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11549" r:id="rId2"/>
    <p:sldId id="11881" r:id="rId3"/>
    <p:sldId id="11882" r:id="rId4"/>
    <p:sldId id="11877" r:id="rId5"/>
    <p:sldId id="11888" r:id="rId6"/>
    <p:sldId id="11890" r:id="rId7"/>
    <p:sldId id="11896" r:id="rId8"/>
    <p:sldId id="11898" r:id="rId9"/>
    <p:sldId id="11883" r:id="rId10"/>
    <p:sldId id="11879" r:id="rId11"/>
    <p:sldId id="11891" r:id="rId12"/>
    <p:sldId id="11892" r:id="rId13"/>
    <p:sldId id="11895" r:id="rId14"/>
    <p:sldId id="11897" r:id="rId15"/>
    <p:sldId id="11884" r:id="rId16"/>
    <p:sldId id="11878" r:id="rId17"/>
    <p:sldId id="11886" r:id="rId18"/>
    <p:sldId id="11889" r:id="rId19"/>
    <p:sldId id="11894" r:id="rId20"/>
    <p:sldId id="11900" r:id="rId21"/>
    <p:sldId id="11885" r:id="rId22"/>
    <p:sldId id="11880" r:id="rId23"/>
    <p:sldId id="11899" r:id="rId24"/>
    <p:sldId id="11901" r:id="rId25"/>
    <p:sldId id="11876"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2A9"/>
    <a:srgbClr val="285301"/>
    <a:srgbClr val="C00000"/>
    <a:srgbClr val="A5A5A5"/>
    <a:srgbClr val="EF4C6D"/>
    <a:srgbClr val="6C5F57"/>
    <a:srgbClr val="5CBA46"/>
    <a:srgbClr val="0E419A"/>
    <a:srgbClr val="FFFFFF"/>
    <a:srgbClr val="383E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9" autoAdjust="0"/>
    <p:restoredTop sz="95352" autoAdjust="0"/>
  </p:normalViewPr>
  <p:slideViewPr>
    <p:cSldViewPr>
      <p:cViewPr varScale="1">
        <p:scale>
          <a:sx n="105" d="100"/>
          <a:sy n="105" d="100"/>
        </p:scale>
        <p:origin x="630" y="84"/>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2017/9/24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2017/9/24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83853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2556469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733992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303531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715206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791754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14625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466865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432209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676735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724085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00817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092958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554982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623723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810160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161010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212470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214714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70960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100403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282579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590547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38962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772164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40672134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extLst>
      <p:ext uri="{BB962C8B-B14F-4D97-AF65-F5344CB8AC3E}">
        <p14:creationId xmlns:p14="http://schemas.microsoft.com/office/powerpoint/2010/main" val="31468480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14231076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2017/9/24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3629521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40281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96183" y="483098"/>
            <a:ext cx="11978204" cy="593258"/>
          </a:xfrm>
        </p:spPr>
        <p:txBody>
          <a:bodyPr>
            <a:normAutofit/>
          </a:bodyPr>
          <a:lstStyle>
            <a:lvl1pPr algn="l">
              <a:defRPr sz="3375">
                <a:solidFill>
                  <a:schemeClr val="tx1"/>
                </a:solidFill>
                <a:latin typeface="+mj-lt"/>
              </a:defRPr>
            </a:lvl1pPr>
          </a:lstStyle>
          <a:p>
            <a:r>
              <a:rPr lang="en-US" smtClean="0"/>
              <a:t>Click to edit Master title style</a:t>
            </a:r>
            <a:endParaRPr lang="id-ID"/>
          </a:p>
        </p:txBody>
      </p:sp>
      <p:sp>
        <p:nvSpPr>
          <p:cNvPr id="5" name="Text Placeholder 7"/>
          <p:cNvSpPr>
            <a:spLocks noGrp="1"/>
          </p:cNvSpPr>
          <p:nvPr>
            <p:ph type="body" sz="quarter" idx="10"/>
          </p:nvPr>
        </p:nvSpPr>
        <p:spPr>
          <a:xfrm>
            <a:off x="496183" y="979690"/>
            <a:ext cx="11978204" cy="460776"/>
          </a:xfrm>
        </p:spPr>
        <p:txBody>
          <a:bodyPr>
            <a:normAutofit/>
          </a:bodyPr>
          <a:lstStyle>
            <a:lvl1pPr marL="0" indent="0" algn="l">
              <a:buNone/>
              <a:defRPr sz="1687">
                <a:solidFill>
                  <a:schemeClr val="tx1">
                    <a:lumMod val="50000"/>
                    <a:lumOff val="50000"/>
                  </a:schemeClr>
                </a:solidFill>
                <a:latin typeface="+mn-lt"/>
              </a:defRPr>
            </a:lvl1pPr>
          </a:lstStyle>
          <a:p>
            <a:pPr lvl="0"/>
            <a:r>
              <a:rPr lang="en-US" smtClean="0"/>
              <a:t>Click to edit Master text styles</a:t>
            </a:r>
          </a:p>
        </p:txBody>
      </p:sp>
    </p:spTree>
    <p:extLst>
      <p:ext uri="{BB962C8B-B14F-4D97-AF65-F5344CB8AC3E}">
        <p14:creationId xmlns:p14="http://schemas.microsoft.com/office/powerpoint/2010/main" val="366225492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45977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098" r:id="rId2"/>
    <p:sldLayoutId id="2147484099" r:id="rId3"/>
    <p:sldLayoutId id="2147484100" r:id="rId4"/>
    <p:sldLayoutId id="2147484101" r:id="rId5"/>
    <p:sldLayoutId id="2147484102" r:id="rId6"/>
    <p:sldLayoutId id="2147484103" r:id="rId7"/>
    <p:sldLayoutId id="2147484104" r:id="rId8"/>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2.emf"/><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1.emf"/><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t="-12723" b="-583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668735" y="1880582"/>
            <a:ext cx="720080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健身计划</a:t>
            </a:r>
            <a:r>
              <a:rPr lang="en-US" altLang="zh-CN" sz="66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PPT</a:t>
            </a:r>
            <a:r>
              <a:rPr lang="zh-CN" altLang="en-US" sz="66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模板</a:t>
            </a:r>
            <a:endParaRPr lang="zh-CN" altLang="en-US" sz="66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668734" y="2839676"/>
            <a:ext cx="6361953"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FITNESS POWERPOINT</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668735" y="4051827"/>
            <a:ext cx="5993432"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302515"/>
            <a:ext cx="609600" cy="609600"/>
          </a:xfrm>
          <a:prstGeom prst="rect">
            <a:avLst/>
          </a:prstGeom>
        </p:spPr>
      </p:pic>
    </p:spTree>
    <p:extLst>
      <p:ext uri="{BB962C8B-B14F-4D97-AF65-F5344CB8AC3E}">
        <p14:creationId xmlns:p14="http://schemas.microsoft.com/office/powerpoint/2010/main" val="8592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9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2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37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15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2"/>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Entry_1"/>
          <p:cNvSpPr/>
          <p:nvPr>
            <p:custDataLst>
              <p:tags r:id="rId2"/>
            </p:custDataLst>
          </p:nvPr>
        </p:nvSpPr>
        <p:spPr>
          <a:xfrm>
            <a:off x="6069375" y="1384323"/>
            <a:ext cx="4501404" cy="98113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CDCDCD"/>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2575" tIns="0" rIns="0" bIns="113887" numCol="1" spcCol="0" rtlCol="0" fromWordArt="0" anchor="b" anchorCtr="0" forceAA="0" compatLnSpc="1">
            <a:prstTxWarp prst="textNoShape">
              <a:avLst/>
            </a:prstTxWarp>
            <a:normAutofit/>
          </a:bodyPr>
          <a:lstStyle/>
          <a:p>
            <a:pPr algn="r"/>
            <a:r>
              <a:rPr lang="zh-CN" altLang="en-US" sz="3598">
                <a:solidFill>
                  <a:schemeClr val="accent1"/>
                </a:solidFill>
                <a:latin typeface="Arial" panose="020B0604020202020204" pitchFamily="34" charset="0"/>
                <a:ea typeface="方正正粗黑简体" panose="02000000000000000000" pitchFamily="2" charset="-122"/>
                <a:sym typeface="Arial" panose="020B0604020202020204" pitchFamily="34" charset="0"/>
              </a:rPr>
              <a:t>年度工作概述</a:t>
            </a:r>
          </a:p>
        </p:txBody>
      </p:sp>
      <p:sp>
        <p:nvSpPr>
          <p:cNvPr id="42" name="MH_Number_1"/>
          <p:cNvSpPr txBox="1">
            <a:spLocks noChangeArrowheads="1"/>
          </p:cNvSpPr>
          <p:nvPr>
            <p:custDataLst>
              <p:tags r:id="rId3"/>
            </p:custDataLst>
          </p:nvPr>
        </p:nvSpPr>
        <p:spPr bwMode="auto">
          <a:xfrm flipH="1">
            <a:off x="6116755" y="1687160"/>
            <a:ext cx="841970" cy="550524"/>
          </a:xfrm>
          <a:custGeom>
            <a:avLst/>
            <a:gdLst/>
            <a:ahLst/>
            <a:cxnLst/>
            <a:rect l="l" t="t" r="r" b="b"/>
            <a:pathLst>
              <a:path w="608521" h="397883">
                <a:moveTo>
                  <a:pt x="427446" y="28538"/>
                </a:moveTo>
                <a:cubicBezTo>
                  <a:pt x="429890" y="28538"/>
                  <a:pt x="432098" y="28602"/>
                  <a:pt x="434070" y="28731"/>
                </a:cubicBezTo>
                <a:lnTo>
                  <a:pt x="435373" y="198397"/>
                </a:lnTo>
                <a:lnTo>
                  <a:pt x="434349" y="342548"/>
                </a:lnTo>
                <a:lnTo>
                  <a:pt x="434169" y="368942"/>
                </a:lnTo>
                <a:cubicBezTo>
                  <a:pt x="405805" y="369248"/>
                  <a:pt x="380604" y="361360"/>
                  <a:pt x="358567" y="345279"/>
                </a:cubicBezTo>
                <a:cubicBezTo>
                  <a:pt x="338192" y="326077"/>
                  <a:pt x="322941" y="304467"/>
                  <a:pt x="312814" y="280450"/>
                </a:cubicBezTo>
                <a:cubicBezTo>
                  <a:pt x="302687" y="256432"/>
                  <a:pt x="297624" y="229350"/>
                  <a:pt x="297624" y="199203"/>
                </a:cubicBezTo>
                <a:cubicBezTo>
                  <a:pt x="297624" y="146178"/>
                  <a:pt x="311245" y="104109"/>
                  <a:pt x="338488" y="72995"/>
                </a:cubicBezTo>
                <a:cubicBezTo>
                  <a:pt x="350567" y="59164"/>
                  <a:pt x="364582" y="48296"/>
                  <a:pt x="380532" y="40393"/>
                </a:cubicBezTo>
                <a:cubicBezTo>
                  <a:pt x="396481" y="32490"/>
                  <a:pt x="412119" y="28538"/>
                  <a:pt x="427446" y="28538"/>
                </a:cubicBezTo>
                <a:close/>
                <a:moveTo>
                  <a:pt x="0" y="3567"/>
                </a:moveTo>
                <a:lnTo>
                  <a:pt x="2285" y="162691"/>
                </a:lnTo>
                <a:lnTo>
                  <a:pt x="0" y="378851"/>
                </a:lnTo>
                <a:lnTo>
                  <a:pt x="0" y="387730"/>
                </a:lnTo>
                <a:lnTo>
                  <a:pt x="166562" y="387730"/>
                </a:lnTo>
                <a:lnTo>
                  <a:pt x="166562" y="373367"/>
                </a:lnTo>
                <a:lnTo>
                  <a:pt x="164367" y="159561"/>
                </a:lnTo>
                <a:lnTo>
                  <a:pt x="163826" y="80490"/>
                </a:lnTo>
                <a:lnTo>
                  <a:pt x="163826" y="76691"/>
                </a:lnTo>
                <a:lnTo>
                  <a:pt x="201312" y="88349"/>
                </a:lnTo>
                <a:cubicBezTo>
                  <a:pt x="205343" y="89818"/>
                  <a:pt x="209186" y="90553"/>
                  <a:pt x="212841" y="90553"/>
                </a:cubicBezTo>
                <a:cubicBezTo>
                  <a:pt x="221868" y="90553"/>
                  <a:pt x="226381" y="85667"/>
                  <a:pt x="226381" y="75894"/>
                </a:cubicBezTo>
                <a:cubicBezTo>
                  <a:pt x="226381" y="69285"/>
                  <a:pt x="224433" y="64847"/>
                  <a:pt x="220535" y="62579"/>
                </a:cubicBezTo>
                <a:cubicBezTo>
                  <a:pt x="216638" y="60311"/>
                  <a:pt x="205335" y="57347"/>
                  <a:pt x="186628" y="53689"/>
                </a:cubicBezTo>
                <a:lnTo>
                  <a:pt x="126349" y="36431"/>
                </a:lnTo>
                <a:lnTo>
                  <a:pt x="103479" y="30335"/>
                </a:lnTo>
                <a:close/>
                <a:moveTo>
                  <a:pt x="428736" y="0"/>
                </a:moveTo>
                <a:cubicBezTo>
                  <a:pt x="384715" y="0"/>
                  <a:pt x="346729" y="19431"/>
                  <a:pt x="314778" y="58293"/>
                </a:cubicBezTo>
                <a:cubicBezTo>
                  <a:pt x="283951" y="95801"/>
                  <a:pt x="268537" y="143491"/>
                  <a:pt x="268537" y="201364"/>
                </a:cubicBezTo>
                <a:cubicBezTo>
                  <a:pt x="268537" y="261452"/>
                  <a:pt x="289735" y="311173"/>
                  <a:pt x="332130" y="350527"/>
                </a:cubicBezTo>
                <a:cubicBezTo>
                  <a:pt x="356940" y="382098"/>
                  <a:pt x="391063" y="397883"/>
                  <a:pt x="434499" y="397883"/>
                </a:cubicBezTo>
                <a:cubicBezTo>
                  <a:pt x="464206" y="397883"/>
                  <a:pt x="493003" y="389255"/>
                  <a:pt x="520892" y="371999"/>
                </a:cubicBezTo>
                <a:cubicBezTo>
                  <a:pt x="550153" y="356150"/>
                  <a:pt x="572920" y="331103"/>
                  <a:pt x="589193" y="296860"/>
                </a:cubicBezTo>
                <a:cubicBezTo>
                  <a:pt x="602078" y="269769"/>
                  <a:pt x="608521" y="237129"/>
                  <a:pt x="608521" y="198942"/>
                </a:cubicBezTo>
                <a:cubicBezTo>
                  <a:pt x="608521" y="137398"/>
                  <a:pt x="591318" y="91425"/>
                  <a:pt x="556912" y="61020"/>
                </a:cubicBezTo>
                <a:cubicBezTo>
                  <a:pt x="540236" y="38574"/>
                  <a:pt x="521384" y="22853"/>
                  <a:pt x="500355" y="13858"/>
                </a:cubicBezTo>
                <a:cubicBezTo>
                  <a:pt x="479326" y="4862"/>
                  <a:pt x="455453" y="243"/>
                  <a:pt x="428736" y="0"/>
                </a:cubicBezTo>
                <a:close/>
              </a:path>
            </a:pathLst>
          </a:custGeom>
          <a:solidFill>
            <a:schemeClr val="accent1"/>
          </a:solidFill>
          <a:ln>
            <a:noFill/>
          </a:ln>
          <a:effectLst/>
          <a:extLst/>
        </p:spPr>
        <p:txBody>
          <a:bodyPr rot="0" spcFirstLastPara="0" vertOverflow="overflow" horzOverflow="overflow" vert="horz" wrap="square" lIns="96425" tIns="48213" rIns="96425" bIns="48213" numCol="1" spcCol="0" rtlCol="0" fromWordArt="0" anchor="t" anchorCtr="0" forceAA="0" compatLnSpc="1">
            <a:prstTxWarp prst="textNoShape">
              <a:avLst/>
            </a:prstTxWarp>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endParaRPr lang="zh-CN" altLang="en-US" sz="1398">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10" name="MH_Entry_3"/>
          <p:cNvSpPr/>
          <p:nvPr>
            <p:custDataLst>
              <p:tags r:id="rId4"/>
            </p:custDataLst>
          </p:nvPr>
        </p:nvSpPr>
        <p:spPr>
          <a:xfrm>
            <a:off x="6079420" y="3803779"/>
            <a:ext cx="4501404" cy="98113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CDCDCD"/>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2575" tIns="0" rIns="0" bIns="113887" numCol="1" spcCol="0" rtlCol="0" fromWordArt="0" anchor="b" anchorCtr="0" forceAA="0" compatLnSpc="1">
            <a:prstTxWarp prst="textNoShape">
              <a:avLst/>
            </a:prstTxWarp>
            <a:normAutofit/>
          </a:bodyPr>
          <a:lstStyle/>
          <a:p>
            <a:pPr algn="r"/>
            <a:r>
              <a:rPr lang="zh-CN" altLang="en-US" sz="3598">
                <a:solidFill>
                  <a:schemeClr val="accent3"/>
                </a:solidFill>
                <a:latin typeface="Arial" panose="020B0604020202020204" pitchFamily="34" charset="0"/>
                <a:ea typeface="方正正粗黑简体" panose="02000000000000000000" pitchFamily="2" charset="-122"/>
                <a:sym typeface="Arial" panose="020B0604020202020204" pitchFamily="34" charset="0"/>
              </a:rPr>
              <a:t>成功项目展示</a:t>
            </a:r>
          </a:p>
        </p:txBody>
      </p:sp>
      <p:sp>
        <p:nvSpPr>
          <p:cNvPr id="44" name="MH_Number_3"/>
          <p:cNvSpPr txBox="1">
            <a:spLocks noChangeArrowheads="1"/>
          </p:cNvSpPr>
          <p:nvPr>
            <p:custDataLst>
              <p:tags r:id="rId5"/>
            </p:custDataLst>
          </p:nvPr>
        </p:nvSpPr>
        <p:spPr bwMode="auto">
          <a:xfrm flipH="1">
            <a:off x="6087121" y="4059418"/>
            <a:ext cx="966553" cy="550524"/>
          </a:xfrm>
          <a:custGeom>
            <a:avLst/>
            <a:gdLst/>
            <a:ahLst/>
            <a:cxnLst/>
            <a:rect l="l" t="t" r="r" b="b"/>
            <a:pathLst>
              <a:path w="698562" h="397883">
                <a:moveTo>
                  <a:pt x="517487" y="28538"/>
                </a:moveTo>
                <a:cubicBezTo>
                  <a:pt x="519931" y="28538"/>
                  <a:pt x="522139" y="28602"/>
                  <a:pt x="524111" y="28731"/>
                </a:cubicBezTo>
                <a:lnTo>
                  <a:pt x="525414" y="198397"/>
                </a:lnTo>
                <a:lnTo>
                  <a:pt x="524390" y="342548"/>
                </a:lnTo>
                <a:lnTo>
                  <a:pt x="524210" y="368942"/>
                </a:lnTo>
                <a:cubicBezTo>
                  <a:pt x="495846" y="369248"/>
                  <a:pt x="470645" y="361360"/>
                  <a:pt x="448608" y="345279"/>
                </a:cubicBezTo>
                <a:cubicBezTo>
                  <a:pt x="428233" y="326077"/>
                  <a:pt x="412982" y="304467"/>
                  <a:pt x="402855" y="280450"/>
                </a:cubicBezTo>
                <a:cubicBezTo>
                  <a:pt x="392728" y="256432"/>
                  <a:pt x="387665" y="229350"/>
                  <a:pt x="387665" y="199203"/>
                </a:cubicBezTo>
                <a:cubicBezTo>
                  <a:pt x="387665" y="146178"/>
                  <a:pt x="401286" y="104109"/>
                  <a:pt x="428529" y="72995"/>
                </a:cubicBezTo>
                <a:cubicBezTo>
                  <a:pt x="440608" y="59164"/>
                  <a:pt x="454623" y="48296"/>
                  <a:pt x="470573" y="40393"/>
                </a:cubicBezTo>
                <a:cubicBezTo>
                  <a:pt x="486522" y="32490"/>
                  <a:pt x="502160" y="28538"/>
                  <a:pt x="517487" y="28538"/>
                </a:cubicBezTo>
                <a:close/>
                <a:moveTo>
                  <a:pt x="160169" y="0"/>
                </a:moveTo>
                <a:cubicBezTo>
                  <a:pt x="121764" y="0"/>
                  <a:pt x="90679" y="6992"/>
                  <a:pt x="66915" y="20975"/>
                </a:cubicBezTo>
                <a:cubicBezTo>
                  <a:pt x="50454" y="29527"/>
                  <a:pt x="38296" y="40464"/>
                  <a:pt x="30441" y="53785"/>
                </a:cubicBezTo>
                <a:cubicBezTo>
                  <a:pt x="22586" y="67107"/>
                  <a:pt x="18659" y="81752"/>
                  <a:pt x="18659" y="97722"/>
                </a:cubicBezTo>
                <a:cubicBezTo>
                  <a:pt x="18659" y="124799"/>
                  <a:pt x="29596" y="146274"/>
                  <a:pt x="51471" y="162146"/>
                </a:cubicBezTo>
                <a:cubicBezTo>
                  <a:pt x="66176" y="172792"/>
                  <a:pt x="83230" y="180359"/>
                  <a:pt x="102636" y="184847"/>
                </a:cubicBezTo>
                <a:lnTo>
                  <a:pt x="115970" y="187133"/>
                </a:lnTo>
                <a:lnTo>
                  <a:pt x="106823" y="187623"/>
                </a:lnTo>
                <a:cubicBezTo>
                  <a:pt x="72660" y="191850"/>
                  <a:pt x="45755" y="202952"/>
                  <a:pt x="26106" y="220928"/>
                </a:cubicBezTo>
                <a:cubicBezTo>
                  <a:pt x="8702" y="236792"/>
                  <a:pt x="0" y="256889"/>
                  <a:pt x="0" y="281219"/>
                </a:cubicBezTo>
                <a:cubicBezTo>
                  <a:pt x="0" y="304406"/>
                  <a:pt x="8190" y="325437"/>
                  <a:pt x="24571" y="344310"/>
                </a:cubicBezTo>
                <a:cubicBezTo>
                  <a:pt x="55422" y="380025"/>
                  <a:pt x="105992" y="397883"/>
                  <a:pt x="176282" y="397883"/>
                </a:cubicBezTo>
                <a:cubicBezTo>
                  <a:pt x="229664" y="397883"/>
                  <a:pt x="272112" y="387291"/>
                  <a:pt x="303626" y="366108"/>
                </a:cubicBezTo>
                <a:cubicBezTo>
                  <a:pt x="325486" y="351602"/>
                  <a:pt x="336417" y="337423"/>
                  <a:pt x="336417" y="323572"/>
                </a:cubicBezTo>
                <a:cubicBezTo>
                  <a:pt x="336417" y="318890"/>
                  <a:pt x="334747" y="315012"/>
                  <a:pt x="331409" y="311940"/>
                </a:cubicBezTo>
                <a:cubicBezTo>
                  <a:pt x="328070" y="308867"/>
                  <a:pt x="324147" y="307330"/>
                  <a:pt x="319640" y="307330"/>
                </a:cubicBezTo>
                <a:cubicBezTo>
                  <a:pt x="314086" y="307330"/>
                  <a:pt x="309950" y="308687"/>
                  <a:pt x="307234" y="311399"/>
                </a:cubicBezTo>
                <a:cubicBezTo>
                  <a:pt x="304517" y="314112"/>
                  <a:pt x="300839" y="319456"/>
                  <a:pt x="296200" y="327430"/>
                </a:cubicBezTo>
                <a:cubicBezTo>
                  <a:pt x="290580" y="337663"/>
                  <a:pt x="280949" y="345898"/>
                  <a:pt x="267306" y="352135"/>
                </a:cubicBezTo>
                <a:cubicBezTo>
                  <a:pt x="242427" y="363606"/>
                  <a:pt x="214032" y="369341"/>
                  <a:pt x="182121" y="369341"/>
                </a:cubicBezTo>
                <a:lnTo>
                  <a:pt x="179184" y="369277"/>
                </a:lnTo>
                <a:lnTo>
                  <a:pt x="179184" y="200588"/>
                </a:lnTo>
                <a:lnTo>
                  <a:pt x="214213" y="200588"/>
                </a:lnTo>
                <a:cubicBezTo>
                  <a:pt x="223998" y="200588"/>
                  <a:pt x="230713" y="199780"/>
                  <a:pt x="234358" y="198163"/>
                </a:cubicBezTo>
                <a:cubicBezTo>
                  <a:pt x="238004" y="196547"/>
                  <a:pt x="239827" y="192552"/>
                  <a:pt x="239827" y="186178"/>
                </a:cubicBezTo>
                <a:cubicBezTo>
                  <a:pt x="239827" y="179586"/>
                  <a:pt x="237988" y="175401"/>
                  <a:pt x="234309" y="173622"/>
                </a:cubicBezTo>
                <a:cubicBezTo>
                  <a:pt x="230630" y="171842"/>
                  <a:pt x="223843" y="170953"/>
                  <a:pt x="213948" y="170953"/>
                </a:cubicBezTo>
                <a:lnTo>
                  <a:pt x="179184" y="170953"/>
                </a:lnTo>
                <a:lnTo>
                  <a:pt x="179184" y="29293"/>
                </a:lnTo>
                <a:cubicBezTo>
                  <a:pt x="217135" y="28801"/>
                  <a:pt x="247206" y="40972"/>
                  <a:pt x="269398" y="65805"/>
                </a:cubicBezTo>
                <a:cubicBezTo>
                  <a:pt x="277476" y="74255"/>
                  <a:pt x="284705" y="78479"/>
                  <a:pt x="291085" y="78479"/>
                </a:cubicBezTo>
                <a:cubicBezTo>
                  <a:pt x="295601" y="78479"/>
                  <a:pt x="299346" y="76602"/>
                  <a:pt x="302320" y="72848"/>
                </a:cubicBezTo>
                <a:cubicBezTo>
                  <a:pt x="305294" y="69093"/>
                  <a:pt x="306781" y="64838"/>
                  <a:pt x="306781" y="60081"/>
                </a:cubicBezTo>
                <a:cubicBezTo>
                  <a:pt x="306781" y="51309"/>
                  <a:pt x="298723" y="41546"/>
                  <a:pt x="282608" y="30793"/>
                </a:cubicBezTo>
                <a:cubicBezTo>
                  <a:pt x="252107" y="10265"/>
                  <a:pt x="211294" y="0"/>
                  <a:pt x="160169" y="0"/>
                </a:cubicBezTo>
                <a:close/>
                <a:moveTo>
                  <a:pt x="518777" y="0"/>
                </a:moveTo>
                <a:cubicBezTo>
                  <a:pt x="474756" y="0"/>
                  <a:pt x="436770" y="19431"/>
                  <a:pt x="404819" y="58294"/>
                </a:cubicBezTo>
                <a:cubicBezTo>
                  <a:pt x="373992" y="95801"/>
                  <a:pt x="358578" y="143491"/>
                  <a:pt x="358578" y="201364"/>
                </a:cubicBezTo>
                <a:cubicBezTo>
                  <a:pt x="358578" y="261452"/>
                  <a:pt x="379776" y="311173"/>
                  <a:pt x="422171" y="350527"/>
                </a:cubicBezTo>
                <a:cubicBezTo>
                  <a:pt x="446981" y="382098"/>
                  <a:pt x="481104" y="397883"/>
                  <a:pt x="524540" y="397883"/>
                </a:cubicBezTo>
                <a:cubicBezTo>
                  <a:pt x="554247" y="397883"/>
                  <a:pt x="583044" y="389255"/>
                  <a:pt x="610933" y="371999"/>
                </a:cubicBezTo>
                <a:cubicBezTo>
                  <a:pt x="640194" y="356150"/>
                  <a:pt x="662961" y="331103"/>
                  <a:pt x="679234" y="296860"/>
                </a:cubicBezTo>
                <a:cubicBezTo>
                  <a:pt x="692119" y="269769"/>
                  <a:pt x="698562" y="237129"/>
                  <a:pt x="698562" y="198942"/>
                </a:cubicBezTo>
                <a:cubicBezTo>
                  <a:pt x="698562" y="137398"/>
                  <a:pt x="681359" y="91425"/>
                  <a:pt x="646953" y="61020"/>
                </a:cubicBezTo>
                <a:cubicBezTo>
                  <a:pt x="630277" y="38574"/>
                  <a:pt x="611425" y="22853"/>
                  <a:pt x="590396" y="13858"/>
                </a:cubicBezTo>
                <a:cubicBezTo>
                  <a:pt x="569367" y="4862"/>
                  <a:pt x="545494" y="243"/>
                  <a:pt x="518777" y="0"/>
                </a:cubicBezTo>
                <a:close/>
              </a:path>
            </a:pathLst>
          </a:custGeom>
          <a:solidFill>
            <a:schemeClr val="accent3"/>
          </a:solidFill>
          <a:ln>
            <a:noFill/>
          </a:ln>
          <a:effectLst/>
          <a:extLst/>
        </p:spPr>
        <p:txBody>
          <a:bodyPr rot="0" spcFirstLastPara="0" vertOverflow="overflow" horzOverflow="overflow" vert="horz" wrap="square" lIns="96425" tIns="48213" rIns="96425" bIns="48213" numCol="1" spcCol="0" rtlCol="0" fromWordArt="0" anchor="t" anchorCtr="0" forceAA="0" compatLnSpc="1">
            <a:prstTxWarp prst="textNoShape">
              <a:avLst/>
            </a:prstTxWarp>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endParaRPr lang="zh-CN" altLang="en-US" sz="1398">
              <a:solidFill>
                <a:schemeClr val="accent3"/>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22" name="MH_Entry_2"/>
          <p:cNvSpPr/>
          <p:nvPr>
            <p:custDataLst>
              <p:tags r:id="rId6"/>
            </p:custDataLst>
          </p:nvPr>
        </p:nvSpPr>
        <p:spPr>
          <a:xfrm>
            <a:off x="6079418" y="2594050"/>
            <a:ext cx="4501404" cy="98113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CDCDCD"/>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2575" tIns="0" rIns="0" bIns="113887" numCol="1" spcCol="0" rtlCol="0" fromWordArt="0" anchor="b" anchorCtr="0" forceAA="0" compatLnSpc="1">
            <a:prstTxWarp prst="textNoShape">
              <a:avLst/>
            </a:prstTxWarp>
            <a:normAutofit/>
          </a:bodyPr>
          <a:lstStyle/>
          <a:p>
            <a:pPr algn="r"/>
            <a:r>
              <a:rPr lang="zh-CN" altLang="en-US" sz="3598">
                <a:solidFill>
                  <a:schemeClr val="accent2"/>
                </a:solidFill>
                <a:latin typeface="Arial" panose="020B0604020202020204" pitchFamily="34" charset="0"/>
                <a:ea typeface="方正正粗黑简体" panose="02000000000000000000" pitchFamily="2" charset="-122"/>
                <a:sym typeface="Arial" panose="020B0604020202020204" pitchFamily="34" charset="0"/>
              </a:rPr>
              <a:t>工作完成情况</a:t>
            </a:r>
          </a:p>
        </p:txBody>
      </p:sp>
      <p:sp>
        <p:nvSpPr>
          <p:cNvPr id="43" name="MH_Number_2"/>
          <p:cNvSpPr txBox="1">
            <a:spLocks noChangeArrowheads="1"/>
          </p:cNvSpPr>
          <p:nvPr>
            <p:custDataLst>
              <p:tags r:id="rId7"/>
            </p:custDataLst>
          </p:nvPr>
        </p:nvSpPr>
        <p:spPr bwMode="auto">
          <a:xfrm flipH="1">
            <a:off x="6084684" y="2873289"/>
            <a:ext cx="976804" cy="550524"/>
          </a:xfrm>
          <a:custGeom>
            <a:avLst/>
            <a:gdLst/>
            <a:ahLst/>
            <a:cxnLst/>
            <a:rect l="l" t="t" r="r" b="b"/>
            <a:pathLst>
              <a:path w="705971" h="397883">
                <a:moveTo>
                  <a:pt x="524896" y="28538"/>
                </a:moveTo>
                <a:cubicBezTo>
                  <a:pt x="527340" y="28538"/>
                  <a:pt x="529548" y="28602"/>
                  <a:pt x="531520" y="28731"/>
                </a:cubicBezTo>
                <a:lnTo>
                  <a:pt x="532823" y="198397"/>
                </a:lnTo>
                <a:lnTo>
                  <a:pt x="531799" y="342548"/>
                </a:lnTo>
                <a:lnTo>
                  <a:pt x="531619" y="368942"/>
                </a:lnTo>
                <a:cubicBezTo>
                  <a:pt x="503255" y="369248"/>
                  <a:pt x="478055" y="361360"/>
                  <a:pt x="456017" y="345279"/>
                </a:cubicBezTo>
                <a:cubicBezTo>
                  <a:pt x="435642" y="326077"/>
                  <a:pt x="420392" y="304467"/>
                  <a:pt x="410264" y="280450"/>
                </a:cubicBezTo>
                <a:cubicBezTo>
                  <a:pt x="400137" y="256432"/>
                  <a:pt x="395074" y="229350"/>
                  <a:pt x="395074" y="199203"/>
                </a:cubicBezTo>
                <a:cubicBezTo>
                  <a:pt x="395074" y="146178"/>
                  <a:pt x="408695" y="104109"/>
                  <a:pt x="435938" y="72995"/>
                </a:cubicBezTo>
                <a:cubicBezTo>
                  <a:pt x="448018" y="59164"/>
                  <a:pt x="462032" y="48296"/>
                  <a:pt x="477982" y="40393"/>
                </a:cubicBezTo>
                <a:cubicBezTo>
                  <a:pt x="493931" y="32490"/>
                  <a:pt x="509569" y="28538"/>
                  <a:pt x="524896" y="28538"/>
                </a:cubicBezTo>
                <a:close/>
                <a:moveTo>
                  <a:pt x="156139" y="0"/>
                </a:moveTo>
                <a:cubicBezTo>
                  <a:pt x="119294" y="0"/>
                  <a:pt x="87550" y="6477"/>
                  <a:pt x="60904" y="19431"/>
                </a:cubicBezTo>
                <a:cubicBezTo>
                  <a:pt x="40816" y="29101"/>
                  <a:pt x="25196" y="43269"/>
                  <a:pt x="14046" y="61934"/>
                </a:cubicBezTo>
                <a:cubicBezTo>
                  <a:pt x="4865" y="77374"/>
                  <a:pt x="274" y="94610"/>
                  <a:pt x="274" y="113641"/>
                </a:cubicBezTo>
                <a:cubicBezTo>
                  <a:pt x="274" y="128393"/>
                  <a:pt x="2918" y="143232"/>
                  <a:pt x="8206" y="158156"/>
                </a:cubicBezTo>
                <a:cubicBezTo>
                  <a:pt x="13494" y="173081"/>
                  <a:pt x="22246" y="190934"/>
                  <a:pt x="34463" y="211714"/>
                </a:cubicBezTo>
                <a:cubicBezTo>
                  <a:pt x="55489" y="247155"/>
                  <a:pt x="80269" y="284521"/>
                  <a:pt x="108804" y="323812"/>
                </a:cubicBezTo>
                <a:lnTo>
                  <a:pt x="139636" y="359467"/>
                </a:lnTo>
                <a:lnTo>
                  <a:pt x="135528" y="359467"/>
                </a:lnTo>
                <a:cubicBezTo>
                  <a:pt x="86768" y="359284"/>
                  <a:pt x="51786" y="357820"/>
                  <a:pt x="30583" y="355076"/>
                </a:cubicBezTo>
                <a:cubicBezTo>
                  <a:pt x="23605" y="353796"/>
                  <a:pt x="18202" y="353155"/>
                  <a:pt x="14372" y="353155"/>
                </a:cubicBezTo>
                <a:cubicBezTo>
                  <a:pt x="4790" y="353155"/>
                  <a:pt x="0" y="358059"/>
                  <a:pt x="0" y="367866"/>
                </a:cubicBezTo>
                <a:cubicBezTo>
                  <a:pt x="0" y="377467"/>
                  <a:pt x="3851" y="383380"/>
                  <a:pt x="11555" y="385603"/>
                </a:cubicBezTo>
                <a:cubicBezTo>
                  <a:pt x="16059" y="387021"/>
                  <a:pt x="22648" y="387730"/>
                  <a:pt x="31320" y="387730"/>
                </a:cubicBezTo>
                <a:lnTo>
                  <a:pt x="342179" y="387730"/>
                </a:lnTo>
                <a:cubicBezTo>
                  <a:pt x="309771" y="343766"/>
                  <a:pt x="282668" y="307363"/>
                  <a:pt x="260868" y="278522"/>
                </a:cubicBezTo>
                <a:cubicBezTo>
                  <a:pt x="239069" y="249682"/>
                  <a:pt x="216392" y="217762"/>
                  <a:pt x="192836" y="182765"/>
                </a:cubicBezTo>
                <a:cubicBezTo>
                  <a:pt x="166916" y="144131"/>
                  <a:pt x="148877" y="115541"/>
                  <a:pt x="138718" y="96993"/>
                </a:cubicBezTo>
                <a:cubicBezTo>
                  <a:pt x="128560" y="78445"/>
                  <a:pt x="123481" y="65005"/>
                  <a:pt x="123481" y="56673"/>
                </a:cubicBezTo>
                <a:cubicBezTo>
                  <a:pt x="123481" y="47746"/>
                  <a:pt x="126968" y="41008"/>
                  <a:pt x="133944" y="36459"/>
                </a:cubicBezTo>
                <a:cubicBezTo>
                  <a:pt x="140920" y="31910"/>
                  <a:pt x="152177" y="29636"/>
                  <a:pt x="167715" y="29636"/>
                </a:cubicBezTo>
                <a:cubicBezTo>
                  <a:pt x="183779" y="29636"/>
                  <a:pt x="200244" y="32319"/>
                  <a:pt x="217110" y="37685"/>
                </a:cubicBezTo>
                <a:cubicBezTo>
                  <a:pt x="233976" y="43052"/>
                  <a:pt x="251145" y="50500"/>
                  <a:pt x="268618" y="60030"/>
                </a:cubicBezTo>
                <a:cubicBezTo>
                  <a:pt x="273715" y="67670"/>
                  <a:pt x="279474" y="77293"/>
                  <a:pt x="285897" y="88898"/>
                </a:cubicBezTo>
                <a:cubicBezTo>
                  <a:pt x="292320" y="100503"/>
                  <a:pt x="295531" y="112005"/>
                  <a:pt x="295531" y="123404"/>
                </a:cubicBezTo>
                <a:cubicBezTo>
                  <a:pt x="295531" y="131181"/>
                  <a:pt x="294533" y="137681"/>
                  <a:pt x="292538" y="142901"/>
                </a:cubicBezTo>
                <a:cubicBezTo>
                  <a:pt x="290543" y="148122"/>
                  <a:pt x="285937" y="155966"/>
                  <a:pt x="278720" y="166434"/>
                </a:cubicBezTo>
                <a:cubicBezTo>
                  <a:pt x="276207" y="170372"/>
                  <a:pt x="274951" y="174051"/>
                  <a:pt x="274951" y="177470"/>
                </a:cubicBezTo>
                <a:cubicBezTo>
                  <a:pt x="274951" y="181694"/>
                  <a:pt x="276580" y="185369"/>
                  <a:pt x="279839" y="188493"/>
                </a:cubicBezTo>
                <a:cubicBezTo>
                  <a:pt x="283097" y="191617"/>
                  <a:pt x="286794" y="193179"/>
                  <a:pt x="290930" y="193179"/>
                </a:cubicBezTo>
                <a:cubicBezTo>
                  <a:pt x="300423" y="193179"/>
                  <a:pt x="308639" y="185983"/>
                  <a:pt x="315579" y="171589"/>
                </a:cubicBezTo>
                <a:cubicBezTo>
                  <a:pt x="322520" y="157196"/>
                  <a:pt x="325990" y="142289"/>
                  <a:pt x="325990" y="126868"/>
                </a:cubicBezTo>
                <a:cubicBezTo>
                  <a:pt x="325990" y="105619"/>
                  <a:pt x="319607" y="85511"/>
                  <a:pt x="306841" y="66543"/>
                </a:cubicBezTo>
                <a:cubicBezTo>
                  <a:pt x="292450" y="45039"/>
                  <a:pt x="272205" y="28573"/>
                  <a:pt x="246109" y="17144"/>
                </a:cubicBezTo>
                <a:cubicBezTo>
                  <a:pt x="220012" y="5715"/>
                  <a:pt x="190022" y="0"/>
                  <a:pt x="156139" y="0"/>
                </a:cubicBezTo>
                <a:close/>
                <a:moveTo>
                  <a:pt x="526186" y="0"/>
                </a:moveTo>
                <a:cubicBezTo>
                  <a:pt x="482165" y="0"/>
                  <a:pt x="444179" y="19431"/>
                  <a:pt x="412228" y="58293"/>
                </a:cubicBezTo>
                <a:cubicBezTo>
                  <a:pt x="381401" y="95801"/>
                  <a:pt x="365987" y="143491"/>
                  <a:pt x="365987" y="201364"/>
                </a:cubicBezTo>
                <a:cubicBezTo>
                  <a:pt x="365987" y="261452"/>
                  <a:pt x="387185" y="311173"/>
                  <a:pt x="429580" y="350527"/>
                </a:cubicBezTo>
                <a:cubicBezTo>
                  <a:pt x="454390" y="382098"/>
                  <a:pt x="488513" y="397883"/>
                  <a:pt x="531949" y="397883"/>
                </a:cubicBezTo>
                <a:cubicBezTo>
                  <a:pt x="561656" y="397883"/>
                  <a:pt x="590454" y="389255"/>
                  <a:pt x="618343" y="371999"/>
                </a:cubicBezTo>
                <a:cubicBezTo>
                  <a:pt x="647603" y="356150"/>
                  <a:pt x="670370" y="331103"/>
                  <a:pt x="686643" y="296860"/>
                </a:cubicBezTo>
                <a:cubicBezTo>
                  <a:pt x="699528" y="269769"/>
                  <a:pt x="705971" y="237129"/>
                  <a:pt x="705971" y="198942"/>
                </a:cubicBezTo>
                <a:cubicBezTo>
                  <a:pt x="705971" y="137398"/>
                  <a:pt x="688768" y="91425"/>
                  <a:pt x="654362" y="61020"/>
                </a:cubicBezTo>
                <a:cubicBezTo>
                  <a:pt x="637686" y="38574"/>
                  <a:pt x="618834" y="22853"/>
                  <a:pt x="597805" y="13858"/>
                </a:cubicBezTo>
                <a:cubicBezTo>
                  <a:pt x="576776" y="4862"/>
                  <a:pt x="552903" y="243"/>
                  <a:pt x="526186" y="0"/>
                </a:cubicBezTo>
                <a:close/>
              </a:path>
            </a:pathLst>
          </a:custGeom>
          <a:solidFill>
            <a:schemeClr val="accent2"/>
          </a:solidFill>
          <a:ln>
            <a:noFill/>
          </a:ln>
          <a:effectLst/>
          <a:extLst/>
        </p:spPr>
        <p:txBody>
          <a:bodyPr rot="0" spcFirstLastPara="0" vertOverflow="overflow" horzOverflow="overflow" vert="horz" wrap="square" lIns="96425" tIns="48213" rIns="96425" bIns="48213" numCol="1" spcCol="0" rtlCol="0" fromWordArt="0" anchor="t" anchorCtr="0" forceAA="0" compatLnSpc="1">
            <a:prstTxWarp prst="textNoShape">
              <a:avLst/>
            </a:prstTxWarp>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endParaRPr lang="zh-CN" altLang="en-US" sz="1398">
              <a:solidFill>
                <a:schemeClr val="accent2"/>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25" name="MH_Entry_4"/>
          <p:cNvSpPr/>
          <p:nvPr>
            <p:custDataLst>
              <p:tags r:id="rId8"/>
            </p:custDataLst>
          </p:nvPr>
        </p:nvSpPr>
        <p:spPr>
          <a:xfrm>
            <a:off x="6079453" y="5013508"/>
            <a:ext cx="4501404" cy="98113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CDCDCD"/>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2575" tIns="0" rIns="0" bIns="113887" numCol="1" spcCol="0" rtlCol="0" fromWordArt="0" anchor="b" anchorCtr="0" forceAA="0" compatLnSpc="1">
            <a:prstTxWarp prst="textNoShape">
              <a:avLst/>
            </a:prstTxWarp>
            <a:normAutofit/>
          </a:bodyPr>
          <a:lstStyle/>
          <a:p>
            <a:pPr algn="r"/>
            <a:r>
              <a:rPr lang="zh-CN" altLang="en-US" sz="3598">
                <a:solidFill>
                  <a:schemeClr val="accent4"/>
                </a:solidFill>
                <a:latin typeface="Arial" panose="020B0604020202020204" pitchFamily="34" charset="0"/>
                <a:ea typeface="方正正粗黑简体" panose="02000000000000000000" pitchFamily="2" charset="-122"/>
                <a:sym typeface="Arial" panose="020B0604020202020204" pitchFamily="34" charset="0"/>
              </a:rPr>
              <a:t>明年工作计划</a:t>
            </a:r>
          </a:p>
        </p:txBody>
      </p:sp>
      <p:sp>
        <p:nvSpPr>
          <p:cNvPr id="46" name="MH_Number_4"/>
          <p:cNvSpPr txBox="1">
            <a:spLocks noChangeArrowheads="1"/>
          </p:cNvSpPr>
          <p:nvPr>
            <p:custDataLst>
              <p:tags r:id="rId9"/>
            </p:custDataLst>
          </p:nvPr>
        </p:nvSpPr>
        <p:spPr bwMode="auto">
          <a:xfrm flipH="1">
            <a:off x="6083665" y="5245546"/>
            <a:ext cx="981090" cy="577669"/>
          </a:xfrm>
          <a:custGeom>
            <a:avLst/>
            <a:gdLst/>
            <a:ahLst/>
            <a:cxnLst/>
            <a:rect l="l" t="t" r="r" b="b"/>
            <a:pathLst>
              <a:path w="709069" h="417502">
                <a:moveTo>
                  <a:pt x="217053" y="199798"/>
                </a:moveTo>
                <a:lnTo>
                  <a:pt x="313389" y="304757"/>
                </a:lnTo>
                <a:cubicBezTo>
                  <a:pt x="301127" y="305086"/>
                  <a:pt x="284045" y="305250"/>
                  <a:pt x="262144" y="305250"/>
                </a:cubicBezTo>
                <a:lnTo>
                  <a:pt x="217053" y="304847"/>
                </a:lnTo>
                <a:close/>
                <a:moveTo>
                  <a:pt x="527994" y="48157"/>
                </a:moveTo>
                <a:cubicBezTo>
                  <a:pt x="530438" y="48157"/>
                  <a:pt x="532646" y="48221"/>
                  <a:pt x="534618" y="48350"/>
                </a:cubicBezTo>
                <a:lnTo>
                  <a:pt x="535921" y="218016"/>
                </a:lnTo>
                <a:lnTo>
                  <a:pt x="534897" y="362167"/>
                </a:lnTo>
                <a:lnTo>
                  <a:pt x="534717" y="388561"/>
                </a:lnTo>
                <a:cubicBezTo>
                  <a:pt x="506353" y="388867"/>
                  <a:pt x="481153" y="380979"/>
                  <a:pt x="459115" y="364898"/>
                </a:cubicBezTo>
                <a:cubicBezTo>
                  <a:pt x="438740" y="345696"/>
                  <a:pt x="423490" y="324086"/>
                  <a:pt x="413362" y="300069"/>
                </a:cubicBezTo>
                <a:cubicBezTo>
                  <a:pt x="403235" y="276051"/>
                  <a:pt x="398172" y="248969"/>
                  <a:pt x="398172" y="218822"/>
                </a:cubicBezTo>
                <a:cubicBezTo>
                  <a:pt x="398172" y="165797"/>
                  <a:pt x="411793" y="123728"/>
                  <a:pt x="439036" y="92614"/>
                </a:cubicBezTo>
                <a:cubicBezTo>
                  <a:pt x="451116" y="78783"/>
                  <a:pt x="465130" y="67915"/>
                  <a:pt x="481080" y="60012"/>
                </a:cubicBezTo>
                <a:cubicBezTo>
                  <a:pt x="497029" y="52109"/>
                  <a:pt x="512667" y="48157"/>
                  <a:pt x="527994" y="48157"/>
                </a:cubicBezTo>
                <a:close/>
                <a:moveTo>
                  <a:pt x="529284" y="19619"/>
                </a:moveTo>
                <a:cubicBezTo>
                  <a:pt x="485263" y="19619"/>
                  <a:pt x="447277" y="39050"/>
                  <a:pt x="415326" y="77913"/>
                </a:cubicBezTo>
                <a:cubicBezTo>
                  <a:pt x="384499" y="115420"/>
                  <a:pt x="369085" y="163110"/>
                  <a:pt x="369085" y="220983"/>
                </a:cubicBezTo>
                <a:cubicBezTo>
                  <a:pt x="369085" y="281071"/>
                  <a:pt x="390283" y="330792"/>
                  <a:pt x="432678" y="370146"/>
                </a:cubicBezTo>
                <a:cubicBezTo>
                  <a:pt x="457488" y="401717"/>
                  <a:pt x="491611" y="417502"/>
                  <a:pt x="535047" y="417502"/>
                </a:cubicBezTo>
                <a:cubicBezTo>
                  <a:pt x="564754" y="417502"/>
                  <a:pt x="593552" y="408874"/>
                  <a:pt x="621441" y="391618"/>
                </a:cubicBezTo>
                <a:cubicBezTo>
                  <a:pt x="650701" y="375769"/>
                  <a:pt x="673468" y="350722"/>
                  <a:pt x="689741" y="316479"/>
                </a:cubicBezTo>
                <a:cubicBezTo>
                  <a:pt x="702626" y="289388"/>
                  <a:pt x="709069" y="256748"/>
                  <a:pt x="709069" y="218561"/>
                </a:cubicBezTo>
                <a:cubicBezTo>
                  <a:pt x="709069" y="157017"/>
                  <a:pt x="691866" y="111044"/>
                  <a:pt x="657460" y="80639"/>
                </a:cubicBezTo>
                <a:cubicBezTo>
                  <a:pt x="640784" y="58193"/>
                  <a:pt x="621932" y="42472"/>
                  <a:pt x="600903" y="33477"/>
                </a:cubicBezTo>
                <a:cubicBezTo>
                  <a:pt x="579874" y="24481"/>
                  <a:pt x="556001" y="19862"/>
                  <a:pt x="529284" y="19619"/>
                </a:cubicBezTo>
                <a:close/>
                <a:moveTo>
                  <a:pt x="54881" y="0"/>
                </a:moveTo>
                <a:lnTo>
                  <a:pt x="55241" y="24953"/>
                </a:lnTo>
                <a:lnTo>
                  <a:pt x="55957" y="110090"/>
                </a:lnTo>
                <a:lnTo>
                  <a:pt x="56523" y="231157"/>
                </a:lnTo>
                <a:lnTo>
                  <a:pt x="55828" y="304103"/>
                </a:lnTo>
                <a:lnTo>
                  <a:pt x="52402" y="303209"/>
                </a:lnTo>
                <a:lnTo>
                  <a:pt x="22733" y="302107"/>
                </a:lnTo>
                <a:lnTo>
                  <a:pt x="13566" y="301473"/>
                </a:lnTo>
                <a:cubicBezTo>
                  <a:pt x="4522" y="301473"/>
                  <a:pt x="0" y="306724"/>
                  <a:pt x="0" y="317225"/>
                </a:cubicBezTo>
                <a:cubicBezTo>
                  <a:pt x="0" y="326140"/>
                  <a:pt x="3843" y="331193"/>
                  <a:pt x="11529" y="332382"/>
                </a:cubicBezTo>
                <a:cubicBezTo>
                  <a:pt x="12701" y="332776"/>
                  <a:pt x="19749" y="333069"/>
                  <a:pt x="32671" y="333261"/>
                </a:cubicBezTo>
                <a:lnTo>
                  <a:pt x="55429" y="333261"/>
                </a:lnTo>
                <a:lnTo>
                  <a:pt x="55429" y="407349"/>
                </a:lnTo>
                <a:lnTo>
                  <a:pt x="218150" y="407349"/>
                </a:lnTo>
                <a:lnTo>
                  <a:pt x="217327" y="364298"/>
                </a:lnTo>
                <a:lnTo>
                  <a:pt x="217054" y="334371"/>
                </a:lnTo>
                <a:lnTo>
                  <a:pt x="218909" y="334371"/>
                </a:lnTo>
                <a:lnTo>
                  <a:pt x="244639" y="334101"/>
                </a:lnTo>
                <a:lnTo>
                  <a:pt x="304561" y="334907"/>
                </a:lnTo>
                <a:lnTo>
                  <a:pt x="320472" y="335177"/>
                </a:lnTo>
                <a:cubicBezTo>
                  <a:pt x="330959" y="335177"/>
                  <a:pt x="338708" y="334011"/>
                  <a:pt x="343719" y="331679"/>
                </a:cubicBezTo>
                <a:cubicBezTo>
                  <a:pt x="348730" y="329346"/>
                  <a:pt x="351235" y="324721"/>
                  <a:pt x="351235" y="317804"/>
                </a:cubicBezTo>
                <a:cubicBezTo>
                  <a:pt x="351235" y="313271"/>
                  <a:pt x="349324" y="308592"/>
                  <a:pt x="345501" y="303769"/>
                </a:cubicBezTo>
                <a:cubicBezTo>
                  <a:pt x="341677" y="298945"/>
                  <a:pt x="331895" y="288107"/>
                  <a:pt x="316155" y="271254"/>
                </a:cubicBezTo>
                <a:close/>
              </a:path>
            </a:pathLst>
          </a:custGeom>
          <a:solidFill>
            <a:schemeClr val="accent4"/>
          </a:solidFill>
          <a:ln>
            <a:noFill/>
          </a:ln>
          <a:effectLst/>
          <a:extLst/>
        </p:spPr>
        <p:txBody>
          <a:bodyPr rot="0" spcFirstLastPara="0" vertOverflow="overflow" horzOverflow="overflow" vert="horz" wrap="square" lIns="96425" tIns="48213" rIns="96425" bIns="48213" numCol="1" spcCol="0" rtlCol="0" fromWordArt="0" anchor="t" anchorCtr="0" forceAA="0" compatLnSpc="1">
            <a:prstTxWarp prst="textNoShape">
              <a:avLst/>
            </a:prstTxWarp>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endParaRPr lang="zh-CN" altLang="en-US" sz="1398">
              <a:solidFill>
                <a:schemeClr val="accent4"/>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18" name="MH_Others_11"/>
          <p:cNvSpPr/>
          <p:nvPr>
            <p:custDataLst>
              <p:tags r:id="rId10"/>
            </p:custDataLst>
          </p:nvPr>
        </p:nvSpPr>
        <p:spPr>
          <a:xfrm>
            <a:off x="2661410" y="398"/>
            <a:ext cx="368455" cy="72318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2">
              <a:latin typeface="Arial" panose="020B0604020202020204" pitchFamily="34" charset="0"/>
              <a:ea typeface="方正正粗黑简体" panose="02000000000000000000" pitchFamily="2" charset="-122"/>
              <a:sym typeface="Arial" panose="020B0604020202020204" pitchFamily="34" charset="0"/>
            </a:endParaRPr>
          </a:p>
        </p:txBody>
      </p:sp>
      <p:cxnSp>
        <p:nvCxnSpPr>
          <p:cNvPr id="19" name="MH_Others_12"/>
          <p:cNvCxnSpPr/>
          <p:nvPr>
            <p:custDataLst>
              <p:tags r:id="rId11"/>
            </p:custDataLst>
          </p:nvPr>
        </p:nvCxnSpPr>
        <p:spPr>
          <a:xfrm>
            <a:off x="3095579" y="398"/>
            <a:ext cx="0" cy="723185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MH_Others_1"/>
          <p:cNvSpPr txBox="1">
            <a:spLocks/>
          </p:cNvSpPr>
          <p:nvPr>
            <p:custDataLst>
              <p:tags r:id="rId12"/>
            </p:custDataLst>
          </p:nvPr>
        </p:nvSpPr>
        <p:spPr bwMode="auto">
          <a:xfrm rot="16200000">
            <a:off x="-771229" y="2436808"/>
            <a:ext cx="6233780" cy="1360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7998" b="1">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CONTENT</a:t>
            </a:r>
            <a:endParaRPr lang="zh-CN" altLang="en-US" sz="7998" b="1">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14" name="MH_Others_1"/>
          <p:cNvSpPr txBox="1">
            <a:spLocks/>
          </p:cNvSpPr>
          <p:nvPr>
            <p:custDataLst>
              <p:tags r:id="rId13"/>
            </p:custDataLst>
          </p:nvPr>
        </p:nvSpPr>
        <p:spPr bwMode="auto">
          <a:xfrm>
            <a:off x="2997992" y="3957546"/>
            <a:ext cx="1440001" cy="224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7198">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目 录</a:t>
            </a:r>
          </a:p>
        </p:txBody>
      </p:sp>
    </p:spTree>
    <p:custDataLst>
      <p:tags r:id="rId1"/>
    </p:custDataLst>
    <p:extLst>
      <p:ext uri="{BB962C8B-B14F-4D97-AF65-F5344CB8AC3E}">
        <p14:creationId xmlns:p14="http://schemas.microsoft.com/office/powerpoint/2010/main" val="660370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anim calcmode="lin" valueType="num">
                                      <p:cBhvr>
                                        <p:cTn id="30" dur="1000" fill="hold"/>
                                        <p:tgtEl>
                                          <p:spTgt spid="42"/>
                                        </p:tgtEl>
                                        <p:attrNameLst>
                                          <p:attrName>ppt_x</p:attrName>
                                        </p:attrNameLst>
                                      </p:cBhvr>
                                      <p:tavLst>
                                        <p:tav tm="0">
                                          <p:val>
                                            <p:strVal val="#ppt_x"/>
                                          </p:val>
                                        </p:tav>
                                        <p:tav tm="100000">
                                          <p:val>
                                            <p:strVal val="#ppt_x"/>
                                          </p:val>
                                        </p:tav>
                                      </p:tavLst>
                                    </p:anim>
                                    <p:anim calcmode="lin" valueType="num">
                                      <p:cBhvr>
                                        <p:cTn id="3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1000"/>
                                        <p:tgtEl>
                                          <p:spTgt spid="43"/>
                                        </p:tgtEl>
                                      </p:cBhvr>
                                    </p:animEffect>
                                    <p:anim calcmode="lin" valueType="num">
                                      <p:cBhvr>
                                        <p:cTn id="42" dur="1000" fill="hold"/>
                                        <p:tgtEl>
                                          <p:spTgt spid="43"/>
                                        </p:tgtEl>
                                        <p:attrNameLst>
                                          <p:attrName>ppt_x</p:attrName>
                                        </p:attrNameLst>
                                      </p:cBhvr>
                                      <p:tavLst>
                                        <p:tav tm="0">
                                          <p:val>
                                            <p:strVal val="#ppt_x"/>
                                          </p:val>
                                        </p:tav>
                                        <p:tav tm="100000">
                                          <p:val>
                                            <p:strVal val="#ppt_x"/>
                                          </p:val>
                                        </p:tav>
                                      </p:tavLst>
                                    </p:anim>
                                    <p:anim calcmode="lin" valueType="num">
                                      <p:cBhvr>
                                        <p:cTn id="4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1000"/>
                                        <p:tgtEl>
                                          <p:spTgt spid="44"/>
                                        </p:tgtEl>
                                      </p:cBhvr>
                                    </p:animEffect>
                                    <p:anim calcmode="lin" valueType="num">
                                      <p:cBhvr>
                                        <p:cTn id="54" dur="1000" fill="hold"/>
                                        <p:tgtEl>
                                          <p:spTgt spid="44"/>
                                        </p:tgtEl>
                                        <p:attrNameLst>
                                          <p:attrName>ppt_x</p:attrName>
                                        </p:attrNameLst>
                                      </p:cBhvr>
                                      <p:tavLst>
                                        <p:tav tm="0">
                                          <p:val>
                                            <p:strVal val="#ppt_x"/>
                                          </p:val>
                                        </p:tav>
                                        <p:tav tm="100000">
                                          <p:val>
                                            <p:strVal val="#ppt_x"/>
                                          </p:val>
                                        </p:tav>
                                      </p:tavLst>
                                    </p:anim>
                                    <p:anim calcmode="lin" valueType="num">
                                      <p:cBhvr>
                                        <p:cTn id="5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1000"/>
                                        <p:tgtEl>
                                          <p:spTgt spid="46"/>
                                        </p:tgtEl>
                                      </p:cBhvr>
                                    </p:animEffect>
                                    <p:anim calcmode="lin" valueType="num">
                                      <p:cBhvr>
                                        <p:cTn id="66" dur="1000" fill="hold"/>
                                        <p:tgtEl>
                                          <p:spTgt spid="46"/>
                                        </p:tgtEl>
                                        <p:attrNameLst>
                                          <p:attrName>ppt_x</p:attrName>
                                        </p:attrNameLst>
                                      </p:cBhvr>
                                      <p:tavLst>
                                        <p:tav tm="0">
                                          <p:val>
                                            <p:strVal val="#ppt_x"/>
                                          </p:val>
                                        </p:tav>
                                        <p:tav tm="100000">
                                          <p:val>
                                            <p:strVal val="#ppt_x"/>
                                          </p:val>
                                        </p:tav>
                                      </p:tavLst>
                                    </p:anim>
                                    <p:anim calcmode="lin" valueType="num">
                                      <p:cBhvr>
                                        <p:cTn id="6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left)">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2" grpId="0" animBg="1"/>
      <p:bldP spid="10" grpId="0" animBg="1"/>
      <p:bldP spid="44" grpId="0" animBg="1"/>
      <p:bldP spid="22" grpId="0" animBg="1"/>
      <p:bldP spid="43" grpId="0" animBg="1"/>
      <p:bldP spid="25" grpId="0" animBg="1"/>
      <p:bldP spid="46" grpId="0" animBg="1"/>
      <p:bldP spid="18"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07" y="399"/>
            <a:ext cx="12857339" cy="7231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矩形 5"/>
          <p:cNvSpPr/>
          <p:nvPr/>
        </p:nvSpPr>
        <p:spPr>
          <a:xfrm>
            <a:off x="3009372" y="2248324"/>
            <a:ext cx="6840009" cy="27360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6297212" y="2938802"/>
            <a:ext cx="3184060" cy="615233"/>
          </a:xfrm>
          <a:prstGeom prst="rect">
            <a:avLst/>
          </a:prstGeom>
        </p:spPr>
        <p:txBody>
          <a:bodyPr wrap="square" lIns="0" tIns="0" rIns="0" bIns="0">
            <a:spAutoFit/>
          </a:bodyPr>
          <a:lstStyle/>
          <a:p>
            <a:r>
              <a:rPr lang="zh-CN" altLang="en-US" sz="3998" b="1">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年度工作概述</a:t>
            </a:r>
          </a:p>
        </p:txBody>
      </p:sp>
      <p:sp>
        <p:nvSpPr>
          <p:cNvPr id="11" name="TextBox 11"/>
          <p:cNvSpPr txBox="1"/>
          <p:nvPr/>
        </p:nvSpPr>
        <p:spPr>
          <a:xfrm>
            <a:off x="6239714"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7952119"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6239714"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7952119"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259"/>
          <p:cNvSpPr>
            <a:spLocks noChangeArrowheads="1"/>
          </p:cNvSpPr>
          <p:nvPr/>
        </p:nvSpPr>
        <p:spPr bwMode="auto">
          <a:xfrm>
            <a:off x="3121369" y="2189894"/>
            <a:ext cx="2379237" cy="271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01</a:t>
            </a:r>
          </a:p>
          <a:p>
            <a:pPr algn="ctr">
              <a:buNone/>
            </a:pPr>
            <a:r>
              <a:rPr lang="en-US" altLang="zh-CN"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chapter</a:t>
            </a:r>
            <a:endParaRPr lang="zh-CN" altLang="en-US"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cxnSp>
        <p:nvCxnSpPr>
          <p:cNvPr id="16" name="直接连接符 15"/>
          <p:cNvCxnSpPr/>
          <p:nvPr/>
        </p:nvCxnSpPr>
        <p:spPr>
          <a:xfrm>
            <a:off x="5721212" y="2406172"/>
            <a:ext cx="0" cy="23326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632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by="(-#ppt_w*2)" calcmode="lin" valueType="num">
                                      <p:cBhvr rctx="PPT">
                                        <p:cTn id="17" dur="500" autoRev="1" fill="hold">
                                          <p:stCondLst>
                                            <p:cond delay="0"/>
                                          </p:stCondLst>
                                        </p:cTn>
                                        <p:tgtEl>
                                          <p:spTgt spid="15"/>
                                        </p:tgtEl>
                                        <p:attrNameLst>
                                          <p:attrName>ppt_w</p:attrName>
                                        </p:attrNameLst>
                                      </p:cBhvr>
                                    </p:anim>
                                    <p:anim by="(#ppt_w*0.50)" calcmode="lin" valueType="num">
                                      <p:cBhvr>
                                        <p:cTn id="18" dur="500" decel="50000" autoRev="1" fill="hold">
                                          <p:stCondLst>
                                            <p:cond delay="0"/>
                                          </p:stCondLst>
                                        </p:cTn>
                                        <p:tgtEl>
                                          <p:spTgt spid="15"/>
                                        </p:tgtEl>
                                        <p:attrNameLst>
                                          <p:attrName>ppt_x</p:attrName>
                                        </p:attrNameLst>
                                      </p:cBhvr>
                                    </p:anim>
                                    <p:anim from="(-#ppt_h/2)" to="(#ppt_y)" calcmode="lin" valueType="num">
                                      <p:cBhvr>
                                        <p:cTn id="19" dur="1000" fill="hold">
                                          <p:stCondLst>
                                            <p:cond delay="0"/>
                                          </p:stCondLst>
                                        </p:cTn>
                                        <p:tgtEl>
                                          <p:spTgt spid="15"/>
                                        </p:tgtEl>
                                        <p:attrNameLst>
                                          <p:attrName>ppt_y</p:attrName>
                                        </p:attrNameLst>
                                      </p:cBhvr>
                                    </p:anim>
                                    <p:animRot by="21600000">
                                      <p:cBhvr>
                                        <p:cTn id="20" dur="1000" fill="hold">
                                          <p:stCondLst>
                                            <p:cond delay="0"/>
                                          </p:stCondLst>
                                        </p:cTn>
                                        <p:tgtEl>
                                          <p:spTgt spid="1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strVal val="4*#ppt_w"/>
                                          </p:val>
                                        </p:tav>
                                        <p:tav tm="100000">
                                          <p:val>
                                            <p:strVal val="#ppt_w"/>
                                          </p:val>
                                        </p:tav>
                                      </p:tavLst>
                                    </p:anim>
                                    <p:anim calcmode="lin" valueType="num">
                                      <p:cBhvr>
                                        <p:cTn id="31" dur="500" fill="hold"/>
                                        <p:tgtEl>
                                          <p:spTgt spid="10"/>
                                        </p:tgtEl>
                                        <p:attrNameLst>
                                          <p:attrName>ppt_h</p:attrName>
                                        </p:attrNameLst>
                                      </p:cBhvr>
                                      <p:tavLst>
                                        <p:tav tm="0">
                                          <p:val>
                                            <p:strVal val="4*#ppt_h"/>
                                          </p:val>
                                        </p:tav>
                                        <p:tav tm="100000">
                                          <p:val>
                                            <p:strVal val="#ppt_h"/>
                                          </p:val>
                                        </p:tav>
                                      </p:tavLst>
                                    </p:anim>
                                  </p:childTnLst>
                                </p:cTn>
                              </p:par>
                            </p:childTnLst>
                          </p:cTn>
                        </p:par>
                        <p:par>
                          <p:cTn id="32" fill="hold">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1000"/>
                            </p:stCondLst>
                            <p:childTnLst>
                              <p:par>
                                <p:cTn id="38" presetID="1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1500"/>
                            </p:stCondLst>
                            <p:childTnLst>
                              <p:par>
                                <p:cTn id="43" presetID="1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p:tgtEl>
                                          <p:spTgt spid="13"/>
                                        </p:tgtEl>
                                        <p:attrNameLst>
                                          <p:attrName>ppt_x</p:attrName>
                                        </p:attrNameLst>
                                      </p:cBhvr>
                                      <p:tavLst>
                                        <p:tav tm="0">
                                          <p:val>
                                            <p:strVal val="#ppt_x-#ppt_w*1.125000"/>
                                          </p:val>
                                        </p:tav>
                                        <p:tav tm="100000">
                                          <p:val>
                                            <p:strVal val="#ppt_x"/>
                                          </p:val>
                                        </p:tav>
                                      </p:tavLst>
                                    </p:anim>
                                    <p:animEffect transition="in" filter="wipe(right)">
                                      <p:cBhvr>
                                        <p:cTn id="46" dur="500"/>
                                        <p:tgtEl>
                                          <p:spTgt spid="13"/>
                                        </p:tgtEl>
                                      </p:cBhvr>
                                    </p:animEffect>
                                  </p:childTnLst>
                                </p:cTn>
                              </p:par>
                            </p:childTnLst>
                          </p:cTn>
                        </p:par>
                        <p:par>
                          <p:cTn id="47" fill="hold">
                            <p:stCondLst>
                              <p:cond delay="2000"/>
                            </p:stCondLst>
                            <p:childTnLst>
                              <p:par>
                                <p:cTn id="48" presetID="1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p:tgtEl>
                                          <p:spTgt spid="14"/>
                                        </p:tgtEl>
                                        <p:attrNameLst>
                                          <p:attrName>ppt_x</p:attrName>
                                        </p:attrNameLst>
                                      </p:cBhvr>
                                      <p:tavLst>
                                        <p:tav tm="0">
                                          <p:val>
                                            <p:strVal val="#ppt_x-#ppt_w*1.125000"/>
                                          </p:val>
                                        </p:tav>
                                        <p:tav tm="100000">
                                          <p:val>
                                            <p:strVal val="#ppt_x"/>
                                          </p:val>
                                        </p:tav>
                                      </p:tavLst>
                                    </p:anim>
                                    <p:animEffect transition="in" filter="wipe(righ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t="1124" b="1124"/>
          <a:stretch>
            <a:fillRect/>
          </a:stretch>
        </p:blipFill>
        <p:spPr/>
      </p:pic>
      <p:pic>
        <p:nvPicPr>
          <p:cNvPr id="25" name="图片占位符 24"/>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1622" r="11622"/>
          <a:stretch>
            <a:fillRect/>
          </a:stretch>
        </p:blipFill>
        <p:spPr/>
      </p:pic>
      <p:pic>
        <p:nvPicPr>
          <p:cNvPr id="24" name="图片占位符 23"/>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4554" r="4554"/>
          <a:stretch>
            <a:fillRect/>
          </a:stretch>
        </p:blipFill>
        <p:spPr/>
      </p:pic>
      <p:pic>
        <p:nvPicPr>
          <p:cNvPr id="32" name="图片占位符 31"/>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2012" r="2012"/>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3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pic>
        <p:nvPicPr>
          <p:cNvPr id="7" name="图片占位符 6"/>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6004" r="6004"/>
          <a:stretch>
            <a:fillRect/>
          </a:stretch>
        </p:blipFill>
        <p:spPr/>
      </p:pic>
      <p:pic>
        <p:nvPicPr>
          <p:cNvPr id="8" name="图片占位符 7"/>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9567" r="9567"/>
          <a:stretch>
            <a:fillRect/>
          </a:stretch>
        </p:blipFill>
        <p:spPr/>
      </p:pic>
      <p:pic>
        <p:nvPicPr>
          <p:cNvPr id="9" name="图片占位符 8"/>
          <p:cNvPicPr>
            <a:picLocks noGrp="1" noChangeAspect="1"/>
          </p:cNvPicPr>
          <p:nvPr>
            <p:ph type="pic" sz="quarter" idx="16"/>
          </p:nvPr>
        </p:nvPicPr>
        <p:blipFill>
          <a:blip r:embed="rId9" cstate="print">
            <a:extLst>
              <a:ext uri="{28A0092B-C50C-407E-A947-70E740481C1C}">
                <a14:useLocalDpi xmlns:a14="http://schemas.microsoft.com/office/drawing/2010/main" val="0"/>
              </a:ext>
            </a:extLst>
          </a:blip>
          <a:srcRect t="15391" b="15391"/>
          <a:stretch>
            <a:fillRect/>
          </a:stretch>
        </p:blipFill>
        <p:spPr/>
      </p:pic>
      <p:pic>
        <p:nvPicPr>
          <p:cNvPr id="10" name="图片占位符 9"/>
          <p:cNvPicPr>
            <a:picLocks noGrp="1" noChangeAspect="1"/>
          </p:cNvPicPr>
          <p:nvPr>
            <p:ph type="pic" sz="quarter" idx="13"/>
          </p:nvPr>
        </p:nvPicPr>
        <p:blipFill>
          <a:blip r:embed="rId10" cstate="print">
            <a:extLst>
              <a:ext uri="{28A0092B-C50C-407E-A947-70E740481C1C}">
                <a14:useLocalDpi xmlns:a14="http://schemas.microsoft.com/office/drawing/2010/main" val="0"/>
              </a:ext>
            </a:extLst>
          </a:blip>
          <a:srcRect l="6437" r="6437"/>
          <a:stretch>
            <a:fillRect/>
          </a:stretch>
        </p:blipFill>
        <p:spPr/>
      </p:pic>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1652505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flipH="1">
            <a:off x="8635230" y="-312476"/>
            <a:ext cx="3670982" cy="7974336"/>
            <a:chOff x="1653" y="-2281"/>
            <a:chExt cx="4081" cy="8865"/>
          </a:xfrm>
          <a:solidFill>
            <a:schemeClr val="accent1"/>
          </a:solidFill>
        </p:grpSpPr>
        <p:sp>
          <p:nvSpPr>
            <p:cNvPr id="5" name="Freeform 5"/>
            <p:cNvSpPr>
              <a:spLocks noEditPoints="1"/>
            </p:cNvSpPr>
            <p:nvPr/>
          </p:nvSpPr>
          <p:spPr bwMode="auto">
            <a:xfrm>
              <a:off x="2653" y="2402"/>
              <a:ext cx="194" cy="267"/>
            </a:xfrm>
            <a:custGeom>
              <a:avLst/>
              <a:gdLst>
                <a:gd name="T0" fmla="*/ 79 w 82"/>
                <a:gd name="T1" fmla="*/ 111 h 113"/>
                <a:gd name="T2" fmla="*/ 73 w 82"/>
                <a:gd name="T3" fmla="*/ 113 h 113"/>
                <a:gd name="T4" fmla="*/ 68 w 82"/>
                <a:gd name="T5" fmla="*/ 112 h 113"/>
                <a:gd name="T6" fmla="*/ 65 w 82"/>
                <a:gd name="T7" fmla="*/ 106 h 113"/>
                <a:gd name="T8" fmla="*/ 64 w 82"/>
                <a:gd name="T9" fmla="*/ 95 h 113"/>
                <a:gd name="T10" fmla="*/ 59 w 82"/>
                <a:gd name="T11" fmla="*/ 87 h 113"/>
                <a:gd name="T12" fmla="*/ 46 w 82"/>
                <a:gd name="T13" fmla="*/ 87 h 113"/>
                <a:gd name="T14" fmla="*/ 29 w 82"/>
                <a:gd name="T15" fmla="*/ 91 h 113"/>
                <a:gd name="T16" fmla="*/ 19 w 82"/>
                <a:gd name="T17" fmla="*/ 100 h 113"/>
                <a:gd name="T18" fmla="*/ 17 w 82"/>
                <a:gd name="T19" fmla="*/ 109 h 113"/>
                <a:gd name="T20" fmla="*/ 13 w 82"/>
                <a:gd name="T21" fmla="*/ 113 h 113"/>
                <a:gd name="T22" fmla="*/ 6 w 82"/>
                <a:gd name="T23" fmla="*/ 111 h 113"/>
                <a:gd name="T24" fmla="*/ 0 w 82"/>
                <a:gd name="T25" fmla="*/ 98 h 113"/>
                <a:gd name="T26" fmla="*/ 6 w 82"/>
                <a:gd name="T27" fmla="*/ 78 h 113"/>
                <a:gd name="T28" fmla="*/ 16 w 82"/>
                <a:gd name="T29" fmla="*/ 57 h 113"/>
                <a:gd name="T30" fmla="*/ 27 w 82"/>
                <a:gd name="T31" fmla="*/ 24 h 113"/>
                <a:gd name="T32" fmla="*/ 34 w 82"/>
                <a:gd name="T33" fmla="*/ 10 h 113"/>
                <a:gd name="T34" fmla="*/ 46 w 82"/>
                <a:gd name="T35" fmla="*/ 0 h 113"/>
                <a:gd name="T36" fmla="*/ 58 w 82"/>
                <a:gd name="T37" fmla="*/ 5 h 113"/>
                <a:gd name="T38" fmla="*/ 66 w 82"/>
                <a:gd name="T39" fmla="*/ 17 h 113"/>
                <a:gd name="T40" fmla="*/ 69 w 82"/>
                <a:gd name="T41" fmla="*/ 31 h 113"/>
                <a:gd name="T42" fmla="*/ 80 w 82"/>
                <a:gd name="T43" fmla="*/ 87 h 113"/>
                <a:gd name="T44" fmla="*/ 81 w 82"/>
                <a:gd name="T45" fmla="*/ 97 h 113"/>
                <a:gd name="T46" fmla="*/ 81 w 82"/>
                <a:gd name="T47" fmla="*/ 107 h 113"/>
                <a:gd name="T48" fmla="*/ 55 w 82"/>
                <a:gd name="T49" fmla="*/ 52 h 113"/>
                <a:gd name="T50" fmla="*/ 51 w 82"/>
                <a:gd name="T51" fmla="*/ 33 h 113"/>
                <a:gd name="T52" fmla="*/ 41 w 82"/>
                <a:gd name="T53" fmla="*/ 32 h 113"/>
                <a:gd name="T54" fmla="*/ 33 w 82"/>
                <a:gd name="T55" fmla="*/ 52 h 113"/>
                <a:gd name="T56" fmla="*/ 31 w 82"/>
                <a:gd name="T57" fmla="*/ 64 h 113"/>
                <a:gd name="T58" fmla="*/ 31 w 82"/>
                <a:gd name="T59" fmla="*/ 66 h 113"/>
                <a:gd name="T60" fmla="*/ 30 w 82"/>
                <a:gd name="T61" fmla="*/ 69 h 113"/>
                <a:gd name="T62" fmla="*/ 36 w 82"/>
                <a:gd name="T63" fmla="*/ 69 h 113"/>
                <a:gd name="T64" fmla="*/ 42 w 82"/>
                <a:gd name="T65" fmla="*/ 69 h 113"/>
                <a:gd name="T66" fmla="*/ 51 w 82"/>
                <a:gd name="T67" fmla="*/ 68 h 113"/>
                <a:gd name="T68" fmla="*/ 56 w 82"/>
                <a:gd name="T69" fmla="*/ 6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 h="113">
                  <a:moveTo>
                    <a:pt x="81" y="107"/>
                  </a:moveTo>
                  <a:cubicBezTo>
                    <a:pt x="81" y="109"/>
                    <a:pt x="80" y="110"/>
                    <a:pt x="79" y="111"/>
                  </a:cubicBezTo>
                  <a:cubicBezTo>
                    <a:pt x="78" y="112"/>
                    <a:pt x="77" y="113"/>
                    <a:pt x="75" y="113"/>
                  </a:cubicBezTo>
                  <a:cubicBezTo>
                    <a:pt x="74" y="113"/>
                    <a:pt x="74" y="113"/>
                    <a:pt x="73" y="113"/>
                  </a:cubicBezTo>
                  <a:cubicBezTo>
                    <a:pt x="72" y="113"/>
                    <a:pt x="71" y="113"/>
                    <a:pt x="70" y="113"/>
                  </a:cubicBezTo>
                  <a:cubicBezTo>
                    <a:pt x="70" y="113"/>
                    <a:pt x="69" y="112"/>
                    <a:pt x="68" y="112"/>
                  </a:cubicBezTo>
                  <a:cubicBezTo>
                    <a:pt x="68" y="112"/>
                    <a:pt x="67" y="111"/>
                    <a:pt x="67" y="110"/>
                  </a:cubicBezTo>
                  <a:cubicBezTo>
                    <a:pt x="66" y="109"/>
                    <a:pt x="65" y="108"/>
                    <a:pt x="65" y="106"/>
                  </a:cubicBezTo>
                  <a:cubicBezTo>
                    <a:pt x="65" y="104"/>
                    <a:pt x="65" y="103"/>
                    <a:pt x="64" y="101"/>
                  </a:cubicBezTo>
                  <a:cubicBezTo>
                    <a:pt x="64" y="99"/>
                    <a:pt x="64" y="97"/>
                    <a:pt x="64" y="95"/>
                  </a:cubicBezTo>
                  <a:cubicBezTo>
                    <a:pt x="63" y="93"/>
                    <a:pt x="63" y="91"/>
                    <a:pt x="63" y="89"/>
                  </a:cubicBezTo>
                  <a:cubicBezTo>
                    <a:pt x="62" y="88"/>
                    <a:pt x="60" y="88"/>
                    <a:pt x="59" y="87"/>
                  </a:cubicBezTo>
                  <a:cubicBezTo>
                    <a:pt x="58" y="87"/>
                    <a:pt x="56" y="87"/>
                    <a:pt x="55" y="87"/>
                  </a:cubicBezTo>
                  <a:cubicBezTo>
                    <a:pt x="52" y="87"/>
                    <a:pt x="49" y="87"/>
                    <a:pt x="46" y="87"/>
                  </a:cubicBezTo>
                  <a:cubicBezTo>
                    <a:pt x="43" y="88"/>
                    <a:pt x="40" y="88"/>
                    <a:pt x="37" y="89"/>
                  </a:cubicBezTo>
                  <a:cubicBezTo>
                    <a:pt x="34" y="89"/>
                    <a:pt x="32" y="90"/>
                    <a:pt x="29" y="91"/>
                  </a:cubicBezTo>
                  <a:cubicBezTo>
                    <a:pt x="27" y="92"/>
                    <a:pt x="24" y="93"/>
                    <a:pt x="22" y="94"/>
                  </a:cubicBezTo>
                  <a:cubicBezTo>
                    <a:pt x="20" y="96"/>
                    <a:pt x="19" y="98"/>
                    <a:pt x="19" y="100"/>
                  </a:cubicBezTo>
                  <a:cubicBezTo>
                    <a:pt x="18" y="102"/>
                    <a:pt x="18" y="104"/>
                    <a:pt x="18" y="106"/>
                  </a:cubicBezTo>
                  <a:cubicBezTo>
                    <a:pt x="18" y="107"/>
                    <a:pt x="17" y="108"/>
                    <a:pt x="17" y="109"/>
                  </a:cubicBezTo>
                  <a:cubicBezTo>
                    <a:pt x="17" y="110"/>
                    <a:pt x="16" y="110"/>
                    <a:pt x="16" y="111"/>
                  </a:cubicBezTo>
                  <a:cubicBezTo>
                    <a:pt x="15" y="112"/>
                    <a:pt x="14" y="112"/>
                    <a:pt x="13" y="113"/>
                  </a:cubicBezTo>
                  <a:cubicBezTo>
                    <a:pt x="13" y="113"/>
                    <a:pt x="12" y="113"/>
                    <a:pt x="11" y="113"/>
                  </a:cubicBezTo>
                  <a:cubicBezTo>
                    <a:pt x="9" y="113"/>
                    <a:pt x="7" y="112"/>
                    <a:pt x="6" y="111"/>
                  </a:cubicBezTo>
                  <a:cubicBezTo>
                    <a:pt x="5" y="110"/>
                    <a:pt x="4" y="109"/>
                    <a:pt x="3" y="107"/>
                  </a:cubicBezTo>
                  <a:cubicBezTo>
                    <a:pt x="1" y="104"/>
                    <a:pt x="0" y="101"/>
                    <a:pt x="0" y="98"/>
                  </a:cubicBezTo>
                  <a:cubicBezTo>
                    <a:pt x="0" y="94"/>
                    <a:pt x="1" y="91"/>
                    <a:pt x="2" y="88"/>
                  </a:cubicBezTo>
                  <a:cubicBezTo>
                    <a:pt x="3" y="84"/>
                    <a:pt x="4" y="81"/>
                    <a:pt x="6" y="78"/>
                  </a:cubicBezTo>
                  <a:cubicBezTo>
                    <a:pt x="7" y="75"/>
                    <a:pt x="9" y="71"/>
                    <a:pt x="11" y="67"/>
                  </a:cubicBezTo>
                  <a:cubicBezTo>
                    <a:pt x="12" y="64"/>
                    <a:pt x="14" y="60"/>
                    <a:pt x="16" y="57"/>
                  </a:cubicBezTo>
                  <a:cubicBezTo>
                    <a:pt x="17" y="51"/>
                    <a:pt x="19" y="46"/>
                    <a:pt x="21" y="40"/>
                  </a:cubicBezTo>
                  <a:cubicBezTo>
                    <a:pt x="23" y="35"/>
                    <a:pt x="25" y="30"/>
                    <a:pt x="27" y="24"/>
                  </a:cubicBezTo>
                  <a:cubicBezTo>
                    <a:pt x="28" y="22"/>
                    <a:pt x="29" y="20"/>
                    <a:pt x="30" y="17"/>
                  </a:cubicBezTo>
                  <a:cubicBezTo>
                    <a:pt x="31" y="14"/>
                    <a:pt x="33" y="12"/>
                    <a:pt x="34" y="10"/>
                  </a:cubicBezTo>
                  <a:cubicBezTo>
                    <a:pt x="35" y="7"/>
                    <a:pt x="37" y="5"/>
                    <a:pt x="39" y="4"/>
                  </a:cubicBezTo>
                  <a:cubicBezTo>
                    <a:pt x="41" y="2"/>
                    <a:pt x="43" y="1"/>
                    <a:pt x="46" y="0"/>
                  </a:cubicBezTo>
                  <a:cubicBezTo>
                    <a:pt x="48" y="0"/>
                    <a:pt x="51" y="0"/>
                    <a:pt x="53" y="1"/>
                  </a:cubicBezTo>
                  <a:cubicBezTo>
                    <a:pt x="55" y="3"/>
                    <a:pt x="57" y="4"/>
                    <a:pt x="58" y="5"/>
                  </a:cubicBezTo>
                  <a:cubicBezTo>
                    <a:pt x="60" y="7"/>
                    <a:pt x="62" y="9"/>
                    <a:pt x="63" y="11"/>
                  </a:cubicBezTo>
                  <a:cubicBezTo>
                    <a:pt x="64" y="13"/>
                    <a:pt x="65" y="15"/>
                    <a:pt x="66" y="17"/>
                  </a:cubicBezTo>
                  <a:cubicBezTo>
                    <a:pt x="67" y="19"/>
                    <a:pt x="67" y="22"/>
                    <a:pt x="68" y="24"/>
                  </a:cubicBezTo>
                  <a:cubicBezTo>
                    <a:pt x="68" y="26"/>
                    <a:pt x="69" y="29"/>
                    <a:pt x="69" y="31"/>
                  </a:cubicBezTo>
                  <a:cubicBezTo>
                    <a:pt x="71" y="40"/>
                    <a:pt x="73" y="50"/>
                    <a:pt x="75" y="59"/>
                  </a:cubicBezTo>
                  <a:cubicBezTo>
                    <a:pt x="77" y="68"/>
                    <a:pt x="78" y="78"/>
                    <a:pt x="80" y="87"/>
                  </a:cubicBezTo>
                  <a:cubicBezTo>
                    <a:pt x="80" y="89"/>
                    <a:pt x="80" y="90"/>
                    <a:pt x="80" y="92"/>
                  </a:cubicBezTo>
                  <a:cubicBezTo>
                    <a:pt x="81" y="93"/>
                    <a:pt x="81" y="95"/>
                    <a:pt x="81" y="97"/>
                  </a:cubicBezTo>
                  <a:cubicBezTo>
                    <a:pt x="81" y="98"/>
                    <a:pt x="82" y="100"/>
                    <a:pt x="82" y="102"/>
                  </a:cubicBezTo>
                  <a:cubicBezTo>
                    <a:pt x="82" y="103"/>
                    <a:pt x="82" y="105"/>
                    <a:pt x="81" y="107"/>
                  </a:cubicBezTo>
                  <a:close/>
                  <a:moveTo>
                    <a:pt x="56" y="61"/>
                  </a:moveTo>
                  <a:cubicBezTo>
                    <a:pt x="56" y="58"/>
                    <a:pt x="55" y="55"/>
                    <a:pt x="55" y="52"/>
                  </a:cubicBezTo>
                  <a:cubicBezTo>
                    <a:pt x="54" y="48"/>
                    <a:pt x="54" y="45"/>
                    <a:pt x="53" y="42"/>
                  </a:cubicBezTo>
                  <a:cubicBezTo>
                    <a:pt x="52" y="39"/>
                    <a:pt x="51" y="36"/>
                    <a:pt x="51" y="33"/>
                  </a:cubicBezTo>
                  <a:cubicBezTo>
                    <a:pt x="50" y="30"/>
                    <a:pt x="49" y="26"/>
                    <a:pt x="48" y="23"/>
                  </a:cubicBezTo>
                  <a:cubicBezTo>
                    <a:pt x="45" y="26"/>
                    <a:pt x="43" y="29"/>
                    <a:pt x="41" y="32"/>
                  </a:cubicBezTo>
                  <a:cubicBezTo>
                    <a:pt x="40" y="35"/>
                    <a:pt x="38" y="39"/>
                    <a:pt x="37" y="42"/>
                  </a:cubicBezTo>
                  <a:cubicBezTo>
                    <a:pt x="35" y="45"/>
                    <a:pt x="34" y="49"/>
                    <a:pt x="33" y="52"/>
                  </a:cubicBezTo>
                  <a:cubicBezTo>
                    <a:pt x="32" y="56"/>
                    <a:pt x="31" y="59"/>
                    <a:pt x="31" y="63"/>
                  </a:cubicBezTo>
                  <a:cubicBezTo>
                    <a:pt x="31" y="64"/>
                    <a:pt x="31" y="64"/>
                    <a:pt x="31" y="64"/>
                  </a:cubicBezTo>
                  <a:cubicBezTo>
                    <a:pt x="31" y="65"/>
                    <a:pt x="31" y="65"/>
                    <a:pt x="31" y="65"/>
                  </a:cubicBezTo>
                  <a:cubicBezTo>
                    <a:pt x="31" y="66"/>
                    <a:pt x="31" y="66"/>
                    <a:pt x="31" y="66"/>
                  </a:cubicBezTo>
                  <a:cubicBezTo>
                    <a:pt x="31" y="67"/>
                    <a:pt x="30" y="67"/>
                    <a:pt x="30" y="68"/>
                  </a:cubicBezTo>
                  <a:cubicBezTo>
                    <a:pt x="30" y="69"/>
                    <a:pt x="30" y="69"/>
                    <a:pt x="30" y="69"/>
                  </a:cubicBezTo>
                  <a:cubicBezTo>
                    <a:pt x="31" y="69"/>
                    <a:pt x="32" y="69"/>
                    <a:pt x="33" y="69"/>
                  </a:cubicBezTo>
                  <a:cubicBezTo>
                    <a:pt x="34" y="69"/>
                    <a:pt x="35" y="69"/>
                    <a:pt x="36" y="69"/>
                  </a:cubicBezTo>
                  <a:cubicBezTo>
                    <a:pt x="37" y="69"/>
                    <a:pt x="38" y="69"/>
                    <a:pt x="39" y="69"/>
                  </a:cubicBezTo>
                  <a:cubicBezTo>
                    <a:pt x="40" y="69"/>
                    <a:pt x="41" y="69"/>
                    <a:pt x="42" y="69"/>
                  </a:cubicBezTo>
                  <a:cubicBezTo>
                    <a:pt x="44" y="69"/>
                    <a:pt x="45" y="69"/>
                    <a:pt x="46" y="69"/>
                  </a:cubicBezTo>
                  <a:cubicBezTo>
                    <a:pt x="48" y="69"/>
                    <a:pt x="49" y="68"/>
                    <a:pt x="51" y="68"/>
                  </a:cubicBezTo>
                  <a:cubicBezTo>
                    <a:pt x="52" y="67"/>
                    <a:pt x="53" y="66"/>
                    <a:pt x="54" y="65"/>
                  </a:cubicBezTo>
                  <a:cubicBezTo>
                    <a:pt x="55" y="64"/>
                    <a:pt x="55" y="63"/>
                    <a:pt x="56" y="6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 name="Freeform 6"/>
            <p:cNvSpPr>
              <a:spLocks noEditPoints="1"/>
            </p:cNvSpPr>
            <p:nvPr/>
          </p:nvSpPr>
          <p:spPr bwMode="auto">
            <a:xfrm>
              <a:off x="2977" y="2811"/>
              <a:ext cx="310" cy="404"/>
            </a:xfrm>
            <a:custGeom>
              <a:avLst/>
              <a:gdLst>
                <a:gd name="T0" fmla="*/ 131 w 131"/>
                <a:gd name="T1" fmla="*/ 89 h 171"/>
                <a:gd name="T2" fmla="*/ 121 w 131"/>
                <a:gd name="T3" fmla="*/ 117 h 171"/>
                <a:gd name="T4" fmla="*/ 102 w 131"/>
                <a:gd name="T5" fmla="*/ 141 h 171"/>
                <a:gd name="T6" fmla="*/ 78 w 131"/>
                <a:gd name="T7" fmla="*/ 163 h 171"/>
                <a:gd name="T8" fmla="*/ 52 w 131"/>
                <a:gd name="T9" fmla="*/ 168 h 171"/>
                <a:gd name="T10" fmla="*/ 33 w 131"/>
                <a:gd name="T11" fmla="*/ 148 h 171"/>
                <a:gd name="T12" fmla="*/ 23 w 131"/>
                <a:gd name="T13" fmla="*/ 122 h 171"/>
                <a:gd name="T14" fmla="*/ 16 w 131"/>
                <a:gd name="T15" fmla="*/ 94 h 171"/>
                <a:gd name="T16" fmla="*/ 9 w 131"/>
                <a:gd name="T17" fmla="*/ 72 h 171"/>
                <a:gd name="T18" fmla="*/ 3 w 131"/>
                <a:gd name="T19" fmla="*/ 57 h 171"/>
                <a:gd name="T20" fmla="*/ 2 w 131"/>
                <a:gd name="T21" fmla="*/ 34 h 171"/>
                <a:gd name="T22" fmla="*/ 21 w 131"/>
                <a:gd name="T23" fmla="*/ 14 h 171"/>
                <a:gd name="T24" fmla="*/ 47 w 131"/>
                <a:gd name="T25" fmla="*/ 2 h 171"/>
                <a:gd name="T26" fmla="*/ 68 w 131"/>
                <a:gd name="T27" fmla="*/ 1 h 171"/>
                <a:gd name="T28" fmla="*/ 80 w 131"/>
                <a:gd name="T29" fmla="*/ 7 h 171"/>
                <a:gd name="T30" fmla="*/ 87 w 131"/>
                <a:gd name="T31" fmla="*/ 21 h 171"/>
                <a:gd name="T32" fmla="*/ 87 w 131"/>
                <a:gd name="T33" fmla="*/ 37 h 171"/>
                <a:gd name="T34" fmla="*/ 99 w 131"/>
                <a:gd name="T35" fmla="*/ 46 h 171"/>
                <a:gd name="T36" fmla="*/ 122 w 131"/>
                <a:gd name="T37" fmla="*/ 63 h 171"/>
                <a:gd name="T38" fmla="*/ 99 w 131"/>
                <a:gd name="T39" fmla="*/ 81 h 171"/>
                <a:gd name="T40" fmla="*/ 87 w 131"/>
                <a:gd name="T41" fmla="*/ 69 h 171"/>
                <a:gd name="T42" fmla="*/ 83 w 131"/>
                <a:gd name="T43" fmla="*/ 69 h 171"/>
                <a:gd name="T44" fmla="*/ 67 w 131"/>
                <a:gd name="T45" fmla="*/ 78 h 171"/>
                <a:gd name="T46" fmla="*/ 54 w 131"/>
                <a:gd name="T47" fmla="*/ 92 h 171"/>
                <a:gd name="T48" fmla="*/ 49 w 131"/>
                <a:gd name="T49" fmla="*/ 109 h 171"/>
                <a:gd name="T50" fmla="*/ 52 w 131"/>
                <a:gd name="T51" fmla="*/ 127 h 171"/>
                <a:gd name="T52" fmla="*/ 58 w 131"/>
                <a:gd name="T53" fmla="*/ 135 h 171"/>
                <a:gd name="T54" fmla="*/ 69 w 131"/>
                <a:gd name="T55" fmla="*/ 135 h 171"/>
                <a:gd name="T56" fmla="*/ 93 w 131"/>
                <a:gd name="T57" fmla="*/ 113 h 171"/>
                <a:gd name="T58" fmla="*/ 99 w 131"/>
                <a:gd name="T59" fmla="*/ 97 h 171"/>
                <a:gd name="T60" fmla="*/ 99 w 131"/>
                <a:gd name="T61" fmla="*/ 81 h 171"/>
                <a:gd name="T62" fmla="*/ 59 w 131"/>
                <a:gd name="T63" fmla="*/ 30 h 171"/>
                <a:gd name="T64" fmla="*/ 48 w 131"/>
                <a:gd name="T65" fmla="*/ 28 h 171"/>
                <a:gd name="T66" fmla="*/ 36 w 131"/>
                <a:gd name="T67" fmla="*/ 33 h 171"/>
                <a:gd name="T68" fmla="*/ 29 w 131"/>
                <a:gd name="T69" fmla="*/ 45 h 171"/>
                <a:gd name="T70" fmla="*/ 31 w 131"/>
                <a:gd name="T71" fmla="*/ 58 h 171"/>
                <a:gd name="T72" fmla="*/ 35 w 131"/>
                <a:gd name="T73" fmla="*/ 70 h 171"/>
                <a:gd name="T74" fmla="*/ 47 w 131"/>
                <a:gd name="T75" fmla="*/ 67 h 171"/>
                <a:gd name="T76" fmla="*/ 58 w 131"/>
                <a:gd name="T77" fmla="*/ 52 h 171"/>
                <a:gd name="T78" fmla="*/ 63 w 131"/>
                <a:gd name="T79"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171">
                  <a:moveTo>
                    <a:pt x="129" y="75"/>
                  </a:moveTo>
                  <a:cubicBezTo>
                    <a:pt x="131" y="80"/>
                    <a:pt x="131" y="85"/>
                    <a:pt x="131" y="89"/>
                  </a:cubicBezTo>
                  <a:cubicBezTo>
                    <a:pt x="130" y="94"/>
                    <a:pt x="129" y="99"/>
                    <a:pt x="127" y="103"/>
                  </a:cubicBezTo>
                  <a:cubicBezTo>
                    <a:pt x="126" y="108"/>
                    <a:pt x="124" y="112"/>
                    <a:pt x="121" y="117"/>
                  </a:cubicBezTo>
                  <a:cubicBezTo>
                    <a:pt x="118" y="121"/>
                    <a:pt x="115" y="125"/>
                    <a:pt x="113" y="128"/>
                  </a:cubicBezTo>
                  <a:cubicBezTo>
                    <a:pt x="109" y="133"/>
                    <a:pt x="106" y="137"/>
                    <a:pt x="102" y="141"/>
                  </a:cubicBezTo>
                  <a:cubicBezTo>
                    <a:pt x="98" y="145"/>
                    <a:pt x="94" y="149"/>
                    <a:pt x="90" y="153"/>
                  </a:cubicBezTo>
                  <a:cubicBezTo>
                    <a:pt x="86" y="156"/>
                    <a:pt x="82" y="159"/>
                    <a:pt x="78" y="163"/>
                  </a:cubicBezTo>
                  <a:cubicBezTo>
                    <a:pt x="74" y="166"/>
                    <a:pt x="70" y="168"/>
                    <a:pt x="65" y="170"/>
                  </a:cubicBezTo>
                  <a:cubicBezTo>
                    <a:pt x="60" y="171"/>
                    <a:pt x="56" y="170"/>
                    <a:pt x="52" y="168"/>
                  </a:cubicBezTo>
                  <a:cubicBezTo>
                    <a:pt x="48" y="167"/>
                    <a:pt x="44" y="164"/>
                    <a:pt x="41" y="160"/>
                  </a:cubicBezTo>
                  <a:cubicBezTo>
                    <a:pt x="38" y="157"/>
                    <a:pt x="35" y="153"/>
                    <a:pt x="33" y="148"/>
                  </a:cubicBezTo>
                  <a:cubicBezTo>
                    <a:pt x="31" y="144"/>
                    <a:pt x="29" y="140"/>
                    <a:pt x="27" y="136"/>
                  </a:cubicBezTo>
                  <a:cubicBezTo>
                    <a:pt x="25" y="132"/>
                    <a:pt x="24" y="127"/>
                    <a:pt x="23" y="122"/>
                  </a:cubicBezTo>
                  <a:cubicBezTo>
                    <a:pt x="21" y="118"/>
                    <a:pt x="20" y="113"/>
                    <a:pt x="19" y="109"/>
                  </a:cubicBezTo>
                  <a:cubicBezTo>
                    <a:pt x="18" y="104"/>
                    <a:pt x="17" y="99"/>
                    <a:pt x="16" y="94"/>
                  </a:cubicBezTo>
                  <a:cubicBezTo>
                    <a:pt x="15" y="90"/>
                    <a:pt x="13" y="85"/>
                    <a:pt x="12" y="80"/>
                  </a:cubicBezTo>
                  <a:cubicBezTo>
                    <a:pt x="11" y="77"/>
                    <a:pt x="10" y="75"/>
                    <a:pt x="9" y="72"/>
                  </a:cubicBezTo>
                  <a:cubicBezTo>
                    <a:pt x="8" y="70"/>
                    <a:pt x="7" y="67"/>
                    <a:pt x="6" y="65"/>
                  </a:cubicBezTo>
                  <a:cubicBezTo>
                    <a:pt x="5" y="62"/>
                    <a:pt x="4" y="59"/>
                    <a:pt x="3" y="57"/>
                  </a:cubicBezTo>
                  <a:cubicBezTo>
                    <a:pt x="2" y="54"/>
                    <a:pt x="1" y="51"/>
                    <a:pt x="0" y="49"/>
                  </a:cubicBezTo>
                  <a:cubicBezTo>
                    <a:pt x="0" y="43"/>
                    <a:pt x="0" y="39"/>
                    <a:pt x="2" y="34"/>
                  </a:cubicBezTo>
                  <a:cubicBezTo>
                    <a:pt x="4" y="30"/>
                    <a:pt x="7" y="26"/>
                    <a:pt x="10" y="23"/>
                  </a:cubicBezTo>
                  <a:cubicBezTo>
                    <a:pt x="13" y="19"/>
                    <a:pt x="17" y="16"/>
                    <a:pt x="21" y="14"/>
                  </a:cubicBezTo>
                  <a:cubicBezTo>
                    <a:pt x="25" y="11"/>
                    <a:pt x="29" y="9"/>
                    <a:pt x="33" y="7"/>
                  </a:cubicBezTo>
                  <a:cubicBezTo>
                    <a:pt x="38" y="5"/>
                    <a:pt x="42" y="3"/>
                    <a:pt x="47" y="2"/>
                  </a:cubicBezTo>
                  <a:cubicBezTo>
                    <a:pt x="52" y="1"/>
                    <a:pt x="56" y="0"/>
                    <a:pt x="61" y="0"/>
                  </a:cubicBezTo>
                  <a:cubicBezTo>
                    <a:pt x="63" y="0"/>
                    <a:pt x="66" y="0"/>
                    <a:pt x="68" y="1"/>
                  </a:cubicBezTo>
                  <a:cubicBezTo>
                    <a:pt x="70" y="1"/>
                    <a:pt x="73" y="2"/>
                    <a:pt x="75" y="3"/>
                  </a:cubicBezTo>
                  <a:cubicBezTo>
                    <a:pt x="77" y="4"/>
                    <a:pt x="79" y="5"/>
                    <a:pt x="80" y="7"/>
                  </a:cubicBezTo>
                  <a:cubicBezTo>
                    <a:pt x="82" y="9"/>
                    <a:pt x="83" y="11"/>
                    <a:pt x="84" y="13"/>
                  </a:cubicBezTo>
                  <a:cubicBezTo>
                    <a:pt x="85" y="15"/>
                    <a:pt x="86" y="18"/>
                    <a:pt x="87" y="21"/>
                  </a:cubicBezTo>
                  <a:cubicBezTo>
                    <a:pt x="88" y="23"/>
                    <a:pt x="88" y="26"/>
                    <a:pt x="88" y="29"/>
                  </a:cubicBezTo>
                  <a:cubicBezTo>
                    <a:pt x="88" y="32"/>
                    <a:pt x="87" y="34"/>
                    <a:pt x="87" y="37"/>
                  </a:cubicBezTo>
                  <a:cubicBezTo>
                    <a:pt x="86" y="39"/>
                    <a:pt x="86" y="42"/>
                    <a:pt x="85" y="45"/>
                  </a:cubicBezTo>
                  <a:cubicBezTo>
                    <a:pt x="90" y="44"/>
                    <a:pt x="95" y="44"/>
                    <a:pt x="99" y="46"/>
                  </a:cubicBezTo>
                  <a:cubicBezTo>
                    <a:pt x="104" y="47"/>
                    <a:pt x="108" y="50"/>
                    <a:pt x="112" y="53"/>
                  </a:cubicBezTo>
                  <a:cubicBezTo>
                    <a:pt x="116" y="56"/>
                    <a:pt x="119" y="59"/>
                    <a:pt x="122" y="63"/>
                  </a:cubicBezTo>
                  <a:cubicBezTo>
                    <a:pt x="126" y="66"/>
                    <a:pt x="128" y="70"/>
                    <a:pt x="129" y="75"/>
                  </a:cubicBezTo>
                  <a:close/>
                  <a:moveTo>
                    <a:pt x="99" y="81"/>
                  </a:moveTo>
                  <a:cubicBezTo>
                    <a:pt x="98" y="78"/>
                    <a:pt x="96" y="76"/>
                    <a:pt x="94" y="74"/>
                  </a:cubicBezTo>
                  <a:cubicBezTo>
                    <a:pt x="92" y="72"/>
                    <a:pt x="89" y="70"/>
                    <a:pt x="87" y="69"/>
                  </a:cubicBezTo>
                  <a:cubicBezTo>
                    <a:pt x="85" y="69"/>
                    <a:pt x="84" y="69"/>
                    <a:pt x="84" y="69"/>
                  </a:cubicBezTo>
                  <a:cubicBezTo>
                    <a:pt x="84" y="69"/>
                    <a:pt x="83" y="69"/>
                    <a:pt x="83" y="69"/>
                  </a:cubicBezTo>
                  <a:cubicBezTo>
                    <a:pt x="80" y="70"/>
                    <a:pt x="77" y="71"/>
                    <a:pt x="75" y="73"/>
                  </a:cubicBezTo>
                  <a:cubicBezTo>
                    <a:pt x="72" y="74"/>
                    <a:pt x="69" y="76"/>
                    <a:pt x="67" y="78"/>
                  </a:cubicBezTo>
                  <a:cubicBezTo>
                    <a:pt x="64" y="80"/>
                    <a:pt x="62" y="82"/>
                    <a:pt x="60" y="84"/>
                  </a:cubicBezTo>
                  <a:cubicBezTo>
                    <a:pt x="58" y="87"/>
                    <a:pt x="56" y="89"/>
                    <a:pt x="54" y="92"/>
                  </a:cubicBezTo>
                  <a:cubicBezTo>
                    <a:pt x="53" y="95"/>
                    <a:pt x="51" y="97"/>
                    <a:pt x="50" y="100"/>
                  </a:cubicBezTo>
                  <a:cubicBezTo>
                    <a:pt x="49" y="103"/>
                    <a:pt x="49" y="106"/>
                    <a:pt x="49" y="109"/>
                  </a:cubicBezTo>
                  <a:cubicBezTo>
                    <a:pt x="48" y="112"/>
                    <a:pt x="49" y="115"/>
                    <a:pt x="49" y="118"/>
                  </a:cubicBezTo>
                  <a:cubicBezTo>
                    <a:pt x="50" y="121"/>
                    <a:pt x="50" y="124"/>
                    <a:pt x="52" y="127"/>
                  </a:cubicBezTo>
                  <a:cubicBezTo>
                    <a:pt x="52" y="129"/>
                    <a:pt x="53" y="130"/>
                    <a:pt x="54" y="132"/>
                  </a:cubicBezTo>
                  <a:cubicBezTo>
                    <a:pt x="55" y="133"/>
                    <a:pt x="57" y="134"/>
                    <a:pt x="58" y="135"/>
                  </a:cubicBezTo>
                  <a:cubicBezTo>
                    <a:pt x="60" y="136"/>
                    <a:pt x="61" y="136"/>
                    <a:pt x="63" y="137"/>
                  </a:cubicBezTo>
                  <a:cubicBezTo>
                    <a:pt x="65" y="137"/>
                    <a:pt x="67" y="136"/>
                    <a:pt x="69" y="135"/>
                  </a:cubicBezTo>
                  <a:cubicBezTo>
                    <a:pt x="74" y="133"/>
                    <a:pt x="78" y="130"/>
                    <a:pt x="82" y="126"/>
                  </a:cubicBezTo>
                  <a:cubicBezTo>
                    <a:pt x="86" y="122"/>
                    <a:pt x="90" y="118"/>
                    <a:pt x="93" y="113"/>
                  </a:cubicBezTo>
                  <a:cubicBezTo>
                    <a:pt x="94" y="110"/>
                    <a:pt x="96" y="108"/>
                    <a:pt x="97" y="105"/>
                  </a:cubicBezTo>
                  <a:cubicBezTo>
                    <a:pt x="98" y="103"/>
                    <a:pt x="99" y="100"/>
                    <a:pt x="99" y="97"/>
                  </a:cubicBezTo>
                  <a:cubicBezTo>
                    <a:pt x="100" y="95"/>
                    <a:pt x="100" y="92"/>
                    <a:pt x="100" y="89"/>
                  </a:cubicBezTo>
                  <a:cubicBezTo>
                    <a:pt x="100" y="87"/>
                    <a:pt x="100" y="84"/>
                    <a:pt x="99" y="81"/>
                  </a:cubicBezTo>
                  <a:close/>
                  <a:moveTo>
                    <a:pt x="62" y="34"/>
                  </a:moveTo>
                  <a:cubicBezTo>
                    <a:pt x="61" y="32"/>
                    <a:pt x="60" y="31"/>
                    <a:pt x="59" y="30"/>
                  </a:cubicBezTo>
                  <a:cubicBezTo>
                    <a:pt x="57" y="28"/>
                    <a:pt x="55" y="28"/>
                    <a:pt x="54" y="27"/>
                  </a:cubicBezTo>
                  <a:cubicBezTo>
                    <a:pt x="52" y="27"/>
                    <a:pt x="50" y="27"/>
                    <a:pt x="48" y="28"/>
                  </a:cubicBezTo>
                  <a:cubicBezTo>
                    <a:pt x="46" y="28"/>
                    <a:pt x="44" y="29"/>
                    <a:pt x="42" y="30"/>
                  </a:cubicBezTo>
                  <a:cubicBezTo>
                    <a:pt x="40" y="31"/>
                    <a:pt x="38" y="32"/>
                    <a:pt x="36" y="33"/>
                  </a:cubicBezTo>
                  <a:cubicBezTo>
                    <a:pt x="34" y="35"/>
                    <a:pt x="33" y="36"/>
                    <a:pt x="32" y="38"/>
                  </a:cubicBezTo>
                  <a:cubicBezTo>
                    <a:pt x="30" y="40"/>
                    <a:pt x="29" y="42"/>
                    <a:pt x="29" y="45"/>
                  </a:cubicBezTo>
                  <a:cubicBezTo>
                    <a:pt x="28" y="47"/>
                    <a:pt x="28" y="50"/>
                    <a:pt x="29" y="52"/>
                  </a:cubicBezTo>
                  <a:cubicBezTo>
                    <a:pt x="29" y="54"/>
                    <a:pt x="30" y="56"/>
                    <a:pt x="31" y="58"/>
                  </a:cubicBezTo>
                  <a:cubicBezTo>
                    <a:pt x="31" y="60"/>
                    <a:pt x="32" y="63"/>
                    <a:pt x="32" y="65"/>
                  </a:cubicBezTo>
                  <a:cubicBezTo>
                    <a:pt x="33" y="67"/>
                    <a:pt x="34" y="68"/>
                    <a:pt x="35" y="70"/>
                  </a:cubicBezTo>
                  <a:cubicBezTo>
                    <a:pt x="35" y="72"/>
                    <a:pt x="36" y="73"/>
                    <a:pt x="37" y="75"/>
                  </a:cubicBezTo>
                  <a:cubicBezTo>
                    <a:pt x="41" y="73"/>
                    <a:pt x="44" y="70"/>
                    <a:pt x="47" y="67"/>
                  </a:cubicBezTo>
                  <a:cubicBezTo>
                    <a:pt x="50" y="64"/>
                    <a:pt x="53" y="60"/>
                    <a:pt x="55" y="57"/>
                  </a:cubicBezTo>
                  <a:cubicBezTo>
                    <a:pt x="56" y="55"/>
                    <a:pt x="57" y="54"/>
                    <a:pt x="58" y="52"/>
                  </a:cubicBezTo>
                  <a:cubicBezTo>
                    <a:pt x="59" y="50"/>
                    <a:pt x="60" y="48"/>
                    <a:pt x="61" y="46"/>
                  </a:cubicBezTo>
                  <a:cubicBezTo>
                    <a:pt x="62" y="44"/>
                    <a:pt x="62" y="42"/>
                    <a:pt x="63" y="40"/>
                  </a:cubicBezTo>
                  <a:cubicBezTo>
                    <a:pt x="63" y="38"/>
                    <a:pt x="63" y="36"/>
                    <a:pt x="62" y="34"/>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 name="Freeform 7"/>
            <p:cNvSpPr>
              <a:spLocks noEditPoints="1"/>
            </p:cNvSpPr>
            <p:nvPr/>
          </p:nvSpPr>
          <p:spPr bwMode="auto">
            <a:xfrm>
              <a:off x="3658" y="2579"/>
              <a:ext cx="144" cy="154"/>
            </a:xfrm>
            <a:custGeom>
              <a:avLst/>
              <a:gdLst>
                <a:gd name="T0" fmla="*/ 41 w 61"/>
                <a:gd name="T1" fmla="*/ 5 h 65"/>
                <a:gd name="T2" fmla="*/ 47 w 61"/>
                <a:gd name="T3" fmla="*/ 10 h 65"/>
                <a:gd name="T4" fmla="*/ 52 w 61"/>
                <a:gd name="T5" fmla="*/ 17 h 65"/>
                <a:gd name="T6" fmla="*/ 56 w 61"/>
                <a:gd name="T7" fmla="*/ 24 h 65"/>
                <a:gd name="T8" fmla="*/ 59 w 61"/>
                <a:gd name="T9" fmla="*/ 31 h 65"/>
                <a:gd name="T10" fmla="*/ 61 w 61"/>
                <a:gd name="T11" fmla="*/ 39 h 65"/>
                <a:gd name="T12" fmla="*/ 61 w 61"/>
                <a:gd name="T13" fmla="*/ 47 h 65"/>
                <a:gd name="T14" fmla="*/ 59 w 61"/>
                <a:gd name="T15" fmla="*/ 54 h 65"/>
                <a:gd name="T16" fmla="*/ 56 w 61"/>
                <a:gd name="T17" fmla="*/ 61 h 65"/>
                <a:gd name="T18" fmla="*/ 53 w 61"/>
                <a:gd name="T19" fmla="*/ 64 h 65"/>
                <a:gd name="T20" fmla="*/ 50 w 61"/>
                <a:gd name="T21" fmla="*/ 65 h 65"/>
                <a:gd name="T22" fmla="*/ 46 w 61"/>
                <a:gd name="T23" fmla="*/ 65 h 65"/>
                <a:gd name="T24" fmla="*/ 43 w 61"/>
                <a:gd name="T25" fmla="*/ 63 h 65"/>
                <a:gd name="T26" fmla="*/ 41 w 61"/>
                <a:gd name="T27" fmla="*/ 62 h 65"/>
                <a:gd name="T28" fmla="*/ 39 w 61"/>
                <a:gd name="T29" fmla="*/ 60 h 65"/>
                <a:gd name="T30" fmla="*/ 37 w 61"/>
                <a:gd name="T31" fmla="*/ 59 h 65"/>
                <a:gd name="T32" fmla="*/ 35 w 61"/>
                <a:gd name="T33" fmla="*/ 57 h 65"/>
                <a:gd name="T34" fmla="*/ 33 w 61"/>
                <a:gd name="T35" fmla="*/ 56 h 65"/>
                <a:gd name="T36" fmla="*/ 30 w 61"/>
                <a:gd name="T37" fmla="*/ 54 h 65"/>
                <a:gd name="T38" fmla="*/ 27 w 61"/>
                <a:gd name="T39" fmla="*/ 52 h 65"/>
                <a:gd name="T40" fmla="*/ 24 w 61"/>
                <a:gd name="T41" fmla="*/ 49 h 65"/>
                <a:gd name="T42" fmla="*/ 20 w 61"/>
                <a:gd name="T43" fmla="*/ 47 h 65"/>
                <a:gd name="T44" fmla="*/ 17 w 61"/>
                <a:gd name="T45" fmla="*/ 45 h 65"/>
                <a:gd name="T46" fmla="*/ 13 w 61"/>
                <a:gd name="T47" fmla="*/ 41 h 65"/>
                <a:gd name="T48" fmla="*/ 8 w 61"/>
                <a:gd name="T49" fmla="*/ 37 h 65"/>
                <a:gd name="T50" fmla="*/ 4 w 61"/>
                <a:gd name="T51" fmla="*/ 33 h 65"/>
                <a:gd name="T52" fmla="*/ 0 w 61"/>
                <a:gd name="T53" fmla="*/ 29 h 65"/>
                <a:gd name="T54" fmla="*/ 1 w 61"/>
                <a:gd name="T55" fmla="*/ 25 h 65"/>
                <a:gd name="T56" fmla="*/ 3 w 61"/>
                <a:gd name="T57" fmla="*/ 21 h 65"/>
                <a:gd name="T58" fmla="*/ 5 w 61"/>
                <a:gd name="T59" fmla="*/ 16 h 65"/>
                <a:gd name="T60" fmla="*/ 7 w 61"/>
                <a:gd name="T61" fmla="*/ 12 h 65"/>
                <a:gd name="T62" fmla="*/ 11 w 61"/>
                <a:gd name="T63" fmla="*/ 6 h 65"/>
                <a:gd name="T64" fmla="*/ 16 w 61"/>
                <a:gd name="T65" fmla="*/ 3 h 65"/>
                <a:gd name="T66" fmla="*/ 22 w 61"/>
                <a:gd name="T67" fmla="*/ 1 h 65"/>
                <a:gd name="T68" fmla="*/ 29 w 61"/>
                <a:gd name="T69" fmla="*/ 0 h 65"/>
                <a:gd name="T70" fmla="*/ 35 w 61"/>
                <a:gd name="T71" fmla="*/ 2 h 65"/>
                <a:gd name="T72" fmla="*/ 41 w 61"/>
                <a:gd name="T73" fmla="*/ 5 h 65"/>
                <a:gd name="T74" fmla="*/ 34 w 61"/>
                <a:gd name="T75" fmla="*/ 13 h 65"/>
                <a:gd name="T76" fmla="*/ 30 w 61"/>
                <a:gd name="T77" fmla="*/ 10 h 65"/>
                <a:gd name="T78" fmla="*/ 25 w 61"/>
                <a:gd name="T79" fmla="*/ 9 h 65"/>
                <a:gd name="T80" fmla="*/ 23 w 61"/>
                <a:gd name="T81" fmla="*/ 10 h 65"/>
                <a:gd name="T82" fmla="*/ 21 w 61"/>
                <a:gd name="T83" fmla="*/ 11 h 65"/>
                <a:gd name="T84" fmla="*/ 19 w 61"/>
                <a:gd name="T85" fmla="*/ 13 h 65"/>
                <a:gd name="T86" fmla="*/ 18 w 61"/>
                <a:gd name="T87" fmla="*/ 15 h 65"/>
                <a:gd name="T88" fmla="*/ 16 w 61"/>
                <a:gd name="T89" fmla="*/ 17 h 65"/>
                <a:gd name="T90" fmla="*/ 15 w 61"/>
                <a:gd name="T91" fmla="*/ 20 h 65"/>
                <a:gd name="T92" fmla="*/ 14 w 61"/>
                <a:gd name="T93" fmla="*/ 22 h 65"/>
                <a:gd name="T94" fmla="*/ 13 w 61"/>
                <a:gd name="T95" fmla="*/ 24 h 65"/>
                <a:gd name="T96" fmla="*/ 16 w 61"/>
                <a:gd name="T97" fmla="*/ 29 h 65"/>
                <a:gd name="T98" fmla="*/ 20 w 61"/>
                <a:gd name="T99" fmla="*/ 34 h 65"/>
                <a:gd name="T100" fmla="*/ 25 w 61"/>
                <a:gd name="T101" fmla="*/ 37 h 65"/>
                <a:gd name="T102" fmla="*/ 30 w 61"/>
                <a:gd name="T103" fmla="*/ 41 h 65"/>
                <a:gd name="T104" fmla="*/ 38 w 61"/>
                <a:gd name="T105" fmla="*/ 46 h 65"/>
                <a:gd name="T106" fmla="*/ 46 w 61"/>
                <a:gd name="T107" fmla="*/ 51 h 65"/>
                <a:gd name="T108" fmla="*/ 48 w 61"/>
                <a:gd name="T109" fmla="*/ 46 h 65"/>
                <a:gd name="T110" fmla="*/ 48 w 61"/>
                <a:gd name="T111" fmla="*/ 41 h 65"/>
                <a:gd name="T112" fmla="*/ 47 w 61"/>
                <a:gd name="T113" fmla="*/ 35 h 65"/>
                <a:gd name="T114" fmla="*/ 45 w 61"/>
                <a:gd name="T115" fmla="*/ 30 h 65"/>
                <a:gd name="T116" fmla="*/ 43 w 61"/>
                <a:gd name="T117" fmla="*/ 25 h 65"/>
                <a:gd name="T118" fmla="*/ 41 w 61"/>
                <a:gd name="T119" fmla="*/ 21 h 65"/>
                <a:gd name="T120" fmla="*/ 38 w 61"/>
                <a:gd name="T121" fmla="*/ 16 h 65"/>
                <a:gd name="T122" fmla="*/ 34 w 61"/>
                <a:gd name="T123" fmla="*/ 1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65">
                  <a:moveTo>
                    <a:pt x="41" y="5"/>
                  </a:moveTo>
                  <a:cubicBezTo>
                    <a:pt x="44" y="7"/>
                    <a:pt x="46" y="8"/>
                    <a:pt x="47" y="10"/>
                  </a:cubicBezTo>
                  <a:cubicBezTo>
                    <a:pt x="49" y="12"/>
                    <a:pt x="51" y="14"/>
                    <a:pt x="52" y="17"/>
                  </a:cubicBezTo>
                  <a:cubicBezTo>
                    <a:pt x="54" y="19"/>
                    <a:pt x="55" y="21"/>
                    <a:pt x="56" y="24"/>
                  </a:cubicBezTo>
                  <a:cubicBezTo>
                    <a:pt x="57" y="26"/>
                    <a:pt x="58" y="29"/>
                    <a:pt x="59" y="31"/>
                  </a:cubicBezTo>
                  <a:cubicBezTo>
                    <a:pt x="60" y="34"/>
                    <a:pt x="60" y="36"/>
                    <a:pt x="61" y="39"/>
                  </a:cubicBezTo>
                  <a:cubicBezTo>
                    <a:pt x="61" y="42"/>
                    <a:pt x="61" y="44"/>
                    <a:pt x="61" y="47"/>
                  </a:cubicBezTo>
                  <a:cubicBezTo>
                    <a:pt x="61" y="49"/>
                    <a:pt x="60" y="52"/>
                    <a:pt x="59" y="54"/>
                  </a:cubicBezTo>
                  <a:cubicBezTo>
                    <a:pt x="59" y="57"/>
                    <a:pt x="57" y="59"/>
                    <a:pt x="56" y="61"/>
                  </a:cubicBezTo>
                  <a:cubicBezTo>
                    <a:pt x="55" y="62"/>
                    <a:pt x="54" y="63"/>
                    <a:pt x="53" y="64"/>
                  </a:cubicBezTo>
                  <a:cubicBezTo>
                    <a:pt x="52" y="64"/>
                    <a:pt x="51" y="65"/>
                    <a:pt x="50" y="65"/>
                  </a:cubicBezTo>
                  <a:cubicBezTo>
                    <a:pt x="48" y="65"/>
                    <a:pt x="47" y="65"/>
                    <a:pt x="46" y="65"/>
                  </a:cubicBezTo>
                  <a:cubicBezTo>
                    <a:pt x="45" y="64"/>
                    <a:pt x="44" y="64"/>
                    <a:pt x="43" y="63"/>
                  </a:cubicBezTo>
                  <a:cubicBezTo>
                    <a:pt x="42" y="63"/>
                    <a:pt x="41" y="62"/>
                    <a:pt x="41" y="62"/>
                  </a:cubicBezTo>
                  <a:cubicBezTo>
                    <a:pt x="40" y="61"/>
                    <a:pt x="39" y="61"/>
                    <a:pt x="39" y="60"/>
                  </a:cubicBezTo>
                  <a:cubicBezTo>
                    <a:pt x="38" y="60"/>
                    <a:pt x="37" y="59"/>
                    <a:pt x="37" y="59"/>
                  </a:cubicBezTo>
                  <a:cubicBezTo>
                    <a:pt x="36" y="58"/>
                    <a:pt x="35" y="58"/>
                    <a:pt x="35" y="57"/>
                  </a:cubicBezTo>
                  <a:cubicBezTo>
                    <a:pt x="34" y="57"/>
                    <a:pt x="33" y="56"/>
                    <a:pt x="33" y="56"/>
                  </a:cubicBezTo>
                  <a:cubicBezTo>
                    <a:pt x="32" y="55"/>
                    <a:pt x="31" y="55"/>
                    <a:pt x="30" y="54"/>
                  </a:cubicBezTo>
                  <a:cubicBezTo>
                    <a:pt x="29" y="53"/>
                    <a:pt x="28" y="53"/>
                    <a:pt x="27" y="52"/>
                  </a:cubicBezTo>
                  <a:cubicBezTo>
                    <a:pt x="26" y="51"/>
                    <a:pt x="25" y="50"/>
                    <a:pt x="24" y="49"/>
                  </a:cubicBezTo>
                  <a:cubicBezTo>
                    <a:pt x="23" y="49"/>
                    <a:pt x="21" y="48"/>
                    <a:pt x="20" y="47"/>
                  </a:cubicBezTo>
                  <a:cubicBezTo>
                    <a:pt x="19" y="46"/>
                    <a:pt x="18" y="45"/>
                    <a:pt x="17" y="45"/>
                  </a:cubicBezTo>
                  <a:cubicBezTo>
                    <a:pt x="16" y="43"/>
                    <a:pt x="14" y="42"/>
                    <a:pt x="13" y="41"/>
                  </a:cubicBezTo>
                  <a:cubicBezTo>
                    <a:pt x="11" y="40"/>
                    <a:pt x="10" y="38"/>
                    <a:pt x="8" y="37"/>
                  </a:cubicBezTo>
                  <a:cubicBezTo>
                    <a:pt x="7" y="36"/>
                    <a:pt x="5" y="35"/>
                    <a:pt x="4" y="33"/>
                  </a:cubicBezTo>
                  <a:cubicBezTo>
                    <a:pt x="2" y="32"/>
                    <a:pt x="1" y="30"/>
                    <a:pt x="0" y="29"/>
                  </a:cubicBezTo>
                  <a:cubicBezTo>
                    <a:pt x="0" y="27"/>
                    <a:pt x="1" y="26"/>
                    <a:pt x="1" y="25"/>
                  </a:cubicBezTo>
                  <a:cubicBezTo>
                    <a:pt x="2" y="23"/>
                    <a:pt x="2" y="22"/>
                    <a:pt x="3" y="21"/>
                  </a:cubicBezTo>
                  <a:cubicBezTo>
                    <a:pt x="3" y="19"/>
                    <a:pt x="4" y="18"/>
                    <a:pt x="5" y="16"/>
                  </a:cubicBezTo>
                  <a:cubicBezTo>
                    <a:pt x="5" y="15"/>
                    <a:pt x="6" y="13"/>
                    <a:pt x="7" y="12"/>
                  </a:cubicBezTo>
                  <a:cubicBezTo>
                    <a:pt x="8" y="10"/>
                    <a:pt x="9" y="8"/>
                    <a:pt x="11" y="6"/>
                  </a:cubicBezTo>
                  <a:cubicBezTo>
                    <a:pt x="12" y="5"/>
                    <a:pt x="14" y="4"/>
                    <a:pt x="16" y="3"/>
                  </a:cubicBezTo>
                  <a:cubicBezTo>
                    <a:pt x="18" y="2"/>
                    <a:pt x="20" y="1"/>
                    <a:pt x="22" y="1"/>
                  </a:cubicBezTo>
                  <a:cubicBezTo>
                    <a:pt x="25" y="0"/>
                    <a:pt x="27" y="0"/>
                    <a:pt x="29" y="0"/>
                  </a:cubicBezTo>
                  <a:cubicBezTo>
                    <a:pt x="31" y="1"/>
                    <a:pt x="33" y="1"/>
                    <a:pt x="35" y="2"/>
                  </a:cubicBezTo>
                  <a:cubicBezTo>
                    <a:pt x="38" y="3"/>
                    <a:pt x="40" y="4"/>
                    <a:pt x="41" y="5"/>
                  </a:cubicBezTo>
                  <a:close/>
                  <a:moveTo>
                    <a:pt x="34" y="13"/>
                  </a:moveTo>
                  <a:cubicBezTo>
                    <a:pt x="32" y="12"/>
                    <a:pt x="31" y="11"/>
                    <a:pt x="30" y="10"/>
                  </a:cubicBezTo>
                  <a:cubicBezTo>
                    <a:pt x="28" y="9"/>
                    <a:pt x="26" y="9"/>
                    <a:pt x="25" y="9"/>
                  </a:cubicBezTo>
                  <a:cubicBezTo>
                    <a:pt x="24" y="9"/>
                    <a:pt x="23" y="9"/>
                    <a:pt x="23" y="10"/>
                  </a:cubicBezTo>
                  <a:cubicBezTo>
                    <a:pt x="22" y="10"/>
                    <a:pt x="21" y="11"/>
                    <a:pt x="21" y="11"/>
                  </a:cubicBezTo>
                  <a:cubicBezTo>
                    <a:pt x="20" y="12"/>
                    <a:pt x="20" y="12"/>
                    <a:pt x="19" y="13"/>
                  </a:cubicBezTo>
                  <a:cubicBezTo>
                    <a:pt x="19" y="14"/>
                    <a:pt x="18" y="14"/>
                    <a:pt x="18" y="15"/>
                  </a:cubicBezTo>
                  <a:cubicBezTo>
                    <a:pt x="17" y="16"/>
                    <a:pt x="17" y="17"/>
                    <a:pt x="16" y="17"/>
                  </a:cubicBezTo>
                  <a:cubicBezTo>
                    <a:pt x="16" y="18"/>
                    <a:pt x="16" y="19"/>
                    <a:pt x="15" y="20"/>
                  </a:cubicBezTo>
                  <a:cubicBezTo>
                    <a:pt x="15" y="20"/>
                    <a:pt x="14" y="21"/>
                    <a:pt x="14" y="22"/>
                  </a:cubicBezTo>
                  <a:cubicBezTo>
                    <a:pt x="14" y="22"/>
                    <a:pt x="13" y="23"/>
                    <a:pt x="13" y="24"/>
                  </a:cubicBezTo>
                  <a:cubicBezTo>
                    <a:pt x="13" y="26"/>
                    <a:pt x="14" y="28"/>
                    <a:pt x="16" y="29"/>
                  </a:cubicBezTo>
                  <a:cubicBezTo>
                    <a:pt x="17" y="31"/>
                    <a:pt x="18" y="32"/>
                    <a:pt x="20" y="34"/>
                  </a:cubicBezTo>
                  <a:cubicBezTo>
                    <a:pt x="22" y="35"/>
                    <a:pt x="23" y="36"/>
                    <a:pt x="25" y="37"/>
                  </a:cubicBezTo>
                  <a:cubicBezTo>
                    <a:pt x="27" y="39"/>
                    <a:pt x="28" y="40"/>
                    <a:pt x="30" y="41"/>
                  </a:cubicBezTo>
                  <a:cubicBezTo>
                    <a:pt x="32" y="43"/>
                    <a:pt x="35" y="45"/>
                    <a:pt x="38" y="46"/>
                  </a:cubicBezTo>
                  <a:cubicBezTo>
                    <a:pt x="40" y="48"/>
                    <a:pt x="43" y="50"/>
                    <a:pt x="46" y="51"/>
                  </a:cubicBezTo>
                  <a:cubicBezTo>
                    <a:pt x="47" y="49"/>
                    <a:pt x="48" y="48"/>
                    <a:pt x="48" y="46"/>
                  </a:cubicBezTo>
                  <a:cubicBezTo>
                    <a:pt x="48" y="44"/>
                    <a:pt x="48" y="42"/>
                    <a:pt x="48" y="41"/>
                  </a:cubicBezTo>
                  <a:cubicBezTo>
                    <a:pt x="48" y="39"/>
                    <a:pt x="47" y="37"/>
                    <a:pt x="47" y="35"/>
                  </a:cubicBezTo>
                  <a:cubicBezTo>
                    <a:pt x="46" y="34"/>
                    <a:pt x="46" y="32"/>
                    <a:pt x="45" y="30"/>
                  </a:cubicBezTo>
                  <a:cubicBezTo>
                    <a:pt x="45" y="29"/>
                    <a:pt x="44" y="27"/>
                    <a:pt x="43" y="25"/>
                  </a:cubicBezTo>
                  <a:cubicBezTo>
                    <a:pt x="43" y="24"/>
                    <a:pt x="42" y="22"/>
                    <a:pt x="41" y="21"/>
                  </a:cubicBezTo>
                  <a:cubicBezTo>
                    <a:pt x="40" y="19"/>
                    <a:pt x="39" y="18"/>
                    <a:pt x="38" y="16"/>
                  </a:cubicBezTo>
                  <a:cubicBezTo>
                    <a:pt x="37" y="15"/>
                    <a:pt x="35" y="14"/>
                    <a:pt x="34" y="13"/>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8" name="Freeform 8"/>
            <p:cNvSpPr/>
            <p:nvPr/>
          </p:nvSpPr>
          <p:spPr bwMode="auto">
            <a:xfrm>
              <a:off x="2535" y="2255"/>
              <a:ext cx="146" cy="208"/>
            </a:xfrm>
            <a:custGeom>
              <a:avLst/>
              <a:gdLst>
                <a:gd name="T0" fmla="*/ 62 w 62"/>
                <a:gd name="T1" fmla="*/ 27 h 88"/>
                <a:gd name="T2" fmla="*/ 61 w 62"/>
                <a:gd name="T3" fmla="*/ 30 h 88"/>
                <a:gd name="T4" fmla="*/ 60 w 62"/>
                <a:gd name="T5" fmla="*/ 31 h 88"/>
                <a:gd name="T6" fmla="*/ 57 w 62"/>
                <a:gd name="T7" fmla="*/ 32 h 88"/>
                <a:gd name="T8" fmla="*/ 55 w 62"/>
                <a:gd name="T9" fmla="*/ 32 h 88"/>
                <a:gd name="T10" fmla="*/ 51 w 62"/>
                <a:gd name="T11" fmla="*/ 31 h 88"/>
                <a:gd name="T12" fmla="*/ 49 w 62"/>
                <a:gd name="T13" fmla="*/ 27 h 88"/>
                <a:gd name="T14" fmla="*/ 47 w 62"/>
                <a:gd name="T15" fmla="*/ 23 h 88"/>
                <a:gd name="T16" fmla="*/ 46 w 62"/>
                <a:gd name="T17" fmla="*/ 18 h 88"/>
                <a:gd name="T18" fmla="*/ 43 w 62"/>
                <a:gd name="T19" fmla="*/ 15 h 88"/>
                <a:gd name="T20" fmla="*/ 39 w 62"/>
                <a:gd name="T21" fmla="*/ 14 h 88"/>
                <a:gd name="T22" fmla="*/ 34 w 62"/>
                <a:gd name="T23" fmla="*/ 15 h 88"/>
                <a:gd name="T24" fmla="*/ 29 w 62"/>
                <a:gd name="T25" fmla="*/ 18 h 88"/>
                <a:gd name="T26" fmla="*/ 25 w 62"/>
                <a:gd name="T27" fmla="*/ 22 h 88"/>
                <a:gd name="T28" fmla="*/ 22 w 62"/>
                <a:gd name="T29" fmla="*/ 27 h 88"/>
                <a:gd name="T30" fmla="*/ 17 w 62"/>
                <a:gd name="T31" fmla="*/ 38 h 88"/>
                <a:gd name="T32" fmla="*/ 15 w 62"/>
                <a:gd name="T33" fmla="*/ 50 h 88"/>
                <a:gd name="T34" fmla="*/ 16 w 62"/>
                <a:gd name="T35" fmla="*/ 58 h 88"/>
                <a:gd name="T36" fmla="*/ 19 w 62"/>
                <a:gd name="T37" fmla="*/ 66 h 88"/>
                <a:gd name="T38" fmla="*/ 25 w 62"/>
                <a:gd name="T39" fmla="*/ 71 h 88"/>
                <a:gd name="T40" fmla="*/ 33 w 62"/>
                <a:gd name="T41" fmla="*/ 73 h 88"/>
                <a:gd name="T42" fmla="*/ 38 w 62"/>
                <a:gd name="T43" fmla="*/ 72 h 88"/>
                <a:gd name="T44" fmla="*/ 42 w 62"/>
                <a:gd name="T45" fmla="*/ 70 h 88"/>
                <a:gd name="T46" fmla="*/ 46 w 62"/>
                <a:gd name="T47" fmla="*/ 68 h 88"/>
                <a:gd name="T48" fmla="*/ 49 w 62"/>
                <a:gd name="T49" fmla="*/ 66 h 88"/>
                <a:gd name="T50" fmla="*/ 51 w 62"/>
                <a:gd name="T51" fmla="*/ 64 h 88"/>
                <a:gd name="T52" fmla="*/ 53 w 62"/>
                <a:gd name="T53" fmla="*/ 63 h 88"/>
                <a:gd name="T54" fmla="*/ 55 w 62"/>
                <a:gd name="T55" fmla="*/ 64 h 88"/>
                <a:gd name="T56" fmla="*/ 56 w 62"/>
                <a:gd name="T57" fmla="*/ 65 h 88"/>
                <a:gd name="T58" fmla="*/ 56 w 62"/>
                <a:gd name="T59" fmla="*/ 68 h 88"/>
                <a:gd name="T60" fmla="*/ 56 w 62"/>
                <a:gd name="T61" fmla="*/ 70 h 88"/>
                <a:gd name="T62" fmla="*/ 53 w 62"/>
                <a:gd name="T63" fmla="*/ 76 h 88"/>
                <a:gd name="T64" fmla="*/ 48 w 62"/>
                <a:gd name="T65" fmla="*/ 82 h 88"/>
                <a:gd name="T66" fmla="*/ 42 w 62"/>
                <a:gd name="T67" fmla="*/ 86 h 88"/>
                <a:gd name="T68" fmla="*/ 35 w 62"/>
                <a:gd name="T69" fmla="*/ 87 h 88"/>
                <a:gd name="T70" fmla="*/ 27 w 62"/>
                <a:gd name="T71" fmla="*/ 87 h 88"/>
                <a:gd name="T72" fmla="*/ 20 w 62"/>
                <a:gd name="T73" fmla="*/ 84 h 88"/>
                <a:gd name="T74" fmla="*/ 14 w 62"/>
                <a:gd name="T75" fmla="*/ 80 h 88"/>
                <a:gd name="T76" fmla="*/ 9 w 62"/>
                <a:gd name="T77" fmla="*/ 75 h 88"/>
                <a:gd name="T78" fmla="*/ 2 w 62"/>
                <a:gd name="T79" fmla="*/ 61 h 88"/>
                <a:gd name="T80" fmla="*/ 0 w 62"/>
                <a:gd name="T81" fmla="*/ 46 h 88"/>
                <a:gd name="T82" fmla="*/ 4 w 62"/>
                <a:gd name="T83" fmla="*/ 31 h 88"/>
                <a:gd name="T84" fmla="*/ 11 w 62"/>
                <a:gd name="T85" fmla="*/ 17 h 88"/>
                <a:gd name="T86" fmla="*/ 16 w 62"/>
                <a:gd name="T87" fmla="*/ 11 h 88"/>
                <a:gd name="T88" fmla="*/ 22 w 62"/>
                <a:gd name="T89" fmla="*/ 5 h 88"/>
                <a:gd name="T90" fmla="*/ 28 w 62"/>
                <a:gd name="T91" fmla="*/ 1 h 88"/>
                <a:gd name="T92" fmla="*/ 36 w 62"/>
                <a:gd name="T93" fmla="*/ 0 h 88"/>
                <a:gd name="T94" fmla="*/ 46 w 62"/>
                <a:gd name="T95" fmla="*/ 2 h 88"/>
                <a:gd name="T96" fmla="*/ 54 w 62"/>
                <a:gd name="T97" fmla="*/ 9 h 88"/>
                <a:gd name="T98" fmla="*/ 60 w 62"/>
                <a:gd name="T99" fmla="*/ 17 h 88"/>
                <a:gd name="T100" fmla="*/ 62 w 62"/>
                <a:gd name="T101" fmla="*/ 2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88">
                  <a:moveTo>
                    <a:pt x="62" y="27"/>
                  </a:moveTo>
                  <a:cubicBezTo>
                    <a:pt x="62" y="28"/>
                    <a:pt x="62" y="29"/>
                    <a:pt x="61" y="30"/>
                  </a:cubicBezTo>
                  <a:cubicBezTo>
                    <a:pt x="61" y="30"/>
                    <a:pt x="60" y="31"/>
                    <a:pt x="60" y="31"/>
                  </a:cubicBezTo>
                  <a:cubicBezTo>
                    <a:pt x="59" y="32"/>
                    <a:pt x="58" y="32"/>
                    <a:pt x="57" y="32"/>
                  </a:cubicBezTo>
                  <a:cubicBezTo>
                    <a:pt x="57" y="32"/>
                    <a:pt x="56" y="32"/>
                    <a:pt x="55" y="32"/>
                  </a:cubicBezTo>
                  <a:cubicBezTo>
                    <a:pt x="54" y="32"/>
                    <a:pt x="52" y="32"/>
                    <a:pt x="51" y="31"/>
                  </a:cubicBezTo>
                  <a:cubicBezTo>
                    <a:pt x="50" y="30"/>
                    <a:pt x="49" y="29"/>
                    <a:pt x="49" y="27"/>
                  </a:cubicBezTo>
                  <a:cubicBezTo>
                    <a:pt x="48" y="26"/>
                    <a:pt x="48" y="24"/>
                    <a:pt x="47" y="23"/>
                  </a:cubicBezTo>
                  <a:cubicBezTo>
                    <a:pt x="46" y="21"/>
                    <a:pt x="46" y="20"/>
                    <a:pt x="46" y="18"/>
                  </a:cubicBezTo>
                  <a:cubicBezTo>
                    <a:pt x="45" y="17"/>
                    <a:pt x="44" y="16"/>
                    <a:pt x="43" y="15"/>
                  </a:cubicBezTo>
                  <a:cubicBezTo>
                    <a:pt x="42" y="14"/>
                    <a:pt x="41" y="14"/>
                    <a:pt x="39" y="14"/>
                  </a:cubicBezTo>
                  <a:cubicBezTo>
                    <a:pt x="37" y="14"/>
                    <a:pt x="35" y="14"/>
                    <a:pt x="34" y="15"/>
                  </a:cubicBezTo>
                  <a:cubicBezTo>
                    <a:pt x="32" y="16"/>
                    <a:pt x="30" y="17"/>
                    <a:pt x="29" y="18"/>
                  </a:cubicBezTo>
                  <a:cubicBezTo>
                    <a:pt x="27" y="19"/>
                    <a:pt x="26" y="21"/>
                    <a:pt x="25" y="22"/>
                  </a:cubicBezTo>
                  <a:cubicBezTo>
                    <a:pt x="24" y="24"/>
                    <a:pt x="23" y="26"/>
                    <a:pt x="22" y="27"/>
                  </a:cubicBezTo>
                  <a:cubicBezTo>
                    <a:pt x="20" y="31"/>
                    <a:pt x="18" y="35"/>
                    <a:pt x="17" y="38"/>
                  </a:cubicBezTo>
                  <a:cubicBezTo>
                    <a:pt x="16" y="42"/>
                    <a:pt x="15" y="46"/>
                    <a:pt x="15" y="50"/>
                  </a:cubicBezTo>
                  <a:cubicBezTo>
                    <a:pt x="15" y="53"/>
                    <a:pt x="15" y="55"/>
                    <a:pt x="16" y="58"/>
                  </a:cubicBezTo>
                  <a:cubicBezTo>
                    <a:pt x="16" y="61"/>
                    <a:pt x="17" y="63"/>
                    <a:pt x="19" y="66"/>
                  </a:cubicBezTo>
                  <a:cubicBezTo>
                    <a:pt x="20" y="68"/>
                    <a:pt x="22" y="70"/>
                    <a:pt x="25" y="71"/>
                  </a:cubicBezTo>
                  <a:cubicBezTo>
                    <a:pt x="27" y="72"/>
                    <a:pt x="30" y="73"/>
                    <a:pt x="33" y="73"/>
                  </a:cubicBezTo>
                  <a:cubicBezTo>
                    <a:pt x="35" y="73"/>
                    <a:pt x="36" y="73"/>
                    <a:pt x="38" y="72"/>
                  </a:cubicBezTo>
                  <a:cubicBezTo>
                    <a:pt x="39" y="72"/>
                    <a:pt x="41" y="71"/>
                    <a:pt x="42" y="70"/>
                  </a:cubicBezTo>
                  <a:cubicBezTo>
                    <a:pt x="43" y="70"/>
                    <a:pt x="45" y="69"/>
                    <a:pt x="46" y="68"/>
                  </a:cubicBezTo>
                  <a:cubicBezTo>
                    <a:pt x="47" y="67"/>
                    <a:pt x="48" y="66"/>
                    <a:pt x="49" y="66"/>
                  </a:cubicBezTo>
                  <a:cubicBezTo>
                    <a:pt x="49" y="65"/>
                    <a:pt x="50" y="65"/>
                    <a:pt x="51" y="64"/>
                  </a:cubicBezTo>
                  <a:cubicBezTo>
                    <a:pt x="51" y="63"/>
                    <a:pt x="52" y="63"/>
                    <a:pt x="53" y="63"/>
                  </a:cubicBezTo>
                  <a:cubicBezTo>
                    <a:pt x="54" y="63"/>
                    <a:pt x="54" y="63"/>
                    <a:pt x="55" y="64"/>
                  </a:cubicBezTo>
                  <a:cubicBezTo>
                    <a:pt x="55" y="64"/>
                    <a:pt x="56" y="65"/>
                    <a:pt x="56" y="65"/>
                  </a:cubicBezTo>
                  <a:cubicBezTo>
                    <a:pt x="56" y="66"/>
                    <a:pt x="56" y="67"/>
                    <a:pt x="56" y="68"/>
                  </a:cubicBezTo>
                  <a:cubicBezTo>
                    <a:pt x="56" y="68"/>
                    <a:pt x="56" y="69"/>
                    <a:pt x="56" y="70"/>
                  </a:cubicBezTo>
                  <a:cubicBezTo>
                    <a:pt x="56" y="72"/>
                    <a:pt x="55" y="74"/>
                    <a:pt x="53" y="76"/>
                  </a:cubicBezTo>
                  <a:cubicBezTo>
                    <a:pt x="52" y="78"/>
                    <a:pt x="50" y="80"/>
                    <a:pt x="48" y="82"/>
                  </a:cubicBezTo>
                  <a:cubicBezTo>
                    <a:pt x="46" y="83"/>
                    <a:pt x="44" y="85"/>
                    <a:pt x="42" y="86"/>
                  </a:cubicBezTo>
                  <a:cubicBezTo>
                    <a:pt x="40" y="87"/>
                    <a:pt x="37" y="87"/>
                    <a:pt x="35" y="87"/>
                  </a:cubicBezTo>
                  <a:cubicBezTo>
                    <a:pt x="32" y="88"/>
                    <a:pt x="30" y="88"/>
                    <a:pt x="27" y="87"/>
                  </a:cubicBezTo>
                  <a:cubicBezTo>
                    <a:pt x="25" y="86"/>
                    <a:pt x="22" y="85"/>
                    <a:pt x="20" y="84"/>
                  </a:cubicBezTo>
                  <a:cubicBezTo>
                    <a:pt x="18" y="83"/>
                    <a:pt x="16" y="82"/>
                    <a:pt x="14" y="80"/>
                  </a:cubicBezTo>
                  <a:cubicBezTo>
                    <a:pt x="12" y="78"/>
                    <a:pt x="11" y="77"/>
                    <a:pt x="9" y="75"/>
                  </a:cubicBezTo>
                  <a:cubicBezTo>
                    <a:pt x="6" y="71"/>
                    <a:pt x="4" y="66"/>
                    <a:pt x="2" y="61"/>
                  </a:cubicBezTo>
                  <a:cubicBezTo>
                    <a:pt x="0" y="56"/>
                    <a:pt x="0" y="51"/>
                    <a:pt x="0" y="46"/>
                  </a:cubicBezTo>
                  <a:cubicBezTo>
                    <a:pt x="1" y="41"/>
                    <a:pt x="2" y="36"/>
                    <a:pt x="4" y="31"/>
                  </a:cubicBezTo>
                  <a:cubicBezTo>
                    <a:pt x="6" y="26"/>
                    <a:pt x="8" y="21"/>
                    <a:pt x="11" y="17"/>
                  </a:cubicBezTo>
                  <a:cubicBezTo>
                    <a:pt x="13" y="15"/>
                    <a:pt x="14" y="13"/>
                    <a:pt x="16" y="11"/>
                  </a:cubicBezTo>
                  <a:cubicBezTo>
                    <a:pt x="18" y="9"/>
                    <a:pt x="20" y="7"/>
                    <a:pt x="22" y="5"/>
                  </a:cubicBezTo>
                  <a:cubicBezTo>
                    <a:pt x="24" y="3"/>
                    <a:pt x="26" y="2"/>
                    <a:pt x="28" y="1"/>
                  </a:cubicBezTo>
                  <a:cubicBezTo>
                    <a:pt x="31" y="0"/>
                    <a:pt x="33" y="0"/>
                    <a:pt x="36" y="0"/>
                  </a:cubicBezTo>
                  <a:cubicBezTo>
                    <a:pt x="40" y="0"/>
                    <a:pt x="43" y="1"/>
                    <a:pt x="46" y="2"/>
                  </a:cubicBezTo>
                  <a:cubicBezTo>
                    <a:pt x="49" y="4"/>
                    <a:pt x="52" y="6"/>
                    <a:pt x="54" y="9"/>
                  </a:cubicBezTo>
                  <a:cubicBezTo>
                    <a:pt x="56" y="11"/>
                    <a:pt x="58" y="14"/>
                    <a:pt x="60" y="17"/>
                  </a:cubicBezTo>
                  <a:cubicBezTo>
                    <a:pt x="61" y="20"/>
                    <a:pt x="62" y="24"/>
                    <a:pt x="62" y="2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9" name="Freeform 9"/>
            <p:cNvSpPr/>
            <p:nvPr/>
          </p:nvSpPr>
          <p:spPr bwMode="auto">
            <a:xfrm>
              <a:off x="3251" y="1449"/>
              <a:ext cx="175" cy="251"/>
            </a:xfrm>
            <a:custGeom>
              <a:avLst/>
              <a:gdLst>
                <a:gd name="T0" fmla="*/ 74 w 74"/>
                <a:gd name="T1" fmla="*/ 67 h 106"/>
                <a:gd name="T2" fmla="*/ 66 w 74"/>
                <a:gd name="T3" fmla="*/ 82 h 106"/>
                <a:gd name="T4" fmla="*/ 47 w 74"/>
                <a:gd name="T5" fmla="*/ 99 h 106"/>
                <a:gd name="T6" fmla="*/ 32 w 74"/>
                <a:gd name="T7" fmla="*/ 106 h 106"/>
                <a:gd name="T8" fmla="*/ 24 w 74"/>
                <a:gd name="T9" fmla="*/ 102 h 106"/>
                <a:gd name="T10" fmla="*/ 17 w 74"/>
                <a:gd name="T11" fmla="*/ 92 h 106"/>
                <a:gd name="T12" fmla="*/ 11 w 74"/>
                <a:gd name="T13" fmla="*/ 76 h 106"/>
                <a:gd name="T14" fmla="*/ 5 w 74"/>
                <a:gd name="T15" fmla="*/ 56 h 106"/>
                <a:gd name="T16" fmla="*/ 1 w 74"/>
                <a:gd name="T17" fmla="*/ 32 h 106"/>
                <a:gd name="T18" fmla="*/ 10 w 74"/>
                <a:gd name="T19" fmla="*/ 14 h 106"/>
                <a:gd name="T20" fmla="*/ 29 w 74"/>
                <a:gd name="T21" fmla="*/ 4 h 106"/>
                <a:gd name="T22" fmla="*/ 43 w 74"/>
                <a:gd name="T23" fmla="*/ 0 h 106"/>
                <a:gd name="T24" fmla="*/ 49 w 74"/>
                <a:gd name="T25" fmla="*/ 3 h 106"/>
                <a:gd name="T26" fmla="*/ 51 w 74"/>
                <a:gd name="T27" fmla="*/ 9 h 106"/>
                <a:gd name="T28" fmla="*/ 51 w 74"/>
                <a:gd name="T29" fmla="*/ 13 h 106"/>
                <a:gd name="T30" fmla="*/ 33 w 74"/>
                <a:gd name="T31" fmla="*/ 19 h 106"/>
                <a:gd name="T32" fmla="*/ 17 w 74"/>
                <a:gd name="T33" fmla="*/ 32 h 106"/>
                <a:gd name="T34" fmla="*/ 19 w 74"/>
                <a:gd name="T35" fmla="*/ 40 h 106"/>
                <a:gd name="T36" fmla="*/ 27 w 74"/>
                <a:gd name="T37" fmla="*/ 38 h 106"/>
                <a:gd name="T38" fmla="*/ 42 w 74"/>
                <a:gd name="T39" fmla="*/ 31 h 106"/>
                <a:gd name="T40" fmla="*/ 53 w 74"/>
                <a:gd name="T41" fmla="*/ 27 h 106"/>
                <a:gd name="T42" fmla="*/ 60 w 74"/>
                <a:gd name="T43" fmla="*/ 30 h 106"/>
                <a:gd name="T44" fmla="*/ 61 w 74"/>
                <a:gd name="T45" fmla="*/ 37 h 106"/>
                <a:gd name="T46" fmla="*/ 56 w 74"/>
                <a:gd name="T47" fmla="*/ 42 h 106"/>
                <a:gd name="T48" fmla="*/ 43 w 74"/>
                <a:gd name="T49" fmla="*/ 49 h 106"/>
                <a:gd name="T50" fmla="*/ 29 w 74"/>
                <a:gd name="T51" fmla="*/ 58 h 106"/>
                <a:gd name="T52" fmla="*/ 25 w 74"/>
                <a:gd name="T53" fmla="*/ 69 h 106"/>
                <a:gd name="T54" fmla="*/ 29 w 74"/>
                <a:gd name="T55" fmla="*/ 81 h 106"/>
                <a:gd name="T56" fmla="*/ 39 w 74"/>
                <a:gd name="T57" fmla="*/ 85 h 106"/>
                <a:gd name="T58" fmla="*/ 47 w 74"/>
                <a:gd name="T59" fmla="*/ 78 h 106"/>
                <a:gd name="T60" fmla="*/ 58 w 74"/>
                <a:gd name="T61" fmla="*/ 65 h 106"/>
                <a:gd name="T62" fmla="*/ 69 w 74"/>
                <a:gd name="T63" fmla="*/ 58 h 106"/>
                <a:gd name="T64" fmla="*/ 73 w 74"/>
                <a:gd name="T65" fmla="*/ 6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106">
                  <a:moveTo>
                    <a:pt x="74" y="64"/>
                  </a:moveTo>
                  <a:cubicBezTo>
                    <a:pt x="74" y="65"/>
                    <a:pt x="74" y="66"/>
                    <a:pt x="74" y="67"/>
                  </a:cubicBezTo>
                  <a:cubicBezTo>
                    <a:pt x="74" y="68"/>
                    <a:pt x="74" y="70"/>
                    <a:pt x="74" y="71"/>
                  </a:cubicBezTo>
                  <a:cubicBezTo>
                    <a:pt x="72" y="75"/>
                    <a:pt x="69" y="78"/>
                    <a:pt x="66" y="82"/>
                  </a:cubicBezTo>
                  <a:cubicBezTo>
                    <a:pt x="63" y="85"/>
                    <a:pt x="60" y="88"/>
                    <a:pt x="57" y="91"/>
                  </a:cubicBezTo>
                  <a:cubicBezTo>
                    <a:pt x="54" y="94"/>
                    <a:pt x="51" y="97"/>
                    <a:pt x="47" y="99"/>
                  </a:cubicBezTo>
                  <a:cubicBezTo>
                    <a:pt x="44" y="102"/>
                    <a:pt x="40" y="104"/>
                    <a:pt x="36" y="105"/>
                  </a:cubicBezTo>
                  <a:cubicBezTo>
                    <a:pt x="35" y="106"/>
                    <a:pt x="33" y="106"/>
                    <a:pt x="32" y="106"/>
                  </a:cubicBezTo>
                  <a:cubicBezTo>
                    <a:pt x="30" y="106"/>
                    <a:pt x="29" y="106"/>
                    <a:pt x="28" y="105"/>
                  </a:cubicBezTo>
                  <a:cubicBezTo>
                    <a:pt x="26" y="104"/>
                    <a:pt x="25" y="103"/>
                    <a:pt x="24" y="102"/>
                  </a:cubicBezTo>
                  <a:cubicBezTo>
                    <a:pt x="23" y="101"/>
                    <a:pt x="22" y="100"/>
                    <a:pt x="21" y="99"/>
                  </a:cubicBezTo>
                  <a:cubicBezTo>
                    <a:pt x="19" y="96"/>
                    <a:pt x="18" y="94"/>
                    <a:pt x="17" y="92"/>
                  </a:cubicBezTo>
                  <a:cubicBezTo>
                    <a:pt x="16" y="89"/>
                    <a:pt x="15" y="86"/>
                    <a:pt x="14" y="84"/>
                  </a:cubicBezTo>
                  <a:cubicBezTo>
                    <a:pt x="13" y="81"/>
                    <a:pt x="12" y="79"/>
                    <a:pt x="11" y="76"/>
                  </a:cubicBezTo>
                  <a:cubicBezTo>
                    <a:pt x="10" y="73"/>
                    <a:pt x="9" y="71"/>
                    <a:pt x="8" y="68"/>
                  </a:cubicBezTo>
                  <a:cubicBezTo>
                    <a:pt x="7" y="64"/>
                    <a:pt x="6" y="60"/>
                    <a:pt x="5" y="56"/>
                  </a:cubicBezTo>
                  <a:cubicBezTo>
                    <a:pt x="4" y="52"/>
                    <a:pt x="3" y="48"/>
                    <a:pt x="2" y="44"/>
                  </a:cubicBezTo>
                  <a:cubicBezTo>
                    <a:pt x="2" y="40"/>
                    <a:pt x="1" y="36"/>
                    <a:pt x="1" y="32"/>
                  </a:cubicBezTo>
                  <a:cubicBezTo>
                    <a:pt x="0" y="28"/>
                    <a:pt x="1" y="24"/>
                    <a:pt x="2" y="19"/>
                  </a:cubicBezTo>
                  <a:cubicBezTo>
                    <a:pt x="4" y="17"/>
                    <a:pt x="7" y="15"/>
                    <a:pt x="10" y="14"/>
                  </a:cubicBezTo>
                  <a:cubicBezTo>
                    <a:pt x="13" y="12"/>
                    <a:pt x="16" y="10"/>
                    <a:pt x="19" y="9"/>
                  </a:cubicBezTo>
                  <a:cubicBezTo>
                    <a:pt x="22" y="7"/>
                    <a:pt x="25" y="6"/>
                    <a:pt x="29" y="4"/>
                  </a:cubicBezTo>
                  <a:cubicBezTo>
                    <a:pt x="32" y="3"/>
                    <a:pt x="36" y="2"/>
                    <a:pt x="40" y="1"/>
                  </a:cubicBezTo>
                  <a:cubicBezTo>
                    <a:pt x="41" y="0"/>
                    <a:pt x="42" y="0"/>
                    <a:pt x="43" y="0"/>
                  </a:cubicBezTo>
                  <a:cubicBezTo>
                    <a:pt x="44" y="0"/>
                    <a:pt x="45" y="1"/>
                    <a:pt x="47" y="1"/>
                  </a:cubicBezTo>
                  <a:cubicBezTo>
                    <a:pt x="48" y="2"/>
                    <a:pt x="48" y="2"/>
                    <a:pt x="49" y="3"/>
                  </a:cubicBezTo>
                  <a:cubicBezTo>
                    <a:pt x="50" y="4"/>
                    <a:pt x="50" y="5"/>
                    <a:pt x="51" y="7"/>
                  </a:cubicBezTo>
                  <a:cubicBezTo>
                    <a:pt x="51" y="7"/>
                    <a:pt x="51" y="8"/>
                    <a:pt x="51" y="9"/>
                  </a:cubicBezTo>
                  <a:cubicBezTo>
                    <a:pt x="52" y="9"/>
                    <a:pt x="52" y="10"/>
                    <a:pt x="52" y="11"/>
                  </a:cubicBezTo>
                  <a:cubicBezTo>
                    <a:pt x="52" y="12"/>
                    <a:pt x="51" y="12"/>
                    <a:pt x="51" y="13"/>
                  </a:cubicBezTo>
                  <a:cubicBezTo>
                    <a:pt x="51" y="13"/>
                    <a:pt x="50" y="14"/>
                    <a:pt x="49" y="14"/>
                  </a:cubicBezTo>
                  <a:cubicBezTo>
                    <a:pt x="44" y="15"/>
                    <a:pt x="38" y="17"/>
                    <a:pt x="33" y="19"/>
                  </a:cubicBezTo>
                  <a:cubicBezTo>
                    <a:pt x="28" y="21"/>
                    <a:pt x="22" y="23"/>
                    <a:pt x="17" y="26"/>
                  </a:cubicBezTo>
                  <a:cubicBezTo>
                    <a:pt x="17" y="28"/>
                    <a:pt x="17" y="30"/>
                    <a:pt x="17" y="32"/>
                  </a:cubicBezTo>
                  <a:cubicBezTo>
                    <a:pt x="17" y="34"/>
                    <a:pt x="17" y="37"/>
                    <a:pt x="18" y="38"/>
                  </a:cubicBezTo>
                  <a:cubicBezTo>
                    <a:pt x="18" y="39"/>
                    <a:pt x="18" y="39"/>
                    <a:pt x="19" y="40"/>
                  </a:cubicBezTo>
                  <a:cubicBezTo>
                    <a:pt x="19" y="41"/>
                    <a:pt x="19" y="41"/>
                    <a:pt x="19" y="42"/>
                  </a:cubicBezTo>
                  <a:cubicBezTo>
                    <a:pt x="22" y="41"/>
                    <a:pt x="25" y="39"/>
                    <a:pt x="27" y="38"/>
                  </a:cubicBezTo>
                  <a:cubicBezTo>
                    <a:pt x="29" y="37"/>
                    <a:pt x="32" y="36"/>
                    <a:pt x="34" y="35"/>
                  </a:cubicBezTo>
                  <a:cubicBezTo>
                    <a:pt x="37" y="33"/>
                    <a:pt x="39" y="32"/>
                    <a:pt x="42" y="31"/>
                  </a:cubicBezTo>
                  <a:cubicBezTo>
                    <a:pt x="45" y="30"/>
                    <a:pt x="47" y="29"/>
                    <a:pt x="50" y="28"/>
                  </a:cubicBezTo>
                  <a:cubicBezTo>
                    <a:pt x="51" y="27"/>
                    <a:pt x="52" y="27"/>
                    <a:pt x="53" y="27"/>
                  </a:cubicBezTo>
                  <a:cubicBezTo>
                    <a:pt x="55" y="27"/>
                    <a:pt x="56" y="27"/>
                    <a:pt x="57" y="28"/>
                  </a:cubicBezTo>
                  <a:cubicBezTo>
                    <a:pt x="58" y="28"/>
                    <a:pt x="59" y="29"/>
                    <a:pt x="60" y="30"/>
                  </a:cubicBezTo>
                  <a:cubicBezTo>
                    <a:pt x="61" y="31"/>
                    <a:pt x="61" y="32"/>
                    <a:pt x="62" y="33"/>
                  </a:cubicBezTo>
                  <a:cubicBezTo>
                    <a:pt x="62" y="34"/>
                    <a:pt x="62" y="36"/>
                    <a:pt x="61" y="37"/>
                  </a:cubicBezTo>
                  <a:cubicBezTo>
                    <a:pt x="61" y="38"/>
                    <a:pt x="60" y="39"/>
                    <a:pt x="59" y="40"/>
                  </a:cubicBezTo>
                  <a:cubicBezTo>
                    <a:pt x="58" y="40"/>
                    <a:pt x="57" y="41"/>
                    <a:pt x="56" y="42"/>
                  </a:cubicBezTo>
                  <a:cubicBezTo>
                    <a:pt x="55" y="42"/>
                    <a:pt x="54" y="43"/>
                    <a:pt x="53" y="43"/>
                  </a:cubicBezTo>
                  <a:cubicBezTo>
                    <a:pt x="49" y="45"/>
                    <a:pt x="46" y="47"/>
                    <a:pt x="43" y="49"/>
                  </a:cubicBezTo>
                  <a:cubicBezTo>
                    <a:pt x="39" y="50"/>
                    <a:pt x="36" y="52"/>
                    <a:pt x="33" y="54"/>
                  </a:cubicBezTo>
                  <a:cubicBezTo>
                    <a:pt x="31" y="55"/>
                    <a:pt x="30" y="57"/>
                    <a:pt x="29" y="58"/>
                  </a:cubicBezTo>
                  <a:cubicBezTo>
                    <a:pt x="28" y="60"/>
                    <a:pt x="27" y="62"/>
                    <a:pt x="26" y="63"/>
                  </a:cubicBezTo>
                  <a:cubicBezTo>
                    <a:pt x="25" y="65"/>
                    <a:pt x="25" y="67"/>
                    <a:pt x="25" y="69"/>
                  </a:cubicBezTo>
                  <a:cubicBezTo>
                    <a:pt x="25" y="71"/>
                    <a:pt x="25" y="73"/>
                    <a:pt x="26" y="74"/>
                  </a:cubicBezTo>
                  <a:cubicBezTo>
                    <a:pt x="27" y="77"/>
                    <a:pt x="28" y="79"/>
                    <a:pt x="29" y="81"/>
                  </a:cubicBezTo>
                  <a:cubicBezTo>
                    <a:pt x="31" y="83"/>
                    <a:pt x="32" y="85"/>
                    <a:pt x="34" y="87"/>
                  </a:cubicBezTo>
                  <a:cubicBezTo>
                    <a:pt x="35" y="87"/>
                    <a:pt x="37" y="86"/>
                    <a:pt x="39" y="85"/>
                  </a:cubicBezTo>
                  <a:cubicBezTo>
                    <a:pt x="40" y="84"/>
                    <a:pt x="41" y="83"/>
                    <a:pt x="43" y="81"/>
                  </a:cubicBezTo>
                  <a:cubicBezTo>
                    <a:pt x="44" y="80"/>
                    <a:pt x="45" y="79"/>
                    <a:pt x="47" y="78"/>
                  </a:cubicBezTo>
                  <a:cubicBezTo>
                    <a:pt x="48" y="76"/>
                    <a:pt x="49" y="75"/>
                    <a:pt x="51" y="73"/>
                  </a:cubicBezTo>
                  <a:cubicBezTo>
                    <a:pt x="53" y="71"/>
                    <a:pt x="55" y="68"/>
                    <a:pt x="58" y="65"/>
                  </a:cubicBezTo>
                  <a:cubicBezTo>
                    <a:pt x="60" y="63"/>
                    <a:pt x="63" y="61"/>
                    <a:pt x="67" y="59"/>
                  </a:cubicBezTo>
                  <a:cubicBezTo>
                    <a:pt x="68" y="58"/>
                    <a:pt x="69" y="58"/>
                    <a:pt x="69" y="58"/>
                  </a:cubicBezTo>
                  <a:cubicBezTo>
                    <a:pt x="70" y="58"/>
                    <a:pt x="71" y="59"/>
                    <a:pt x="72" y="59"/>
                  </a:cubicBezTo>
                  <a:cubicBezTo>
                    <a:pt x="72" y="60"/>
                    <a:pt x="73" y="61"/>
                    <a:pt x="73" y="61"/>
                  </a:cubicBezTo>
                  <a:cubicBezTo>
                    <a:pt x="74" y="62"/>
                    <a:pt x="74" y="63"/>
                    <a:pt x="74" y="64"/>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 name="Freeform 10"/>
            <p:cNvSpPr/>
            <p:nvPr/>
          </p:nvSpPr>
          <p:spPr bwMode="auto">
            <a:xfrm>
              <a:off x="2930" y="2371"/>
              <a:ext cx="295" cy="237"/>
            </a:xfrm>
            <a:custGeom>
              <a:avLst/>
              <a:gdLst>
                <a:gd name="T0" fmla="*/ 98 w 125"/>
                <a:gd name="T1" fmla="*/ 79 h 100"/>
                <a:gd name="T2" fmla="*/ 90 w 125"/>
                <a:gd name="T3" fmla="*/ 79 h 100"/>
                <a:gd name="T4" fmla="*/ 74 w 125"/>
                <a:gd name="T5" fmla="*/ 72 h 100"/>
                <a:gd name="T6" fmla="*/ 58 w 125"/>
                <a:gd name="T7" fmla="*/ 64 h 100"/>
                <a:gd name="T8" fmla="*/ 48 w 125"/>
                <a:gd name="T9" fmla="*/ 61 h 100"/>
                <a:gd name="T10" fmla="*/ 39 w 125"/>
                <a:gd name="T11" fmla="*/ 65 h 100"/>
                <a:gd name="T12" fmla="*/ 31 w 125"/>
                <a:gd name="T13" fmla="*/ 77 h 100"/>
                <a:gd name="T14" fmla="*/ 22 w 125"/>
                <a:gd name="T15" fmla="*/ 90 h 100"/>
                <a:gd name="T16" fmla="*/ 9 w 125"/>
                <a:gd name="T17" fmla="*/ 100 h 100"/>
                <a:gd name="T18" fmla="*/ 1 w 125"/>
                <a:gd name="T19" fmla="*/ 96 h 100"/>
                <a:gd name="T20" fmla="*/ 2 w 125"/>
                <a:gd name="T21" fmla="*/ 86 h 100"/>
                <a:gd name="T22" fmla="*/ 8 w 125"/>
                <a:gd name="T23" fmla="*/ 73 h 100"/>
                <a:gd name="T24" fmla="*/ 20 w 125"/>
                <a:gd name="T25" fmla="*/ 53 h 100"/>
                <a:gd name="T26" fmla="*/ 44 w 125"/>
                <a:gd name="T27" fmla="*/ 24 h 100"/>
                <a:gd name="T28" fmla="*/ 65 w 125"/>
                <a:gd name="T29" fmla="*/ 5 h 100"/>
                <a:gd name="T30" fmla="*/ 74 w 125"/>
                <a:gd name="T31" fmla="*/ 1 h 100"/>
                <a:gd name="T32" fmla="*/ 88 w 125"/>
                <a:gd name="T33" fmla="*/ 3 h 100"/>
                <a:gd name="T34" fmla="*/ 107 w 125"/>
                <a:gd name="T35" fmla="*/ 11 h 100"/>
                <a:gd name="T36" fmla="*/ 120 w 125"/>
                <a:gd name="T37" fmla="*/ 21 h 100"/>
                <a:gd name="T38" fmla="*/ 125 w 125"/>
                <a:gd name="T39" fmla="*/ 32 h 100"/>
                <a:gd name="T40" fmla="*/ 118 w 125"/>
                <a:gd name="T41" fmla="*/ 41 h 100"/>
                <a:gd name="T42" fmla="*/ 103 w 125"/>
                <a:gd name="T43" fmla="*/ 37 h 100"/>
                <a:gd name="T44" fmla="*/ 91 w 125"/>
                <a:gd name="T45" fmla="*/ 28 h 100"/>
                <a:gd name="T46" fmla="*/ 83 w 125"/>
                <a:gd name="T47" fmla="*/ 23 h 100"/>
                <a:gd name="T48" fmla="*/ 72 w 125"/>
                <a:gd name="T49" fmla="*/ 28 h 100"/>
                <a:gd name="T50" fmla="*/ 64 w 125"/>
                <a:gd name="T51" fmla="*/ 38 h 100"/>
                <a:gd name="T52" fmla="*/ 63 w 125"/>
                <a:gd name="T53" fmla="*/ 40 h 100"/>
                <a:gd name="T54" fmla="*/ 80 w 125"/>
                <a:gd name="T55" fmla="*/ 49 h 100"/>
                <a:gd name="T56" fmla="*/ 96 w 125"/>
                <a:gd name="T57" fmla="*/ 58 h 100"/>
                <a:gd name="T58" fmla="*/ 102 w 125"/>
                <a:gd name="T59" fmla="*/ 65 h 100"/>
                <a:gd name="T60" fmla="*/ 103 w 125"/>
                <a:gd name="T61" fmla="*/ 74 h 100"/>
                <a:gd name="T62" fmla="*/ 102 w 125"/>
                <a:gd name="T63" fmla="*/ 7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 h="100">
                  <a:moveTo>
                    <a:pt x="102" y="76"/>
                  </a:moveTo>
                  <a:cubicBezTo>
                    <a:pt x="101" y="77"/>
                    <a:pt x="100" y="78"/>
                    <a:pt x="98" y="79"/>
                  </a:cubicBezTo>
                  <a:cubicBezTo>
                    <a:pt x="97" y="79"/>
                    <a:pt x="96" y="79"/>
                    <a:pt x="94" y="79"/>
                  </a:cubicBezTo>
                  <a:cubicBezTo>
                    <a:pt x="93" y="79"/>
                    <a:pt x="91" y="79"/>
                    <a:pt x="90" y="79"/>
                  </a:cubicBezTo>
                  <a:cubicBezTo>
                    <a:pt x="89" y="78"/>
                    <a:pt x="87" y="78"/>
                    <a:pt x="86" y="77"/>
                  </a:cubicBezTo>
                  <a:cubicBezTo>
                    <a:pt x="82" y="76"/>
                    <a:pt x="78" y="74"/>
                    <a:pt x="74" y="72"/>
                  </a:cubicBezTo>
                  <a:cubicBezTo>
                    <a:pt x="71" y="70"/>
                    <a:pt x="67" y="68"/>
                    <a:pt x="63" y="66"/>
                  </a:cubicBezTo>
                  <a:cubicBezTo>
                    <a:pt x="61" y="66"/>
                    <a:pt x="60" y="65"/>
                    <a:pt x="58" y="64"/>
                  </a:cubicBezTo>
                  <a:cubicBezTo>
                    <a:pt x="57" y="63"/>
                    <a:pt x="55" y="63"/>
                    <a:pt x="53" y="62"/>
                  </a:cubicBezTo>
                  <a:cubicBezTo>
                    <a:pt x="52" y="61"/>
                    <a:pt x="50" y="61"/>
                    <a:pt x="48" y="61"/>
                  </a:cubicBezTo>
                  <a:cubicBezTo>
                    <a:pt x="46" y="60"/>
                    <a:pt x="45" y="60"/>
                    <a:pt x="43" y="60"/>
                  </a:cubicBezTo>
                  <a:cubicBezTo>
                    <a:pt x="42" y="62"/>
                    <a:pt x="40" y="64"/>
                    <a:pt x="39" y="65"/>
                  </a:cubicBezTo>
                  <a:cubicBezTo>
                    <a:pt x="38" y="67"/>
                    <a:pt x="37" y="69"/>
                    <a:pt x="35" y="71"/>
                  </a:cubicBezTo>
                  <a:cubicBezTo>
                    <a:pt x="34" y="73"/>
                    <a:pt x="33" y="75"/>
                    <a:pt x="31" y="77"/>
                  </a:cubicBezTo>
                  <a:cubicBezTo>
                    <a:pt x="30" y="80"/>
                    <a:pt x="28" y="82"/>
                    <a:pt x="27" y="84"/>
                  </a:cubicBezTo>
                  <a:cubicBezTo>
                    <a:pt x="25" y="86"/>
                    <a:pt x="23" y="88"/>
                    <a:pt x="22" y="90"/>
                  </a:cubicBezTo>
                  <a:cubicBezTo>
                    <a:pt x="20" y="92"/>
                    <a:pt x="18" y="94"/>
                    <a:pt x="16" y="96"/>
                  </a:cubicBezTo>
                  <a:cubicBezTo>
                    <a:pt x="14" y="98"/>
                    <a:pt x="11" y="99"/>
                    <a:pt x="9" y="100"/>
                  </a:cubicBezTo>
                  <a:cubicBezTo>
                    <a:pt x="6" y="100"/>
                    <a:pt x="4" y="100"/>
                    <a:pt x="3" y="99"/>
                  </a:cubicBezTo>
                  <a:cubicBezTo>
                    <a:pt x="2" y="98"/>
                    <a:pt x="1" y="97"/>
                    <a:pt x="1" y="96"/>
                  </a:cubicBezTo>
                  <a:cubicBezTo>
                    <a:pt x="0" y="95"/>
                    <a:pt x="0" y="94"/>
                    <a:pt x="0" y="92"/>
                  </a:cubicBezTo>
                  <a:cubicBezTo>
                    <a:pt x="1" y="90"/>
                    <a:pt x="1" y="88"/>
                    <a:pt x="2" y="86"/>
                  </a:cubicBezTo>
                  <a:cubicBezTo>
                    <a:pt x="3" y="84"/>
                    <a:pt x="4" y="81"/>
                    <a:pt x="5" y="79"/>
                  </a:cubicBezTo>
                  <a:cubicBezTo>
                    <a:pt x="6" y="77"/>
                    <a:pt x="7" y="75"/>
                    <a:pt x="8" y="73"/>
                  </a:cubicBezTo>
                  <a:cubicBezTo>
                    <a:pt x="10" y="71"/>
                    <a:pt x="11" y="69"/>
                    <a:pt x="12" y="67"/>
                  </a:cubicBezTo>
                  <a:cubicBezTo>
                    <a:pt x="15" y="62"/>
                    <a:pt x="17" y="58"/>
                    <a:pt x="20" y="53"/>
                  </a:cubicBezTo>
                  <a:cubicBezTo>
                    <a:pt x="23" y="49"/>
                    <a:pt x="26" y="45"/>
                    <a:pt x="29" y="40"/>
                  </a:cubicBezTo>
                  <a:cubicBezTo>
                    <a:pt x="33" y="34"/>
                    <a:pt x="38" y="29"/>
                    <a:pt x="44" y="24"/>
                  </a:cubicBezTo>
                  <a:cubicBezTo>
                    <a:pt x="49" y="18"/>
                    <a:pt x="55" y="13"/>
                    <a:pt x="61" y="8"/>
                  </a:cubicBezTo>
                  <a:cubicBezTo>
                    <a:pt x="62" y="7"/>
                    <a:pt x="64" y="6"/>
                    <a:pt x="65" y="5"/>
                  </a:cubicBezTo>
                  <a:cubicBezTo>
                    <a:pt x="67" y="4"/>
                    <a:pt x="68" y="3"/>
                    <a:pt x="70" y="2"/>
                  </a:cubicBezTo>
                  <a:cubicBezTo>
                    <a:pt x="71" y="1"/>
                    <a:pt x="73" y="1"/>
                    <a:pt x="74" y="1"/>
                  </a:cubicBezTo>
                  <a:cubicBezTo>
                    <a:pt x="76" y="0"/>
                    <a:pt x="77" y="0"/>
                    <a:pt x="79" y="1"/>
                  </a:cubicBezTo>
                  <a:cubicBezTo>
                    <a:pt x="82" y="1"/>
                    <a:pt x="85" y="2"/>
                    <a:pt x="88" y="3"/>
                  </a:cubicBezTo>
                  <a:cubicBezTo>
                    <a:pt x="91" y="4"/>
                    <a:pt x="94" y="6"/>
                    <a:pt x="97" y="7"/>
                  </a:cubicBezTo>
                  <a:cubicBezTo>
                    <a:pt x="101" y="8"/>
                    <a:pt x="104" y="10"/>
                    <a:pt x="107" y="11"/>
                  </a:cubicBezTo>
                  <a:cubicBezTo>
                    <a:pt x="110" y="13"/>
                    <a:pt x="113" y="15"/>
                    <a:pt x="116" y="16"/>
                  </a:cubicBezTo>
                  <a:cubicBezTo>
                    <a:pt x="117" y="18"/>
                    <a:pt x="119" y="19"/>
                    <a:pt x="120" y="21"/>
                  </a:cubicBezTo>
                  <a:cubicBezTo>
                    <a:pt x="122" y="22"/>
                    <a:pt x="123" y="24"/>
                    <a:pt x="124" y="26"/>
                  </a:cubicBezTo>
                  <a:cubicBezTo>
                    <a:pt x="124" y="28"/>
                    <a:pt x="125" y="30"/>
                    <a:pt x="125" y="32"/>
                  </a:cubicBezTo>
                  <a:cubicBezTo>
                    <a:pt x="124" y="34"/>
                    <a:pt x="124" y="36"/>
                    <a:pt x="122" y="38"/>
                  </a:cubicBezTo>
                  <a:cubicBezTo>
                    <a:pt x="121" y="40"/>
                    <a:pt x="120" y="41"/>
                    <a:pt x="118" y="41"/>
                  </a:cubicBezTo>
                  <a:cubicBezTo>
                    <a:pt x="116" y="42"/>
                    <a:pt x="114" y="41"/>
                    <a:pt x="112" y="41"/>
                  </a:cubicBezTo>
                  <a:cubicBezTo>
                    <a:pt x="108" y="39"/>
                    <a:pt x="105" y="38"/>
                    <a:pt x="103" y="37"/>
                  </a:cubicBezTo>
                  <a:cubicBezTo>
                    <a:pt x="101" y="35"/>
                    <a:pt x="98" y="33"/>
                    <a:pt x="96" y="32"/>
                  </a:cubicBezTo>
                  <a:cubicBezTo>
                    <a:pt x="94" y="31"/>
                    <a:pt x="93" y="29"/>
                    <a:pt x="91" y="28"/>
                  </a:cubicBezTo>
                  <a:cubicBezTo>
                    <a:pt x="89" y="27"/>
                    <a:pt x="87" y="26"/>
                    <a:pt x="86" y="25"/>
                  </a:cubicBezTo>
                  <a:cubicBezTo>
                    <a:pt x="85" y="24"/>
                    <a:pt x="84" y="24"/>
                    <a:pt x="83" y="23"/>
                  </a:cubicBezTo>
                  <a:cubicBezTo>
                    <a:pt x="83" y="23"/>
                    <a:pt x="82" y="23"/>
                    <a:pt x="81" y="23"/>
                  </a:cubicBezTo>
                  <a:cubicBezTo>
                    <a:pt x="78" y="24"/>
                    <a:pt x="75" y="26"/>
                    <a:pt x="72" y="28"/>
                  </a:cubicBezTo>
                  <a:cubicBezTo>
                    <a:pt x="70" y="31"/>
                    <a:pt x="68" y="33"/>
                    <a:pt x="65" y="36"/>
                  </a:cubicBezTo>
                  <a:cubicBezTo>
                    <a:pt x="64" y="38"/>
                    <a:pt x="64" y="38"/>
                    <a:pt x="64" y="38"/>
                  </a:cubicBezTo>
                  <a:cubicBezTo>
                    <a:pt x="64" y="39"/>
                    <a:pt x="64" y="39"/>
                    <a:pt x="64" y="39"/>
                  </a:cubicBezTo>
                  <a:cubicBezTo>
                    <a:pt x="63" y="40"/>
                    <a:pt x="63" y="40"/>
                    <a:pt x="63" y="40"/>
                  </a:cubicBezTo>
                  <a:cubicBezTo>
                    <a:pt x="66" y="41"/>
                    <a:pt x="69" y="43"/>
                    <a:pt x="71" y="44"/>
                  </a:cubicBezTo>
                  <a:cubicBezTo>
                    <a:pt x="74" y="46"/>
                    <a:pt x="77" y="47"/>
                    <a:pt x="80" y="49"/>
                  </a:cubicBezTo>
                  <a:cubicBezTo>
                    <a:pt x="82" y="50"/>
                    <a:pt x="85" y="52"/>
                    <a:pt x="88" y="53"/>
                  </a:cubicBezTo>
                  <a:cubicBezTo>
                    <a:pt x="91" y="54"/>
                    <a:pt x="93" y="56"/>
                    <a:pt x="96" y="58"/>
                  </a:cubicBezTo>
                  <a:cubicBezTo>
                    <a:pt x="97" y="59"/>
                    <a:pt x="98" y="60"/>
                    <a:pt x="99" y="61"/>
                  </a:cubicBezTo>
                  <a:cubicBezTo>
                    <a:pt x="100" y="62"/>
                    <a:pt x="101" y="63"/>
                    <a:pt x="102" y="65"/>
                  </a:cubicBezTo>
                  <a:cubicBezTo>
                    <a:pt x="102" y="66"/>
                    <a:pt x="103" y="68"/>
                    <a:pt x="103" y="69"/>
                  </a:cubicBezTo>
                  <a:cubicBezTo>
                    <a:pt x="103" y="71"/>
                    <a:pt x="103" y="72"/>
                    <a:pt x="103" y="74"/>
                  </a:cubicBezTo>
                  <a:cubicBezTo>
                    <a:pt x="103" y="74"/>
                    <a:pt x="102" y="75"/>
                    <a:pt x="102" y="75"/>
                  </a:cubicBezTo>
                  <a:cubicBezTo>
                    <a:pt x="102" y="75"/>
                    <a:pt x="102" y="76"/>
                    <a:pt x="102" y="76"/>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1" name="Freeform 11"/>
            <p:cNvSpPr/>
            <p:nvPr/>
          </p:nvSpPr>
          <p:spPr bwMode="auto">
            <a:xfrm>
              <a:off x="3646" y="2090"/>
              <a:ext cx="203" cy="234"/>
            </a:xfrm>
            <a:custGeom>
              <a:avLst/>
              <a:gdLst>
                <a:gd name="T0" fmla="*/ 75 w 86"/>
                <a:gd name="T1" fmla="*/ 68 h 99"/>
                <a:gd name="T2" fmla="*/ 63 w 86"/>
                <a:gd name="T3" fmla="*/ 83 h 99"/>
                <a:gd name="T4" fmla="*/ 44 w 86"/>
                <a:gd name="T5" fmla="*/ 96 h 99"/>
                <a:gd name="T6" fmla="*/ 28 w 86"/>
                <a:gd name="T7" fmla="*/ 99 h 99"/>
                <a:gd name="T8" fmla="*/ 13 w 86"/>
                <a:gd name="T9" fmla="*/ 93 h 99"/>
                <a:gd name="T10" fmla="*/ 3 w 86"/>
                <a:gd name="T11" fmla="*/ 78 h 99"/>
                <a:gd name="T12" fmla="*/ 0 w 86"/>
                <a:gd name="T13" fmla="*/ 52 h 99"/>
                <a:gd name="T14" fmla="*/ 15 w 86"/>
                <a:gd name="T15" fmla="*/ 19 h 99"/>
                <a:gd name="T16" fmla="*/ 35 w 86"/>
                <a:gd name="T17" fmla="*/ 4 h 99"/>
                <a:gd name="T18" fmla="*/ 52 w 86"/>
                <a:gd name="T19" fmla="*/ 0 h 99"/>
                <a:gd name="T20" fmla="*/ 73 w 86"/>
                <a:gd name="T21" fmla="*/ 8 h 99"/>
                <a:gd name="T22" fmla="*/ 84 w 86"/>
                <a:gd name="T23" fmla="*/ 20 h 99"/>
                <a:gd name="T24" fmla="*/ 86 w 86"/>
                <a:gd name="T25" fmla="*/ 25 h 99"/>
                <a:gd name="T26" fmla="*/ 85 w 86"/>
                <a:gd name="T27" fmla="*/ 28 h 99"/>
                <a:gd name="T28" fmla="*/ 84 w 86"/>
                <a:gd name="T29" fmla="*/ 29 h 99"/>
                <a:gd name="T30" fmla="*/ 79 w 86"/>
                <a:gd name="T31" fmla="*/ 31 h 99"/>
                <a:gd name="T32" fmla="*/ 71 w 86"/>
                <a:gd name="T33" fmla="*/ 25 h 99"/>
                <a:gd name="T34" fmla="*/ 63 w 86"/>
                <a:gd name="T35" fmla="*/ 18 h 99"/>
                <a:gd name="T36" fmla="*/ 49 w 86"/>
                <a:gd name="T37" fmla="*/ 16 h 99"/>
                <a:gd name="T38" fmla="*/ 36 w 86"/>
                <a:gd name="T39" fmla="*/ 21 h 99"/>
                <a:gd name="T40" fmla="*/ 19 w 86"/>
                <a:gd name="T41" fmla="*/ 43 h 99"/>
                <a:gd name="T42" fmla="*/ 14 w 86"/>
                <a:gd name="T43" fmla="*/ 65 h 99"/>
                <a:gd name="T44" fmla="*/ 18 w 86"/>
                <a:gd name="T45" fmla="*/ 76 h 99"/>
                <a:gd name="T46" fmla="*/ 27 w 86"/>
                <a:gd name="T47" fmla="*/ 83 h 99"/>
                <a:gd name="T48" fmla="*/ 36 w 86"/>
                <a:gd name="T49" fmla="*/ 83 h 99"/>
                <a:gd name="T50" fmla="*/ 45 w 86"/>
                <a:gd name="T51" fmla="*/ 79 h 99"/>
                <a:gd name="T52" fmla="*/ 57 w 86"/>
                <a:gd name="T53" fmla="*/ 65 h 99"/>
                <a:gd name="T54" fmla="*/ 59 w 86"/>
                <a:gd name="T55" fmla="*/ 58 h 99"/>
                <a:gd name="T56" fmla="*/ 48 w 86"/>
                <a:gd name="T57" fmla="*/ 56 h 99"/>
                <a:gd name="T58" fmla="*/ 36 w 86"/>
                <a:gd name="T59" fmla="*/ 54 h 99"/>
                <a:gd name="T60" fmla="*/ 32 w 86"/>
                <a:gd name="T61" fmla="*/ 49 h 99"/>
                <a:gd name="T62" fmla="*/ 33 w 86"/>
                <a:gd name="T63" fmla="*/ 42 h 99"/>
                <a:gd name="T64" fmla="*/ 44 w 86"/>
                <a:gd name="T65" fmla="*/ 39 h 99"/>
                <a:gd name="T66" fmla="*/ 63 w 86"/>
                <a:gd name="T67" fmla="*/ 41 h 99"/>
                <a:gd name="T68" fmla="*/ 78 w 86"/>
                <a:gd name="T69" fmla="*/ 46 h 99"/>
                <a:gd name="T70" fmla="*/ 79 w 86"/>
                <a:gd name="T71"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99">
                  <a:moveTo>
                    <a:pt x="77" y="64"/>
                  </a:moveTo>
                  <a:cubicBezTo>
                    <a:pt x="76" y="65"/>
                    <a:pt x="76" y="67"/>
                    <a:pt x="75" y="68"/>
                  </a:cubicBezTo>
                  <a:cubicBezTo>
                    <a:pt x="74" y="69"/>
                    <a:pt x="74" y="70"/>
                    <a:pt x="73" y="71"/>
                  </a:cubicBezTo>
                  <a:cubicBezTo>
                    <a:pt x="70" y="75"/>
                    <a:pt x="67" y="79"/>
                    <a:pt x="63" y="83"/>
                  </a:cubicBezTo>
                  <a:cubicBezTo>
                    <a:pt x="59" y="87"/>
                    <a:pt x="55" y="90"/>
                    <a:pt x="51" y="93"/>
                  </a:cubicBezTo>
                  <a:cubicBezTo>
                    <a:pt x="48" y="94"/>
                    <a:pt x="46" y="95"/>
                    <a:pt x="44" y="96"/>
                  </a:cubicBezTo>
                  <a:cubicBezTo>
                    <a:pt x="41" y="97"/>
                    <a:pt x="39" y="98"/>
                    <a:pt x="36" y="99"/>
                  </a:cubicBezTo>
                  <a:cubicBezTo>
                    <a:pt x="34" y="99"/>
                    <a:pt x="31" y="99"/>
                    <a:pt x="28" y="99"/>
                  </a:cubicBezTo>
                  <a:cubicBezTo>
                    <a:pt x="26" y="99"/>
                    <a:pt x="23" y="99"/>
                    <a:pt x="21" y="98"/>
                  </a:cubicBezTo>
                  <a:cubicBezTo>
                    <a:pt x="18" y="97"/>
                    <a:pt x="15" y="95"/>
                    <a:pt x="13" y="93"/>
                  </a:cubicBezTo>
                  <a:cubicBezTo>
                    <a:pt x="10" y="91"/>
                    <a:pt x="9" y="89"/>
                    <a:pt x="7" y="86"/>
                  </a:cubicBezTo>
                  <a:cubicBezTo>
                    <a:pt x="5" y="84"/>
                    <a:pt x="4" y="81"/>
                    <a:pt x="3" y="78"/>
                  </a:cubicBezTo>
                  <a:cubicBezTo>
                    <a:pt x="2" y="75"/>
                    <a:pt x="1" y="72"/>
                    <a:pt x="1" y="70"/>
                  </a:cubicBezTo>
                  <a:cubicBezTo>
                    <a:pt x="0" y="64"/>
                    <a:pt x="0" y="58"/>
                    <a:pt x="0" y="52"/>
                  </a:cubicBezTo>
                  <a:cubicBezTo>
                    <a:pt x="0" y="45"/>
                    <a:pt x="2" y="39"/>
                    <a:pt x="5" y="34"/>
                  </a:cubicBezTo>
                  <a:cubicBezTo>
                    <a:pt x="7" y="28"/>
                    <a:pt x="11" y="24"/>
                    <a:pt x="15" y="19"/>
                  </a:cubicBezTo>
                  <a:cubicBezTo>
                    <a:pt x="19" y="15"/>
                    <a:pt x="23" y="12"/>
                    <a:pt x="28" y="8"/>
                  </a:cubicBezTo>
                  <a:cubicBezTo>
                    <a:pt x="30" y="7"/>
                    <a:pt x="33" y="5"/>
                    <a:pt x="35" y="4"/>
                  </a:cubicBezTo>
                  <a:cubicBezTo>
                    <a:pt x="38" y="3"/>
                    <a:pt x="41" y="2"/>
                    <a:pt x="44" y="1"/>
                  </a:cubicBezTo>
                  <a:cubicBezTo>
                    <a:pt x="46" y="0"/>
                    <a:pt x="49" y="0"/>
                    <a:pt x="52" y="0"/>
                  </a:cubicBezTo>
                  <a:cubicBezTo>
                    <a:pt x="55" y="0"/>
                    <a:pt x="58" y="0"/>
                    <a:pt x="60" y="1"/>
                  </a:cubicBezTo>
                  <a:cubicBezTo>
                    <a:pt x="65" y="3"/>
                    <a:pt x="69" y="5"/>
                    <a:pt x="73" y="8"/>
                  </a:cubicBezTo>
                  <a:cubicBezTo>
                    <a:pt x="77" y="11"/>
                    <a:pt x="80" y="14"/>
                    <a:pt x="82" y="18"/>
                  </a:cubicBezTo>
                  <a:cubicBezTo>
                    <a:pt x="83" y="19"/>
                    <a:pt x="83" y="19"/>
                    <a:pt x="84" y="20"/>
                  </a:cubicBezTo>
                  <a:cubicBezTo>
                    <a:pt x="84" y="21"/>
                    <a:pt x="85" y="22"/>
                    <a:pt x="85" y="23"/>
                  </a:cubicBezTo>
                  <a:cubicBezTo>
                    <a:pt x="85" y="23"/>
                    <a:pt x="86" y="24"/>
                    <a:pt x="86" y="25"/>
                  </a:cubicBezTo>
                  <a:cubicBezTo>
                    <a:pt x="86" y="26"/>
                    <a:pt x="86" y="27"/>
                    <a:pt x="86" y="28"/>
                  </a:cubicBezTo>
                  <a:cubicBezTo>
                    <a:pt x="86" y="28"/>
                    <a:pt x="86" y="28"/>
                    <a:pt x="85" y="28"/>
                  </a:cubicBezTo>
                  <a:cubicBezTo>
                    <a:pt x="85" y="28"/>
                    <a:pt x="85" y="29"/>
                    <a:pt x="85" y="29"/>
                  </a:cubicBezTo>
                  <a:cubicBezTo>
                    <a:pt x="84" y="29"/>
                    <a:pt x="84" y="29"/>
                    <a:pt x="84" y="29"/>
                  </a:cubicBezTo>
                  <a:cubicBezTo>
                    <a:pt x="83" y="30"/>
                    <a:pt x="83" y="30"/>
                    <a:pt x="83" y="30"/>
                  </a:cubicBezTo>
                  <a:cubicBezTo>
                    <a:pt x="82" y="31"/>
                    <a:pt x="81" y="31"/>
                    <a:pt x="79" y="31"/>
                  </a:cubicBezTo>
                  <a:cubicBezTo>
                    <a:pt x="78" y="30"/>
                    <a:pt x="76" y="29"/>
                    <a:pt x="75" y="28"/>
                  </a:cubicBezTo>
                  <a:cubicBezTo>
                    <a:pt x="74" y="27"/>
                    <a:pt x="72" y="26"/>
                    <a:pt x="71" y="25"/>
                  </a:cubicBezTo>
                  <a:cubicBezTo>
                    <a:pt x="70" y="23"/>
                    <a:pt x="69" y="22"/>
                    <a:pt x="67" y="21"/>
                  </a:cubicBezTo>
                  <a:cubicBezTo>
                    <a:pt x="66" y="20"/>
                    <a:pt x="65" y="19"/>
                    <a:pt x="63" y="18"/>
                  </a:cubicBezTo>
                  <a:cubicBezTo>
                    <a:pt x="61" y="17"/>
                    <a:pt x="59" y="17"/>
                    <a:pt x="56" y="16"/>
                  </a:cubicBezTo>
                  <a:cubicBezTo>
                    <a:pt x="54" y="16"/>
                    <a:pt x="52" y="16"/>
                    <a:pt x="49" y="16"/>
                  </a:cubicBezTo>
                  <a:cubicBezTo>
                    <a:pt x="47" y="17"/>
                    <a:pt x="45" y="17"/>
                    <a:pt x="43" y="18"/>
                  </a:cubicBezTo>
                  <a:cubicBezTo>
                    <a:pt x="40" y="19"/>
                    <a:pt x="38" y="20"/>
                    <a:pt x="36" y="21"/>
                  </a:cubicBezTo>
                  <a:cubicBezTo>
                    <a:pt x="32" y="24"/>
                    <a:pt x="29" y="27"/>
                    <a:pt x="26" y="31"/>
                  </a:cubicBezTo>
                  <a:cubicBezTo>
                    <a:pt x="23" y="34"/>
                    <a:pt x="20" y="38"/>
                    <a:pt x="19" y="43"/>
                  </a:cubicBezTo>
                  <a:cubicBezTo>
                    <a:pt x="17" y="46"/>
                    <a:pt x="16" y="50"/>
                    <a:pt x="15" y="54"/>
                  </a:cubicBezTo>
                  <a:cubicBezTo>
                    <a:pt x="14" y="58"/>
                    <a:pt x="14" y="61"/>
                    <a:pt x="14" y="65"/>
                  </a:cubicBezTo>
                  <a:cubicBezTo>
                    <a:pt x="14" y="67"/>
                    <a:pt x="14" y="69"/>
                    <a:pt x="15" y="71"/>
                  </a:cubicBezTo>
                  <a:cubicBezTo>
                    <a:pt x="16" y="73"/>
                    <a:pt x="17" y="75"/>
                    <a:pt x="18" y="76"/>
                  </a:cubicBezTo>
                  <a:cubicBezTo>
                    <a:pt x="19" y="78"/>
                    <a:pt x="20" y="79"/>
                    <a:pt x="22" y="80"/>
                  </a:cubicBezTo>
                  <a:cubicBezTo>
                    <a:pt x="23" y="81"/>
                    <a:pt x="25" y="82"/>
                    <a:pt x="27" y="83"/>
                  </a:cubicBezTo>
                  <a:cubicBezTo>
                    <a:pt x="29" y="83"/>
                    <a:pt x="30" y="84"/>
                    <a:pt x="32" y="84"/>
                  </a:cubicBezTo>
                  <a:cubicBezTo>
                    <a:pt x="33" y="84"/>
                    <a:pt x="35" y="84"/>
                    <a:pt x="36" y="83"/>
                  </a:cubicBezTo>
                  <a:cubicBezTo>
                    <a:pt x="38" y="83"/>
                    <a:pt x="39" y="82"/>
                    <a:pt x="41" y="82"/>
                  </a:cubicBezTo>
                  <a:cubicBezTo>
                    <a:pt x="42" y="81"/>
                    <a:pt x="44" y="80"/>
                    <a:pt x="45" y="79"/>
                  </a:cubicBezTo>
                  <a:cubicBezTo>
                    <a:pt x="48" y="78"/>
                    <a:pt x="50" y="76"/>
                    <a:pt x="52" y="73"/>
                  </a:cubicBezTo>
                  <a:cubicBezTo>
                    <a:pt x="54" y="71"/>
                    <a:pt x="56" y="68"/>
                    <a:pt x="57" y="65"/>
                  </a:cubicBezTo>
                  <a:cubicBezTo>
                    <a:pt x="58" y="64"/>
                    <a:pt x="58" y="63"/>
                    <a:pt x="59" y="61"/>
                  </a:cubicBezTo>
                  <a:cubicBezTo>
                    <a:pt x="59" y="60"/>
                    <a:pt x="59" y="59"/>
                    <a:pt x="59" y="58"/>
                  </a:cubicBezTo>
                  <a:cubicBezTo>
                    <a:pt x="58" y="57"/>
                    <a:pt x="56" y="57"/>
                    <a:pt x="54" y="57"/>
                  </a:cubicBezTo>
                  <a:cubicBezTo>
                    <a:pt x="52" y="56"/>
                    <a:pt x="50" y="56"/>
                    <a:pt x="48" y="56"/>
                  </a:cubicBezTo>
                  <a:cubicBezTo>
                    <a:pt x="46" y="56"/>
                    <a:pt x="44" y="55"/>
                    <a:pt x="42" y="55"/>
                  </a:cubicBezTo>
                  <a:cubicBezTo>
                    <a:pt x="40" y="55"/>
                    <a:pt x="38" y="54"/>
                    <a:pt x="36" y="54"/>
                  </a:cubicBezTo>
                  <a:cubicBezTo>
                    <a:pt x="35" y="54"/>
                    <a:pt x="34" y="53"/>
                    <a:pt x="33" y="52"/>
                  </a:cubicBezTo>
                  <a:cubicBezTo>
                    <a:pt x="32" y="51"/>
                    <a:pt x="32" y="50"/>
                    <a:pt x="32" y="49"/>
                  </a:cubicBezTo>
                  <a:cubicBezTo>
                    <a:pt x="32" y="48"/>
                    <a:pt x="32" y="46"/>
                    <a:pt x="32" y="45"/>
                  </a:cubicBezTo>
                  <a:cubicBezTo>
                    <a:pt x="32" y="44"/>
                    <a:pt x="32" y="43"/>
                    <a:pt x="33" y="42"/>
                  </a:cubicBezTo>
                  <a:cubicBezTo>
                    <a:pt x="33" y="41"/>
                    <a:pt x="34" y="40"/>
                    <a:pt x="35" y="40"/>
                  </a:cubicBezTo>
                  <a:cubicBezTo>
                    <a:pt x="38" y="39"/>
                    <a:pt x="41" y="39"/>
                    <a:pt x="44" y="39"/>
                  </a:cubicBezTo>
                  <a:cubicBezTo>
                    <a:pt x="47" y="40"/>
                    <a:pt x="50" y="40"/>
                    <a:pt x="54" y="40"/>
                  </a:cubicBezTo>
                  <a:cubicBezTo>
                    <a:pt x="57" y="40"/>
                    <a:pt x="60" y="41"/>
                    <a:pt x="63" y="41"/>
                  </a:cubicBezTo>
                  <a:cubicBezTo>
                    <a:pt x="66" y="41"/>
                    <a:pt x="70" y="42"/>
                    <a:pt x="73" y="43"/>
                  </a:cubicBezTo>
                  <a:cubicBezTo>
                    <a:pt x="75" y="44"/>
                    <a:pt x="77" y="45"/>
                    <a:pt x="78" y="46"/>
                  </a:cubicBezTo>
                  <a:cubicBezTo>
                    <a:pt x="79" y="48"/>
                    <a:pt x="79" y="50"/>
                    <a:pt x="79" y="52"/>
                  </a:cubicBezTo>
                  <a:cubicBezTo>
                    <a:pt x="80" y="54"/>
                    <a:pt x="79" y="56"/>
                    <a:pt x="79" y="58"/>
                  </a:cubicBezTo>
                  <a:cubicBezTo>
                    <a:pt x="78" y="61"/>
                    <a:pt x="77" y="62"/>
                    <a:pt x="77" y="64"/>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2" name="Freeform 12"/>
            <p:cNvSpPr/>
            <p:nvPr/>
          </p:nvSpPr>
          <p:spPr bwMode="auto">
            <a:xfrm>
              <a:off x="3157" y="2189"/>
              <a:ext cx="179" cy="177"/>
            </a:xfrm>
            <a:custGeom>
              <a:avLst/>
              <a:gdLst>
                <a:gd name="T0" fmla="*/ 36 w 76"/>
                <a:gd name="T1" fmla="*/ 73 h 75"/>
                <a:gd name="T2" fmla="*/ 31 w 76"/>
                <a:gd name="T3" fmla="*/ 75 h 75"/>
                <a:gd name="T4" fmla="*/ 27 w 76"/>
                <a:gd name="T5" fmla="*/ 73 h 75"/>
                <a:gd name="T6" fmla="*/ 26 w 76"/>
                <a:gd name="T7" fmla="*/ 69 h 75"/>
                <a:gd name="T8" fmla="*/ 28 w 76"/>
                <a:gd name="T9" fmla="*/ 64 h 75"/>
                <a:gd name="T10" fmla="*/ 32 w 76"/>
                <a:gd name="T11" fmla="*/ 59 h 75"/>
                <a:gd name="T12" fmla="*/ 38 w 76"/>
                <a:gd name="T13" fmla="*/ 53 h 75"/>
                <a:gd name="T14" fmla="*/ 38 w 76"/>
                <a:gd name="T15" fmla="*/ 47 h 75"/>
                <a:gd name="T16" fmla="*/ 32 w 76"/>
                <a:gd name="T17" fmla="*/ 43 h 75"/>
                <a:gd name="T18" fmla="*/ 26 w 76"/>
                <a:gd name="T19" fmla="*/ 38 h 75"/>
                <a:gd name="T20" fmla="*/ 18 w 76"/>
                <a:gd name="T21" fmla="*/ 43 h 75"/>
                <a:gd name="T22" fmla="*/ 10 w 76"/>
                <a:gd name="T23" fmla="*/ 52 h 75"/>
                <a:gd name="T24" fmla="*/ 4 w 76"/>
                <a:gd name="T25" fmla="*/ 55 h 75"/>
                <a:gd name="T26" fmla="*/ 0 w 76"/>
                <a:gd name="T27" fmla="*/ 51 h 75"/>
                <a:gd name="T28" fmla="*/ 1 w 76"/>
                <a:gd name="T29" fmla="*/ 44 h 75"/>
                <a:gd name="T30" fmla="*/ 5 w 76"/>
                <a:gd name="T31" fmla="*/ 38 h 75"/>
                <a:gd name="T32" fmla="*/ 13 w 76"/>
                <a:gd name="T33" fmla="*/ 29 h 75"/>
                <a:gd name="T34" fmla="*/ 26 w 76"/>
                <a:gd name="T35" fmla="*/ 18 h 75"/>
                <a:gd name="T36" fmla="*/ 34 w 76"/>
                <a:gd name="T37" fmla="*/ 10 h 75"/>
                <a:gd name="T38" fmla="*/ 39 w 76"/>
                <a:gd name="T39" fmla="*/ 6 h 75"/>
                <a:gd name="T40" fmla="*/ 43 w 76"/>
                <a:gd name="T41" fmla="*/ 2 h 75"/>
                <a:gd name="T42" fmla="*/ 48 w 76"/>
                <a:gd name="T43" fmla="*/ 0 h 75"/>
                <a:gd name="T44" fmla="*/ 53 w 76"/>
                <a:gd name="T45" fmla="*/ 3 h 75"/>
                <a:gd name="T46" fmla="*/ 53 w 76"/>
                <a:gd name="T47" fmla="*/ 10 h 75"/>
                <a:gd name="T48" fmla="*/ 50 w 76"/>
                <a:gd name="T49" fmla="*/ 14 h 75"/>
                <a:gd name="T50" fmla="*/ 49 w 76"/>
                <a:gd name="T51" fmla="*/ 15 h 75"/>
                <a:gd name="T52" fmla="*/ 43 w 76"/>
                <a:gd name="T53" fmla="*/ 20 h 75"/>
                <a:gd name="T54" fmla="*/ 36 w 76"/>
                <a:gd name="T55" fmla="*/ 25 h 75"/>
                <a:gd name="T56" fmla="*/ 34 w 76"/>
                <a:gd name="T57" fmla="*/ 27 h 75"/>
                <a:gd name="T58" fmla="*/ 49 w 76"/>
                <a:gd name="T59" fmla="*/ 39 h 75"/>
                <a:gd name="T60" fmla="*/ 51 w 76"/>
                <a:gd name="T61" fmla="*/ 39 h 75"/>
                <a:gd name="T62" fmla="*/ 52 w 76"/>
                <a:gd name="T63" fmla="*/ 37 h 75"/>
                <a:gd name="T64" fmla="*/ 59 w 76"/>
                <a:gd name="T65" fmla="*/ 30 h 75"/>
                <a:gd name="T66" fmla="*/ 66 w 76"/>
                <a:gd name="T67" fmla="*/ 22 h 75"/>
                <a:gd name="T68" fmla="*/ 69 w 76"/>
                <a:gd name="T69" fmla="*/ 19 h 75"/>
                <a:gd name="T70" fmla="*/ 74 w 76"/>
                <a:gd name="T71" fmla="*/ 19 h 75"/>
                <a:gd name="T72" fmla="*/ 75 w 76"/>
                <a:gd name="T73" fmla="*/ 26 h 75"/>
                <a:gd name="T74" fmla="*/ 73 w 76"/>
                <a:gd name="T75" fmla="*/ 32 h 75"/>
                <a:gd name="T76" fmla="*/ 65 w 76"/>
                <a:gd name="T77" fmla="*/ 43 h 75"/>
                <a:gd name="T78" fmla="*/ 61 w 76"/>
                <a:gd name="T79" fmla="*/ 47 h 75"/>
                <a:gd name="T80" fmla="*/ 51 w 76"/>
                <a:gd name="T81" fmla="*/ 57 h 75"/>
                <a:gd name="T82" fmla="*/ 43 w 76"/>
                <a:gd name="T83"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75">
                  <a:moveTo>
                    <a:pt x="39" y="71"/>
                  </a:moveTo>
                  <a:cubicBezTo>
                    <a:pt x="38" y="71"/>
                    <a:pt x="37" y="72"/>
                    <a:pt x="36" y="73"/>
                  </a:cubicBezTo>
                  <a:cubicBezTo>
                    <a:pt x="35" y="73"/>
                    <a:pt x="35" y="74"/>
                    <a:pt x="34" y="74"/>
                  </a:cubicBezTo>
                  <a:cubicBezTo>
                    <a:pt x="33" y="75"/>
                    <a:pt x="32" y="75"/>
                    <a:pt x="31" y="75"/>
                  </a:cubicBezTo>
                  <a:cubicBezTo>
                    <a:pt x="30" y="75"/>
                    <a:pt x="29" y="75"/>
                    <a:pt x="28" y="75"/>
                  </a:cubicBezTo>
                  <a:cubicBezTo>
                    <a:pt x="28" y="74"/>
                    <a:pt x="27" y="74"/>
                    <a:pt x="27" y="73"/>
                  </a:cubicBezTo>
                  <a:cubicBezTo>
                    <a:pt x="26" y="73"/>
                    <a:pt x="26" y="72"/>
                    <a:pt x="26" y="71"/>
                  </a:cubicBezTo>
                  <a:cubicBezTo>
                    <a:pt x="26" y="71"/>
                    <a:pt x="26" y="70"/>
                    <a:pt x="26" y="69"/>
                  </a:cubicBezTo>
                  <a:cubicBezTo>
                    <a:pt x="26" y="68"/>
                    <a:pt x="26" y="68"/>
                    <a:pt x="27" y="67"/>
                  </a:cubicBezTo>
                  <a:cubicBezTo>
                    <a:pt x="27" y="66"/>
                    <a:pt x="28" y="65"/>
                    <a:pt x="28" y="64"/>
                  </a:cubicBezTo>
                  <a:cubicBezTo>
                    <a:pt x="29" y="63"/>
                    <a:pt x="30" y="63"/>
                    <a:pt x="30" y="62"/>
                  </a:cubicBezTo>
                  <a:cubicBezTo>
                    <a:pt x="31" y="61"/>
                    <a:pt x="32" y="60"/>
                    <a:pt x="32" y="59"/>
                  </a:cubicBezTo>
                  <a:cubicBezTo>
                    <a:pt x="33" y="59"/>
                    <a:pt x="34" y="58"/>
                    <a:pt x="35" y="57"/>
                  </a:cubicBezTo>
                  <a:cubicBezTo>
                    <a:pt x="36" y="56"/>
                    <a:pt x="37" y="55"/>
                    <a:pt x="38" y="53"/>
                  </a:cubicBezTo>
                  <a:cubicBezTo>
                    <a:pt x="38" y="52"/>
                    <a:pt x="39" y="51"/>
                    <a:pt x="40" y="49"/>
                  </a:cubicBezTo>
                  <a:cubicBezTo>
                    <a:pt x="39" y="49"/>
                    <a:pt x="38" y="48"/>
                    <a:pt x="38" y="47"/>
                  </a:cubicBezTo>
                  <a:cubicBezTo>
                    <a:pt x="37" y="46"/>
                    <a:pt x="36" y="46"/>
                    <a:pt x="35" y="45"/>
                  </a:cubicBezTo>
                  <a:cubicBezTo>
                    <a:pt x="34" y="44"/>
                    <a:pt x="33" y="44"/>
                    <a:pt x="32" y="43"/>
                  </a:cubicBezTo>
                  <a:cubicBezTo>
                    <a:pt x="31" y="42"/>
                    <a:pt x="30" y="41"/>
                    <a:pt x="29" y="40"/>
                  </a:cubicBezTo>
                  <a:cubicBezTo>
                    <a:pt x="28" y="40"/>
                    <a:pt x="27" y="39"/>
                    <a:pt x="26" y="38"/>
                  </a:cubicBezTo>
                  <a:cubicBezTo>
                    <a:pt x="25" y="37"/>
                    <a:pt x="24" y="37"/>
                    <a:pt x="23" y="36"/>
                  </a:cubicBezTo>
                  <a:cubicBezTo>
                    <a:pt x="21" y="38"/>
                    <a:pt x="20" y="40"/>
                    <a:pt x="18" y="43"/>
                  </a:cubicBezTo>
                  <a:cubicBezTo>
                    <a:pt x="16" y="45"/>
                    <a:pt x="14" y="47"/>
                    <a:pt x="12" y="49"/>
                  </a:cubicBezTo>
                  <a:cubicBezTo>
                    <a:pt x="11" y="50"/>
                    <a:pt x="11" y="51"/>
                    <a:pt x="10" y="52"/>
                  </a:cubicBezTo>
                  <a:cubicBezTo>
                    <a:pt x="9" y="52"/>
                    <a:pt x="8" y="53"/>
                    <a:pt x="7" y="53"/>
                  </a:cubicBezTo>
                  <a:cubicBezTo>
                    <a:pt x="6" y="54"/>
                    <a:pt x="5" y="55"/>
                    <a:pt x="4" y="55"/>
                  </a:cubicBezTo>
                  <a:cubicBezTo>
                    <a:pt x="3" y="55"/>
                    <a:pt x="2" y="54"/>
                    <a:pt x="2" y="54"/>
                  </a:cubicBezTo>
                  <a:cubicBezTo>
                    <a:pt x="1" y="53"/>
                    <a:pt x="0" y="52"/>
                    <a:pt x="0" y="51"/>
                  </a:cubicBezTo>
                  <a:cubicBezTo>
                    <a:pt x="0" y="50"/>
                    <a:pt x="0" y="48"/>
                    <a:pt x="0" y="47"/>
                  </a:cubicBezTo>
                  <a:cubicBezTo>
                    <a:pt x="0" y="46"/>
                    <a:pt x="0" y="45"/>
                    <a:pt x="1" y="44"/>
                  </a:cubicBezTo>
                  <a:cubicBezTo>
                    <a:pt x="1" y="43"/>
                    <a:pt x="2" y="42"/>
                    <a:pt x="2" y="41"/>
                  </a:cubicBezTo>
                  <a:cubicBezTo>
                    <a:pt x="3" y="40"/>
                    <a:pt x="4" y="39"/>
                    <a:pt x="5" y="38"/>
                  </a:cubicBezTo>
                  <a:cubicBezTo>
                    <a:pt x="6" y="37"/>
                    <a:pt x="7" y="36"/>
                    <a:pt x="8" y="35"/>
                  </a:cubicBezTo>
                  <a:cubicBezTo>
                    <a:pt x="9" y="33"/>
                    <a:pt x="11" y="31"/>
                    <a:pt x="13" y="29"/>
                  </a:cubicBezTo>
                  <a:cubicBezTo>
                    <a:pt x="15" y="27"/>
                    <a:pt x="17" y="25"/>
                    <a:pt x="19" y="24"/>
                  </a:cubicBezTo>
                  <a:cubicBezTo>
                    <a:pt x="21" y="22"/>
                    <a:pt x="23" y="20"/>
                    <a:pt x="26" y="18"/>
                  </a:cubicBezTo>
                  <a:cubicBezTo>
                    <a:pt x="28" y="16"/>
                    <a:pt x="30" y="14"/>
                    <a:pt x="32" y="12"/>
                  </a:cubicBezTo>
                  <a:cubicBezTo>
                    <a:pt x="33" y="12"/>
                    <a:pt x="33" y="11"/>
                    <a:pt x="34" y="10"/>
                  </a:cubicBezTo>
                  <a:cubicBezTo>
                    <a:pt x="35" y="10"/>
                    <a:pt x="36" y="9"/>
                    <a:pt x="36" y="8"/>
                  </a:cubicBezTo>
                  <a:cubicBezTo>
                    <a:pt x="37" y="7"/>
                    <a:pt x="38" y="7"/>
                    <a:pt x="39" y="6"/>
                  </a:cubicBezTo>
                  <a:cubicBezTo>
                    <a:pt x="40" y="5"/>
                    <a:pt x="40" y="5"/>
                    <a:pt x="41" y="4"/>
                  </a:cubicBezTo>
                  <a:cubicBezTo>
                    <a:pt x="42" y="3"/>
                    <a:pt x="43" y="3"/>
                    <a:pt x="43" y="2"/>
                  </a:cubicBezTo>
                  <a:cubicBezTo>
                    <a:pt x="44" y="2"/>
                    <a:pt x="45" y="1"/>
                    <a:pt x="46" y="1"/>
                  </a:cubicBezTo>
                  <a:cubicBezTo>
                    <a:pt x="46" y="0"/>
                    <a:pt x="47" y="0"/>
                    <a:pt x="48" y="0"/>
                  </a:cubicBezTo>
                  <a:cubicBezTo>
                    <a:pt x="49" y="0"/>
                    <a:pt x="50" y="0"/>
                    <a:pt x="51" y="0"/>
                  </a:cubicBezTo>
                  <a:cubicBezTo>
                    <a:pt x="52" y="1"/>
                    <a:pt x="53" y="2"/>
                    <a:pt x="53" y="3"/>
                  </a:cubicBezTo>
                  <a:cubicBezTo>
                    <a:pt x="54" y="4"/>
                    <a:pt x="54" y="5"/>
                    <a:pt x="54" y="6"/>
                  </a:cubicBezTo>
                  <a:cubicBezTo>
                    <a:pt x="54" y="8"/>
                    <a:pt x="54" y="9"/>
                    <a:pt x="53" y="10"/>
                  </a:cubicBezTo>
                  <a:cubicBezTo>
                    <a:pt x="53" y="12"/>
                    <a:pt x="52" y="13"/>
                    <a:pt x="51" y="14"/>
                  </a:cubicBezTo>
                  <a:cubicBezTo>
                    <a:pt x="50" y="14"/>
                    <a:pt x="50" y="14"/>
                    <a:pt x="50" y="14"/>
                  </a:cubicBezTo>
                  <a:cubicBezTo>
                    <a:pt x="49" y="15"/>
                    <a:pt x="49" y="15"/>
                    <a:pt x="49" y="15"/>
                  </a:cubicBezTo>
                  <a:cubicBezTo>
                    <a:pt x="49" y="15"/>
                    <a:pt x="49" y="15"/>
                    <a:pt x="49" y="15"/>
                  </a:cubicBezTo>
                  <a:cubicBezTo>
                    <a:pt x="48" y="16"/>
                    <a:pt x="47" y="17"/>
                    <a:pt x="46" y="18"/>
                  </a:cubicBezTo>
                  <a:cubicBezTo>
                    <a:pt x="45" y="19"/>
                    <a:pt x="44" y="19"/>
                    <a:pt x="43" y="20"/>
                  </a:cubicBezTo>
                  <a:cubicBezTo>
                    <a:pt x="41" y="21"/>
                    <a:pt x="40" y="22"/>
                    <a:pt x="39" y="23"/>
                  </a:cubicBezTo>
                  <a:cubicBezTo>
                    <a:pt x="38" y="23"/>
                    <a:pt x="37" y="24"/>
                    <a:pt x="36" y="25"/>
                  </a:cubicBezTo>
                  <a:cubicBezTo>
                    <a:pt x="35" y="26"/>
                    <a:pt x="35" y="26"/>
                    <a:pt x="35" y="26"/>
                  </a:cubicBezTo>
                  <a:cubicBezTo>
                    <a:pt x="35" y="26"/>
                    <a:pt x="35" y="27"/>
                    <a:pt x="34" y="27"/>
                  </a:cubicBezTo>
                  <a:cubicBezTo>
                    <a:pt x="37" y="29"/>
                    <a:pt x="39" y="31"/>
                    <a:pt x="41" y="33"/>
                  </a:cubicBezTo>
                  <a:cubicBezTo>
                    <a:pt x="44" y="35"/>
                    <a:pt x="46" y="37"/>
                    <a:pt x="49" y="39"/>
                  </a:cubicBezTo>
                  <a:cubicBezTo>
                    <a:pt x="49" y="39"/>
                    <a:pt x="49" y="39"/>
                    <a:pt x="50" y="39"/>
                  </a:cubicBezTo>
                  <a:cubicBezTo>
                    <a:pt x="50" y="39"/>
                    <a:pt x="50" y="39"/>
                    <a:pt x="51" y="39"/>
                  </a:cubicBezTo>
                  <a:cubicBezTo>
                    <a:pt x="51" y="39"/>
                    <a:pt x="51" y="38"/>
                    <a:pt x="52" y="38"/>
                  </a:cubicBezTo>
                  <a:cubicBezTo>
                    <a:pt x="52" y="38"/>
                    <a:pt x="52" y="38"/>
                    <a:pt x="52" y="37"/>
                  </a:cubicBezTo>
                  <a:cubicBezTo>
                    <a:pt x="54" y="36"/>
                    <a:pt x="55" y="35"/>
                    <a:pt x="56" y="34"/>
                  </a:cubicBezTo>
                  <a:cubicBezTo>
                    <a:pt x="57" y="32"/>
                    <a:pt x="58" y="31"/>
                    <a:pt x="59" y="30"/>
                  </a:cubicBezTo>
                  <a:cubicBezTo>
                    <a:pt x="60" y="28"/>
                    <a:pt x="61" y="27"/>
                    <a:pt x="62" y="26"/>
                  </a:cubicBezTo>
                  <a:cubicBezTo>
                    <a:pt x="63" y="25"/>
                    <a:pt x="65" y="23"/>
                    <a:pt x="66" y="22"/>
                  </a:cubicBezTo>
                  <a:cubicBezTo>
                    <a:pt x="66" y="22"/>
                    <a:pt x="67" y="21"/>
                    <a:pt x="67" y="21"/>
                  </a:cubicBezTo>
                  <a:cubicBezTo>
                    <a:pt x="68" y="20"/>
                    <a:pt x="69" y="20"/>
                    <a:pt x="69" y="19"/>
                  </a:cubicBezTo>
                  <a:cubicBezTo>
                    <a:pt x="70" y="19"/>
                    <a:pt x="71" y="19"/>
                    <a:pt x="72" y="19"/>
                  </a:cubicBezTo>
                  <a:cubicBezTo>
                    <a:pt x="72" y="19"/>
                    <a:pt x="73" y="19"/>
                    <a:pt x="74" y="19"/>
                  </a:cubicBezTo>
                  <a:cubicBezTo>
                    <a:pt x="74" y="20"/>
                    <a:pt x="75" y="21"/>
                    <a:pt x="75" y="22"/>
                  </a:cubicBezTo>
                  <a:cubicBezTo>
                    <a:pt x="75" y="23"/>
                    <a:pt x="76" y="24"/>
                    <a:pt x="75" y="26"/>
                  </a:cubicBezTo>
                  <a:cubicBezTo>
                    <a:pt x="75" y="27"/>
                    <a:pt x="75" y="28"/>
                    <a:pt x="75" y="29"/>
                  </a:cubicBezTo>
                  <a:cubicBezTo>
                    <a:pt x="74" y="30"/>
                    <a:pt x="74" y="31"/>
                    <a:pt x="73" y="32"/>
                  </a:cubicBezTo>
                  <a:cubicBezTo>
                    <a:pt x="72" y="34"/>
                    <a:pt x="71" y="36"/>
                    <a:pt x="70" y="38"/>
                  </a:cubicBezTo>
                  <a:cubicBezTo>
                    <a:pt x="68" y="40"/>
                    <a:pt x="67" y="41"/>
                    <a:pt x="65" y="43"/>
                  </a:cubicBezTo>
                  <a:cubicBezTo>
                    <a:pt x="64" y="44"/>
                    <a:pt x="64" y="45"/>
                    <a:pt x="63" y="45"/>
                  </a:cubicBezTo>
                  <a:cubicBezTo>
                    <a:pt x="62" y="46"/>
                    <a:pt x="61" y="47"/>
                    <a:pt x="61" y="47"/>
                  </a:cubicBezTo>
                  <a:cubicBezTo>
                    <a:pt x="56" y="52"/>
                    <a:pt x="56" y="52"/>
                    <a:pt x="56" y="52"/>
                  </a:cubicBezTo>
                  <a:cubicBezTo>
                    <a:pt x="55" y="53"/>
                    <a:pt x="53" y="55"/>
                    <a:pt x="51" y="57"/>
                  </a:cubicBezTo>
                  <a:cubicBezTo>
                    <a:pt x="50" y="58"/>
                    <a:pt x="49" y="60"/>
                    <a:pt x="47" y="62"/>
                  </a:cubicBezTo>
                  <a:cubicBezTo>
                    <a:pt x="46" y="63"/>
                    <a:pt x="44" y="65"/>
                    <a:pt x="43" y="67"/>
                  </a:cubicBezTo>
                  <a:cubicBezTo>
                    <a:pt x="42" y="68"/>
                    <a:pt x="40" y="70"/>
                    <a:pt x="39" y="7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3" name="Freeform 13"/>
            <p:cNvSpPr/>
            <p:nvPr/>
          </p:nvSpPr>
          <p:spPr bwMode="auto">
            <a:xfrm>
              <a:off x="2733" y="2721"/>
              <a:ext cx="251" cy="390"/>
            </a:xfrm>
            <a:custGeom>
              <a:avLst/>
              <a:gdLst>
                <a:gd name="T0" fmla="*/ 98 w 106"/>
                <a:gd name="T1" fmla="*/ 127 h 165"/>
                <a:gd name="T2" fmla="*/ 102 w 106"/>
                <a:gd name="T3" fmla="*/ 136 h 165"/>
                <a:gd name="T4" fmla="*/ 105 w 106"/>
                <a:gd name="T5" fmla="*/ 145 h 165"/>
                <a:gd name="T6" fmla="*/ 106 w 106"/>
                <a:gd name="T7" fmla="*/ 154 h 165"/>
                <a:gd name="T8" fmla="*/ 102 w 106"/>
                <a:gd name="T9" fmla="*/ 163 h 165"/>
                <a:gd name="T10" fmla="*/ 96 w 106"/>
                <a:gd name="T11" fmla="*/ 165 h 165"/>
                <a:gd name="T12" fmla="*/ 90 w 106"/>
                <a:gd name="T13" fmla="*/ 163 h 165"/>
                <a:gd name="T14" fmla="*/ 85 w 106"/>
                <a:gd name="T15" fmla="*/ 158 h 165"/>
                <a:gd name="T16" fmla="*/ 80 w 106"/>
                <a:gd name="T17" fmla="*/ 153 h 165"/>
                <a:gd name="T18" fmla="*/ 71 w 106"/>
                <a:gd name="T19" fmla="*/ 141 h 165"/>
                <a:gd name="T20" fmla="*/ 62 w 106"/>
                <a:gd name="T21" fmla="*/ 128 h 165"/>
                <a:gd name="T22" fmla="*/ 48 w 106"/>
                <a:gd name="T23" fmla="*/ 105 h 165"/>
                <a:gd name="T24" fmla="*/ 34 w 106"/>
                <a:gd name="T25" fmla="*/ 81 h 165"/>
                <a:gd name="T26" fmla="*/ 21 w 106"/>
                <a:gd name="T27" fmla="*/ 58 h 165"/>
                <a:gd name="T28" fmla="*/ 8 w 106"/>
                <a:gd name="T29" fmla="*/ 34 h 165"/>
                <a:gd name="T30" fmla="*/ 4 w 106"/>
                <a:gd name="T31" fmla="*/ 27 h 165"/>
                <a:gd name="T32" fmla="*/ 1 w 106"/>
                <a:gd name="T33" fmla="*/ 20 h 165"/>
                <a:gd name="T34" fmla="*/ 0 w 106"/>
                <a:gd name="T35" fmla="*/ 12 h 165"/>
                <a:gd name="T36" fmla="*/ 1 w 106"/>
                <a:gd name="T37" fmla="*/ 4 h 165"/>
                <a:gd name="T38" fmla="*/ 5 w 106"/>
                <a:gd name="T39" fmla="*/ 1 h 165"/>
                <a:gd name="T40" fmla="*/ 10 w 106"/>
                <a:gd name="T41" fmla="*/ 1 h 165"/>
                <a:gd name="T42" fmla="*/ 15 w 106"/>
                <a:gd name="T43" fmla="*/ 1 h 165"/>
                <a:gd name="T44" fmla="*/ 19 w 106"/>
                <a:gd name="T45" fmla="*/ 4 h 165"/>
                <a:gd name="T46" fmla="*/ 30 w 106"/>
                <a:gd name="T47" fmla="*/ 18 h 165"/>
                <a:gd name="T48" fmla="*/ 38 w 106"/>
                <a:gd name="T49" fmla="*/ 31 h 165"/>
                <a:gd name="T50" fmla="*/ 45 w 106"/>
                <a:gd name="T51" fmla="*/ 44 h 165"/>
                <a:gd name="T52" fmla="*/ 53 w 106"/>
                <a:gd name="T53" fmla="*/ 58 h 165"/>
                <a:gd name="T54" fmla="*/ 61 w 106"/>
                <a:gd name="T55" fmla="*/ 72 h 165"/>
                <a:gd name="T56" fmla="*/ 71 w 106"/>
                <a:gd name="T57" fmla="*/ 87 h 165"/>
                <a:gd name="T58" fmla="*/ 80 w 106"/>
                <a:gd name="T59" fmla="*/ 101 h 165"/>
                <a:gd name="T60" fmla="*/ 89 w 106"/>
                <a:gd name="T61" fmla="*/ 114 h 165"/>
                <a:gd name="T62" fmla="*/ 98 w 106"/>
                <a:gd name="T63" fmla="*/ 12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65">
                  <a:moveTo>
                    <a:pt x="98" y="127"/>
                  </a:moveTo>
                  <a:cubicBezTo>
                    <a:pt x="99" y="130"/>
                    <a:pt x="100" y="133"/>
                    <a:pt x="102" y="136"/>
                  </a:cubicBezTo>
                  <a:cubicBezTo>
                    <a:pt x="103" y="139"/>
                    <a:pt x="104" y="142"/>
                    <a:pt x="105" y="145"/>
                  </a:cubicBezTo>
                  <a:cubicBezTo>
                    <a:pt x="106" y="148"/>
                    <a:pt x="106" y="151"/>
                    <a:pt x="106" y="154"/>
                  </a:cubicBezTo>
                  <a:cubicBezTo>
                    <a:pt x="106" y="157"/>
                    <a:pt x="104" y="160"/>
                    <a:pt x="102" y="163"/>
                  </a:cubicBezTo>
                  <a:cubicBezTo>
                    <a:pt x="100" y="165"/>
                    <a:pt x="98" y="165"/>
                    <a:pt x="96" y="165"/>
                  </a:cubicBezTo>
                  <a:cubicBezTo>
                    <a:pt x="94" y="164"/>
                    <a:pt x="92" y="164"/>
                    <a:pt x="90" y="163"/>
                  </a:cubicBezTo>
                  <a:cubicBezTo>
                    <a:pt x="88" y="161"/>
                    <a:pt x="87" y="159"/>
                    <a:pt x="85" y="158"/>
                  </a:cubicBezTo>
                  <a:cubicBezTo>
                    <a:pt x="83" y="156"/>
                    <a:pt x="82" y="155"/>
                    <a:pt x="80" y="153"/>
                  </a:cubicBezTo>
                  <a:cubicBezTo>
                    <a:pt x="77" y="149"/>
                    <a:pt x="74" y="145"/>
                    <a:pt x="71" y="141"/>
                  </a:cubicBezTo>
                  <a:cubicBezTo>
                    <a:pt x="67" y="137"/>
                    <a:pt x="64" y="133"/>
                    <a:pt x="62" y="128"/>
                  </a:cubicBezTo>
                  <a:cubicBezTo>
                    <a:pt x="57" y="120"/>
                    <a:pt x="52" y="112"/>
                    <a:pt x="48" y="105"/>
                  </a:cubicBezTo>
                  <a:cubicBezTo>
                    <a:pt x="43" y="97"/>
                    <a:pt x="39" y="89"/>
                    <a:pt x="34" y="81"/>
                  </a:cubicBezTo>
                  <a:cubicBezTo>
                    <a:pt x="30" y="73"/>
                    <a:pt x="25" y="66"/>
                    <a:pt x="21" y="58"/>
                  </a:cubicBezTo>
                  <a:cubicBezTo>
                    <a:pt x="17" y="50"/>
                    <a:pt x="12" y="42"/>
                    <a:pt x="8" y="34"/>
                  </a:cubicBezTo>
                  <a:cubicBezTo>
                    <a:pt x="7" y="32"/>
                    <a:pt x="5" y="30"/>
                    <a:pt x="4" y="27"/>
                  </a:cubicBezTo>
                  <a:cubicBezTo>
                    <a:pt x="3" y="25"/>
                    <a:pt x="2" y="22"/>
                    <a:pt x="1" y="20"/>
                  </a:cubicBezTo>
                  <a:cubicBezTo>
                    <a:pt x="0" y="17"/>
                    <a:pt x="0" y="15"/>
                    <a:pt x="0" y="12"/>
                  </a:cubicBezTo>
                  <a:cubicBezTo>
                    <a:pt x="0" y="9"/>
                    <a:pt x="0" y="7"/>
                    <a:pt x="1" y="4"/>
                  </a:cubicBezTo>
                  <a:cubicBezTo>
                    <a:pt x="3" y="3"/>
                    <a:pt x="4" y="2"/>
                    <a:pt x="5" y="1"/>
                  </a:cubicBezTo>
                  <a:cubicBezTo>
                    <a:pt x="7" y="1"/>
                    <a:pt x="8" y="0"/>
                    <a:pt x="10" y="1"/>
                  </a:cubicBezTo>
                  <a:cubicBezTo>
                    <a:pt x="12" y="1"/>
                    <a:pt x="13" y="1"/>
                    <a:pt x="15" y="1"/>
                  </a:cubicBezTo>
                  <a:cubicBezTo>
                    <a:pt x="16" y="2"/>
                    <a:pt x="18" y="3"/>
                    <a:pt x="19" y="4"/>
                  </a:cubicBezTo>
                  <a:cubicBezTo>
                    <a:pt x="23" y="7"/>
                    <a:pt x="27" y="12"/>
                    <a:pt x="30" y="18"/>
                  </a:cubicBezTo>
                  <a:cubicBezTo>
                    <a:pt x="33" y="22"/>
                    <a:pt x="35" y="26"/>
                    <a:pt x="38" y="31"/>
                  </a:cubicBezTo>
                  <a:cubicBezTo>
                    <a:pt x="40" y="35"/>
                    <a:pt x="43" y="40"/>
                    <a:pt x="45" y="44"/>
                  </a:cubicBezTo>
                  <a:cubicBezTo>
                    <a:pt x="48" y="49"/>
                    <a:pt x="51" y="54"/>
                    <a:pt x="53" y="58"/>
                  </a:cubicBezTo>
                  <a:cubicBezTo>
                    <a:pt x="56" y="63"/>
                    <a:pt x="59" y="68"/>
                    <a:pt x="61" y="72"/>
                  </a:cubicBezTo>
                  <a:cubicBezTo>
                    <a:pt x="64" y="77"/>
                    <a:pt x="67" y="82"/>
                    <a:pt x="71" y="87"/>
                  </a:cubicBezTo>
                  <a:cubicBezTo>
                    <a:pt x="74" y="91"/>
                    <a:pt x="77" y="96"/>
                    <a:pt x="80" y="101"/>
                  </a:cubicBezTo>
                  <a:cubicBezTo>
                    <a:pt x="83" y="105"/>
                    <a:pt x="86" y="109"/>
                    <a:pt x="89" y="114"/>
                  </a:cubicBezTo>
                  <a:cubicBezTo>
                    <a:pt x="92" y="118"/>
                    <a:pt x="95" y="123"/>
                    <a:pt x="98" y="12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4" name="Freeform 14"/>
            <p:cNvSpPr/>
            <p:nvPr/>
          </p:nvSpPr>
          <p:spPr bwMode="auto">
            <a:xfrm>
              <a:off x="4656" y="2106"/>
              <a:ext cx="101" cy="145"/>
            </a:xfrm>
            <a:custGeom>
              <a:avLst/>
              <a:gdLst>
                <a:gd name="T0" fmla="*/ 43 w 43"/>
                <a:gd name="T1" fmla="*/ 9 h 61"/>
                <a:gd name="T2" fmla="*/ 42 w 43"/>
                <a:gd name="T3" fmla="*/ 10 h 61"/>
                <a:gd name="T4" fmla="*/ 41 w 43"/>
                <a:gd name="T5" fmla="*/ 10 h 61"/>
                <a:gd name="T6" fmla="*/ 39 w 43"/>
                <a:gd name="T7" fmla="*/ 10 h 61"/>
                <a:gd name="T8" fmla="*/ 37 w 43"/>
                <a:gd name="T9" fmla="*/ 10 h 61"/>
                <a:gd name="T10" fmla="*/ 35 w 43"/>
                <a:gd name="T11" fmla="*/ 11 h 61"/>
                <a:gd name="T12" fmla="*/ 34 w 43"/>
                <a:gd name="T13" fmla="*/ 12 h 61"/>
                <a:gd name="T14" fmla="*/ 34 w 43"/>
                <a:gd name="T15" fmla="*/ 13 h 61"/>
                <a:gd name="T16" fmla="*/ 34 w 43"/>
                <a:gd name="T17" fmla="*/ 14 h 61"/>
                <a:gd name="T18" fmla="*/ 35 w 43"/>
                <a:gd name="T19" fmla="*/ 25 h 61"/>
                <a:gd name="T20" fmla="*/ 34 w 43"/>
                <a:gd name="T21" fmla="*/ 36 h 61"/>
                <a:gd name="T22" fmla="*/ 34 w 43"/>
                <a:gd name="T23" fmla="*/ 41 h 61"/>
                <a:gd name="T24" fmla="*/ 33 w 43"/>
                <a:gd name="T25" fmla="*/ 47 h 61"/>
                <a:gd name="T26" fmla="*/ 31 w 43"/>
                <a:gd name="T27" fmla="*/ 52 h 61"/>
                <a:gd name="T28" fmla="*/ 28 w 43"/>
                <a:gd name="T29" fmla="*/ 57 h 61"/>
                <a:gd name="T30" fmla="*/ 24 w 43"/>
                <a:gd name="T31" fmla="*/ 60 h 61"/>
                <a:gd name="T32" fmla="*/ 20 w 43"/>
                <a:gd name="T33" fmla="*/ 61 h 61"/>
                <a:gd name="T34" fmla="*/ 15 w 43"/>
                <a:gd name="T35" fmla="*/ 60 h 61"/>
                <a:gd name="T36" fmla="*/ 12 w 43"/>
                <a:gd name="T37" fmla="*/ 57 h 61"/>
                <a:gd name="T38" fmla="*/ 9 w 43"/>
                <a:gd name="T39" fmla="*/ 54 h 61"/>
                <a:gd name="T40" fmla="*/ 6 w 43"/>
                <a:gd name="T41" fmla="*/ 50 h 61"/>
                <a:gd name="T42" fmla="*/ 2 w 43"/>
                <a:gd name="T43" fmla="*/ 42 h 61"/>
                <a:gd name="T44" fmla="*/ 0 w 43"/>
                <a:gd name="T45" fmla="*/ 33 h 61"/>
                <a:gd name="T46" fmla="*/ 0 w 43"/>
                <a:gd name="T47" fmla="*/ 32 h 61"/>
                <a:gd name="T48" fmla="*/ 0 w 43"/>
                <a:gd name="T49" fmla="*/ 31 h 61"/>
                <a:gd name="T50" fmla="*/ 0 w 43"/>
                <a:gd name="T51" fmla="*/ 30 h 61"/>
                <a:gd name="T52" fmla="*/ 1 w 43"/>
                <a:gd name="T53" fmla="*/ 29 h 61"/>
                <a:gd name="T54" fmla="*/ 2 w 43"/>
                <a:gd name="T55" fmla="*/ 28 h 61"/>
                <a:gd name="T56" fmla="*/ 3 w 43"/>
                <a:gd name="T57" fmla="*/ 28 h 61"/>
                <a:gd name="T58" fmla="*/ 5 w 43"/>
                <a:gd name="T59" fmla="*/ 29 h 61"/>
                <a:gd name="T60" fmla="*/ 7 w 43"/>
                <a:gd name="T61" fmla="*/ 30 h 61"/>
                <a:gd name="T62" fmla="*/ 8 w 43"/>
                <a:gd name="T63" fmla="*/ 32 h 61"/>
                <a:gd name="T64" fmla="*/ 9 w 43"/>
                <a:gd name="T65" fmla="*/ 34 h 61"/>
                <a:gd name="T66" fmla="*/ 11 w 43"/>
                <a:gd name="T67" fmla="*/ 39 h 61"/>
                <a:gd name="T68" fmla="*/ 12 w 43"/>
                <a:gd name="T69" fmla="*/ 45 h 61"/>
                <a:gd name="T70" fmla="*/ 13 w 43"/>
                <a:gd name="T71" fmla="*/ 47 h 61"/>
                <a:gd name="T72" fmla="*/ 15 w 43"/>
                <a:gd name="T73" fmla="*/ 49 h 61"/>
                <a:gd name="T74" fmla="*/ 16 w 43"/>
                <a:gd name="T75" fmla="*/ 50 h 61"/>
                <a:gd name="T76" fmla="*/ 19 w 43"/>
                <a:gd name="T77" fmla="*/ 50 h 61"/>
                <a:gd name="T78" fmla="*/ 21 w 43"/>
                <a:gd name="T79" fmla="*/ 49 h 61"/>
                <a:gd name="T80" fmla="*/ 22 w 43"/>
                <a:gd name="T81" fmla="*/ 47 h 61"/>
                <a:gd name="T82" fmla="*/ 23 w 43"/>
                <a:gd name="T83" fmla="*/ 44 h 61"/>
                <a:gd name="T84" fmla="*/ 24 w 43"/>
                <a:gd name="T85" fmla="*/ 42 h 61"/>
                <a:gd name="T86" fmla="*/ 26 w 43"/>
                <a:gd name="T87" fmla="*/ 29 h 61"/>
                <a:gd name="T88" fmla="*/ 26 w 43"/>
                <a:gd name="T89" fmla="*/ 20 h 61"/>
                <a:gd name="T90" fmla="*/ 25 w 43"/>
                <a:gd name="T91" fmla="*/ 11 h 61"/>
                <a:gd name="T92" fmla="*/ 25 w 43"/>
                <a:gd name="T93" fmla="*/ 10 h 61"/>
                <a:gd name="T94" fmla="*/ 23 w 43"/>
                <a:gd name="T95" fmla="*/ 9 h 61"/>
                <a:gd name="T96" fmla="*/ 22 w 43"/>
                <a:gd name="T97" fmla="*/ 9 h 61"/>
                <a:gd name="T98" fmla="*/ 20 w 43"/>
                <a:gd name="T99" fmla="*/ 9 h 61"/>
                <a:gd name="T100" fmla="*/ 18 w 43"/>
                <a:gd name="T101" fmla="*/ 8 h 61"/>
                <a:gd name="T102" fmla="*/ 16 w 43"/>
                <a:gd name="T103" fmla="*/ 7 h 61"/>
                <a:gd name="T104" fmla="*/ 16 w 43"/>
                <a:gd name="T105" fmla="*/ 5 h 61"/>
                <a:gd name="T106" fmla="*/ 16 w 43"/>
                <a:gd name="T107" fmla="*/ 3 h 61"/>
                <a:gd name="T108" fmla="*/ 17 w 43"/>
                <a:gd name="T109" fmla="*/ 2 h 61"/>
                <a:gd name="T110" fmla="*/ 18 w 43"/>
                <a:gd name="T111" fmla="*/ 1 h 61"/>
                <a:gd name="T112" fmla="*/ 20 w 43"/>
                <a:gd name="T113" fmla="*/ 1 h 61"/>
                <a:gd name="T114" fmla="*/ 29 w 43"/>
                <a:gd name="T115" fmla="*/ 1 h 61"/>
                <a:gd name="T116" fmla="*/ 38 w 43"/>
                <a:gd name="T117" fmla="*/ 2 h 61"/>
                <a:gd name="T118" fmla="*/ 41 w 43"/>
                <a:gd name="T119" fmla="*/ 3 h 61"/>
                <a:gd name="T120" fmla="*/ 43 w 43"/>
                <a:gd name="T121" fmla="*/ 6 h 61"/>
                <a:gd name="T122" fmla="*/ 43 w 43"/>
                <a:gd name="T123" fmla="*/ 7 h 61"/>
                <a:gd name="T124" fmla="*/ 43 w 43"/>
                <a:gd name="T125"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61">
                  <a:moveTo>
                    <a:pt x="43" y="9"/>
                  </a:moveTo>
                  <a:cubicBezTo>
                    <a:pt x="43" y="9"/>
                    <a:pt x="43" y="9"/>
                    <a:pt x="42" y="10"/>
                  </a:cubicBezTo>
                  <a:cubicBezTo>
                    <a:pt x="42" y="10"/>
                    <a:pt x="41" y="10"/>
                    <a:pt x="41" y="10"/>
                  </a:cubicBezTo>
                  <a:cubicBezTo>
                    <a:pt x="40" y="10"/>
                    <a:pt x="39" y="10"/>
                    <a:pt x="39" y="10"/>
                  </a:cubicBezTo>
                  <a:cubicBezTo>
                    <a:pt x="38" y="10"/>
                    <a:pt x="37" y="10"/>
                    <a:pt x="37" y="10"/>
                  </a:cubicBezTo>
                  <a:cubicBezTo>
                    <a:pt x="36" y="10"/>
                    <a:pt x="35" y="10"/>
                    <a:pt x="35" y="11"/>
                  </a:cubicBezTo>
                  <a:cubicBezTo>
                    <a:pt x="34" y="11"/>
                    <a:pt x="34" y="12"/>
                    <a:pt x="34" y="12"/>
                  </a:cubicBezTo>
                  <a:cubicBezTo>
                    <a:pt x="34" y="13"/>
                    <a:pt x="34" y="13"/>
                    <a:pt x="34" y="13"/>
                  </a:cubicBezTo>
                  <a:cubicBezTo>
                    <a:pt x="34" y="14"/>
                    <a:pt x="34" y="14"/>
                    <a:pt x="34" y="14"/>
                  </a:cubicBezTo>
                  <a:cubicBezTo>
                    <a:pt x="35" y="18"/>
                    <a:pt x="35" y="22"/>
                    <a:pt x="35" y="25"/>
                  </a:cubicBezTo>
                  <a:cubicBezTo>
                    <a:pt x="35" y="29"/>
                    <a:pt x="35" y="33"/>
                    <a:pt x="34" y="36"/>
                  </a:cubicBezTo>
                  <a:cubicBezTo>
                    <a:pt x="34" y="38"/>
                    <a:pt x="34" y="40"/>
                    <a:pt x="34" y="41"/>
                  </a:cubicBezTo>
                  <a:cubicBezTo>
                    <a:pt x="33" y="43"/>
                    <a:pt x="33" y="45"/>
                    <a:pt x="33" y="47"/>
                  </a:cubicBezTo>
                  <a:cubicBezTo>
                    <a:pt x="32" y="49"/>
                    <a:pt x="32" y="50"/>
                    <a:pt x="31" y="52"/>
                  </a:cubicBezTo>
                  <a:cubicBezTo>
                    <a:pt x="30" y="54"/>
                    <a:pt x="29" y="55"/>
                    <a:pt x="28" y="57"/>
                  </a:cubicBezTo>
                  <a:cubicBezTo>
                    <a:pt x="27" y="58"/>
                    <a:pt x="26" y="59"/>
                    <a:pt x="24" y="60"/>
                  </a:cubicBezTo>
                  <a:cubicBezTo>
                    <a:pt x="23" y="60"/>
                    <a:pt x="21" y="61"/>
                    <a:pt x="20" y="61"/>
                  </a:cubicBezTo>
                  <a:cubicBezTo>
                    <a:pt x="18" y="61"/>
                    <a:pt x="16" y="60"/>
                    <a:pt x="15" y="60"/>
                  </a:cubicBezTo>
                  <a:cubicBezTo>
                    <a:pt x="14" y="59"/>
                    <a:pt x="13" y="58"/>
                    <a:pt x="12" y="57"/>
                  </a:cubicBezTo>
                  <a:cubicBezTo>
                    <a:pt x="10" y="56"/>
                    <a:pt x="9" y="55"/>
                    <a:pt x="9" y="54"/>
                  </a:cubicBezTo>
                  <a:cubicBezTo>
                    <a:pt x="8" y="52"/>
                    <a:pt x="7" y="51"/>
                    <a:pt x="6" y="50"/>
                  </a:cubicBezTo>
                  <a:cubicBezTo>
                    <a:pt x="5" y="47"/>
                    <a:pt x="3" y="45"/>
                    <a:pt x="2" y="42"/>
                  </a:cubicBezTo>
                  <a:cubicBezTo>
                    <a:pt x="1" y="39"/>
                    <a:pt x="1" y="36"/>
                    <a:pt x="0" y="33"/>
                  </a:cubicBezTo>
                  <a:cubicBezTo>
                    <a:pt x="0" y="33"/>
                    <a:pt x="0" y="32"/>
                    <a:pt x="0" y="32"/>
                  </a:cubicBezTo>
                  <a:cubicBezTo>
                    <a:pt x="0" y="31"/>
                    <a:pt x="0" y="31"/>
                    <a:pt x="0" y="31"/>
                  </a:cubicBezTo>
                  <a:cubicBezTo>
                    <a:pt x="0" y="30"/>
                    <a:pt x="0" y="30"/>
                    <a:pt x="0" y="30"/>
                  </a:cubicBezTo>
                  <a:cubicBezTo>
                    <a:pt x="0" y="29"/>
                    <a:pt x="0" y="29"/>
                    <a:pt x="1" y="29"/>
                  </a:cubicBezTo>
                  <a:cubicBezTo>
                    <a:pt x="1" y="29"/>
                    <a:pt x="1" y="28"/>
                    <a:pt x="2" y="28"/>
                  </a:cubicBezTo>
                  <a:cubicBezTo>
                    <a:pt x="2" y="28"/>
                    <a:pt x="3" y="28"/>
                    <a:pt x="3" y="28"/>
                  </a:cubicBezTo>
                  <a:cubicBezTo>
                    <a:pt x="4" y="28"/>
                    <a:pt x="5" y="28"/>
                    <a:pt x="5" y="29"/>
                  </a:cubicBezTo>
                  <a:cubicBezTo>
                    <a:pt x="6" y="29"/>
                    <a:pt x="7" y="29"/>
                    <a:pt x="7" y="30"/>
                  </a:cubicBezTo>
                  <a:cubicBezTo>
                    <a:pt x="8" y="31"/>
                    <a:pt x="8" y="31"/>
                    <a:pt x="8" y="32"/>
                  </a:cubicBezTo>
                  <a:cubicBezTo>
                    <a:pt x="9" y="33"/>
                    <a:pt x="9" y="33"/>
                    <a:pt x="9" y="34"/>
                  </a:cubicBezTo>
                  <a:cubicBezTo>
                    <a:pt x="10" y="36"/>
                    <a:pt x="10" y="38"/>
                    <a:pt x="11" y="39"/>
                  </a:cubicBezTo>
                  <a:cubicBezTo>
                    <a:pt x="11" y="41"/>
                    <a:pt x="12" y="43"/>
                    <a:pt x="12" y="45"/>
                  </a:cubicBezTo>
                  <a:cubicBezTo>
                    <a:pt x="13" y="45"/>
                    <a:pt x="13" y="46"/>
                    <a:pt x="13" y="47"/>
                  </a:cubicBezTo>
                  <a:cubicBezTo>
                    <a:pt x="14" y="47"/>
                    <a:pt x="14" y="48"/>
                    <a:pt x="15" y="49"/>
                  </a:cubicBezTo>
                  <a:cubicBezTo>
                    <a:pt x="15" y="49"/>
                    <a:pt x="16" y="50"/>
                    <a:pt x="16" y="50"/>
                  </a:cubicBezTo>
                  <a:cubicBezTo>
                    <a:pt x="17" y="50"/>
                    <a:pt x="18" y="50"/>
                    <a:pt x="19" y="50"/>
                  </a:cubicBezTo>
                  <a:cubicBezTo>
                    <a:pt x="20" y="50"/>
                    <a:pt x="20" y="50"/>
                    <a:pt x="21" y="49"/>
                  </a:cubicBezTo>
                  <a:cubicBezTo>
                    <a:pt x="21" y="48"/>
                    <a:pt x="22" y="48"/>
                    <a:pt x="22" y="47"/>
                  </a:cubicBezTo>
                  <a:cubicBezTo>
                    <a:pt x="23" y="46"/>
                    <a:pt x="23" y="45"/>
                    <a:pt x="23" y="44"/>
                  </a:cubicBezTo>
                  <a:cubicBezTo>
                    <a:pt x="23" y="43"/>
                    <a:pt x="24" y="42"/>
                    <a:pt x="24" y="42"/>
                  </a:cubicBezTo>
                  <a:cubicBezTo>
                    <a:pt x="25" y="37"/>
                    <a:pt x="25" y="33"/>
                    <a:pt x="26" y="29"/>
                  </a:cubicBezTo>
                  <a:cubicBezTo>
                    <a:pt x="26" y="26"/>
                    <a:pt x="26" y="23"/>
                    <a:pt x="26" y="20"/>
                  </a:cubicBezTo>
                  <a:cubicBezTo>
                    <a:pt x="26" y="17"/>
                    <a:pt x="26" y="14"/>
                    <a:pt x="25" y="11"/>
                  </a:cubicBezTo>
                  <a:cubicBezTo>
                    <a:pt x="25" y="11"/>
                    <a:pt x="25" y="10"/>
                    <a:pt x="25" y="10"/>
                  </a:cubicBezTo>
                  <a:cubicBezTo>
                    <a:pt x="24" y="9"/>
                    <a:pt x="24" y="9"/>
                    <a:pt x="23" y="9"/>
                  </a:cubicBezTo>
                  <a:cubicBezTo>
                    <a:pt x="22" y="9"/>
                    <a:pt x="22" y="9"/>
                    <a:pt x="22" y="9"/>
                  </a:cubicBezTo>
                  <a:cubicBezTo>
                    <a:pt x="21" y="9"/>
                    <a:pt x="21" y="9"/>
                    <a:pt x="20" y="9"/>
                  </a:cubicBezTo>
                  <a:cubicBezTo>
                    <a:pt x="19" y="9"/>
                    <a:pt x="18" y="8"/>
                    <a:pt x="18" y="8"/>
                  </a:cubicBezTo>
                  <a:cubicBezTo>
                    <a:pt x="17" y="8"/>
                    <a:pt x="17" y="7"/>
                    <a:pt x="16" y="7"/>
                  </a:cubicBezTo>
                  <a:cubicBezTo>
                    <a:pt x="16" y="6"/>
                    <a:pt x="16" y="5"/>
                    <a:pt x="16" y="5"/>
                  </a:cubicBezTo>
                  <a:cubicBezTo>
                    <a:pt x="16" y="4"/>
                    <a:pt x="16" y="4"/>
                    <a:pt x="16" y="3"/>
                  </a:cubicBezTo>
                  <a:cubicBezTo>
                    <a:pt x="16" y="2"/>
                    <a:pt x="17" y="2"/>
                    <a:pt x="17" y="2"/>
                  </a:cubicBezTo>
                  <a:cubicBezTo>
                    <a:pt x="18" y="1"/>
                    <a:pt x="18" y="1"/>
                    <a:pt x="18" y="1"/>
                  </a:cubicBezTo>
                  <a:cubicBezTo>
                    <a:pt x="19" y="1"/>
                    <a:pt x="20" y="0"/>
                    <a:pt x="20" y="1"/>
                  </a:cubicBezTo>
                  <a:cubicBezTo>
                    <a:pt x="23" y="0"/>
                    <a:pt x="26" y="0"/>
                    <a:pt x="29" y="1"/>
                  </a:cubicBezTo>
                  <a:cubicBezTo>
                    <a:pt x="32" y="1"/>
                    <a:pt x="35" y="1"/>
                    <a:pt x="38" y="2"/>
                  </a:cubicBezTo>
                  <a:cubicBezTo>
                    <a:pt x="39" y="2"/>
                    <a:pt x="40" y="3"/>
                    <a:pt x="41" y="3"/>
                  </a:cubicBezTo>
                  <a:cubicBezTo>
                    <a:pt x="42" y="4"/>
                    <a:pt x="42" y="5"/>
                    <a:pt x="43" y="6"/>
                  </a:cubicBezTo>
                  <a:cubicBezTo>
                    <a:pt x="43" y="6"/>
                    <a:pt x="43" y="7"/>
                    <a:pt x="43" y="7"/>
                  </a:cubicBezTo>
                  <a:cubicBezTo>
                    <a:pt x="43" y="8"/>
                    <a:pt x="43" y="8"/>
                    <a:pt x="43" y="9"/>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5" name="Freeform 15"/>
            <p:cNvSpPr/>
            <p:nvPr/>
          </p:nvSpPr>
          <p:spPr bwMode="auto">
            <a:xfrm>
              <a:off x="3752" y="1466"/>
              <a:ext cx="289" cy="376"/>
            </a:xfrm>
            <a:custGeom>
              <a:avLst/>
              <a:gdLst>
                <a:gd name="T0" fmla="*/ 122 w 122"/>
                <a:gd name="T1" fmla="*/ 121 h 159"/>
                <a:gd name="T2" fmla="*/ 119 w 122"/>
                <a:gd name="T3" fmla="*/ 128 h 159"/>
                <a:gd name="T4" fmla="*/ 111 w 122"/>
                <a:gd name="T5" fmla="*/ 131 h 159"/>
                <a:gd name="T6" fmla="*/ 101 w 122"/>
                <a:gd name="T7" fmla="*/ 127 h 159"/>
                <a:gd name="T8" fmla="*/ 82 w 122"/>
                <a:gd name="T9" fmla="*/ 114 h 159"/>
                <a:gd name="T10" fmla="*/ 62 w 122"/>
                <a:gd name="T11" fmla="*/ 101 h 159"/>
                <a:gd name="T12" fmla="*/ 49 w 122"/>
                <a:gd name="T13" fmla="*/ 97 h 159"/>
                <a:gd name="T14" fmla="*/ 41 w 122"/>
                <a:gd name="T15" fmla="*/ 98 h 159"/>
                <a:gd name="T16" fmla="*/ 42 w 122"/>
                <a:gd name="T17" fmla="*/ 106 h 159"/>
                <a:gd name="T18" fmla="*/ 45 w 122"/>
                <a:gd name="T19" fmla="*/ 119 h 159"/>
                <a:gd name="T20" fmla="*/ 50 w 122"/>
                <a:gd name="T21" fmla="*/ 131 h 159"/>
                <a:gd name="T22" fmla="*/ 58 w 122"/>
                <a:gd name="T23" fmla="*/ 148 h 159"/>
                <a:gd name="T24" fmla="*/ 57 w 122"/>
                <a:gd name="T25" fmla="*/ 157 h 159"/>
                <a:gd name="T26" fmla="*/ 46 w 122"/>
                <a:gd name="T27" fmla="*/ 158 h 159"/>
                <a:gd name="T28" fmla="*/ 33 w 122"/>
                <a:gd name="T29" fmla="*/ 142 h 159"/>
                <a:gd name="T30" fmla="*/ 24 w 122"/>
                <a:gd name="T31" fmla="*/ 122 h 159"/>
                <a:gd name="T32" fmla="*/ 17 w 122"/>
                <a:gd name="T33" fmla="*/ 102 h 159"/>
                <a:gd name="T34" fmla="*/ 13 w 122"/>
                <a:gd name="T35" fmla="*/ 87 h 159"/>
                <a:gd name="T36" fmla="*/ 9 w 122"/>
                <a:gd name="T37" fmla="*/ 77 h 159"/>
                <a:gd name="T38" fmla="*/ 5 w 122"/>
                <a:gd name="T39" fmla="*/ 61 h 159"/>
                <a:gd name="T40" fmla="*/ 0 w 122"/>
                <a:gd name="T41" fmla="*/ 37 h 159"/>
                <a:gd name="T42" fmla="*/ 9 w 122"/>
                <a:gd name="T43" fmla="*/ 23 h 159"/>
                <a:gd name="T44" fmla="*/ 18 w 122"/>
                <a:gd name="T45" fmla="*/ 30 h 159"/>
                <a:gd name="T46" fmla="*/ 21 w 122"/>
                <a:gd name="T47" fmla="*/ 41 h 159"/>
                <a:gd name="T48" fmla="*/ 23 w 122"/>
                <a:gd name="T49" fmla="*/ 50 h 159"/>
                <a:gd name="T50" fmla="*/ 26 w 122"/>
                <a:gd name="T51" fmla="*/ 60 h 159"/>
                <a:gd name="T52" fmla="*/ 33 w 122"/>
                <a:gd name="T53" fmla="*/ 57 h 159"/>
                <a:gd name="T54" fmla="*/ 42 w 122"/>
                <a:gd name="T55" fmla="*/ 38 h 159"/>
                <a:gd name="T56" fmla="*/ 48 w 122"/>
                <a:gd name="T57" fmla="*/ 21 h 159"/>
                <a:gd name="T58" fmla="*/ 56 w 122"/>
                <a:gd name="T59" fmla="*/ 6 h 159"/>
                <a:gd name="T60" fmla="*/ 67 w 122"/>
                <a:gd name="T61" fmla="*/ 0 h 159"/>
                <a:gd name="T62" fmla="*/ 76 w 122"/>
                <a:gd name="T63" fmla="*/ 6 h 159"/>
                <a:gd name="T64" fmla="*/ 79 w 122"/>
                <a:gd name="T65" fmla="*/ 12 h 159"/>
                <a:gd name="T66" fmla="*/ 76 w 122"/>
                <a:gd name="T67" fmla="*/ 18 h 159"/>
                <a:gd name="T68" fmla="*/ 70 w 122"/>
                <a:gd name="T69" fmla="*/ 26 h 159"/>
                <a:gd name="T70" fmla="*/ 57 w 122"/>
                <a:gd name="T71" fmla="*/ 50 h 159"/>
                <a:gd name="T72" fmla="*/ 60 w 122"/>
                <a:gd name="T73" fmla="*/ 77 h 159"/>
                <a:gd name="T74" fmla="*/ 84 w 122"/>
                <a:gd name="T75" fmla="*/ 89 h 159"/>
                <a:gd name="T76" fmla="*/ 112 w 122"/>
                <a:gd name="T7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59">
                  <a:moveTo>
                    <a:pt x="122" y="117"/>
                  </a:moveTo>
                  <a:cubicBezTo>
                    <a:pt x="122" y="119"/>
                    <a:pt x="122" y="120"/>
                    <a:pt x="122" y="121"/>
                  </a:cubicBezTo>
                  <a:cubicBezTo>
                    <a:pt x="122" y="122"/>
                    <a:pt x="122" y="124"/>
                    <a:pt x="121" y="125"/>
                  </a:cubicBezTo>
                  <a:cubicBezTo>
                    <a:pt x="121" y="126"/>
                    <a:pt x="120" y="127"/>
                    <a:pt x="119" y="128"/>
                  </a:cubicBezTo>
                  <a:cubicBezTo>
                    <a:pt x="118" y="129"/>
                    <a:pt x="117" y="130"/>
                    <a:pt x="116" y="130"/>
                  </a:cubicBezTo>
                  <a:cubicBezTo>
                    <a:pt x="114" y="131"/>
                    <a:pt x="112" y="131"/>
                    <a:pt x="111" y="131"/>
                  </a:cubicBezTo>
                  <a:cubicBezTo>
                    <a:pt x="109" y="131"/>
                    <a:pt x="108" y="130"/>
                    <a:pt x="106" y="129"/>
                  </a:cubicBezTo>
                  <a:cubicBezTo>
                    <a:pt x="104" y="128"/>
                    <a:pt x="103" y="128"/>
                    <a:pt x="101" y="127"/>
                  </a:cubicBezTo>
                  <a:cubicBezTo>
                    <a:pt x="100" y="126"/>
                    <a:pt x="98" y="125"/>
                    <a:pt x="97" y="124"/>
                  </a:cubicBezTo>
                  <a:cubicBezTo>
                    <a:pt x="92" y="121"/>
                    <a:pt x="87" y="117"/>
                    <a:pt x="82" y="114"/>
                  </a:cubicBezTo>
                  <a:cubicBezTo>
                    <a:pt x="77" y="111"/>
                    <a:pt x="73" y="108"/>
                    <a:pt x="68" y="105"/>
                  </a:cubicBezTo>
                  <a:cubicBezTo>
                    <a:pt x="66" y="104"/>
                    <a:pt x="64" y="102"/>
                    <a:pt x="62" y="101"/>
                  </a:cubicBezTo>
                  <a:cubicBezTo>
                    <a:pt x="60" y="100"/>
                    <a:pt x="58" y="99"/>
                    <a:pt x="56" y="99"/>
                  </a:cubicBezTo>
                  <a:cubicBezTo>
                    <a:pt x="53" y="98"/>
                    <a:pt x="51" y="97"/>
                    <a:pt x="49" y="97"/>
                  </a:cubicBezTo>
                  <a:cubicBezTo>
                    <a:pt x="47" y="97"/>
                    <a:pt x="45" y="97"/>
                    <a:pt x="42" y="98"/>
                  </a:cubicBezTo>
                  <a:cubicBezTo>
                    <a:pt x="42" y="98"/>
                    <a:pt x="41" y="98"/>
                    <a:pt x="41" y="98"/>
                  </a:cubicBezTo>
                  <a:cubicBezTo>
                    <a:pt x="40" y="99"/>
                    <a:pt x="40" y="99"/>
                    <a:pt x="40" y="99"/>
                  </a:cubicBezTo>
                  <a:cubicBezTo>
                    <a:pt x="40" y="101"/>
                    <a:pt x="41" y="103"/>
                    <a:pt x="42" y="106"/>
                  </a:cubicBezTo>
                  <a:cubicBezTo>
                    <a:pt x="42" y="108"/>
                    <a:pt x="43" y="110"/>
                    <a:pt x="43" y="112"/>
                  </a:cubicBezTo>
                  <a:cubicBezTo>
                    <a:pt x="44" y="114"/>
                    <a:pt x="45" y="117"/>
                    <a:pt x="45" y="119"/>
                  </a:cubicBezTo>
                  <a:cubicBezTo>
                    <a:pt x="46" y="121"/>
                    <a:pt x="47" y="123"/>
                    <a:pt x="47" y="125"/>
                  </a:cubicBezTo>
                  <a:cubicBezTo>
                    <a:pt x="48" y="127"/>
                    <a:pt x="49" y="129"/>
                    <a:pt x="50" y="131"/>
                  </a:cubicBezTo>
                  <a:cubicBezTo>
                    <a:pt x="51" y="133"/>
                    <a:pt x="52" y="135"/>
                    <a:pt x="53" y="137"/>
                  </a:cubicBezTo>
                  <a:cubicBezTo>
                    <a:pt x="54" y="141"/>
                    <a:pt x="56" y="144"/>
                    <a:pt x="58" y="148"/>
                  </a:cubicBezTo>
                  <a:cubicBezTo>
                    <a:pt x="59" y="150"/>
                    <a:pt x="59" y="152"/>
                    <a:pt x="59" y="155"/>
                  </a:cubicBezTo>
                  <a:cubicBezTo>
                    <a:pt x="59" y="156"/>
                    <a:pt x="58" y="156"/>
                    <a:pt x="57" y="157"/>
                  </a:cubicBezTo>
                  <a:cubicBezTo>
                    <a:pt x="56" y="157"/>
                    <a:pt x="55" y="158"/>
                    <a:pt x="54" y="158"/>
                  </a:cubicBezTo>
                  <a:cubicBezTo>
                    <a:pt x="51" y="159"/>
                    <a:pt x="48" y="159"/>
                    <a:pt x="46" y="158"/>
                  </a:cubicBezTo>
                  <a:cubicBezTo>
                    <a:pt x="43" y="157"/>
                    <a:pt x="41" y="155"/>
                    <a:pt x="39" y="153"/>
                  </a:cubicBezTo>
                  <a:cubicBezTo>
                    <a:pt x="37" y="149"/>
                    <a:pt x="35" y="146"/>
                    <a:pt x="33" y="142"/>
                  </a:cubicBezTo>
                  <a:cubicBezTo>
                    <a:pt x="31" y="139"/>
                    <a:pt x="29" y="135"/>
                    <a:pt x="28" y="131"/>
                  </a:cubicBezTo>
                  <a:cubicBezTo>
                    <a:pt x="27" y="128"/>
                    <a:pt x="25" y="125"/>
                    <a:pt x="24" y="122"/>
                  </a:cubicBezTo>
                  <a:cubicBezTo>
                    <a:pt x="23" y="118"/>
                    <a:pt x="22" y="115"/>
                    <a:pt x="21" y="112"/>
                  </a:cubicBezTo>
                  <a:cubicBezTo>
                    <a:pt x="19" y="109"/>
                    <a:pt x="18" y="105"/>
                    <a:pt x="17" y="102"/>
                  </a:cubicBezTo>
                  <a:cubicBezTo>
                    <a:pt x="16" y="99"/>
                    <a:pt x="15" y="95"/>
                    <a:pt x="14" y="92"/>
                  </a:cubicBezTo>
                  <a:cubicBezTo>
                    <a:pt x="14" y="90"/>
                    <a:pt x="13" y="89"/>
                    <a:pt x="13" y="87"/>
                  </a:cubicBezTo>
                  <a:cubicBezTo>
                    <a:pt x="12" y="85"/>
                    <a:pt x="11" y="84"/>
                    <a:pt x="11" y="82"/>
                  </a:cubicBezTo>
                  <a:cubicBezTo>
                    <a:pt x="10" y="80"/>
                    <a:pt x="10" y="79"/>
                    <a:pt x="9" y="77"/>
                  </a:cubicBezTo>
                  <a:cubicBezTo>
                    <a:pt x="9" y="76"/>
                    <a:pt x="8" y="74"/>
                    <a:pt x="8" y="72"/>
                  </a:cubicBezTo>
                  <a:cubicBezTo>
                    <a:pt x="7" y="69"/>
                    <a:pt x="6" y="65"/>
                    <a:pt x="5" y="61"/>
                  </a:cubicBezTo>
                  <a:cubicBezTo>
                    <a:pt x="3" y="57"/>
                    <a:pt x="2" y="53"/>
                    <a:pt x="2" y="49"/>
                  </a:cubicBezTo>
                  <a:cubicBezTo>
                    <a:pt x="1" y="45"/>
                    <a:pt x="0" y="41"/>
                    <a:pt x="0" y="37"/>
                  </a:cubicBezTo>
                  <a:cubicBezTo>
                    <a:pt x="0" y="32"/>
                    <a:pt x="1" y="29"/>
                    <a:pt x="3" y="25"/>
                  </a:cubicBezTo>
                  <a:cubicBezTo>
                    <a:pt x="5" y="23"/>
                    <a:pt x="7" y="22"/>
                    <a:pt x="9" y="23"/>
                  </a:cubicBezTo>
                  <a:cubicBezTo>
                    <a:pt x="11" y="23"/>
                    <a:pt x="13" y="24"/>
                    <a:pt x="14" y="25"/>
                  </a:cubicBezTo>
                  <a:cubicBezTo>
                    <a:pt x="16" y="27"/>
                    <a:pt x="17" y="28"/>
                    <a:pt x="18" y="30"/>
                  </a:cubicBezTo>
                  <a:cubicBezTo>
                    <a:pt x="19" y="33"/>
                    <a:pt x="20" y="34"/>
                    <a:pt x="20" y="36"/>
                  </a:cubicBezTo>
                  <a:cubicBezTo>
                    <a:pt x="21" y="38"/>
                    <a:pt x="21" y="39"/>
                    <a:pt x="21" y="41"/>
                  </a:cubicBezTo>
                  <a:cubicBezTo>
                    <a:pt x="21" y="42"/>
                    <a:pt x="21" y="44"/>
                    <a:pt x="22" y="45"/>
                  </a:cubicBezTo>
                  <a:cubicBezTo>
                    <a:pt x="22" y="47"/>
                    <a:pt x="22" y="48"/>
                    <a:pt x="23" y="50"/>
                  </a:cubicBezTo>
                  <a:cubicBezTo>
                    <a:pt x="23" y="51"/>
                    <a:pt x="23" y="53"/>
                    <a:pt x="24" y="54"/>
                  </a:cubicBezTo>
                  <a:cubicBezTo>
                    <a:pt x="24" y="56"/>
                    <a:pt x="25" y="58"/>
                    <a:pt x="26" y="60"/>
                  </a:cubicBezTo>
                  <a:cubicBezTo>
                    <a:pt x="26" y="62"/>
                    <a:pt x="27" y="64"/>
                    <a:pt x="28" y="66"/>
                  </a:cubicBezTo>
                  <a:cubicBezTo>
                    <a:pt x="30" y="63"/>
                    <a:pt x="32" y="60"/>
                    <a:pt x="33" y="57"/>
                  </a:cubicBezTo>
                  <a:cubicBezTo>
                    <a:pt x="35" y="54"/>
                    <a:pt x="36" y="51"/>
                    <a:pt x="38" y="48"/>
                  </a:cubicBezTo>
                  <a:cubicBezTo>
                    <a:pt x="39" y="45"/>
                    <a:pt x="40" y="42"/>
                    <a:pt x="42" y="38"/>
                  </a:cubicBezTo>
                  <a:cubicBezTo>
                    <a:pt x="43" y="35"/>
                    <a:pt x="44" y="32"/>
                    <a:pt x="45" y="29"/>
                  </a:cubicBezTo>
                  <a:cubicBezTo>
                    <a:pt x="46" y="26"/>
                    <a:pt x="47" y="24"/>
                    <a:pt x="48" y="21"/>
                  </a:cubicBezTo>
                  <a:cubicBezTo>
                    <a:pt x="49" y="19"/>
                    <a:pt x="51" y="16"/>
                    <a:pt x="52" y="13"/>
                  </a:cubicBezTo>
                  <a:cubicBezTo>
                    <a:pt x="53" y="11"/>
                    <a:pt x="54" y="8"/>
                    <a:pt x="56" y="6"/>
                  </a:cubicBezTo>
                  <a:cubicBezTo>
                    <a:pt x="57" y="4"/>
                    <a:pt x="59" y="2"/>
                    <a:pt x="62" y="1"/>
                  </a:cubicBezTo>
                  <a:cubicBezTo>
                    <a:pt x="64" y="0"/>
                    <a:pt x="65" y="0"/>
                    <a:pt x="67" y="0"/>
                  </a:cubicBezTo>
                  <a:cubicBezTo>
                    <a:pt x="69" y="1"/>
                    <a:pt x="70" y="1"/>
                    <a:pt x="72" y="2"/>
                  </a:cubicBezTo>
                  <a:cubicBezTo>
                    <a:pt x="73" y="3"/>
                    <a:pt x="75" y="4"/>
                    <a:pt x="76" y="6"/>
                  </a:cubicBezTo>
                  <a:cubicBezTo>
                    <a:pt x="77" y="7"/>
                    <a:pt x="78" y="8"/>
                    <a:pt x="79" y="10"/>
                  </a:cubicBezTo>
                  <a:cubicBezTo>
                    <a:pt x="79" y="11"/>
                    <a:pt x="79" y="11"/>
                    <a:pt x="79" y="12"/>
                  </a:cubicBezTo>
                  <a:cubicBezTo>
                    <a:pt x="79" y="13"/>
                    <a:pt x="79" y="13"/>
                    <a:pt x="79" y="14"/>
                  </a:cubicBezTo>
                  <a:cubicBezTo>
                    <a:pt x="78" y="15"/>
                    <a:pt x="77" y="17"/>
                    <a:pt x="76" y="18"/>
                  </a:cubicBezTo>
                  <a:cubicBezTo>
                    <a:pt x="75" y="19"/>
                    <a:pt x="74" y="20"/>
                    <a:pt x="73" y="22"/>
                  </a:cubicBezTo>
                  <a:cubicBezTo>
                    <a:pt x="72" y="23"/>
                    <a:pt x="71" y="24"/>
                    <a:pt x="70" y="26"/>
                  </a:cubicBezTo>
                  <a:cubicBezTo>
                    <a:pt x="69" y="27"/>
                    <a:pt x="68" y="28"/>
                    <a:pt x="67" y="30"/>
                  </a:cubicBezTo>
                  <a:cubicBezTo>
                    <a:pt x="63" y="36"/>
                    <a:pt x="60" y="43"/>
                    <a:pt x="57" y="50"/>
                  </a:cubicBezTo>
                  <a:cubicBezTo>
                    <a:pt x="55" y="57"/>
                    <a:pt x="53" y="64"/>
                    <a:pt x="50" y="71"/>
                  </a:cubicBezTo>
                  <a:cubicBezTo>
                    <a:pt x="54" y="74"/>
                    <a:pt x="57" y="75"/>
                    <a:pt x="60" y="77"/>
                  </a:cubicBezTo>
                  <a:cubicBezTo>
                    <a:pt x="64" y="79"/>
                    <a:pt x="67" y="80"/>
                    <a:pt x="71" y="82"/>
                  </a:cubicBezTo>
                  <a:cubicBezTo>
                    <a:pt x="75" y="85"/>
                    <a:pt x="80" y="87"/>
                    <a:pt x="84" y="89"/>
                  </a:cubicBezTo>
                  <a:cubicBezTo>
                    <a:pt x="89" y="91"/>
                    <a:pt x="94" y="94"/>
                    <a:pt x="99" y="96"/>
                  </a:cubicBezTo>
                  <a:cubicBezTo>
                    <a:pt x="103" y="99"/>
                    <a:pt x="108" y="102"/>
                    <a:pt x="112" y="105"/>
                  </a:cubicBezTo>
                  <a:cubicBezTo>
                    <a:pt x="116" y="109"/>
                    <a:pt x="119" y="113"/>
                    <a:pt x="122" y="11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8" name="Freeform 16"/>
            <p:cNvSpPr/>
            <p:nvPr/>
          </p:nvSpPr>
          <p:spPr bwMode="auto">
            <a:xfrm>
              <a:off x="4370" y="2272"/>
              <a:ext cx="125" cy="187"/>
            </a:xfrm>
            <a:custGeom>
              <a:avLst/>
              <a:gdLst>
                <a:gd name="T0" fmla="*/ 52 w 53"/>
                <a:gd name="T1" fmla="*/ 68 h 79"/>
                <a:gd name="T2" fmla="*/ 51 w 53"/>
                <a:gd name="T3" fmla="*/ 69 h 79"/>
                <a:gd name="T4" fmla="*/ 50 w 53"/>
                <a:gd name="T5" fmla="*/ 70 h 79"/>
                <a:gd name="T6" fmla="*/ 41 w 53"/>
                <a:gd name="T7" fmla="*/ 74 h 79"/>
                <a:gd name="T8" fmla="*/ 32 w 53"/>
                <a:gd name="T9" fmla="*/ 77 h 79"/>
                <a:gd name="T10" fmla="*/ 23 w 53"/>
                <a:gd name="T11" fmla="*/ 78 h 79"/>
                <a:gd name="T12" fmla="*/ 14 w 53"/>
                <a:gd name="T13" fmla="*/ 79 h 79"/>
                <a:gd name="T14" fmla="*/ 10 w 53"/>
                <a:gd name="T15" fmla="*/ 78 h 79"/>
                <a:gd name="T16" fmla="*/ 6 w 53"/>
                <a:gd name="T17" fmla="*/ 75 h 79"/>
                <a:gd name="T18" fmla="*/ 4 w 53"/>
                <a:gd name="T19" fmla="*/ 71 h 79"/>
                <a:gd name="T20" fmla="*/ 2 w 53"/>
                <a:gd name="T21" fmla="*/ 67 h 79"/>
                <a:gd name="T22" fmla="*/ 0 w 53"/>
                <a:gd name="T23" fmla="*/ 59 h 79"/>
                <a:gd name="T24" fmla="*/ 0 w 53"/>
                <a:gd name="T25" fmla="*/ 50 h 79"/>
                <a:gd name="T26" fmla="*/ 1 w 53"/>
                <a:gd name="T27" fmla="*/ 37 h 79"/>
                <a:gd name="T28" fmla="*/ 4 w 53"/>
                <a:gd name="T29" fmla="*/ 24 h 79"/>
                <a:gd name="T30" fmla="*/ 5 w 53"/>
                <a:gd name="T31" fmla="*/ 17 h 79"/>
                <a:gd name="T32" fmla="*/ 7 w 53"/>
                <a:gd name="T33" fmla="*/ 11 h 79"/>
                <a:gd name="T34" fmla="*/ 9 w 53"/>
                <a:gd name="T35" fmla="*/ 5 h 79"/>
                <a:gd name="T36" fmla="*/ 13 w 53"/>
                <a:gd name="T37" fmla="*/ 0 h 79"/>
                <a:gd name="T38" fmla="*/ 15 w 53"/>
                <a:gd name="T39" fmla="*/ 0 h 79"/>
                <a:gd name="T40" fmla="*/ 17 w 53"/>
                <a:gd name="T41" fmla="*/ 1 h 79"/>
                <a:gd name="T42" fmla="*/ 18 w 53"/>
                <a:gd name="T43" fmla="*/ 3 h 79"/>
                <a:gd name="T44" fmla="*/ 18 w 53"/>
                <a:gd name="T45" fmla="*/ 5 h 79"/>
                <a:gd name="T46" fmla="*/ 17 w 53"/>
                <a:gd name="T47" fmla="*/ 13 h 79"/>
                <a:gd name="T48" fmla="*/ 17 w 53"/>
                <a:gd name="T49" fmla="*/ 20 h 79"/>
                <a:gd name="T50" fmla="*/ 16 w 53"/>
                <a:gd name="T51" fmla="*/ 26 h 79"/>
                <a:gd name="T52" fmla="*/ 15 w 53"/>
                <a:gd name="T53" fmla="*/ 32 h 79"/>
                <a:gd name="T54" fmla="*/ 14 w 53"/>
                <a:gd name="T55" fmla="*/ 38 h 79"/>
                <a:gd name="T56" fmla="*/ 14 w 53"/>
                <a:gd name="T57" fmla="*/ 44 h 79"/>
                <a:gd name="T58" fmla="*/ 14 w 53"/>
                <a:gd name="T59" fmla="*/ 50 h 79"/>
                <a:gd name="T60" fmla="*/ 14 w 53"/>
                <a:gd name="T61" fmla="*/ 55 h 79"/>
                <a:gd name="T62" fmla="*/ 15 w 53"/>
                <a:gd name="T63" fmla="*/ 61 h 79"/>
                <a:gd name="T64" fmla="*/ 17 w 53"/>
                <a:gd name="T65" fmla="*/ 66 h 79"/>
                <a:gd name="T66" fmla="*/ 25 w 53"/>
                <a:gd name="T67" fmla="*/ 65 h 79"/>
                <a:gd name="T68" fmla="*/ 32 w 53"/>
                <a:gd name="T69" fmla="*/ 63 h 79"/>
                <a:gd name="T70" fmla="*/ 38 w 53"/>
                <a:gd name="T71" fmla="*/ 62 h 79"/>
                <a:gd name="T72" fmla="*/ 44 w 53"/>
                <a:gd name="T73" fmla="*/ 61 h 79"/>
                <a:gd name="T74" fmla="*/ 49 w 53"/>
                <a:gd name="T75" fmla="*/ 62 h 79"/>
                <a:gd name="T76" fmla="*/ 52 w 53"/>
                <a:gd name="T77" fmla="*/ 66 h 79"/>
                <a:gd name="T78" fmla="*/ 52 w 53"/>
                <a:gd name="T79" fmla="*/ 67 h 79"/>
                <a:gd name="T80" fmla="*/ 52 w 53"/>
                <a:gd name="T81" fmla="*/ 6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 h="79">
                  <a:moveTo>
                    <a:pt x="52" y="68"/>
                  </a:moveTo>
                  <a:cubicBezTo>
                    <a:pt x="52" y="69"/>
                    <a:pt x="52" y="69"/>
                    <a:pt x="51" y="69"/>
                  </a:cubicBezTo>
                  <a:cubicBezTo>
                    <a:pt x="51" y="70"/>
                    <a:pt x="50" y="70"/>
                    <a:pt x="50" y="70"/>
                  </a:cubicBezTo>
                  <a:cubicBezTo>
                    <a:pt x="47" y="72"/>
                    <a:pt x="44" y="73"/>
                    <a:pt x="41" y="74"/>
                  </a:cubicBezTo>
                  <a:cubicBezTo>
                    <a:pt x="38" y="75"/>
                    <a:pt x="35" y="76"/>
                    <a:pt x="32" y="77"/>
                  </a:cubicBezTo>
                  <a:cubicBezTo>
                    <a:pt x="29" y="77"/>
                    <a:pt x="26" y="78"/>
                    <a:pt x="23" y="78"/>
                  </a:cubicBezTo>
                  <a:cubicBezTo>
                    <a:pt x="20" y="79"/>
                    <a:pt x="17" y="79"/>
                    <a:pt x="14" y="79"/>
                  </a:cubicBezTo>
                  <a:cubicBezTo>
                    <a:pt x="12" y="79"/>
                    <a:pt x="11" y="78"/>
                    <a:pt x="10" y="78"/>
                  </a:cubicBezTo>
                  <a:cubicBezTo>
                    <a:pt x="8" y="77"/>
                    <a:pt x="7" y="76"/>
                    <a:pt x="6" y="75"/>
                  </a:cubicBezTo>
                  <a:cubicBezTo>
                    <a:pt x="5" y="74"/>
                    <a:pt x="5" y="73"/>
                    <a:pt x="4" y="71"/>
                  </a:cubicBezTo>
                  <a:cubicBezTo>
                    <a:pt x="3" y="70"/>
                    <a:pt x="3" y="69"/>
                    <a:pt x="2" y="67"/>
                  </a:cubicBezTo>
                  <a:cubicBezTo>
                    <a:pt x="1" y="65"/>
                    <a:pt x="1" y="62"/>
                    <a:pt x="0" y="59"/>
                  </a:cubicBezTo>
                  <a:cubicBezTo>
                    <a:pt x="0" y="56"/>
                    <a:pt x="0" y="53"/>
                    <a:pt x="0" y="50"/>
                  </a:cubicBezTo>
                  <a:cubicBezTo>
                    <a:pt x="0" y="46"/>
                    <a:pt x="1" y="41"/>
                    <a:pt x="1" y="37"/>
                  </a:cubicBezTo>
                  <a:cubicBezTo>
                    <a:pt x="2" y="33"/>
                    <a:pt x="3" y="28"/>
                    <a:pt x="4" y="24"/>
                  </a:cubicBezTo>
                  <a:cubicBezTo>
                    <a:pt x="4" y="22"/>
                    <a:pt x="5" y="19"/>
                    <a:pt x="5" y="17"/>
                  </a:cubicBezTo>
                  <a:cubicBezTo>
                    <a:pt x="6" y="15"/>
                    <a:pt x="6" y="13"/>
                    <a:pt x="7" y="11"/>
                  </a:cubicBezTo>
                  <a:cubicBezTo>
                    <a:pt x="7" y="9"/>
                    <a:pt x="8" y="7"/>
                    <a:pt x="9" y="5"/>
                  </a:cubicBezTo>
                  <a:cubicBezTo>
                    <a:pt x="10" y="3"/>
                    <a:pt x="12" y="1"/>
                    <a:pt x="13" y="0"/>
                  </a:cubicBezTo>
                  <a:cubicBezTo>
                    <a:pt x="14" y="0"/>
                    <a:pt x="15" y="0"/>
                    <a:pt x="15" y="0"/>
                  </a:cubicBezTo>
                  <a:cubicBezTo>
                    <a:pt x="16" y="0"/>
                    <a:pt x="17" y="1"/>
                    <a:pt x="17" y="1"/>
                  </a:cubicBezTo>
                  <a:cubicBezTo>
                    <a:pt x="17" y="2"/>
                    <a:pt x="18" y="2"/>
                    <a:pt x="18" y="3"/>
                  </a:cubicBezTo>
                  <a:cubicBezTo>
                    <a:pt x="18" y="4"/>
                    <a:pt x="18" y="4"/>
                    <a:pt x="18" y="5"/>
                  </a:cubicBezTo>
                  <a:cubicBezTo>
                    <a:pt x="18" y="8"/>
                    <a:pt x="18" y="10"/>
                    <a:pt x="17" y="13"/>
                  </a:cubicBezTo>
                  <a:cubicBezTo>
                    <a:pt x="17" y="15"/>
                    <a:pt x="17" y="18"/>
                    <a:pt x="17" y="20"/>
                  </a:cubicBezTo>
                  <a:cubicBezTo>
                    <a:pt x="16" y="22"/>
                    <a:pt x="16" y="24"/>
                    <a:pt x="16" y="26"/>
                  </a:cubicBezTo>
                  <a:cubicBezTo>
                    <a:pt x="16" y="28"/>
                    <a:pt x="15" y="30"/>
                    <a:pt x="15" y="32"/>
                  </a:cubicBezTo>
                  <a:cubicBezTo>
                    <a:pt x="15" y="34"/>
                    <a:pt x="15" y="36"/>
                    <a:pt x="14" y="38"/>
                  </a:cubicBezTo>
                  <a:cubicBezTo>
                    <a:pt x="14" y="40"/>
                    <a:pt x="14" y="42"/>
                    <a:pt x="14" y="44"/>
                  </a:cubicBezTo>
                  <a:cubicBezTo>
                    <a:pt x="14" y="46"/>
                    <a:pt x="14" y="48"/>
                    <a:pt x="14" y="50"/>
                  </a:cubicBezTo>
                  <a:cubicBezTo>
                    <a:pt x="14" y="52"/>
                    <a:pt x="14" y="54"/>
                    <a:pt x="14" y="55"/>
                  </a:cubicBezTo>
                  <a:cubicBezTo>
                    <a:pt x="14" y="57"/>
                    <a:pt x="14" y="59"/>
                    <a:pt x="15" y="61"/>
                  </a:cubicBezTo>
                  <a:cubicBezTo>
                    <a:pt x="15" y="63"/>
                    <a:pt x="16" y="64"/>
                    <a:pt x="17" y="66"/>
                  </a:cubicBezTo>
                  <a:cubicBezTo>
                    <a:pt x="20" y="66"/>
                    <a:pt x="22" y="65"/>
                    <a:pt x="25" y="65"/>
                  </a:cubicBezTo>
                  <a:cubicBezTo>
                    <a:pt x="27" y="64"/>
                    <a:pt x="30" y="64"/>
                    <a:pt x="32" y="63"/>
                  </a:cubicBezTo>
                  <a:cubicBezTo>
                    <a:pt x="35" y="63"/>
                    <a:pt x="37" y="62"/>
                    <a:pt x="38" y="62"/>
                  </a:cubicBezTo>
                  <a:cubicBezTo>
                    <a:pt x="40" y="61"/>
                    <a:pt x="42" y="61"/>
                    <a:pt x="44" y="61"/>
                  </a:cubicBezTo>
                  <a:cubicBezTo>
                    <a:pt x="46" y="61"/>
                    <a:pt x="48" y="61"/>
                    <a:pt x="49" y="62"/>
                  </a:cubicBezTo>
                  <a:cubicBezTo>
                    <a:pt x="51" y="64"/>
                    <a:pt x="52" y="65"/>
                    <a:pt x="52" y="66"/>
                  </a:cubicBezTo>
                  <a:cubicBezTo>
                    <a:pt x="52" y="67"/>
                    <a:pt x="52" y="67"/>
                    <a:pt x="52" y="67"/>
                  </a:cubicBezTo>
                  <a:cubicBezTo>
                    <a:pt x="53" y="67"/>
                    <a:pt x="53" y="68"/>
                    <a:pt x="52" y="68"/>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9" name="Freeform 17"/>
            <p:cNvSpPr/>
            <p:nvPr/>
          </p:nvSpPr>
          <p:spPr bwMode="auto">
            <a:xfrm>
              <a:off x="3258" y="1660"/>
              <a:ext cx="483" cy="520"/>
            </a:xfrm>
            <a:custGeom>
              <a:avLst/>
              <a:gdLst>
                <a:gd name="T0" fmla="*/ 201 w 204"/>
                <a:gd name="T1" fmla="*/ 152 h 220"/>
                <a:gd name="T2" fmla="*/ 190 w 204"/>
                <a:gd name="T3" fmla="*/ 161 h 220"/>
                <a:gd name="T4" fmla="*/ 179 w 204"/>
                <a:gd name="T5" fmla="*/ 160 h 220"/>
                <a:gd name="T6" fmla="*/ 158 w 204"/>
                <a:gd name="T7" fmla="*/ 132 h 220"/>
                <a:gd name="T8" fmla="*/ 139 w 204"/>
                <a:gd name="T9" fmla="*/ 96 h 220"/>
                <a:gd name="T10" fmla="*/ 130 w 204"/>
                <a:gd name="T11" fmla="*/ 77 h 220"/>
                <a:gd name="T12" fmla="*/ 122 w 204"/>
                <a:gd name="T13" fmla="*/ 61 h 220"/>
                <a:gd name="T14" fmla="*/ 114 w 204"/>
                <a:gd name="T15" fmla="*/ 77 h 220"/>
                <a:gd name="T16" fmla="*/ 114 w 204"/>
                <a:gd name="T17" fmla="*/ 122 h 220"/>
                <a:gd name="T18" fmla="*/ 117 w 204"/>
                <a:gd name="T19" fmla="*/ 153 h 220"/>
                <a:gd name="T20" fmla="*/ 119 w 204"/>
                <a:gd name="T21" fmla="*/ 166 h 220"/>
                <a:gd name="T22" fmla="*/ 118 w 204"/>
                <a:gd name="T23" fmla="*/ 173 h 220"/>
                <a:gd name="T24" fmla="*/ 102 w 204"/>
                <a:gd name="T25" fmla="*/ 179 h 220"/>
                <a:gd name="T26" fmla="*/ 79 w 204"/>
                <a:gd name="T27" fmla="*/ 161 h 220"/>
                <a:gd name="T28" fmla="*/ 58 w 204"/>
                <a:gd name="T29" fmla="*/ 133 h 220"/>
                <a:gd name="T30" fmla="*/ 47 w 204"/>
                <a:gd name="T31" fmla="*/ 130 h 220"/>
                <a:gd name="T32" fmla="*/ 53 w 204"/>
                <a:gd name="T33" fmla="*/ 149 h 220"/>
                <a:gd name="T34" fmla="*/ 61 w 204"/>
                <a:gd name="T35" fmla="*/ 167 h 220"/>
                <a:gd name="T36" fmla="*/ 68 w 204"/>
                <a:gd name="T37" fmla="*/ 181 h 220"/>
                <a:gd name="T38" fmla="*/ 75 w 204"/>
                <a:gd name="T39" fmla="*/ 192 h 220"/>
                <a:gd name="T40" fmla="*/ 81 w 204"/>
                <a:gd name="T41" fmla="*/ 203 h 220"/>
                <a:gd name="T42" fmla="*/ 80 w 204"/>
                <a:gd name="T43" fmla="*/ 215 h 220"/>
                <a:gd name="T44" fmla="*/ 65 w 204"/>
                <a:gd name="T45" fmla="*/ 219 h 220"/>
                <a:gd name="T46" fmla="*/ 49 w 204"/>
                <a:gd name="T47" fmla="*/ 208 h 220"/>
                <a:gd name="T48" fmla="*/ 30 w 204"/>
                <a:gd name="T49" fmla="*/ 177 h 220"/>
                <a:gd name="T50" fmla="*/ 11 w 204"/>
                <a:gd name="T51" fmla="*/ 130 h 220"/>
                <a:gd name="T52" fmla="*/ 2 w 204"/>
                <a:gd name="T53" fmla="*/ 91 h 220"/>
                <a:gd name="T54" fmla="*/ 1 w 204"/>
                <a:gd name="T55" fmla="*/ 62 h 220"/>
                <a:gd name="T56" fmla="*/ 13 w 204"/>
                <a:gd name="T57" fmla="*/ 47 h 220"/>
                <a:gd name="T58" fmla="*/ 27 w 204"/>
                <a:gd name="T59" fmla="*/ 50 h 220"/>
                <a:gd name="T60" fmla="*/ 42 w 204"/>
                <a:gd name="T61" fmla="*/ 66 h 220"/>
                <a:gd name="T62" fmla="*/ 58 w 204"/>
                <a:gd name="T63" fmla="*/ 86 h 220"/>
                <a:gd name="T64" fmla="*/ 67 w 204"/>
                <a:gd name="T65" fmla="*/ 97 h 220"/>
                <a:gd name="T66" fmla="*/ 75 w 204"/>
                <a:gd name="T67" fmla="*/ 103 h 220"/>
                <a:gd name="T68" fmla="*/ 82 w 204"/>
                <a:gd name="T69" fmla="*/ 75 h 220"/>
                <a:gd name="T70" fmla="*/ 85 w 204"/>
                <a:gd name="T71" fmla="*/ 35 h 220"/>
                <a:gd name="T72" fmla="*/ 90 w 204"/>
                <a:gd name="T73" fmla="*/ 12 h 220"/>
                <a:gd name="T74" fmla="*/ 105 w 204"/>
                <a:gd name="T75" fmla="*/ 0 h 220"/>
                <a:gd name="T76" fmla="*/ 122 w 204"/>
                <a:gd name="T77" fmla="*/ 3 h 220"/>
                <a:gd name="T78" fmla="*/ 140 w 204"/>
                <a:gd name="T79" fmla="*/ 21 h 220"/>
                <a:gd name="T80" fmla="*/ 150 w 204"/>
                <a:gd name="T81" fmla="*/ 39 h 220"/>
                <a:gd name="T82" fmla="*/ 155 w 204"/>
                <a:gd name="T83" fmla="*/ 50 h 220"/>
                <a:gd name="T84" fmla="*/ 161 w 204"/>
                <a:gd name="T85" fmla="*/ 67 h 220"/>
                <a:gd name="T86" fmla="*/ 166 w 204"/>
                <a:gd name="T87" fmla="*/ 81 h 220"/>
                <a:gd name="T88" fmla="*/ 177 w 204"/>
                <a:gd name="T89" fmla="*/ 102 h 220"/>
                <a:gd name="T90" fmla="*/ 197 w 204"/>
                <a:gd name="T91" fmla="*/ 13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220">
                  <a:moveTo>
                    <a:pt x="204" y="144"/>
                  </a:moveTo>
                  <a:cubicBezTo>
                    <a:pt x="204" y="147"/>
                    <a:pt x="203" y="150"/>
                    <a:pt x="201" y="152"/>
                  </a:cubicBezTo>
                  <a:cubicBezTo>
                    <a:pt x="200" y="155"/>
                    <a:pt x="198" y="156"/>
                    <a:pt x="195" y="158"/>
                  </a:cubicBezTo>
                  <a:cubicBezTo>
                    <a:pt x="193" y="159"/>
                    <a:pt x="192" y="160"/>
                    <a:pt x="190" y="161"/>
                  </a:cubicBezTo>
                  <a:cubicBezTo>
                    <a:pt x="188" y="162"/>
                    <a:pt x="186" y="163"/>
                    <a:pt x="184" y="163"/>
                  </a:cubicBezTo>
                  <a:cubicBezTo>
                    <a:pt x="182" y="163"/>
                    <a:pt x="180" y="162"/>
                    <a:pt x="179" y="160"/>
                  </a:cubicBezTo>
                  <a:cubicBezTo>
                    <a:pt x="177" y="158"/>
                    <a:pt x="176" y="157"/>
                    <a:pt x="174" y="155"/>
                  </a:cubicBezTo>
                  <a:cubicBezTo>
                    <a:pt x="168" y="148"/>
                    <a:pt x="163" y="140"/>
                    <a:pt x="158" y="132"/>
                  </a:cubicBezTo>
                  <a:cubicBezTo>
                    <a:pt x="154" y="123"/>
                    <a:pt x="149" y="115"/>
                    <a:pt x="144" y="106"/>
                  </a:cubicBezTo>
                  <a:cubicBezTo>
                    <a:pt x="142" y="103"/>
                    <a:pt x="140" y="100"/>
                    <a:pt x="139" y="96"/>
                  </a:cubicBezTo>
                  <a:cubicBezTo>
                    <a:pt x="137" y="92"/>
                    <a:pt x="135" y="89"/>
                    <a:pt x="134" y="85"/>
                  </a:cubicBezTo>
                  <a:cubicBezTo>
                    <a:pt x="133" y="82"/>
                    <a:pt x="131" y="80"/>
                    <a:pt x="130" y="77"/>
                  </a:cubicBezTo>
                  <a:cubicBezTo>
                    <a:pt x="129" y="75"/>
                    <a:pt x="128" y="72"/>
                    <a:pt x="126" y="69"/>
                  </a:cubicBezTo>
                  <a:cubicBezTo>
                    <a:pt x="125" y="67"/>
                    <a:pt x="124" y="64"/>
                    <a:pt x="122" y="61"/>
                  </a:cubicBezTo>
                  <a:cubicBezTo>
                    <a:pt x="121" y="59"/>
                    <a:pt x="119" y="56"/>
                    <a:pt x="118" y="54"/>
                  </a:cubicBezTo>
                  <a:cubicBezTo>
                    <a:pt x="116" y="62"/>
                    <a:pt x="114" y="69"/>
                    <a:pt x="114" y="77"/>
                  </a:cubicBezTo>
                  <a:cubicBezTo>
                    <a:pt x="113" y="84"/>
                    <a:pt x="113" y="92"/>
                    <a:pt x="113" y="100"/>
                  </a:cubicBezTo>
                  <a:cubicBezTo>
                    <a:pt x="113" y="107"/>
                    <a:pt x="113" y="115"/>
                    <a:pt x="114" y="122"/>
                  </a:cubicBezTo>
                  <a:cubicBezTo>
                    <a:pt x="115" y="130"/>
                    <a:pt x="115" y="138"/>
                    <a:pt x="116" y="145"/>
                  </a:cubicBezTo>
                  <a:cubicBezTo>
                    <a:pt x="117" y="148"/>
                    <a:pt x="117" y="151"/>
                    <a:pt x="117" y="153"/>
                  </a:cubicBezTo>
                  <a:cubicBezTo>
                    <a:pt x="118" y="156"/>
                    <a:pt x="118" y="159"/>
                    <a:pt x="118" y="162"/>
                  </a:cubicBezTo>
                  <a:cubicBezTo>
                    <a:pt x="118" y="163"/>
                    <a:pt x="118" y="164"/>
                    <a:pt x="119" y="166"/>
                  </a:cubicBezTo>
                  <a:cubicBezTo>
                    <a:pt x="119" y="167"/>
                    <a:pt x="119" y="168"/>
                    <a:pt x="119" y="169"/>
                  </a:cubicBezTo>
                  <a:cubicBezTo>
                    <a:pt x="118" y="171"/>
                    <a:pt x="118" y="172"/>
                    <a:pt x="118" y="173"/>
                  </a:cubicBezTo>
                  <a:cubicBezTo>
                    <a:pt x="117" y="174"/>
                    <a:pt x="117" y="175"/>
                    <a:pt x="115" y="176"/>
                  </a:cubicBezTo>
                  <a:cubicBezTo>
                    <a:pt x="111" y="179"/>
                    <a:pt x="107" y="180"/>
                    <a:pt x="102" y="179"/>
                  </a:cubicBezTo>
                  <a:cubicBezTo>
                    <a:pt x="98" y="178"/>
                    <a:pt x="94" y="176"/>
                    <a:pt x="91" y="173"/>
                  </a:cubicBezTo>
                  <a:cubicBezTo>
                    <a:pt x="86" y="170"/>
                    <a:pt x="82" y="166"/>
                    <a:pt x="79" y="161"/>
                  </a:cubicBezTo>
                  <a:cubicBezTo>
                    <a:pt x="75" y="157"/>
                    <a:pt x="72" y="152"/>
                    <a:pt x="68" y="148"/>
                  </a:cubicBezTo>
                  <a:cubicBezTo>
                    <a:pt x="65" y="143"/>
                    <a:pt x="62" y="138"/>
                    <a:pt x="58" y="133"/>
                  </a:cubicBezTo>
                  <a:cubicBezTo>
                    <a:pt x="55" y="128"/>
                    <a:pt x="51" y="124"/>
                    <a:pt x="47" y="120"/>
                  </a:cubicBezTo>
                  <a:cubicBezTo>
                    <a:pt x="46" y="123"/>
                    <a:pt x="46" y="127"/>
                    <a:pt x="47" y="130"/>
                  </a:cubicBezTo>
                  <a:cubicBezTo>
                    <a:pt x="47" y="133"/>
                    <a:pt x="48" y="137"/>
                    <a:pt x="49" y="140"/>
                  </a:cubicBezTo>
                  <a:cubicBezTo>
                    <a:pt x="51" y="143"/>
                    <a:pt x="52" y="146"/>
                    <a:pt x="53" y="149"/>
                  </a:cubicBezTo>
                  <a:cubicBezTo>
                    <a:pt x="55" y="152"/>
                    <a:pt x="56" y="155"/>
                    <a:pt x="57" y="158"/>
                  </a:cubicBezTo>
                  <a:cubicBezTo>
                    <a:pt x="58" y="161"/>
                    <a:pt x="59" y="164"/>
                    <a:pt x="61" y="167"/>
                  </a:cubicBezTo>
                  <a:cubicBezTo>
                    <a:pt x="62" y="169"/>
                    <a:pt x="63" y="172"/>
                    <a:pt x="65" y="175"/>
                  </a:cubicBezTo>
                  <a:cubicBezTo>
                    <a:pt x="66" y="177"/>
                    <a:pt x="67" y="179"/>
                    <a:pt x="68" y="181"/>
                  </a:cubicBezTo>
                  <a:cubicBezTo>
                    <a:pt x="69" y="183"/>
                    <a:pt x="71" y="184"/>
                    <a:pt x="72" y="186"/>
                  </a:cubicBezTo>
                  <a:cubicBezTo>
                    <a:pt x="73" y="188"/>
                    <a:pt x="74" y="190"/>
                    <a:pt x="75" y="192"/>
                  </a:cubicBezTo>
                  <a:cubicBezTo>
                    <a:pt x="77" y="193"/>
                    <a:pt x="78" y="195"/>
                    <a:pt x="78" y="197"/>
                  </a:cubicBezTo>
                  <a:cubicBezTo>
                    <a:pt x="79" y="199"/>
                    <a:pt x="80" y="201"/>
                    <a:pt x="81" y="203"/>
                  </a:cubicBezTo>
                  <a:cubicBezTo>
                    <a:pt x="82" y="205"/>
                    <a:pt x="82" y="207"/>
                    <a:pt x="82" y="209"/>
                  </a:cubicBezTo>
                  <a:cubicBezTo>
                    <a:pt x="82" y="211"/>
                    <a:pt x="81" y="213"/>
                    <a:pt x="80" y="215"/>
                  </a:cubicBezTo>
                  <a:cubicBezTo>
                    <a:pt x="79" y="217"/>
                    <a:pt x="78" y="218"/>
                    <a:pt x="75" y="218"/>
                  </a:cubicBezTo>
                  <a:cubicBezTo>
                    <a:pt x="72" y="220"/>
                    <a:pt x="68" y="220"/>
                    <a:pt x="65" y="219"/>
                  </a:cubicBezTo>
                  <a:cubicBezTo>
                    <a:pt x="62" y="219"/>
                    <a:pt x="58" y="218"/>
                    <a:pt x="56" y="215"/>
                  </a:cubicBezTo>
                  <a:cubicBezTo>
                    <a:pt x="53" y="213"/>
                    <a:pt x="51" y="211"/>
                    <a:pt x="49" y="208"/>
                  </a:cubicBezTo>
                  <a:cubicBezTo>
                    <a:pt x="47" y="205"/>
                    <a:pt x="45" y="203"/>
                    <a:pt x="43" y="200"/>
                  </a:cubicBezTo>
                  <a:cubicBezTo>
                    <a:pt x="39" y="192"/>
                    <a:pt x="34" y="185"/>
                    <a:pt x="30" y="177"/>
                  </a:cubicBezTo>
                  <a:cubicBezTo>
                    <a:pt x="26" y="169"/>
                    <a:pt x="23" y="161"/>
                    <a:pt x="19" y="152"/>
                  </a:cubicBezTo>
                  <a:cubicBezTo>
                    <a:pt x="16" y="145"/>
                    <a:pt x="13" y="137"/>
                    <a:pt x="11" y="130"/>
                  </a:cubicBezTo>
                  <a:cubicBezTo>
                    <a:pt x="9" y="122"/>
                    <a:pt x="7" y="115"/>
                    <a:pt x="5" y="107"/>
                  </a:cubicBezTo>
                  <a:cubicBezTo>
                    <a:pt x="4" y="101"/>
                    <a:pt x="3" y="96"/>
                    <a:pt x="2" y="91"/>
                  </a:cubicBezTo>
                  <a:cubicBezTo>
                    <a:pt x="1" y="86"/>
                    <a:pt x="0" y="81"/>
                    <a:pt x="0" y="76"/>
                  </a:cubicBezTo>
                  <a:cubicBezTo>
                    <a:pt x="0" y="71"/>
                    <a:pt x="0" y="66"/>
                    <a:pt x="1" y="62"/>
                  </a:cubicBezTo>
                  <a:cubicBezTo>
                    <a:pt x="1" y="58"/>
                    <a:pt x="3" y="54"/>
                    <a:pt x="6" y="50"/>
                  </a:cubicBezTo>
                  <a:cubicBezTo>
                    <a:pt x="9" y="48"/>
                    <a:pt x="11" y="47"/>
                    <a:pt x="13" y="47"/>
                  </a:cubicBezTo>
                  <a:cubicBezTo>
                    <a:pt x="15" y="47"/>
                    <a:pt x="18" y="47"/>
                    <a:pt x="20" y="47"/>
                  </a:cubicBezTo>
                  <a:cubicBezTo>
                    <a:pt x="22" y="48"/>
                    <a:pt x="24" y="48"/>
                    <a:pt x="27" y="50"/>
                  </a:cubicBezTo>
                  <a:cubicBezTo>
                    <a:pt x="29" y="51"/>
                    <a:pt x="31" y="52"/>
                    <a:pt x="32" y="54"/>
                  </a:cubicBezTo>
                  <a:cubicBezTo>
                    <a:pt x="36" y="57"/>
                    <a:pt x="39" y="61"/>
                    <a:pt x="42" y="66"/>
                  </a:cubicBezTo>
                  <a:cubicBezTo>
                    <a:pt x="45" y="70"/>
                    <a:pt x="48" y="74"/>
                    <a:pt x="52" y="78"/>
                  </a:cubicBezTo>
                  <a:cubicBezTo>
                    <a:pt x="54" y="81"/>
                    <a:pt x="56" y="84"/>
                    <a:pt x="58" y="86"/>
                  </a:cubicBezTo>
                  <a:cubicBezTo>
                    <a:pt x="60" y="89"/>
                    <a:pt x="62" y="91"/>
                    <a:pt x="64" y="94"/>
                  </a:cubicBezTo>
                  <a:cubicBezTo>
                    <a:pt x="65" y="95"/>
                    <a:pt x="66" y="96"/>
                    <a:pt x="67" y="97"/>
                  </a:cubicBezTo>
                  <a:cubicBezTo>
                    <a:pt x="69" y="98"/>
                    <a:pt x="70" y="100"/>
                    <a:pt x="71" y="100"/>
                  </a:cubicBezTo>
                  <a:cubicBezTo>
                    <a:pt x="72" y="101"/>
                    <a:pt x="74" y="102"/>
                    <a:pt x="75" y="103"/>
                  </a:cubicBezTo>
                  <a:cubicBezTo>
                    <a:pt x="77" y="103"/>
                    <a:pt x="78" y="103"/>
                    <a:pt x="80" y="103"/>
                  </a:cubicBezTo>
                  <a:cubicBezTo>
                    <a:pt x="80" y="94"/>
                    <a:pt x="81" y="84"/>
                    <a:pt x="82" y="75"/>
                  </a:cubicBezTo>
                  <a:cubicBezTo>
                    <a:pt x="82" y="66"/>
                    <a:pt x="83" y="57"/>
                    <a:pt x="84" y="47"/>
                  </a:cubicBezTo>
                  <a:cubicBezTo>
                    <a:pt x="84" y="43"/>
                    <a:pt x="85" y="39"/>
                    <a:pt x="85" y="35"/>
                  </a:cubicBezTo>
                  <a:cubicBezTo>
                    <a:pt x="86" y="31"/>
                    <a:pt x="86" y="27"/>
                    <a:pt x="87" y="23"/>
                  </a:cubicBezTo>
                  <a:cubicBezTo>
                    <a:pt x="88" y="19"/>
                    <a:pt x="89" y="15"/>
                    <a:pt x="90" y="12"/>
                  </a:cubicBezTo>
                  <a:cubicBezTo>
                    <a:pt x="92" y="8"/>
                    <a:pt x="94" y="5"/>
                    <a:pt x="97" y="2"/>
                  </a:cubicBezTo>
                  <a:cubicBezTo>
                    <a:pt x="100" y="1"/>
                    <a:pt x="102" y="0"/>
                    <a:pt x="105" y="0"/>
                  </a:cubicBezTo>
                  <a:cubicBezTo>
                    <a:pt x="108" y="0"/>
                    <a:pt x="111" y="0"/>
                    <a:pt x="114" y="0"/>
                  </a:cubicBezTo>
                  <a:cubicBezTo>
                    <a:pt x="116" y="1"/>
                    <a:pt x="119" y="2"/>
                    <a:pt x="122" y="3"/>
                  </a:cubicBezTo>
                  <a:cubicBezTo>
                    <a:pt x="124" y="4"/>
                    <a:pt x="127" y="6"/>
                    <a:pt x="129" y="8"/>
                  </a:cubicBezTo>
                  <a:cubicBezTo>
                    <a:pt x="133" y="12"/>
                    <a:pt x="136" y="16"/>
                    <a:pt x="140" y="21"/>
                  </a:cubicBezTo>
                  <a:cubicBezTo>
                    <a:pt x="143" y="26"/>
                    <a:pt x="146" y="31"/>
                    <a:pt x="149" y="36"/>
                  </a:cubicBezTo>
                  <a:cubicBezTo>
                    <a:pt x="149" y="37"/>
                    <a:pt x="150" y="38"/>
                    <a:pt x="150" y="39"/>
                  </a:cubicBezTo>
                  <a:cubicBezTo>
                    <a:pt x="151" y="40"/>
                    <a:pt x="151" y="41"/>
                    <a:pt x="152" y="42"/>
                  </a:cubicBezTo>
                  <a:cubicBezTo>
                    <a:pt x="153" y="45"/>
                    <a:pt x="154" y="47"/>
                    <a:pt x="155" y="50"/>
                  </a:cubicBezTo>
                  <a:cubicBezTo>
                    <a:pt x="156" y="53"/>
                    <a:pt x="157" y="56"/>
                    <a:pt x="158" y="59"/>
                  </a:cubicBezTo>
                  <a:cubicBezTo>
                    <a:pt x="159" y="61"/>
                    <a:pt x="160" y="64"/>
                    <a:pt x="161" y="67"/>
                  </a:cubicBezTo>
                  <a:cubicBezTo>
                    <a:pt x="162" y="70"/>
                    <a:pt x="163" y="73"/>
                    <a:pt x="164" y="76"/>
                  </a:cubicBezTo>
                  <a:cubicBezTo>
                    <a:pt x="164" y="78"/>
                    <a:pt x="165" y="79"/>
                    <a:pt x="166" y="81"/>
                  </a:cubicBezTo>
                  <a:cubicBezTo>
                    <a:pt x="167" y="83"/>
                    <a:pt x="168" y="85"/>
                    <a:pt x="168" y="87"/>
                  </a:cubicBezTo>
                  <a:cubicBezTo>
                    <a:pt x="171" y="92"/>
                    <a:pt x="174" y="97"/>
                    <a:pt x="177" y="102"/>
                  </a:cubicBezTo>
                  <a:cubicBezTo>
                    <a:pt x="181" y="106"/>
                    <a:pt x="184" y="111"/>
                    <a:pt x="187" y="116"/>
                  </a:cubicBezTo>
                  <a:cubicBezTo>
                    <a:pt x="191" y="121"/>
                    <a:pt x="194" y="125"/>
                    <a:pt x="197" y="130"/>
                  </a:cubicBezTo>
                  <a:cubicBezTo>
                    <a:pt x="200" y="134"/>
                    <a:pt x="202" y="139"/>
                    <a:pt x="204" y="144"/>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0" name="Freeform 18"/>
            <p:cNvSpPr/>
            <p:nvPr/>
          </p:nvSpPr>
          <p:spPr bwMode="auto">
            <a:xfrm>
              <a:off x="2925" y="2605"/>
              <a:ext cx="206" cy="199"/>
            </a:xfrm>
            <a:custGeom>
              <a:avLst/>
              <a:gdLst>
                <a:gd name="T0" fmla="*/ 43 w 87"/>
                <a:gd name="T1" fmla="*/ 81 h 84"/>
                <a:gd name="T2" fmla="*/ 36 w 87"/>
                <a:gd name="T3" fmla="*/ 84 h 84"/>
                <a:gd name="T4" fmla="*/ 29 w 87"/>
                <a:gd name="T5" fmla="*/ 78 h 84"/>
                <a:gd name="T6" fmla="*/ 29 w 87"/>
                <a:gd name="T7" fmla="*/ 66 h 84"/>
                <a:gd name="T8" fmla="*/ 33 w 87"/>
                <a:gd name="T9" fmla="*/ 46 h 84"/>
                <a:gd name="T10" fmla="*/ 33 w 87"/>
                <a:gd name="T11" fmla="*/ 33 h 84"/>
                <a:gd name="T12" fmla="*/ 28 w 87"/>
                <a:gd name="T13" fmla="*/ 37 h 84"/>
                <a:gd name="T14" fmla="*/ 22 w 87"/>
                <a:gd name="T15" fmla="*/ 43 h 84"/>
                <a:gd name="T16" fmla="*/ 15 w 87"/>
                <a:gd name="T17" fmla="*/ 52 h 84"/>
                <a:gd name="T18" fmla="*/ 10 w 87"/>
                <a:gd name="T19" fmla="*/ 58 h 84"/>
                <a:gd name="T20" fmla="*/ 5 w 87"/>
                <a:gd name="T21" fmla="*/ 61 h 84"/>
                <a:gd name="T22" fmla="*/ 1 w 87"/>
                <a:gd name="T23" fmla="*/ 59 h 84"/>
                <a:gd name="T24" fmla="*/ 1 w 87"/>
                <a:gd name="T25" fmla="*/ 54 h 84"/>
                <a:gd name="T26" fmla="*/ 8 w 87"/>
                <a:gd name="T27" fmla="*/ 41 h 84"/>
                <a:gd name="T28" fmla="*/ 18 w 87"/>
                <a:gd name="T29" fmla="*/ 28 h 84"/>
                <a:gd name="T30" fmla="*/ 28 w 87"/>
                <a:gd name="T31" fmla="*/ 18 h 84"/>
                <a:gd name="T32" fmla="*/ 41 w 87"/>
                <a:gd name="T33" fmla="*/ 8 h 84"/>
                <a:gd name="T34" fmla="*/ 51 w 87"/>
                <a:gd name="T35" fmla="*/ 1 h 84"/>
                <a:gd name="T36" fmla="*/ 59 w 87"/>
                <a:gd name="T37" fmla="*/ 3 h 84"/>
                <a:gd name="T38" fmla="*/ 59 w 87"/>
                <a:gd name="T39" fmla="*/ 11 h 84"/>
                <a:gd name="T40" fmla="*/ 55 w 87"/>
                <a:gd name="T41" fmla="*/ 27 h 84"/>
                <a:gd name="T42" fmla="*/ 49 w 87"/>
                <a:gd name="T43" fmla="*/ 44 h 84"/>
                <a:gd name="T44" fmla="*/ 47 w 87"/>
                <a:gd name="T45" fmla="*/ 54 h 84"/>
                <a:gd name="T46" fmla="*/ 50 w 87"/>
                <a:gd name="T47" fmla="*/ 57 h 84"/>
                <a:gd name="T48" fmla="*/ 58 w 87"/>
                <a:gd name="T49" fmla="*/ 47 h 84"/>
                <a:gd name="T50" fmla="*/ 68 w 87"/>
                <a:gd name="T51" fmla="*/ 35 h 84"/>
                <a:gd name="T52" fmla="*/ 75 w 87"/>
                <a:gd name="T53" fmla="*/ 26 h 84"/>
                <a:gd name="T54" fmla="*/ 82 w 87"/>
                <a:gd name="T55" fmla="*/ 23 h 84"/>
                <a:gd name="T56" fmla="*/ 87 w 87"/>
                <a:gd name="T57" fmla="*/ 27 h 84"/>
                <a:gd name="T58" fmla="*/ 85 w 87"/>
                <a:gd name="T59" fmla="*/ 36 h 84"/>
                <a:gd name="T60" fmla="*/ 79 w 87"/>
                <a:gd name="T61" fmla="*/ 44 h 84"/>
                <a:gd name="T62" fmla="*/ 66 w 87"/>
                <a:gd name="T63" fmla="*/ 58 h 84"/>
                <a:gd name="T64" fmla="*/ 47 w 87"/>
                <a:gd name="T65"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4">
                  <a:moveTo>
                    <a:pt x="46" y="79"/>
                  </a:moveTo>
                  <a:cubicBezTo>
                    <a:pt x="45" y="80"/>
                    <a:pt x="44" y="80"/>
                    <a:pt x="43" y="81"/>
                  </a:cubicBezTo>
                  <a:cubicBezTo>
                    <a:pt x="42" y="82"/>
                    <a:pt x="41" y="82"/>
                    <a:pt x="40" y="83"/>
                  </a:cubicBezTo>
                  <a:cubicBezTo>
                    <a:pt x="39" y="83"/>
                    <a:pt x="38" y="84"/>
                    <a:pt x="36" y="84"/>
                  </a:cubicBezTo>
                  <a:cubicBezTo>
                    <a:pt x="35" y="84"/>
                    <a:pt x="34" y="84"/>
                    <a:pt x="33" y="83"/>
                  </a:cubicBezTo>
                  <a:cubicBezTo>
                    <a:pt x="31" y="82"/>
                    <a:pt x="30" y="80"/>
                    <a:pt x="29" y="78"/>
                  </a:cubicBezTo>
                  <a:cubicBezTo>
                    <a:pt x="29" y="76"/>
                    <a:pt x="28" y="74"/>
                    <a:pt x="28" y="72"/>
                  </a:cubicBezTo>
                  <a:cubicBezTo>
                    <a:pt x="28" y="70"/>
                    <a:pt x="29" y="68"/>
                    <a:pt x="29" y="66"/>
                  </a:cubicBezTo>
                  <a:cubicBezTo>
                    <a:pt x="29" y="64"/>
                    <a:pt x="30" y="62"/>
                    <a:pt x="30" y="60"/>
                  </a:cubicBezTo>
                  <a:cubicBezTo>
                    <a:pt x="31" y="55"/>
                    <a:pt x="32" y="51"/>
                    <a:pt x="33" y="46"/>
                  </a:cubicBezTo>
                  <a:cubicBezTo>
                    <a:pt x="34" y="42"/>
                    <a:pt x="35" y="37"/>
                    <a:pt x="36" y="32"/>
                  </a:cubicBezTo>
                  <a:cubicBezTo>
                    <a:pt x="35" y="32"/>
                    <a:pt x="34" y="33"/>
                    <a:pt x="33" y="33"/>
                  </a:cubicBezTo>
                  <a:cubicBezTo>
                    <a:pt x="32" y="34"/>
                    <a:pt x="31" y="34"/>
                    <a:pt x="30" y="35"/>
                  </a:cubicBezTo>
                  <a:cubicBezTo>
                    <a:pt x="29" y="36"/>
                    <a:pt x="28" y="36"/>
                    <a:pt x="28" y="37"/>
                  </a:cubicBezTo>
                  <a:cubicBezTo>
                    <a:pt x="27" y="38"/>
                    <a:pt x="26" y="39"/>
                    <a:pt x="25" y="39"/>
                  </a:cubicBezTo>
                  <a:cubicBezTo>
                    <a:pt x="24" y="41"/>
                    <a:pt x="23" y="42"/>
                    <a:pt x="22" y="43"/>
                  </a:cubicBezTo>
                  <a:cubicBezTo>
                    <a:pt x="21" y="45"/>
                    <a:pt x="20" y="46"/>
                    <a:pt x="19" y="48"/>
                  </a:cubicBezTo>
                  <a:cubicBezTo>
                    <a:pt x="17" y="49"/>
                    <a:pt x="16" y="50"/>
                    <a:pt x="15" y="52"/>
                  </a:cubicBezTo>
                  <a:cubicBezTo>
                    <a:pt x="14" y="53"/>
                    <a:pt x="13" y="54"/>
                    <a:pt x="12" y="56"/>
                  </a:cubicBezTo>
                  <a:cubicBezTo>
                    <a:pt x="11" y="56"/>
                    <a:pt x="11" y="57"/>
                    <a:pt x="10" y="58"/>
                  </a:cubicBezTo>
                  <a:cubicBezTo>
                    <a:pt x="9" y="59"/>
                    <a:pt x="9" y="59"/>
                    <a:pt x="8" y="60"/>
                  </a:cubicBezTo>
                  <a:cubicBezTo>
                    <a:pt x="7" y="61"/>
                    <a:pt x="6" y="61"/>
                    <a:pt x="5" y="61"/>
                  </a:cubicBezTo>
                  <a:cubicBezTo>
                    <a:pt x="4" y="61"/>
                    <a:pt x="3" y="61"/>
                    <a:pt x="2" y="61"/>
                  </a:cubicBezTo>
                  <a:cubicBezTo>
                    <a:pt x="2" y="60"/>
                    <a:pt x="1" y="59"/>
                    <a:pt x="1" y="59"/>
                  </a:cubicBezTo>
                  <a:cubicBezTo>
                    <a:pt x="0" y="58"/>
                    <a:pt x="0" y="57"/>
                    <a:pt x="0" y="56"/>
                  </a:cubicBezTo>
                  <a:cubicBezTo>
                    <a:pt x="0" y="55"/>
                    <a:pt x="0" y="55"/>
                    <a:pt x="1" y="54"/>
                  </a:cubicBezTo>
                  <a:cubicBezTo>
                    <a:pt x="1" y="53"/>
                    <a:pt x="1" y="52"/>
                    <a:pt x="2" y="51"/>
                  </a:cubicBezTo>
                  <a:cubicBezTo>
                    <a:pt x="3" y="48"/>
                    <a:pt x="5" y="44"/>
                    <a:pt x="8" y="41"/>
                  </a:cubicBezTo>
                  <a:cubicBezTo>
                    <a:pt x="10" y="38"/>
                    <a:pt x="13" y="34"/>
                    <a:pt x="15" y="31"/>
                  </a:cubicBezTo>
                  <a:cubicBezTo>
                    <a:pt x="16" y="30"/>
                    <a:pt x="17" y="29"/>
                    <a:pt x="18" y="28"/>
                  </a:cubicBezTo>
                  <a:cubicBezTo>
                    <a:pt x="19" y="27"/>
                    <a:pt x="20" y="26"/>
                    <a:pt x="21" y="25"/>
                  </a:cubicBezTo>
                  <a:cubicBezTo>
                    <a:pt x="23" y="23"/>
                    <a:pt x="26" y="21"/>
                    <a:pt x="28" y="18"/>
                  </a:cubicBezTo>
                  <a:cubicBezTo>
                    <a:pt x="30" y="16"/>
                    <a:pt x="33" y="14"/>
                    <a:pt x="35" y="12"/>
                  </a:cubicBezTo>
                  <a:cubicBezTo>
                    <a:pt x="37" y="10"/>
                    <a:pt x="39" y="9"/>
                    <a:pt x="41" y="8"/>
                  </a:cubicBezTo>
                  <a:cubicBezTo>
                    <a:pt x="42" y="6"/>
                    <a:pt x="44" y="5"/>
                    <a:pt x="46" y="4"/>
                  </a:cubicBezTo>
                  <a:cubicBezTo>
                    <a:pt x="47" y="3"/>
                    <a:pt x="49" y="2"/>
                    <a:pt x="51" y="1"/>
                  </a:cubicBezTo>
                  <a:cubicBezTo>
                    <a:pt x="52" y="0"/>
                    <a:pt x="54" y="0"/>
                    <a:pt x="56" y="0"/>
                  </a:cubicBezTo>
                  <a:cubicBezTo>
                    <a:pt x="57" y="1"/>
                    <a:pt x="58" y="2"/>
                    <a:pt x="59" y="3"/>
                  </a:cubicBezTo>
                  <a:cubicBezTo>
                    <a:pt x="59" y="4"/>
                    <a:pt x="59" y="5"/>
                    <a:pt x="59" y="7"/>
                  </a:cubicBezTo>
                  <a:cubicBezTo>
                    <a:pt x="59" y="8"/>
                    <a:pt x="59" y="9"/>
                    <a:pt x="59" y="11"/>
                  </a:cubicBezTo>
                  <a:cubicBezTo>
                    <a:pt x="59" y="12"/>
                    <a:pt x="58" y="13"/>
                    <a:pt x="58" y="15"/>
                  </a:cubicBezTo>
                  <a:cubicBezTo>
                    <a:pt x="57" y="19"/>
                    <a:pt x="56" y="23"/>
                    <a:pt x="55" y="27"/>
                  </a:cubicBezTo>
                  <a:cubicBezTo>
                    <a:pt x="53" y="31"/>
                    <a:pt x="52" y="35"/>
                    <a:pt x="51" y="39"/>
                  </a:cubicBezTo>
                  <a:cubicBezTo>
                    <a:pt x="50" y="41"/>
                    <a:pt x="50" y="42"/>
                    <a:pt x="49" y="44"/>
                  </a:cubicBezTo>
                  <a:cubicBezTo>
                    <a:pt x="49" y="46"/>
                    <a:pt x="48" y="47"/>
                    <a:pt x="48" y="49"/>
                  </a:cubicBezTo>
                  <a:cubicBezTo>
                    <a:pt x="47" y="51"/>
                    <a:pt x="47" y="52"/>
                    <a:pt x="47" y="54"/>
                  </a:cubicBezTo>
                  <a:cubicBezTo>
                    <a:pt x="46" y="56"/>
                    <a:pt x="46" y="57"/>
                    <a:pt x="46" y="59"/>
                  </a:cubicBezTo>
                  <a:cubicBezTo>
                    <a:pt x="47" y="58"/>
                    <a:pt x="49" y="58"/>
                    <a:pt x="50" y="57"/>
                  </a:cubicBezTo>
                  <a:cubicBezTo>
                    <a:pt x="51" y="56"/>
                    <a:pt x="52" y="55"/>
                    <a:pt x="53" y="54"/>
                  </a:cubicBezTo>
                  <a:cubicBezTo>
                    <a:pt x="55" y="52"/>
                    <a:pt x="56" y="50"/>
                    <a:pt x="58" y="47"/>
                  </a:cubicBezTo>
                  <a:cubicBezTo>
                    <a:pt x="60" y="45"/>
                    <a:pt x="61" y="43"/>
                    <a:pt x="63" y="41"/>
                  </a:cubicBezTo>
                  <a:cubicBezTo>
                    <a:pt x="65" y="39"/>
                    <a:pt x="66" y="37"/>
                    <a:pt x="68" y="35"/>
                  </a:cubicBezTo>
                  <a:cubicBezTo>
                    <a:pt x="69" y="33"/>
                    <a:pt x="71" y="31"/>
                    <a:pt x="73" y="29"/>
                  </a:cubicBezTo>
                  <a:cubicBezTo>
                    <a:pt x="73" y="28"/>
                    <a:pt x="74" y="27"/>
                    <a:pt x="75" y="26"/>
                  </a:cubicBezTo>
                  <a:cubicBezTo>
                    <a:pt x="76" y="25"/>
                    <a:pt x="77" y="25"/>
                    <a:pt x="78" y="24"/>
                  </a:cubicBezTo>
                  <a:cubicBezTo>
                    <a:pt x="79" y="23"/>
                    <a:pt x="80" y="23"/>
                    <a:pt x="82" y="23"/>
                  </a:cubicBezTo>
                  <a:cubicBezTo>
                    <a:pt x="83" y="22"/>
                    <a:pt x="84" y="23"/>
                    <a:pt x="85" y="24"/>
                  </a:cubicBezTo>
                  <a:cubicBezTo>
                    <a:pt x="86" y="25"/>
                    <a:pt x="87" y="26"/>
                    <a:pt x="87" y="27"/>
                  </a:cubicBezTo>
                  <a:cubicBezTo>
                    <a:pt x="87" y="29"/>
                    <a:pt x="87" y="30"/>
                    <a:pt x="87" y="32"/>
                  </a:cubicBezTo>
                  <a:cubicBezTo>
                    <a:pt x="87" y="33"/>
                    <a:pt x="86" y="34"/>
                    <a:pt x="85" y="36"/>
                  </a:cubicBezTo>
                  <a:cubicBezTo>
                    <a:pt x="84" y="37"/>
                    <a:pt x="84" y="38"/>
                    <a:pt x="83" y="39"/>
                  </a:cubicBezTo>
                  <a:cubicBezTo>
                    <a:pt x="81" y="41"/>
                    <a:pt x="80" y="42"/>
                    <a:pt x="79" y="44"/>
                  </a:cubicBezTo>
                  <a:cubicBezTo>
                    <a:pt x="77" y="45"/>
                    <a:pt x="76" y="47"/>
                    <a:pt x="75" y="48"/>
                  </a:cubicBezTo>
                  <a:cubicBezTo>
                    <a:pt x="66" y="58"/>
                    <a:pt x="66" y="58"/>
                    <a:pt x="66" y="58"/>
                  </a:cubicBezTo>
                  <a:cubicBezTo>
                    <a:pt x="63" y="61"/>
                    <a:pt x="60" y="64"/>
                    <a:pt x="57" y="68"/>
                  </a:cubicBezTo>
                  <a:cubicBezTo>
                    <a:pt x="54" y="71"/>
                    <a:pt x="51" y="74"/>
                    <a:pt x="47" y="78"/>
                  </a:cubicBezTo>
                  <a:lnTo>
                    <a:pt x="46" y="79"/>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1" name="Freeform 19"/>
            <p:cNvSpPr>
              <a:spLocks noEditPoints="1"/>
            </p:cNvSpPr>
            <p:nvPr/>
          </p:nvSpPr>
          <p:spPr bwMode="auto">
            <a:xfrm>
              <a:off x="4639" y="1787"/>
              <a:ext cx="234" cy="315"/>
            </a:xfrm>
            <a:custGeom>
              <a:avLst/>
              <a:gdLst>
                <a:gd name="T0" fmla="*/ 87 w 99"/>
                <a:gd name="T1" fmla="*/ 36 h 133"/>
                <a:gd name="T2" fmla="*/ 96 w 99"/>
                <a:gd name="T3" fmla="*/ 60 h 133"/>
                <a:gd name="T4" fmla="*/ 99 w 99"/>
                <a:gd name="T5" fmla="*/ 85 h 133"/>
                <a:gd name="T6" fmla="*/ 98 w 99"/>
                <a:gd name="T7" fmla="*/ 97 h 133"/>
                <a:gd name="T8" fmla="*/ 95 w 99"/>
                <a:gd name="T9" fmla="*/ 110 h 133"/>
                <a:gd name="T10" fmla="*/ 89 w 99"/>
                <a:gd name="T11" fmla="*/ 121 h 133"/>
                <a:gd name="T12" fmla="*/ 80 w 99"/>
                <a:gd name="T13" fmla="*/ 129 h 133"/>
                <a:gd name="T14" fmla="*/ 69 w 99"/>
                <a:gd name="T15" fmla="*/ 133 h 133"/>
                <a:gd name="T16" fmla="*/ 57 w 99"/>
                <a:gd name="T17" fmla="*/ 132 h 133"/>
                <a:gd name="T18" fmla="*/ 47 w 99"/>
                <a:gd name="T19" fmla="*/ 128 h 133"/>
                <a:gd name="T20" fmla="*/ 37 w 99"/>
                <a:gd name="T21" fmla="*/ 122 h 133"/>
                <a:gd name="T22" fmla="*/ 21 w 99"/>
                <a:gd name="T23" fmla="*/ 106 h 133"/>
                <a:gd name="T24" fmla="*/ 9 w 99"/>
                <a:gd name="T25" fmla="*/ 86 h 133"/>
                <a:gd name="T26" fmla="*/ 2 w 99"/>
                <a:gd name="T27" fmla="*/ 65 h 133"/>
                <a:gd name="T28" fmla="*/ 1 w 99"/>
                <a:gd name="T29" fmla="*/ 42 h 133"/>
                <a:gd name="T30" fmla="*/ 3 w 99"/>
                <a:gd name="T31" fmla="*/ 31 h 133"/>
                <a:gd name="T32" fmla="*/ 7 w 99"/>
                <a:gd name="T33" fmla="*/ 20 h 133"/>
                <a:gd name="T34" fmla="*/ 14 w 99"/>
                <a:gd name="T35" fmla="*/ 11 h 133"/>
                <a:gd name="T36" fmla="*/ 23 w 99"/>
                <a:gd name="T37" fmla="*/ 5 h 133"/>
                <a:gd name="T38" fmla="*/ 32 w 99"/>
                <a:gd name="T39" fmla="*/ 1 h 133"/>
                <a:gd name="T40" fmla="*/ 42 w 99"/>
                <a:gd name="T41" fmla="*/ 0 h 133"/>
                <a:gd name="T42" fmla="*/ 52 w 99"/>
                <a:gd name="T43" fmla="*/ 1 h 133"/>
                <a:gd name="T44" fmla="*/ 61 w 99"/>
                <a:gd name="T45" fmla="*/ 6 h 133"/>
                <a:gd name="T46" fmla="*/ 76 w 99"/>
                <a:gd name="T47" fmla="*/ 19 h 133"/>
                <a:gd name="T48" fmla="*/ 87 w 99"/>
                <a:gd name="T49" fmla="*/ 36 h 133"/>
                <a:gd name="T50" fmla="*/ 63 w 99"/>
                <a:gd name="T51" fmla="*/ 40 h 133"/>
                <a:gd name="T52" fmla="*/ 58 w 99"/>
                <a:gd name="T53" fmla="*/ 31 h 133"/>
                <a:gd name="T54" fmla="*/ 51 w 99"/>
                <a:gd name="T55" fmla="*/ 24 h 133"/>
                <a:gd name="T56" fmla="*/ 47 w 99"/>
                <a:gd name="T57" fmla="*/ 22 h 133"/>
                <a:gd name="T58" fmla="*/ 43 w 99"/>
                <a:gd name="T59" fmla="*/ 20 h 133"/>
                <a:gd name="T60" fmla="*/ 38 w 99"/>
                <a:gd name="T61" fmla="*/ 20 h 133"/>
                <a:gd name="T62" fmla="*/ 34 w 99"/>
                <a:gd name="T63" fmla="*/ 22 h 133"/>
                <a:gd name="T64" fmla="*/ 28 w 99"/>
                <a:gd name="T65" fmla="*/ 26 h 133"/>
                <a:gd name="T66" fmla="*/ 24 w 99"/>
                <a:gd name="T67" fmla="*/ 33 h 133"/>
                <a:gd name="T68" fmla="*/ 22 w 99"/>
                <a:gd name="T69" fmla="*/ 41 h 133"/>
                <a:gd name="T70" fmla="*/ 22 w 99"/>
                <a:gd name="T71" fmla="*/ 48 h 133"/>
                <a:gd name="T72" fmla="*/ 25 w 99"/>
                <a:gd name="T73" fmla="*/ 64 h 133"/>
                <a:gd name="T74" fmla="*/ 30 w 99"/>
                <a:gd name="T75" fmla="*/ 79 h 133"/>
                <a:gd name="T76" fmla="*/ 36 w 99"/>
                <a:gd name="T77" fmla="*/ 90 h 133"/>
                <a:gd name="T78" fmla="*/ 44 w 99"/>
                <a:gd name="T79" fmla="*/ 101 h 133"/>
                <a:gd name="T80" fmla="*/ 48 w 99"/>
                <a:gd name="T81" fmla="*/ 105 h 133"/>
                <a:gd name="T82" fmla="*/ 53 w 99"/>
                <a:gd name="T83" fmla="*/ 108 h 133"/>
                <a:gd name="T84" fmla="*/ 58 w 99"/>
                <a:gd name="T85" fmla="*/ 111 h 133"/>
                <a:gd name="T86" fmla="*/ 64 w 99"/>
                <a:gd name="T87" fmla="*/ 110 h 133"/>
                <a:gd name="T88" fmla="*/ 71 w 99"/>
                <a:gd name="T89" fmla="*/ 103 h 133"/>
                <a:gd name="T90" fmla="*/ 74 w 99"/>
                <a:gd name="T91" fmla="*/ 95 h 133"/>
                <a:gd name="T92" fmla="*/ 74 w 99"/>
                <a:gd name="T93" fmla="*/ 85 h 133"/>
                <a:gd name="T94" fmla="*/ 73 w 99"/>
                <a:gd name="T95" fmla="*/ 76 h 133"/>
                <a:gd name="T96" fmla="*/ 69 w 99"/>
                <a:gd name="T97" fmla="*/ 58 h 133"/>
                <a:gd name="T98" fmla="*/ 63 w 99"/>
                <a:gd name="T99" fmla="*/ 4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133">
                  <a:moveTo>
                    <a:pt x="87" y="36"/>
                  </a:moveTo>
                  <a:cubicBezTo>
                    <a:pt x="91" y="44"/>
                    <a:pt x="94" y="52"/>
                    <a:pt x="96" y="60"/>
                  </a:cubicBezTo>
                  <a:cubicBezTo>
                    <a:pt x="98" y="68"/>
                    <a:pt x="99" y="76"/>
                    <a:pt x="99" y="85"/>
                  </a:cubicBezTo>
                  <a:cubicBezTo>
                    <a:pt x="99" y="89"/>
                    <a:pt x="99" y="93"/>
                    <a:pt x="98" y="97"/>
                  </a:cubicBezTo>
                  <a:cubicBezTo>
                    <a:pt x="98" y="102"/>
                    <a:pt x="97" y="106"/>
                    <a:pt x="95" y="110"/>
                  </a:cubicBezTo>
                  <a:cubicBezTo>
                    <a:pt x="94" y="114"/>
                    <a:pt x="92" y="118"/>
                    <a:pt x="89" y="121"/>
                  </a:cubicBezTo>
                  <a:cubicBezTo>
                    <a:pt x="87" y="124"/>
                    <a:pt x="83" y="127"/>
                    <a:pt x="80" y="129"/>
                  </a:cubicBezTo>
                  <a:cubicBezTo>
                    <a:pt x="76" y="131"/>
                    <a:pt x="73" y="133"/>
                    <a:pt x="69" y="133"/>
                  </a:cubicBezTo>
                  <a:cubicBezTo>
                    <a:pt x="65" y="133"/>
                    <a:pt x="61" y="133"/>
                    <a:pt x="57" y="132"/>
                  </a:cubicBezTo>
                  <a:cubicBezTo>
                    <a:pt x="54" y="131"/>
                    <a:pt x="50" y="130"/>
                    <a:pt x="47" y="128"/>
                  </a:cubicBezTo>
                  <a:cubicBezTo>
                    <a:pt x="43" y="126"/>
                    <a:pt x="40" y="124"/>
                    <a:pt x="37" y="122"/>
                  </a:cubicBezTo>
                  <a:cubicBezTo>
                    <a:pt x="31" y="117"/>
                    <a:pt x="26" y="112"/>
                    <a:pt x="21" y="106"/>
                  </a:cubicBezTo>
                  <a:cubicBezTo>
                    <a:pt x="16" y="99"/>
                    <a:pt x="12" y="93"/>
                    <a:pt x="9" y="86"/>
                  </a:cubicBezTo>
                  <a:cubicBezTo>
                    <a:pt x="6" y="79"/>
                    <a:pt x="4" y="72"/>
                    <a:pt x="2" y="65"/>
                  </a:cubicBezTo>
                  <a:cubicBezTo>
                    <a:pt x="1" y="57"/>
                    <a:pt x="0" y="50"/>
                    <a:pt x="1" y="42"/>
                  </a:cubicBezTo>
                  <a:cubicBezTo>
                    <a:pt x="1" y="38"/>
                    <a:pt x="2" y="35"/>
                    <a:pt x="3" y="31"/>
                  </a:cubicBezTo>
                  <a:cubicBezTo>
                    <a:pt x="4" y="27"/>
                    <a:pt x="5" y="24"/>
                    <a:pt x="7" y="20"/>
                  </a:cubicBezTo>
                  <a:cubicBezTo>
                    <a:pt x="9" y="17"/>
                    <a:pt x="11" y="14"/>
                    <a:pt x="14" y="11"/>
                  </a:cubicBezTo>
                  <a:cubicBezTo>
                    <a:pt x="16" y="9"/>
                    <a:pt x="19" y="7"/>
                    <a:pt x="23" y="5"/>
                  </a:cubicBezTo>
                  <a:cubicBezTo>
                    <a:pt x="26" y="3"/>
                    <a:pt x="29" y="2"/>
                    <a:pt x="32" y="1"/>
                  </a:cubicBezTo>
                  <a:cubicBezTo>
                    <a:pt x="35" y="0"/>
                    <a:pt x="39" y="0"/>
                    <a:pt x="42" y="0"/>
                  </a:cubicBezTo>
                  <a:cubicBezTo>
                    <a:pt x="46" y="0"/>
                    <a:pt x="49" y="0"/>
                    <a:pt x="52" y="1"/>
                  </a:cubicBezTo>
                  <a:cubicBezTo>
                    <a:pt x="55" y="2"/>
                    <a:pt x="58" y="4"/>
                    <a:pt x="61" y="6"/>
                  </a:cubicBezTo>
                  <a:cubicBezTo>
                    <a:pt x="67" y="9"/>
                    <a:pt x="72" y="14"/>
                    <a:pt x="76" y="19"/>
                  </a:cubicBezTo>
                  <a:cubicBezTo>
                    <a:pt x="81" y="24"/>
                    <a:pt x="84" y="30"/>
                    <a:pt x="87" y="36"/>
                  </a:cubicBezTo>
                  <a:close/>
                  <a:moveTo>
                    <a:pt x="63" y="40"/>
                  </a:moveTo>
                  <a:cubicBezTo>
                    <a:pt x="61" y="37"/>
                    <a:pt x="60" y="34"/>
                    <a:pt x="58" y="31"/>
                  </a:cubicBezTo>
                  <a:cubicBezTo>
                    <a:pt x="56" y="29"/>
                    <a:pt x="54" y="26"/>
                    <a:pt x="51" y="24"/>
                  </a:cubicBezTo>
                  <a:cubicBezTo>
                    <a:pt x="50" y="23"/>
                    <a:pt x="49" y="22"/>
                    <a:pt x="47" y="22"/>
                  </a:cubicBezTo>
                  <a:cubicBezTo>
                    <a:pt x="46" y="21"/>
                    <a:pt x="45" y="20"/>
                    <a:pt x="43" y="20"/>
                  </a:cubicBezTo>
                  <a:cubicBezTo>
                    <a:pt x="41" y="20"/>
                    <a:pt x="40" y="20"/>
                    <a:pt x="38" y="20"/>
                  </a:cubicBezTo>
                  <a:cubicBezTo>
                    <a:pt x="37" y="20"/>
                    <a:pt x="35" y="21"/>
                    <a:pt x="34" y="22"/>
                  </a:cubicBezTo>
                  <a:cubicBezTo>
                    <a:pt x="31" y="23"/>
                    <a:pt x="29" y="24"/>
                    <a:pt x="28" y="26"/>
                  </a:cubicBezTo>
                  <a:cubicBezTo>
                    <a:pt x="26" y="28"/>
                    <a:pt x="25" y="31"/>
                    <a:pt x="24" y="33"/>
                  </a:cubicBezTo>
                  <a:cubicBezTo>
                    <a:pt x="23" y="35"/>
                    <a:pt x="22" y="38"/>
                    <a:pt x="22" y="41"/>
                  </a:cubicBezTo>
                  <a:cubicBezTo>
                    <a:pt x="22" y="43"/>
                    <a:pt x="22" y="46"/>
                    <a:pt x="22" y="48"/>
                  </a:cubicBezTo>
                  <a:cubicBezTo>
                    <a:pt x="22" y="54"/>
                    <a:pt x="23" y="59"/>
                    <a:pt x="25" y="64"/>
                  </a:cubicBezTo>
                  <a:cubicBezTo>
                    <a:pt x="26" y="69"/>
                    <a:pt x="28" y="74"/>
                    <a:pt x="30" y="79"/>
                  </a:cubicBezTo>
                  <a:cubicBezTo>
                    <a:pt x="32" y="83"/>
                    <a:pt x="34" y="87"/>
                    <a:pt x="36" y="90"/>
                  </a:cubicBezTo>
                  <a:cubicBezTo>
                    <a:pt x="39" y="94"/>
                    <a:pt x="41" y="97"/>
                    <a:pt x="44" y="101"/>
                  </a:cubicBezTo>
                  <a:cubicBezTo>
                    <a:pt x="45" y="102"/>
                    <a:pt x="47" y="103"/>
                    <a:pt x="48" y="105"/>
                  </a:cubicBezTo>
                  <a:cubicBezTo>
                    <a:pt x="50" y="106"/>
                    <a:pt x="51" y="107"/>
                    <a:pt x="53" y="108"/>
                  </a:cubicBezTo>
                  <a:cubicBezTo>
                    <a:pt x="55" y="109"/>
                    <a:pt x="57" y="110"/>
                    <a:pt x="58" y="111"/>
                  </a:cubicBezTo>
                  <a:cubicBezTo>
                    <a:pt x="60" y="111"/>
                    <a:pt x="62" y="111"/>
                    <a:pt x="64" y="110"/>
                  </a:cubicBezTo>
                  <a:cubicBezTo>
                    <a:pt x="67" y="108"/>
                    <a:pt x="69" y="106"/>
                    <a:pt x="71" y="103"/>
                  </a:cubicBezTo>
                  <a:cubicBezTo>
                    <a:pt x="72" y="101"/>
                    <a:pt x="73" y="98"/>
                    <a:pt x="74" y="95"/>
                  </a:cubicBezTo>
                  <a:cubicBezTo>
                    <a:pt x="74" y="92"/>
                    <a:pt x="74" y="89"/>
                    <a:pt x="74" y="85"/>
                  </a:cubicBezTo>
                  <a:cubicBezTo>
                    <a:pt x="74" y="82"/>
                    <a:pt x="74" y="79"/>
                    <a:pt x="73" y="76"/>
                  </a:cubicBezTo>
                  <a:cubicBezTo>
                    <a:pt x="72" y="70"/>
                    <a:pt x="71" y="64"/>
                    <a:pt x="69" y="58"/>
                  </a:cubicBezTo>
                  <a:cubicBezTo>
                    <a:pt x="68" y="51"/>
                    <a:pt x="66" y="46"/>
                    <a:pt x="63" y="40"/>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2" name="Freeform 20"/>
            <p:cNvSpPr>
              <a:spLocks noEditPoints="1"/>
            </p:cNvSpPr>
            <p:nvPr/>
          </p:nvSpPr>
          <p:spPr bwMode="auto">
            <a:xfrm>
              <a:off x="3956" y="1352"/>
              <a:ext cx="262" cy="293"/>
            </a:xfrm>
            <a:custGeom>
              <a:avLst/>
              <a:gdLst>
                <a:gd name="T0" fmla="*/ 108 w 111"/>
                <a:gd name="T1" fmla="*/ 57 h 124"/>
                <a:gd name="T2" fmla="*/ 103 w 111"/>
                <a:gd name="T3" fmla="*/ 65 h 124"/>
                <a:gd name="T4" fmla="*/ 96 w 111"/>
                <a:gd name="T5" fmla="*/ 72 h 124"/>
                <a:gd name="T6" fmla="*/ 88 w 111"/>
                <a:gd name="T7" fmla="*/ 77 h 124"/>
                <a:gd name="T8" fmla="*/ 78 w 111"/>
                <a:gd name="T9" fmla="*/ 81 h 124"/>
                <a:gd name="T10" fmla="*/ 57 w 111"/>
                <a:gd name="T11" fmla="*/ 83 h 124"/>
                <a:gd name="T12" fmla="*/ 36 w 111"/>
                <a:gd name="T13" fmla="*/ 81 h 124"/>
                <a:gd name="T14" fmla="*/ 34 w 111"/>
                <a:gd name="T15" fmla="*/ 85 h 124"/>
                <a:gd name="T16" fmla="*/ 33 w 111"/>
                <a:gd name="T17" fmla="*/ 88 h 124"/>
                <a:gd name="T18" fmla="*/ 30 w 111"/>
                <a:gd name="T19" fmla="*/ 95 h 124"/>
                <a:gd name="T20" fmla="*/ 28 w 111"/>
                <a:gd name="T21" fmla="*/ 102 h 124"/>
                <a:gd name="T22" fmla="*/ 26 w 111"/>
                <a:gd name="T23" fmla="*/ 109 h 124"/>
                <a:gd name="T24" fmla="*/ 23 w 111"/>
                <a:gd name="T25" fmla="*/ 115 h 124"/>
                <a:gd name="T26" fmla="*/ 21 w 111"/>
                <a:gd name="T27" fmla="*/ 120 h 124"/>
                <a:gd name="T28" fmla="*/ 16 w 111"/>
                <a:gd name="T29" fmla="*/ 124 h 124"/>
                <a:gd name="T30" fmla="*/ 9 w 111"/>
                <a:gd name="T31" fmla="*/ 123 h 124"/>
                <a:gd name="T32" fmla="*/ 4 w 111"/>
                <a:gd name="T33" fmla="*/ 121 h 124"/>
                <a:gd name="T34" fmla="*/ 1 w 111"/>
                <a:gd name="T35" fmla="*/ 118 h 124"/>
                <a:gd name="T36" fmla="*/ 0 w 111"/>
                <a:gd name="T37" fmla="*/ 115 h 124"/>
                <a:gd name="T38" fmla="*/ 0 w 111"/>
                <a:gd name="T39" fmla="*/ 111 h 124"/>
                <a:gd name="T40" fmla="*/ 1 w 111"/>
                <a:gd name="T41" fmla="*/ 107 h 124"/>
                <a:gd name="T42" fmla="*/ 5 w 111"/>
                <a:gd name="T43" fmla="*/ 100 h 124"/>
                <a:gd name="T44" fmla="*/ 8 w 111"/>
                <a:gd name="T45" fmla="*/ 93 h 124"/>
                <a:gd name="T46" fmla="*/ 14 w 111"/>
                <a:gd name="T47" fmla="*/ 81 h 124"/>
                <a:gd name="T48" fmla="*/ 20 w 111"/>
                <a:gd name="T49" fmla="*/ 69 h 124"/>
                <a:gd name="T50" fmla="*/ 25 w 111"/>
                <a:gd name="T51" fmla="*/ 55 h 124"/>
                <a:gd name="T52" fmla="*/ 30 w 111"/>
                <a:gd name="T53" fmla="*/ 40 h 124"/>
                <a:gd name="T54" fmla="*/ 34 w 111"/>
                <a:gd name="T55" fmla="*/ 27 h 124"/>
                <a:gd name="T56" fmla="*/ 40 w 111"/>
                <a:gd name="T57" fmla="*/ 13 h 124"/>
                <a:gd name="T58" fmla="*/ 40 w 111"/>
                <a:gd name="T59" fmla="*/ 12 h 124"/>
                <a:gd name="T60" fmla="*/ 41 w 111"/>
                <a:gd name="T61" fmla="*/ 11 h 124"/>
                <a:gd name="T62" fmla="*/ 45 w 111"/>
                <a:gd name="T63" fmla="*/ 5 h 124"/>
                <a:gd name="T64" fmla="*/ 51 w 111"/>
                <a:gd name="T65" fmla="*/ 1 h 124"/>
                <a:gd name="T66" fmla="*/ 58 w 111"/>
                <a:gd name="T67" fmla="*/ 0 h 124"/>
                <a:gd name="T68" fmla="*/ 66 w 111"/>
                <a:gd name="T69" fmla="*/ 1 h 124"/>
                <a:gd name="T70" fmla="*/ 75 w 111"/>
                <a:gd name="T71" fmla="*/ 3 h 124"/>
                <a:gd name="T72" fmla="*/ 84 w 111"/>
                <a:gd name="T73" fmla="*/ 6 h 124"/>
                <a:gd name="T74" fmla="*/ 98 w 111"/>
                <a:gd name="T75" fmla="*/ 13 h 124"/>
                <a:gd name="T76" fmla="*/ 108 w 111"/>
                <a:gd name="T77" fmla="*/ 26 h 124"/>
                <a:gd name="T78" fmla="*/ 111 w 111"/>
                <a:gd name="T79" fmla="*/ 41 h 124"/>
                <a:gd name="T80" fmla="*/ 108 w 111"/>
                <a:gd name="T81" fmla="*/ 57 h 124"/>
                <a:gd name="T82" fmla="*/ 90 w 111"/>
                <a:gd name="T83" fmla="*/ 47 h 124"/>
                <a:gd name="T84" fmla="*/ 91 w 111"/>
                <a:gd name="T85" fmla="*/ 34 h 124"/>
                <a:gd name="T86" fmla="*/ 90 w 111"/>
                <a:gd name="T87" fmla="*/ 28 h 124"/>
                <a:gd name="T88" fmla="*/ 85 w 111"/>
                <a:gd name="T89" fmla="*/ 24 h 124"/>
                <a:gd name="T90" fmla="*/ 76 w 111"/>
                <a:gd name="T91" fmla="*/ 21 h 124"/>
                <a:gd name="T92" fmla="*/ 66 w 111"/>
                <a:gd name="T93" fmla="*/ 22 h 124"/>
                <a:gd name="T94" fmla="*/ 57 w 111"/>
                <a:gd name="T95" fmla="*/ 26 h 124"/>
                <a:gd name="T96" fmla="*/ 51 w 111"/>
                <a:gd name="T97" fmla="*/ 34 h 124"/>
                <a:gd name="T98" fmla="*/ 46 w 111"/>
                <a:gd name="T99" fmla="*/ 59 h 124"/>
                <a:gd name="T100" fmla="*/ 58 w 111"/>
                <a:gd name="T101" fmla="*/ 60 h 124"/>
                <a:gd name="T102" fmla="*/ 71 w 111"/>
                <a:gd name="T103" fmla="*/ 59 h 124"/>
                <a:gd name="T104" fmla="*/ 77 w 111"/>
                <a:gd name="T105" fmla="*/ 57 h 124"/>
                <a:gd name="T106" fmla="*/ 82 w 111"/>
                <a:gd name="T107" fmla="*/ 55 h 124"/>
                <a:gd name="T108" fmla="*/ 87 w 111"/>
                <a:gd name="T109" fmla="*/ 51 h 124"/>
                <a:gd name="T110" fmla="*/ 90 w 111"/>
                <a:gd name="T111" fmla="*/ 4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 h="124">
                  <a:moveTo>
                    <a:pt x="108" y="57"/>
                  </a:moveTo>
                  <a:cubicBezTo>
                    <a:pt x="107" y="60"/>
                    <a:pt x="105" y="63"/>
                    <a:pt x="103" y="65"/>
                  </a:cubicBezTo>
                  <a:cubicBezTo>
                    <a:pt x="101" y="68"/>
                    <a:pt x="99" y="70"/>
                    <a:pt x="96" y="72"/>
                  </a:cubicBezTo>
                  <a:cubicBezTo>
                    <a:pt x="94" y="74"/>
                    <a:pt x="91" y="76"/>
                    <a:pt x="88" y="77"/>
                  </a:cubicBezTo>
                  <a:cubicBezTo>
                    <a:pt x="85" y="79"/>
                    <a:pt x="81" y="80"/>
                    <a:pt x="78" y="81"/>
                  </a:cubicBezTo>
                  <a:cubicBezTo>
                    <a:pt x="71" y="83"/>
                    <a:pt x="64" y="83"/>
                    <a:pt x="57" y="83"/>
                  </a:cubicBezTo>
                  <a:cubicBezTo>
                    <a:pt x="50" y="83"/>
                    <a:pt x="43" y="83"/>
                    <a:pt x="36" y="81"/>
                  </a:cubicBezTo>
                  <a:cubicBezTo>
                    <a:pt x="35" y="83"/>
                    <a:pt x="35" y="84"/>
                    <a:pt x="34" y="85"/>
                  </a:cubicBezTo>
                  <a:cubicBezTo>
                    <a:pt x="33" y="86"/>
                    <a:pt x="33" y="87"/>
                    <a:pt x="33" y="88"/>
                  </a:cubicBezTo>
                  <a:cubicBezTo>
                    <a:pt x="32" y="91"/>
                    <a:pt x="31" y="93"/>
                    <a:pt x="30" y="95"/>
                  </a:cubicBezTo>
                  <a:cubicBezTo>
                    <a:pt x="29" y="97"/>
                    <a:pt x="28" y="100"/>
                    <a:pt x="28" y="102"/>
                  </a:cubicBezTo>
                  <a:cubicBezTo>
                    <a:pt x="27" y="104"/>
                    <a:pt x="27" y="106"/>
                    <a:pt x="26" y="109"/>
                  </a:cubicBezTo>
                  <a:cubicBezTo>
                    <a:pt x="25" y="111"/>
                    <a:pt x="24" y="113"/>
                    <a:pt x="23" y="115"/>
                  </a:cubicBezTo>
                  <a:cubicBezTo>
                    <a:pt x="23" y="117"/>
                    <a:pt x="22" y="118"/>
                    <a:pt x="21" y="120"/>
                  </a:cubicBezTo>
                  <a:cubicBezTo>
                    <a:pt x="20" y="122"/>
                    <a:pt x="18" y="123"/>
                    <a:pt x="16" y="124"/>
                  </a:cubicBezTo>
                  <a:cubicBezTo>
                    <a:pt x="14" y="124"/>
                    <a:pt x="11" y="124"/>
                    <a:pt x="9" y="123"/>
                  </a:cubicBezTo>
                  <a:cubicBezTo>
                    <a:pt x="7" y="123"/>
                    <a:pt x="6" y="122"/>
                    <a:pt x="4" y="121"/>
                  </a:cubicBezTo>
                  <a:cubicBezTo>
                    <a:pt x="3" y="120"/>
                    <a:pt x="2" y="120"/>
                    <a:pt x="1" y="118"/>
                  </a:cubicBezTo>
                  <a:cubicBezTo>
                    <a:pt x="1" y="117"/>
                    <a:pt x="0" y="116"/>
                    <a:pt x="0" y="115"/>
                  </a:cubicBezTo>
                  <a:cubicBezTo>
                    <a:pt x="0" y="113"/>
                    <a:pt x="0" y="112"/>
                    <a:pt x="0" y="111"/>
                  </a:cubicBezTo>
                  <a:cubicBezTo>
                    <a:pt x="1" y="109"/>
                    <a:pt x="1" y="108"/>
                    <a:pt x="1" y="107"/>
                  </a:cubicBezTo>
                  <a:cubicBezTo>
                    <a:pt x="3" y="105"/>
                    <a:pt x="4" y="102"/>
                    <a:pt x="5" y="100"/>
                  </a:cubicBezTo>
                  <a:cubicBezTo>
                    <a:pt x="6" y="98"/>
                    <a:pt x="7" y="96"/>
                    <a:pt x="8" y="93"/>
                  </a:cubicBezTo>
                  <a:cubicBezTo>
                    <a:pt x="10" y="89"/>
                    <a:pt x="12" y="85"/>
                    <a:pt x="14" y="81"/>
                  </a:cubicBezTo>
                  <a:cubicBezTo>
                    <a:pt x="16" y="77"/>
                    <a:pt x="18" y="73"/>
                    <a:pt x="20" y="69"/>
                  </a:cubicBezTo>
                  <a:cubicBezTo>
                    <a:pt x="21" y="64"/>
                    <a:pt x="23" y="59"/>
                    <a:pt x="25" y="55"/>
                  </a:cubicBezTo>
                  <a:cubicBezTo>
                    <a:pt x="26" y="50"/>
                    <a:pt x="28" y="45"/>
                    <a:pt x="30" y="40"/>
                  </a:cubicBezTo>
                  <a:cubicBezTo>
                    <a:pt x="31" y="36"/>
                    <a:pt x="33" y="31"/>
                    <a:pt x="34" y="27"/>
                  </a:cubicBezTo>
                  <a:cubicBezTo>
                    <a:pt x="36" y="22"/>
                    <a:pt x="38" y="18"/>
                    <a:pt x="40" y="13"/>
                  </a:cubicBezTo>
                  <a:cubicBezTo>
                    <a:pt x="40" y="13"/>
                    <a:pt x="40" y="13"/>
                    <a:pt x="40" y="12"/>
                  </a:cubicBezTo>
                  <a:cubicBezTo>
                    <a:pt x="40" y="12"/>
                    <a:pt x="41" y="11"/>
                    <a:pt x="41" y="11"/>
                  </a:cubicBezTo>
                  <a:cubicBezTo>
                    <a:pt x="42" y="9"/>
                    <a:pt x="43" y="7"/>
                    <a:pt x="45" y="5"/>
                  </a:cubicBezTo>
                  <a:cubicBezTo>
                    <a:pt x="47" y="3"/>
                    <a:pt x="49" y="2"/>
                    <a:pt x="51" y="1"/>
                  </a:cubicBezTo>
                  <a:cubicBezTo>
                    <a:pt x="53" y="0"/>
                    <a:pt x="56" y="0"/>
                    <a:pt x="58" y="0"/>
                  </a:cubicBezTo>
                  <a:cubicBezTo>
                    <a:pt x="61" y="0"/>
                    <a:pt x="63" y="0"/>
                    <a:pt x="66" y="1"/>
                  </a:cubicBezTo>
                  <a:cubicBezTo>
                    <a:pt x="69" y="1"/>
                    <a:pt x="72" y="2"/>
                    <a:pt x="75" y="3"/>
                  </a:cubicBezTo>
                  <a:cubicBezTo>
                    <a:pt x="78" y="4"/>
                    <a:pt x="81" y="5"/>
                    <a:pt x="84" y="6"/>
                  </a:cubicBezTo>
                  <a:cubicBezTo>
                    <a:pt x="89" y="7"/>
                    <a:pt x="94" y="10"/>
                    <a:pt x="98" y="13"/>
                  </a:cubicBezTo>
                  <a:cubicBezTo>
                    <a:pt x="102" y="17"/>
                    <a:pt x="105" y="21"/>
                    <a:pt x="108" y="26"/>
                  </a:cubicBezTo>
                  <a:cubicBezTo>
                    <a:pt x="110" y="30"/>
                    <a:pt x="111" y="35"/>
                    <a:pt x="111" y="41"/>
                  </a:cubicBezTo>
                  <a:cubicBezTo>
                    <a:pt x="111" y="46"/>
                    <a:pt x="110" y="51"/>
                    <a:pt x="108" y="57"/>
                  </a:cubicBezTo>
                  <a:close/>
                  <a:moveTo>
                    <a:pt x="90" y="47"/>
                  </a:moveTo>
                  <a:cubicBezTo>
                    <a:pt x="92" y="43"/>
                    <a:pt x="92" y="38"/>
                    <a:pt x="91" y="34"/>
                  </a:cubicBezTo>
                  <a:cubicBezTo>
                    <a:pt x="91" y="32"/>
                    <a:pt x="91" y="30"/>
                    <a:pt x="90" y="28"/>
                  </a:cubicBezTo>
                  <a:cubicBezTo>
                    <a:pt x="89" y="26"/>
                    <a:pt x="87" y="25"/>
                    <a:pt x="85" y="24"/>
                  </a:cubicBezTo>
                  <a:cubicBezTo>
                    <a:pt x="82" y="23"/>
                    <a:pt x="79" y="22"/>
                    <a:pt x="76" y="21"/>
                  </a:cubicBezTo>
                  <a:cubicBezTo>
                    <a:pt x="72" y="21"/>
                    <a:pt x="69" y="21"/>
                    <a:pt x="66" y="22"/>
                  </a:cubicBezTo>
                  <a:cubicBezTo>
                    <a:pt x="63" y="23"/>
                    <a:pt x="60" y="24"/>
                    <a:pt x="57" y="26"/>
                  </a:cubicBezTo>
                  <a:cubicBezTo>
                    <a:pt x="54" y="28"/>
                    <a:pt x="53" y="31"/>
                    <a:pt x="51" y="34"/>
                  </a:cubicBezTo>
                  <a:cubicBezTo>
                    <a:pt x="48" y="42"/>
                    <a:pt x="46" y="50"/>
                    <a:pt x="46" y="59"/>
                  </a:cubicBezTo>
                  <a:cubicBezTo>
                    <a:pt x="50" y="60"/>
                    <a:pt x="54" y="60"/>
                    <a:pt x="58" y="60"/>
                  </a:cubicBezTo>
                  <a:cubicBezTo>
                    <a:pt x="62" y="60"/>
                    <a:pt x="67" y="60"/>
                    <a:pt x="71" y="59"/>
                  </a:cubicBezTo>
                  <a:cubicBezTo>
                    <a:pt x="73" y="58"/>
                    <a:pt x="75" y="58"/>
                    <a:pt x="77" y="57"/>
                  </a:cubicBezTo>
                  <a:cubicBezTo>
                    <a:pt x="78" y="57"/>
                    <a:pt x="80" y="56"/>
                    <a:pt x="82" y="55"/>
                  </a:cubicBezTo>
                  <a:cubicBezTo>
                    <a:pt x="84" y="54"/>
                    <a:pt x="85" y="53"/>
                    <a:pt x="87" y="51"/>
                  </a:cubicBezTo>
                  <a:cubicBezTo>
                    <a:pt x="88" y="50"/>
                    <a:pt x="90" y="49"/>
                    <a:pt x="90" y="4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3" name="Freeform 21"/>
            <p:cNvSpPr>
              <a:spLocks noEditPoints="1"/>
            </p:cNvSpPr>
            <p:nvPr/>
          </p:nvSpPr>
          <p:spPr bwMode="auto">
            <a:xfrm>
              <a:off x="3698" y="1723"/>
              <a:ext cx="118" cy="159"/>
            </a:xfrm>
            <a:custGeom>
              <a:avLst/>
              <a:gdLst>
                <a:gd name="T0" fmla="*/ 50 w 50"/>
                <a:gd name="T1" fmla="*/ 60 h 67"/>
                <a:gd name="T2" fmla="*/ 47 w 50"/>
                <a:gd name="T3" fmla="*/ 63 h 67"/>
                <a:gd name="T4" fmla="*/ 42 w 50"/>
                <a:gd name="T5" fmla="*/ 60 h 67"/>
                <a:gd name="T6" fmla="*/ 36 w 50"/>
                <a:gd name="T7" fmla="*/ 60 h 67"/>
                <a:gd name="T8" fmla="*/ 32 w 50"/>
                <a:gd name="T9" fmla="*/ 65 h 67"/>
                <a:gd name="T10" fmla="*/ 25 w 50"/>
                <a:gd name="T11" fmla="*/ 67 h 67"/>
                <a:gd name="T12" fmla="*/ 17 w 50"/>
                <a:gd name="T13" fmla="*/ 64 h 67"/>
                <a:gd name="T14" fmla="*/ 8 w 50"/>
                <a:gd name="T15" fmla="*/ 55 h 67"/>
                <a:gd name="T16" fmla="*/ 3 w 50"/>
                <a:gd name="T17" fmla="*/ 45 h 67"/>
                <a:gd name="T18" fmla="*/ 0 w 50"/>
                <a:gd name="T19" fmla="*/ 32 h 67"/>
                <a:gd name="T20" fmla="*/ 2 w 50"/>
                <a:gd name="T21" fmla="*/ 14 h 67"/>
                <a:gd name="T22" fmla="*/ 8 w 50"/>
                <a:gd name="T23" fmla="*/ 4 h 67"/>
                <a:gd name="T24" fmla="*/ 18 w 50"/>
                <a:gd name="T25" fmla="*/ 0 h 67"/>
                <a:gd name="T26" fmla="*/ 27 w 50"/>
                <a:gd name="T27" fmla="*/ 4 h 67"/>
                <a:gd name="T28" fmla="*/ 35 w 50"/>
                <a:gd name="T29" fmla="*/ 17 h 67"/>
                <a:gd name="T30" fmla="*/ 40 w 50"/>
                <a:gd name="T31" fmla="*/ 32 h 67"/>
                <a:gd name="T32" fmla="*/ 41 w 50"/>
                <a:gd name="T33" fmla="*/ 42 h 67"/>
                <a:gd name="T34" fmla="*/ 43 w 50"/>
                <a:gd name="T35" fmla="*/ 51 h 67"/>
                <a:gd name="T36" fmla="*/ 49 w 50"/>
                <a:gd name="T37" fmla="*/ 55 h 67"/>
                <a:gd name="T38" fmla="*/ 29 w 50"/>
                <a:gd name="T39" fmla="*/ 30 h 67"/>
                <a:gd name="T40" fmla="*/ 24 w 50"/>
                <a:gd name="T41" fmla="*/ 17 h 67"/>
                <a:gd name="T42" fmla="*/ 21 w 50"/>
                <a:gd name="T43" fmla="*/ 12 h 67"/>
                <a:gd name="T44" fmla="*/ 16 w 50"/>
                <a:gd name="T45" fmla="*/ 10 h 67"/>
                <a:gd name="T46" fmla="*/ 11 w 50"/>
                <a:gd name="T47" fmla="*/ 17 h 67"/>
                <a:gd name="T48" fmla="*/ 10 w 50"/>
                <a:gd name="T49" fmla="*/ 25 h 67"/>
                <a:gd name="T50" fmla="*/ 12 w 50"/>
                <a:gd name="T51" fmla="*/ 44 h 67"/>
                <a:gd name="T52" fmla="*/ 16 w 50"/>
                <a:gd name="T53" fmla="*/ 53 h 67"/>
                <a:gd name="T54" fmla="*/ 24 w 50"/>
                <a:gd name="T55" fmla="*/ 57 h 67"/>
                <a:gd name="T56" fmla="*/ 26 w 50"/>
                <a:gd name="T57" fmla="*/ 55 h 67"/>
                <a:gd name="T58" fmla="*/ 27 w 50"/>
                <a:gd name="T59" fmla="*/ 51 h 67"/>
                <a:gd name="T60" fmla="*/ 22 w 50"/>
                <a:gd name="T61" fmla="*/ 47 h 67"/>
                <a:gd name="T62" fmla="*/ 18 w 50"/>
                <a:gd name="T63" fmla="*/ 43 h 67"/>
                <a:gd name="T64" fmla="*/ 19 w 50"/>
                <a:gd name="T65" fmla="*/ 40 h 67"/>
                <a:gd name="T66" fmla="*/ 21 w 50"/>
                <a:gd name="T67" fmla="*/ 39 h 67"/>
                <a:gd name="T68" fmla="*/ 30 w 50"/>
                <a:gd name="T69" fmla="*/ 41 h 67"/>
                <a:gd name="T70" fmla="*/ 29 w 50"/>
                <a:gd name="T71"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67">
                  <a:moveTo>
                    <a:pt x="50" y="58"/>
                  </a:moveTo>
                  <a:cubicBezTo>
                    <a:pt x="50" y="59"/>
                    <a:pt x="50" y="59"/>
                    <a:pt x="50" y="60"/>
                  </a:cubicBezTo>
                  <a:cubicBezTo>
                    <a:pt x="49" y="61"/>
                    <a:pt x="48" y="62"/>
                    <a:pt x="48" y="63"/>
                  </a:cubicBezTo>
                  <a:cubicBezTo>
                    <a:pt x="47" y="63"/>
                    <a:pt x="47" y="63"/>
                    <a:pt x="47" y="63"/>
                  </a:cubicBezTo>
                  <a:cubicBezTo>
                    <a:pt x="47" y="63"/>
                    <a:pt x="47" y="63"/>
                    <a:pt x="46" y="63"/>
                  </a:cubicBezTo>
                  <a:cubicBezTo>
                    <a:pt x="45" y="62"/>
                    <a:pt x="43" y="61"/>
                    <a:pt x="42" y="60"/>
                  </a:cubicBezTo>
                  <a:cubicBezTo>
                    <a:pt x="40" y="59"/>
                    <a:pt x="39" y="58"/>
                    <a:pt x="37" y="57"/>
                  </a:cubicBezTo>
                  <a:cubicBezTo>
                    <a:pt x="37" y="58"/>
                    <a:pt x="36" y="59"/>
                    <a:pt x="36" y="60"/>
                  </a:cubicBezTo>
                  <a:cubicBezTo>
                    <a:pt x="36" y="61"/>
                    <a:pt x="35" y="62"/>
                    <a:pt x="35" y="63"/>
                  </a:cubicBezTo>
                  <a:cubicBezTo>
                    <a:pt x="34" y="64"/>
                    <a:pt x="33" y="65"/>
                    <a:pt x="32" y="65"/>
                  </a:cubicBezTo>
                  <a:cubicBezTo>
                    <a:pt x="32" y="66"/>
                    <a:pt x="31" y="66"/>
                    <a:pt x="30" y="67"/>
                  </a:cubicBezTo>
                  <a:cubicBezTo>
                    <a:pt x="28" y="67"/>
                    <a:pt x="27" y="67"/>
                    <a:pt x="25" y="67"/>
                  </a:cubicBezTo>
                  <a:cubicBezTo>
                    <a:pt x="24" y="67"/>
                    <a:pt x="22" y="67"/>
                    <a:pt x="21" y="66"/>
                  </a:cubicBezTo>
                  <a:cubicBezTo>
                    <a:pt x="20" y="66"/>
                    <a:pt x="18" y="65"/>
                    <a:pt x="17" y="64"/>
                  </a:cubicBezTo>
                  <a:cubicBezTo>
                    <a:pt x="16" y="64"/>
                    <a:pt x="15" y="63"/>
                    <a:pt x="14" y="62"/>
                  </a:cubicBezTo>
                  <a:cubicBezTo>
                    <a:pt x="11" y="60"/>
                    <a:pt x="9" y="58"/>
                    <a:pt x="8" y="55"/>
                  </a:cubicBezTo>
                  <a:cubicBezTo>
                    <a:pt x="6" y="53"/>
                    <a:pt x="4" y="50"/>
                    <a:pt x="3" y="47"/>
                  </a:cubicBezTo>
                  <a:cubicBezTo>
                    <a:pt x="3" y="47"/>
                    <a:pt x="3" y="46"/>
                    <a:pt x="3" y="45"/>
                  </a:cubicBezTo>
                  <a:cubicBezTo>
                    <a:pt x="3" y="45"/>
                    <a:pt x="2" y="44"/>
                    <a:pt x="2" y="43"/>
                  </a:cubicBezTo>
                  <a:cubicBezTo>
                    <a:pt x="1" y="39"/>
                    <a:pt x="1" y="36"/>
                    <a:pt x="0" y="32"/>
                  </a:cubicBezTo>
                  <a:cubicBezTo>
                    <a:pt x="0" y="28"/>
                    <a:pt x="0" y="24"/>
                    <a:pt x="1" y="20"/>
                  </a:cubicBezTo>
                  <a:cubicBezTo>
                    <a:pt x="1" y="18"/>
                    <a:pt x="1" y="16"/>
                    <a:pt x="2" y="14"/>
                  </a:cubicBezTo>
                  <a:cubicBezTo>
                    <a:pt x="3" y="12"/>
                    <a:pt x="3" y="11"/>
                    <a:pt x="4" y="9"/>
                  </a:cubicBezTo>
                  <a:cubicBezTo>
                    <a:pt x="5" y="7"/>
                    <a:pt x="6" y="6"/>
                    <a:pt x="8" y="4"/>
                  </a:cubicBezTo>
                  <a:cubicBezTo>
                    <a:pt x="9" y="3"/>
                    <a:pt x="11" y="2"/>
                    <a:pt x="13" y="1"/>
                  </a:cubicBezTo>
                  <a:cubicBezTo>
                    <a:pt x="14" y="1"/>
                    <a:pt x="16" y="0"/>
                    <a:pt x="18" y="0"/>
                  </a:cubicBezTo>
                  <a:cubicBezTo>
                    <a:pt x="19" y="1"/>
                    <a:pt x="21" y="1"/>
                    <a:pt x="22" y="2"/>
                  </a:cubicBezTo>
                  <a:cubicBezTo>
                    <a:pt x="24" y="2"/>
                    <a:pt x="25" y="3"/>
                    <a:pt x="27" y="4"/>
                  </a:cubicBezTo>
                  <a:cubicBezTo>
                    <a:pt x="28" y="6"/>
                    <a:pt x="29" y="7"/>
                    <a:pt x="30" y="8"/>
                  </a:cubicBezTo>
                  <a:cubicBezTo>
                    <a:pt x="32" y="11"/>
                    <a:pt x="34" y="14"/>
                    <a:pt x="35" y="17"/>
                  </a:cubicBezTo>
                  <a:cubicBezTo>
                    <a:pt x="37" y="20"/>
                    <a:pt x="38" y="23"/>
                    <a:pt x="39" y="27"/>
                  </a:cubicBezTo>
                  <a:cubicBezTo>
                    <a:pt x="40" y="29"/>
                    <a:pt x="40" y="30"/>
                    <a:pt x="40" y="32"/>
                  </a:cubicBezTo>
                  <a:cubicBezTo>
                    <a:pt x="40" y="34"/>
                    <a:pt x="41" y="35"/>
                    <a:pt x="41" y="37"/>
                  </a:cubicBezTo>
                  <a:cubicBezTo>
                    <a:pt x="41" y="39"/>
                    <a:pt x="41" y="41"/>
                    <a:pt x="41" y="42"/>
                  </a:cubicBezTo>
                  <a:cubicBezTo>
                    <a:pt x="41" y="44"/>
                    <a:pt x="40" y="46"/>
                    <a:pt x="40" y="48"/>
                  </a:cubicBezTo>
                  <a:cubicBezTo>
                    <a:pt x="41" y="49"/>
                    <a:pt x="42" y="50"/>
                    <a:pt x="43" y="51"/>
                  </a:cubicBezTo>
                  <a:cubicBezTo>
                    <a:pt x="45" y="52"/>
                    <a:pt x="46" y="53"/>
                    <a:pt x="47" y="54"/>
                  </a:cubicBezTo>
                  <a:cubicBezTo>
                    <a:pt x="48" y="54"/>
                    <a:pt x="49" y="55"/>
                    <a:pt x="49" y="55"/>
                  </a:cubicBezTo>
                  <a:cubicBezTo>
                    <a:pt x="50" y="56"/>
                    <a:pt x="50" y="57"/>
                    <a:pt x="50" y="58"/>
                  </a:cubicBezTo>
                  <a:close/>
                  <a:moveTo>
                    <a:pt x="29" y="30"/>
                  </a:moveTo>
                  <a:cubicBezTo>
                    <a:pt x="28" y="28"/>
                    <a:pt x="28" y="26"/>
                    <a:pt x="27" y="24"/>
                  </a:cubicBezTo>
                  <a:cubicBezTo>
                    <a:pt x="26" y="22"/>
                    <a:pt x="25" y="19"/>
                    <a:pt x="24" y="17"/>
                  </a:cubicBezTo>
                  <a:cubicBezTo>
                    <a:pt x="24" y="16"/>
                    <a:pt x="23" y="16"/>
                    <a:pt x="23" y="15"/>
                  </a:cubicBezTo>
                  <a:cubicBezTo>
                    <a:pt x="22" y="14"/>
                    <a:pt x="22" y="13"/>
                    <a:pt x="21" y="12"/>
                  </a:cubicBezTo>
                  <a:cubicBezTo>
                    <a:pt x="20" y="11"/>
                    <a:pt x="19" y="11"/>
                    <a:pt x="19" y="10"/>
                  </a:cubicBezTo>
                  <a:cubicBezTo>
                    <a:pt x="18" y="10"/>
                    <a:pt x="17" y="10"/>
                    <a:pt x="16" y="10"/>
                  </a:cubicBezTo>
                  <a:cubicBezTo>
                    <a:pt x="14" y="11"/>
                    <a:pt x="13" y="12"/>
                    <a:pt x="13" y="13"/>
                  </a:cubicBezTo>
                  <a:cubicBezTo>
                    <a:pt x="12" y="14"/>
                    <a:pt x="11" y="15"/>
                    <a:pt x="11" y="17"/>
                  </a:cubicBezTo>
                  <a:cubicBezTo>
                    <a:pt x="11" y="18"/>
                    <a:pt x="10" y="20"/>
                    <a:pt x="10" y="21"/>
                  </a:cubicBezTo>
                  <a:cubicBezTo>
                    <a:pt x="10" y="23"/>
                    <a:pt x="10" y="24"/>
                    <a:pt x="10" y="25"/>
                  </a:cubicBezTo>
                  <a:cubicBezTo>
                    <a:pt x="10" y="29"/>
                    <a:pt x="10" y="32"/>
                    <a:pt x="11" y="35"/>
                  </a:cubicBezTo>
                  <a:cubicBezTo>
                    <a:pt x="11" y="38"/>
                    <a:pt x="12" y="41"/>
                    <a:pt x="12" y="44"/>
                  </a:cubicBezTo>
                  <a:cubicBezTo>
                    <a:pt x="13" y="45"/>
                    <a:pt x="13" y="47"/>
                    <a:pt x="14" y="49"/>
                  </a:cubicBezTo>
                  <a:cubicBezTo>
                    <a:pt x="14" y="50"/>
                    <a:pt x="15" y="52"/>
                    <a:pt x="16" y="53"/>
                  </a:cubicBezTo>
                  <a:cubicBezTo>
                    <a:pt x="17" y="55"/>
                    <a:pt x="18" y="56"/>
                    <a:pt x="19" y="57"/>
                  </a:cubicBezTo>
                  <a:cubicBezTo>
                    <a:pt x="20" y="57"/>
                    <a:pt x="22" y="58"/>
                    <a:pt x="24" y="57"/>
                  </a:cubicBezTo>
                  <a:cubicBezTo>
                    <a:pt x="24" y="57"/>
                    <a:pt x="25" y="57"/>
                    <a:pt x="25" y="56"/>
                  </a:cubicBezTo>
                  <a:cubicBezTo>
                    <a:pt x="26" y="56"/>
                    <a:pt x="26" y="55"/>
                    <a:pt x="26" y="55"/>
                  </a:cubicBezTo>
                  <a:cubicBezTo>
                    <a:pt x="27" y="54"/>
                    <a:pt x="27" y="54"/>
                    <a:pt x="27" y="53"/>
                  </a:cubicBezTo>
                  <a:cubicBezTo>
                    <a:pt x="27" y="52"/>
                    <a:pt x="27" y="52"/>
                    <a:pt x="27" y="51"/>
                  </a:cubicBezTo>
                  <a:cubicBezTo>
                    <a:pt x="26" y="50"/>
                    <a:pt x="26" y="50"/>
                    <a:pt x="25" y="49"/>
                  </a:cubicBezTo>
                  <a:cubicBezTo>
                    <a:pt x="24" y="49"/>
                    <a:pt x="23" y="48"/>
                    <a:pt x="22" y="47"/>
                  </a:cubicBezTo>
                  <a:cubicBezTo>
                    <a:pt x="21" y="47"/>
                    <a:pt x="21" y="46"/>
                    <a:pt x="20" y="46"/>
                  </a:cubicBezTo>
                  <a:cubicBezTo>
                    <a:pt x="19" y="45"/>
                    <a:pt x="19" y="44"/>
                    <a:pt x="18" y="43"/>
                  </a:cubicBezTo>
                  <a:cubicBezTo>
                    <a:pt x="18" y="42"/>
                    <a:pt x="18" y="42"/>
                    <a:pt x="18" y="42"/>
                  </a:cubicBezTo>
                  <a:cubicBezTo>
                    <a:pt x="18" y="41"/>
                    <a:pt x="18" y="41"/>
                    <a:pt x="19" y="40"/>
                  </a:cubicBezTo>
                  <a:cubicBezTo>
                    <a:pt x="19" y="40"/>
                    <a:pt x="19" y="40"/>
                    <a:pt x="19" y="39"/>
                  </a:cubicBezTo>
                  <a:cubicBezTo>
                    <a:pt x="20" y="39"/>
                    <a:pt x="20" y="39"/>
                    <a:pt x="21" y="39"/>
                  </a:cubicBezTo>
                  <a:cubicBezTo>
                    <a:pt x="22" y="38"/>
                    <a:pt x="24" y="38"/>
                    <a:pt x="26" y="39"/>
                  </a:cubicBezTo>
                  <a:cubicBezTo>
                    <a:pt x="27" y="39"/>
                    <a:pt x="29" y="40"/>
                    <a:pt x="30" y="41"/>
                  </a:cubicBezTo>
                  <a:cubicBezTo>
                    <a:pt x="30" y="39"/>
                    <a:pt x="30" y="38"/>
                    <a:pt x="30" y="36"/>
                  </a:cubicBezTo>
                  <a:cubicBezTo>
                    <a:pt x="30" y="34"/>
                    <a:pt x="29" y="32"/>
                    <a:pt x="29" y="30"/>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4" name="Freeform 22"/>
            <p:cNvSpPr>
              <a:spLocks noEditPoints="1"/>
            </p:cNvSpPr>
            <p:nvPr/>
          </p:nvSpPr>
          <p:spPr bwMode="auto">
            <a:xfrm>
              <a:off x="4069" y="2014"/>
              <a:ext cx="362" cy="433"/>
            </a:xfrm>
            <a:custGeom>
              <a:avLst/>
              <a:gdLst>
                <a:gd name="T0" fmla="*/ 97 w 153"/>
                <a:gd name="T1" fmla="*/ 181 h 183"/>
                <a:gd name="T2" fmla="*/ 85 w 153"/>
                <a:gd name="T3" fmla="*/ 179 h 183"/>
                <a:gd name="T4" fmla="*/ 78 w 153"/>
                <a:gd name="T5" fmla="*/ 165 h 183"/>
                <a:gd name="T6" fmla="*/ 76 w 153"/>
                <a:gd name="T7" fmla="*/ 148 h 183"/>
                <a:gd name="T8" fmla="*/ 65 w 153"/>
                <a:gd name="T9" fmla="*/ 115 h 183"/>
                <a:gd name="T10" fmla="*/ 49 w 153"/>
                <a:gd name="T11" fmla="*/ 97 h 183"/>
                <a:gd name="T12" fmla="*/ 40 w 153"/>
                <a:gd name="T13" fmla="*/ 111 h 183"/>
                <a:gd name="T14" fmla="*/ 30 w 153"/>
                <a:gd name="T15" fmla="*/ 127 h 183"/>
                <a:gd name="T16" fmla="*/ 15 w 153"/>
                <a:gd name="T17" fmla="*/ 140 h 183"/>
                <a:gd name="T18" fmla="*/ 2 w 153"/>
                <a:gd name="T19" fmla="*/ 134 h 183"/>
                <a:gd name="T20" fmla="*/ 2 w 153"/>
                <a:gd name="T21" fmla="*/ 122 h 183"/>
                <a:gd name="T22" fmla="*/ 14 w 153"/>
                <a:gd name="T23" fmla="*/ 100 h 183"/>
                <a:gd name="T24" fmla="*/ 36 w 153"/>
                <a:gd name="T25" fmla="*/ 70 h 183"/>
                <a:gd name="T26" fmla="*/ 53 w 153"/>
                <a:gd name="T27" fmla="*/ 43 h 183"/>
                <a:gd name="T28" fmla="*/ 63 w 153"/>
                <a:gd name="T29" fmla="*/ 22 h 183"/>
                <a:gd name="T30" fmla="*/ 73 w 153"/>
                <a:gd name="T31" fmla="*/ 7 h 183"/>
                <a:gd name="T32" fmla="*/ 85 w 153"/>
                <a:gd name="T33" fmla="*/ 1 h 183"/>
                <a:gd name="T34" fmla="*/ 114 w 153"/>
                <a:gd name="T35" fmla="*/ 10 h 183"/>
                <a:gd name="T36" fmla="*/ 147 w 153"/>
                <a:gd name="T37" fmla="*/ 31 h 183"/>
                <a:gd name="T38" fmla="*/ 152 w 153"/>
                <a:gd name="T39" fmla="*/ 61 h 183"/>
                <a:gd name="T40" fmla="*/ 141 w 153"/>
                <a:gd name="T41" fmla="*/ 83 h 183"/>
                <a:gd name="T42" fmla="*/ 127 w 153"/>
                <a:gd name="T43" fmla="*/ 92 h 183"/>
                <a:gd name="T44" fmla="*/ 100 w 153"/>
                <a:gd name="T45" fmla="*/ 97 h 183"/>
                <a:gd name="T46" fmla="*/ 92 w 153"/>
                <a:gd name="T47" fmla="*/ 114 h 183"/>
                <a:gd name="T48" fmla="*/ 102 w 153"/>
                <a:gd name="T49" fmla="*/ 142 h 183"/>
                <a:gd name="T50" fmla="*/ 107 w 153"/>
                <a:gd name="T51" fmla="*/ 160 h 183"/>
                <a:gd name="T52" fmla="*/ 105 w 153"/>
                <a:gd name="T53" fmla="*/ 173 h 183"/>
                <a:gd name="T54" fmla="*/ 126 w 153"/>
                <a:gd name="T55" fmla="*/ 61 h 183"/>
                <a:gd name="T56" fmla="*/ 129 w 153"/>
                <a:gd name="T57" fmla="*/ 51 h 183"/>
                <a:gd name="T58" fmla="*/ 123 w 153"/>
                <a:gd name="T59" fmla="*/ 43 h 183"/>
                <a:gd name="T60" fmla="*/ 96 w 153"/>
                <a:gd name="T61" fmla="*/ 30 h 183"/>
                <a:gd name="T62" fmla="*/ 89 w 153"/>
                <a:gd name="T63" fmla="*/ 33 h 183"/>
                <a:gd name="T64" fmla="*/ 84 w 153"/>
                <a:gd name="T65" fmla="*/ 39 h 183"/>
                <a:gd name="T66" fmla="*/ 76 w 153"/>
                <a:gd name="T67" fmla="*/ 52 h 183"/>
                <a:gd name="T68" fmla="*/ 70 w 153"/>
                <a:gd name="T69" fmla="*/ 66 h 183"/>
                <a:gd name="T70" fmla="*/ 100 w 153"/>
                <a:gd name="T71" fmla="*/ 71 h 183"/>
                <a:gd name="T72" fmla="*/ 114 w 153"/>
                <a:gd name="T73" fmla="*/ 69 h 183"/>
                <a:gd name="T74" fmla="*/ 126 w 153"/>
                <a:gd name="T75"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183">
                  <a:moveTo>
                    <a:pt x="102" y="177"/>
                  </a:moveTo>
                  <a:cubicBezTo>
                    <a:pt x="100" y="179"/>
                    <a:pt x="99" y="180"/>
                    <a:pt x="97" y="181"/>
                  </a:cubicBezTo>
                  <a:cubicBezTo>
                    <a:pt x="96" y="182"/>
                    <a:pt x="94" y="183"/>
                    <a:pt x="92" y="182"/>
                  </a:cubicBezTo>
                  <a:cubicBezTo>
                    <a:pt x="89" y="182"/>
                    <a:pt x="86" y="180"/>
                    <a:pt x="85" y="179"/>
                  </a:cubicBezTo>
                  <a:cubicBezTo>
                    <a:pt x="83" y="177"/>
                    <a:pt x="81" y="175"/>
                    <a:pt x="80" y="173"/>
                  </a:cubicBezTo>
                  <a:cubicBezTo>
                    <a:pt x="79" y="170"/>
                    <a:pt x="78" y="168"/>
                    <a:pt x="78" y="165"/>
                  </a:cubicBezTo>
                  <a:cubicBezTo>
                    <a:pt x="77" y="163"/>
                    <a:pt x="77" y="160"/>
                    <a:pt x="77" y="158"/>
                  </a:cubicBezTo>
                  <a:cubicBezTo>
                    <a:pt x="76" y="154"/>
                    <a:pt x="76" y="151"/>
                    <a:pt x="76" y="148"/>
                  </a:cubicBezTo>
                  <a:cubicBezTo>
                    <a:pt x="75" y="145"/>
                    <a:pt x="75" y="142"/>
                    <a:pt x="74" y="139"/>
                  </a:cubicBezTo>
                  <a:cubicBezTo>
                    <a:pt x="71" y="131"/>
                    <a:pt x="68" y="123"/>
                    <a:pt x="65" y="115"/>
                  </a:cubicBezTo>
                  <a:cubicBezTo>
                    <a:pt x="62" y="106"/>
                    <a:pt x="58" y="99"/>
                    <a:pt x="54" y="91"/>
                  </a:cubicBezTo>
                  <a:cubicBezTo>
                    <a:pt x="52" y="93"/>
                    <a:pt x="50" y="95"/>
                    <a:pt x="49" y="97"/>
                  </a:cubicBezTo>
                  <a:cubicBezTo>
                    <a:pt x="47" y="99"/>
                    <a:pt x="45" y="102"/>
                    <a:pt x="44" y="104"/>
                  </a:cubicBezTo>
                  <a:cubicBezTo>
                    <a:pt x="42" y="106"/>
                    <a:pt x="41" y="109"/>
                    <a:pt x="40" y="111"/>
                  </a:cubicBezTo>
                  <a:cubicBezTo>
                    <a:pt x="39" y="113"/>
                    <a:pt x="37" y="116"/>
                    <a:pt x="36" y="118"/>
                  </a:cubicBezTo>
                  <a:cubicBezTo>
                    <a:pt x="34" y="121"/>
                    <a:pt x="32" y="124"/>
                    <a:pt x="30" y="127"/>
                  </a:cubicBezTo>
                  <a:cubicBezTo>
                    <a:pt x="28" y="129"/>
                    <a:pt x="26" y="132"/>
                    <a:pt x="24" y="135"/>
                  </a:cubicBezTo>
                  <a:cubicBezTo>
                    <a:pt x="21" y="137"/>
                    <a:pt x="18" y="139"/>
                    <a:pt x="15" y="140"/>
                  </a:cubicBezTo>
                  <a:cubicBezTo>
                    <a:pt x="13" y="141"/>
                    <a:pt x="10" y="141"/>
                    <a:pt x="7" y="139"/>
                  </a:cubicBezTo>
                  <a:cubicBezTo>
                    <a:pt x="5" y="138"/>
                    <a:pt x="4" y="136"/>
                    <a:pt x="2" y="134"/>
                  </a:cubicBezTo>
                  <a:cubicBezTo>
                    <a:pt x="1" y="132"/>
                    <a:pt x="0" y="130"/>
                    <a:pt x="0" y="128"/>
                  </a:cubicBezTo>
                  <a:cubicBezTo>
                    <a:pt x="1" y="126"/>
                    <a:pt x="1" y="124"/>
                    <a:pt x="2" y="122"/>
                  </a:cubicBezTo>
                  <a:cubicBezTo>
                    <a:pt x="2" y="120"/>
                    <a:pt x="3" y="118"/>
                    <a:pt x="4" y="116"/>
                  </a:cubicBezTo>
                  <a:cubicBezTo>
                    <a:pt x="7" y="110"/>
                    <a:pt x="10" y="105"/>
                    <a:pt x="14" y="100"/>
                  </a:cubicBezTo>
                  <a:cubicBezTo>
                    <a:pt x="17" y="95"/>
                    <a:pt x="21" y="90"/>
                    <a:pt x="24" y="85"/>
                  </a:cubicBezTo>
                  <a:cubicBezTo>
                    <a:pt x="28" y="80"/>
                    <a:pt x="32" y="75"/>
                    <a:pt x="36" y="70"/>
                  </a:cubicBezTo>
                  <a:cubicBezTo>
                    <a:pt x="39" y="64"/>
                    <a:pt x="43" y="59"/>
                    <a:pt x="47" y="54"/>
                  </a:cubicBezTo>
                  <a:cubicBezTo>
                    <a:pt x="49" y="50"/>
                    <a:pt x="51" y="47"/>
                    <a:pt x="53" y="43"/>
                  </a:cubicBezTo>
                  <a:cubicBezTo>
                    <a:pt x="54" y="39"/>
                    <a:pt x="56" y="36"/>
                    <a:pt x="58" y="32"/>
                  </a:cubicBezTo>
                  <a:cubicBezTo>
                    <a:pt x="59" y="28"/>
                    <a:pt x="61" y="25"/>
                    <a:pt x="63" y="22"/>
                  </a:cubicBezTo>
                  <a:cubicBezTo>
                    <a:pt x="64" y="18"/>
                    <a:pt x="67" y="15"/>
                    <a:pt x="69" y="11"/>
                  </a:cubicBezTo>
                  <a:cubicBezTo>
                    <a:pt x="70" y="10"/>
                    <a:pt x="71" y="8"/>
                    <a:pt x="73" y="7"/>
                  </a:cubicBezTo>
                  <a:cubicBezTo>
                    <a:pt x="75" y="5"/>
                    <a:pt x="76" y="4"/>
                    <a:pt x="78" y="3"/>
                  </a:cubicBezTo>
                  <a:cubicBezTo>
                    <a:pt x="80" y="2"/>
                    <a:pt x="82" y="1"/>
                    <a:pt x="85" y="1"/>
                  </a:cubicBezTo>
                  <a:cubicBezTo>
                    <a:pt x="87" y="0"/>
                    <a:pt x="89" y="1"/>
                    <a:pt x="91" y="1"/>
                  </a:cubicBezTo>
                  <a:cubicBezTo>
                    <a:pt x="99" y="4"/>
                    <a:pt x="106" y="7"/>
                    <a:pt x="114" y="10"/>
                  </a:cubicBezTo>
                  <a:cubicBezTo>
                    <a:pt x="121" y="14"/>
                    <a:pt x="128" y="17"/>
                    <a:pt x="135" y="21"/>
                  </a:cubicBezTo>
                  <a:cubicBezTo>
                    <a:pt x="140" y="24"/>
                    <a:pt x="144" y="27"/>
                    <a:pt x="147" y="31"/>
                  </a:cubicBezTo>
                  <a:cubicBezTo>
                    <a:pt x="150" y="36"/>
                    <a:pt x="151" y="41"/>
                    <a:pt x="152" y="46"/>
                  </a:cubicBezTo>
                  <a:cubicBezTo>
                    <a:pt x="153" y="51"/>
                    <a:pt x="153" y="56"/>
                    <a:pt x="152" y="61"/>
                  </a:cubicBezTo>
                  <a:cubicBezTo>
                    <a:pt x="151" y="67"/>
                    <a:pt x="149" y="72"/>
                    <a:pt x="146" y="76"/>
                  </a:cubicBezTo>
                  <a:cubicBezTo>
                    <a:pt x="145" y="79"/>
                    <a:pt x="143" y="81"/>
                    <a:pt x="141" y="83"/>
                  </a:cubicBezTo>
                  <a:cubicBezTo>
                    <a:pt x="139" y="85"/>
                    <a:pt x="137" y="86"/>
                    <a:pt x="134" y="88"/>
                  </a:cubicBezTo>
                  <a:cubicBezTo>
                    <a:pt x="132" y="89"/>
                    <a:pt x="129" y="91"/>
                    <a:pt x="127" y="92"/>
                  </a:cubicBezTo>
                  <a:cubicBezTo>
                    <a:pt x="124" y="93"/>
                    <a:pt x="121" y="93"/>
                    <a:pt x="118" y="94"/>
                  </a:cubicBezTo>
                  <a:cubicBezTo>
                    <a:pt x="113" y="96"/>
                    <a:pt x="107" y="97"/>
                    <a:pt x="100" y="97"/>
                  </a:cubicBezTo>
                  <a:cubicBezTo>
                    <a:pt x="94" y="97"/>
                    <a:pt x="88" y="97"/>
                    <a:pt x="83" y="95"/>
                  </a:cubicBezTo>
                  <a:cubicBezTo>
                    <a:pt x="86" y="101"/>
                    <a:pt x="89" y="107"/>
                    <a:pt x="92" y="114"/>
                  </a:cubicBezTo>
                  <a:cubicBezTo>
                    <a:pt x="95" y="120"/>
                    <a:pt x="97" y="127"/>
                    <a:pt x="99" y="134"/>
                  </a:cubicBezTo>
                  <a:cubicBezTo>
                    <a:pt x="100" y="136"/>
                    <a:pt x="101" y="139"/>
                    <a:pt x="102" y="142"/>
                  </a:cubicBezTo>
                  <a:cubicBezTo>
                    <a:pt x="103" y="145"/>
                    <a:pt x="104" y="148"/>
                    <a:pt x="105" y="151"/>
                  </a:cubicBezTo>
                  <a:cubicBezTo>
                    <a:pt x="106" y="154"/>
                    <a:pt x="106" y="157"/>
                    <a:pt x="107" y="160"/>
                  </a:cubicBezTo>
                  <a:cubicBezTo>
                    <a:pt x="107" y="163"/>
                    <a:pt x="107" y="166"/>
                    <a:pt x="106" y="169"/>
                  </a:cubicBezTo>
                  <a:cubicBezTo>
                    <a:pt x="106" y="170"/>
                    <a:pt x="105" y="172"/>
                    <a:pt x="105" y="173"/>
                  </a:cubicBezTo>
                  <a:cubicBezTo>
                    <a:pt x="104" y="175"/>
                    <a:pt x="103" y="176"/>
                    <a:pt x="102" y="177"/>
                  </a:cubicBezTo>
                  <a:close/>
                  <a:moveTo>
                    <a:pt x="126" y="61"/>
                  </a:moveTo>
                  <a:cubicBezTo>
                    <a:pt x="127" y="60"/>
                    <a:pt x="128" y="58"/>
                    <a:pt x="129" y="57"/>
                  </a:cubicBezTo>
                  <a:cubicBezTo>
                    <a:pt x="129" y="55"/>
                    <a:pt x="129" y="53"/>
                    <a:pt x="129" y="51"/>
                  </a:cubicBezTo>
                  <a:cubicBezTo>
                    <a:pt x="129" y="50"/>
                    <a:pt x="128" y="48"/>
                    <a:pt x="127" y="47"/>
                  </a:cubicBezTo>
                  <a:cubicBezTo>
                    <a:pt x="126" y="45"/>
                    <a:pt x="125" y="44"/>
                    <a:pt x="123" y="43"/>
                  </a:cubicBezTo>
                  <a:cubicBezTo>
                    <a:pt x="119" y="41"/>
                    <a:pt x="114" y="38"/>
                    <a:pt x="110" y="36"/>
                  </a:cubicBezTo>
                  <a:cubicBezTo>
                    <a:pt x="105" y="34"/>
                    <a:pt x="101" y="32"/>
                    <a:pt x="96" y="30"/>
                  </a:cubicBezTo>
                  <a:cubicBezTo>
                    <a:pt x="95" y="29"/>
                    <a:pt x="93" y="30"/>
                    <a:pt x="92" y="30"/>
                  </a:cubicBezTo>
                  <a:cubicBezTo>
                    <a:pt x="91" y="31"/>
                    <a:pt x="90" y="32"/>
                    <a:pt x="89" y="33"/>
                  </a:cubicBezTo>
                  <a:cubicBezTo>
                    <a:pt x="88" y="34"/>
                    <a:pt x="87" y="35"/>
                    <a:pt x="87" y="36"/>
                  </a:cubicBezTo>
                  <a:cubicBezTo>
                    <a:pt x="86" y="37"/>
                    <a:pt x="85" y="38"/>
                    <a:pt x="84" y="39"/>
                  </a:cubicBezTo>
                  <a:cubicBezTo>
                    <a:pt x="83" y="41"/>
                    <a:pt x="82" y="43"/>
                    <a:pt x="80" y="45"/>
                  </a:cubicBezTo>
                  <a:cubicBezTo>
                    <a:pt x="79" y="47"/>
                    <a:pt x="77" y="50"/>
                    <a:pt x="76" y="52"/>
                  </a:cubicBezTo>
                  <a:cubicBezTo>
                    <a:pt x="75" y="54"/>
                    <a:pt x="74" y="57"/>
                    <a:pt x="72" y="59"/>
                  </a:cubicBezTo>
                  <a:cubicBezTo>
                    <a:pt x="71" y="61"/>
                    <a:pt x="71" y="64"/>
                    <a:pt x="70" y="66"/>
                  </a:cubicBezTo>
                  <a:cubicBezTo>
                    <a:pt x="74" y="68"/>
                    <a:pt x="79" y="70"/>
                    <a:pt x="84" y="70"/>
                  </a:cubicBezTo>
                  <a:cubicBezTo>
                    <a:pt x="89" y="71"/>
                    <a:pt x="95" y="71"/>
                    <a:pt x="100" y="71"/>
                  </a:cubicBezTo>
                  <a:cubicBezTo>
                    <a:pt x="102" y="71"/>
                    <a:pt x="104" y="71"/>
                    <a:pt x="107" y="70"/>
                  </a:cubicBezTo>
                  <a:cubicBezTo>
                    <a:pt x="109" y="70"/>
                    <a:pt x="112" y="70"/>
                    <a:pt x="114" y="69"/>
                  </a:cubicBezTo>
                  <a:cubicBezTo>
                    <a:pt x="117" y="68"/>
                    <a:pt x="119" y="67"/>
                    <a:pt x="121" y="66"/>
                  </a:cubicBezTo>
                  <a:cubicBezTo>
                    <a:pt x="123" y="65"/>
                    <a:pt x="125" y="63"/>
                    <a:pt x="126" y="6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5" name="Freeform 23"/>
            <p:cNvSpPr/>
            <p:nvPr/>
          </p:nvSpPr>
          <p:spPr bwMode="auto">
            <a:xfrm>
              <a:off x="3648" y="2355"/>
              <a:ext cx="128" cy="177"/>
            </a:xfrm>
            <a:custGeom>
              <a:avLst/>
              <a:gdLst>
                <a:gd name="T0" fmla="*/ 54 w 54"/>
                <a:gd name="T1" fmla="*/ 40 h 75"/>
                <a:gd name="T2" fmla="*/ 53 w 54"/>
                <a:gd name="T3" fmla="*/ 50 h 75"/>
                <a:gd name="T4" fmla="*/ 46 w 54"/>
                <a:gd name="T5" fmla="*/ 64 h 75"/>
                <a:gd name="T6" fmla="*/ 32 w 54"/>
                <a:gd name="T7" fmla="*/ 73 h 75"/>
                <a:gd name="T8" fmla="*/ 23 w 54"/>
                <a:gd name="T9" fmla="*/ 72 h 75"/>
                <a:gd name="T10" fmla="*/ 20 w 54"/>
                <a:gd name="T11" fmla="*/ 68 h 75"/>
                <a:gd name="T12" fmla="*/ 23 w 54"/>
                <a:gd name="T13" fmla="*/ 66 h 75"/>
                <a:gd name="T14" fmla="*/ 28 w 54"/>
                <a:gd name="T15" fmla="*/ 65 h 75"/>
                <a:gd name="T16" fmla="*/ 34 w 54"/>
                <a:gd name="T17" fmla="*/ 61 h 75"/>
                <a:gd name="T18" fmla="*/ 41 w 54"/>
                <a:gd name="T19" fmla="*/ 54 h 75"/>
                <a:gd name="T20" fmla="*/ 44 w 54"/>
                <a:gd name="T21" fmla="*/ 44 h 75"/>
                <a:gd name="T22" fmla="*/ 42 w 54"/>
                <a:gd name="T23" fmla="*/ 38 h 75"/>
                <a:gd name="T24" fmla="*/ 40 w 54"/>
                <a:gd name="T25" fmla="*/ 36 h 75"/>
                <a:gd name="T26" fmla="*/ 35 w 54"/>
                <a:gd name="T27" fmla="*/ 38 h 75"/>
                <a:gd name="T28" fmla="*/ 28 w 54"/>
                <a:gd name="T29" fmla="*/ 43 h 75"/>
                <a:gd name="T30" fmla="*/ 22 w 54"/>
                <a:gd name="T31" fmla="*/ 47 h 75"/>
                <a:gd name="T32" fmla="*/ 16 w 54"/>
                <a:gd name="T33" fmla="*/ 50 h 75"/>
                <a:gd name="T34" fmla="*/ 9 w 54"/>
                <a:gd name="T35" fmla="*/ 49 h 75"/>
                <a:gd name="T36" fmla="*/ 5 w 54"/>
                <a:gd name="T37" fmla="*/ 45 h 75"/>
                <a:gd name="T38" fmla="*/ 0 w 54"/>
                <a:gd name="T39" fmla="*/ 32 h 75"/>
                <a:gd name="T40" fmla="*/ 2 w 54"/>
                <a:gd name="T41" fmla="*/ 17 h 75"/>
                <a:gd name="T42" fmla="*/ 7 w 54"/>
                <a:gd name="T43" fmla="*/ 8 h 75"/>
                <a:gd name="T44" fmla="*/ 16 w 54"/>
                <a:gd name="T45" fmla="*/ 2 h 75"/>
                <a:gd name="T46" fmla="*/ 29 w 54"/>
                <a:gd name="T47" fmla="*/ 1 h 75"/>
                <a:gd name="T48" fmla="*/ 35 w 54"/>
                <a:gd name="T49" fmla="*/ 4 h 75"/>
                <a:gd name="T50" fmla="*/ 35 w 54"/>
                <a:gd name="T51" fmla="*/ 6 h 75"/>
                <a:gd name="T52" fmla="*/ 34 w 54"/>
                <a:gd name="T53" fmla="*/ 7 h 75"/>
                <a:gd name="T54" fmla="*/ 30 w 54"/>
                <a:gd name="T55" fmla="*/ 9 h 75"/>
                <a:gd name="T56" fmla="*/ 23 w 54"/>
                <a:gd name="T57" fmla="*/ 11 h 75"/>
                <a:gd name="T58" fmla="*/ 15 w 54"/>
                <a:gd name="T59" fmla="*/ 17 h 75"/>
                <a:gd name="T60" fmla="*/ 11 w 54"/>
                <a:gd name="T61" fmla="*/ 25 h 75"/>
                <a:gd name="T62" fmla="*/ 11 w 54"/>
                <a:gd name="T63" fmla="*/ 31 h 75"/>
                <a:gd name="T64" fmla="*/ 13 w 54"/>
                <a:gd name="T65" fmla="*/ 36 h 75"/>
                <a:gd name="T66" fmla="*/ 17 w 54"/>
                <a:gd name="T67" fmla="*/ 37 h 75"/>
                <a:gd name="T68" fmla="*/ 21 w 54"/>
                <a:gd name="T69" fmla="*/ 34 h 75"/>
                <a:gd name="T70" fmla="*/ 26 w 54"/>
                <a:gd name="T71" fmla="*/ 29 h 75"/>
                <a:gd name="T72" fmla="*/ 36 w 54"/>
                <a:gd name="T73" fmla="*/ 24 h 75"/>
                <a:gd name="T74" fmla="*/ 48 w 54"/>
                <a:gd name="T75"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75">
                  <a:moveTo>
                    <a:pt x="52" y="35"/>
                  </a:moveTo>
                  <a:cubicBezTo>
                    <a:pt x="53" y="36"/>
                    <a:pt x="54" y="38"/>
                    <a:pt x="54" y="40"/>
                  </a:cubicBezTo>
                  <a:cubicBezTo>
                    <a:pt x="54" y="41"/>
                    <a:pt x="54" y="43"/>
                    <a:pt x="54" y="45"/>
                  </a:cubicBezTo>
                  <a:cubicBezTo>
                    <a:pt x="54" y="47"/>
                    <a:pt x="54" y="49"/>
                    <a:pt x="53" y="50"/>
                  </a:cubicBezTo>
                  <a:cubicBezTo>
                    <a:pt x="53" y="52"/>
                    <a:pt x="52" y="54"/>
                    <a:pt x="51" y="55"/>
                  </a:cubicBezTo>
                  <a:cubicBezTo>
                    <a:pt x="50" y="59"/>
                    <a:pt x="48" y="62"/>
                    <a:pt x="46" y="64"/>
                  </a:cubicBezTo>
                  <a:cubicBezTo>
                    <a:pt x="43" y="67"/>
                    <a:pt x="41" y="69"/>
                    <a:pt x="38" y="71"/>
                  </a:cubicBezTo>
                  <a:cubicBezTo>
                    <a:pt x="36" y="72"/>
                    <a:pt x="34" y="73"/>
                    <a:pt x="32" y="73"/>
                  </a:cubicBezTo>
                  <a:cubicBezTo>
                    <a:pt x="30" y="74"/>
                    <a:pt x="28" y="74"/>
                    <a:pt x="26" y="75"/>
                  </a:cubicBezTo>
                  <a:cubicBezTo>
                    <a:pt x="25" y="74"/>
                    <a:pt x="24" y="73"/>
                    <a:pt x="23" y="72"/>
                  </a:cubicBezTo>
                  <a:cubicBezTo>
                    <a:pt x="22" y="71"/>
                    <a:pt x="21" y="70"/>
                    <a:pt x="20" y="68"/>
                  </a:cubicBezTo>
                  <a:cubicBezTo>
                    <a:pt x="20" y="68"/>
                    <a:pt x="20" y="68"/>
                    <a:pt x="20" y="68"/>
                  </a:cubicBezTo>
                  <a:cubicBezTo>
                    <a:pt x="20" y="67"/>
                    <a:pt x="20" y="67"/>
                    <a:pt x="20" y="67"/>
                  </a:cubicBezTo>
                  <a:cubicBezTo>
                    <a:pt x="21" y="67"/>
                    <a:pt x="22" y="66"/>
                    <a:pt x="23" y="66"/>
                  </a:cubicBezTo>
                  <a:cubicBezTo>
                    <a:pt x="23" y="66"/>
                    <a:pt x="24" y="66"/>
                    <a:pt x="25" y="66"/>
                  </a:cubicBezTo>
                  <a:cubicBezTo>
                    <a:pt x="26" y="65"/>
                    <a:pt x="27" y="65"/>
                    <a:pt x="28" y="65"/>
                  </a:cubicBezTo>
                  <a:cubicBezTo>
                    <a:pt x="28" y="64"/>
                    <a:pt x="29" y="64"/>
                    <a:pt x="30" y="64"/>
                  </a:cubicBezTo>
                  <a:cubicBezTo>
                    <a:pt x="31" y="63"/>
                    <a:pt x="33" y="62"/>
                    <a:pt x="34" y="61"/>
                  </a:cubicBezTo>
                  <a:cubicBezTo>
                    <a:pt x="35" y="60"/>
                    <a:pt x="37" y="59"/>
                    <a:pt x="38" y="58"/>
                  </a:cubicBezTo>
                  <a:cubicBezTo>
                    <a:pt x="39" y="57"/>
                    <a:pt x="40" y="55"/>
                    <a:pt x="41" y="54"/>
                  </a:cubicBezTo>
                  <a:cubicBezTo>
                    <a:pt x="42" y="52"/>
                    <a:pt x="43" y="51"/>
                    <a:pt x="44" y="49"/>
                  </a:cubicBezTo>
                  <a:cubicBezTo>
                    <a:pt x="44" y="48"/>
                    <a:pt x="44" y="46"/>
                    <a:pt x="44" y="44"/>
                  </a:cubicBezTo>
                  <a:cubicBezTo>
                    <a:pt x="44" y="43"/>
                    <a:pt x="44" y="41"/>
                    <a:pt x="43" y="39"/>
                  </a:cubicBezTo>
                  <a:cubicBezTo>
                    <a:pt x="42" y="39"/>
                    <a:pt x="42" y="39"/>
                    <a:pt x="42" y="38"/>
                  </a:cubicBezTo>
                  <a:cubicBezTo>
                    <a:pt x="42" y="38"/>
                    <a:pt x="41" y="37"/>
                    <a:pt x="41" y="37"/>
                  </a:cubicBezTo>
                  <a:cubicBezTo>
                    <a:pt x="41" y="36"/>
                    <a:pt x="40" y="36"/>
                    <a:pt x="40" y="36"/>
                  </a:cubicBezTo>
                  <a:cubicBezTo>
                    <a:pt x="39" y="36"/>
                    <a:pt x="39" y="36"/>
                    <a:pt x="38" y="36"/>
                  </a:cubicBezTo>
                  <a:cubicBezTo>
                    <a:pt x="37" y="37"/>
                    <a:pt x="36" y="38"/>
                    <a:pt x="35" y="38"/>
                  </a:cubicBezTo>
                  <a:cubicBezTo>
                    <a:pt x="34" y="39"/>
                    <a:pt x="33" y="40"/>
                    <a:pt x="32" y="41"/>
                  </a:cubicBezTo>
                  <a:cubicBezTo>
                    <a:pt x="31" y="42"/>
                    <a:pt x="30" y="43"/>
                    <a:pt x="28" y="43"/>
                  </a:cubicBezTo>
                  <a:cubicBezTo>
                    <a:pt x="27" y="44"/>
                    <a:pt x="26" y="45"/>
                    <a:pt x="25" y="46"/>
                  </a:cubicBezTo>
                  <a:cubicBezTo>
                    <a:pt x="24" y="46"/>
                    <a:pt x="23" y="47"/>
                    <a:pt x="22" y="47"/>
                  </a:cubicBezTo>
                  <a:cubicBezTo>
                    <a:pt x="21" y="48"/>
                    <a:pt x="20" y="49"/>
                    <a:pt x="19" y="49"/>
                  </a:cubicBezTo>
                  <a:cubicBezTo>
                    <a:pt x="18" y="49"/>
                    <a:pt x="17" y="50"/>
                    <a:pt x="16" y="50"/>
                  </a:cubicBezTo>
                  <a:cubicBezTo>
                    <a:pt x="15" y="50"/>
                    <a:pt x="14" y="50"/>
                    <a:pt x="12" y="50"/>
                  </a:cubicBezTo>
                  <a:cubicBezTo>
                    <a:pt x="11" y="50"/>
                    <a:pt x="10" y="50"/>
                    <a:pt x="9" y="49"/>
                  </a:cubicBezTo>
                  <a:cubicBezTo>
                    <a:pt x="8" y="49"/>
                    <a:pt x="8" y="48"/>
                    <a:pt x="7" y="47"/>
                  </a:cubicBezTo>
                  <a:cubicBezTo>
                    <a:pt x="6" y="46"/>
                    <a:pt x="5" y="46"/>
                    <a:pt x="5" y="45"/>
                  </a:cubicBezTo>
                  <a:cubicBezTo>
                    <a:pt x="4" y="44"/>
                    <a:pt x="3" y="43"/>
                    <a:pt x="3" y="42"/>
                  </a:cubicBezTo>
                  <a:cubicBezTo>
                    <a:pt x="1" y="39"/>
                    <a:pt x="0" y="36"/>
                    <a:pt x="0" y="32"/>
                  </a:cubicBezTo>
                  <a:cubicBezTo>
                    <a:pt x="0" y="29"/>
                    <a:pt x="0" y="25"/>
                    <a:pt x="0" y="22"/>
                  </a:cubicBezTo>
                  <a:cubicBezTo>
                    <a:pt x="1" y="20"/>
                    <a:pt x="1" y="18"/>
                    <a:pt x="2" y="17"/>
                  </a:cubicBezTo>
                  <a:cubicBezTo>
                    <a:pt x="2" y="15"/>
                    <a:pt x="3" y="14"/>
                    <a:pt x="4" y="12"/>
                  </a:cubicBezTo>
                  <a:cubicBezTo>
                    <a:pt x="5" y="11"/>
                    <a:pt x="6" y="9"/>
                    <a:pt x="7" y="8"/>
                  </a:cubicBezTo>
                  <a:cubicBezTo>
                    <a:pt x="8" y="7"/>
                    <a:pt x="10" y="6"/>
                    <a:pt x="11" y="5"/>
                  </a:cubicBezTo>
                  <a:cubicBezTo>
                    <a:pt x="13" y="4"/>
                    <a:pt x="14" y="3"/>
                    <a:pt x="16" y="2"/>
                  </a:cubicBezTo>
                  <a:cubicBezTo>
                    <a:pt x="18" y="1"/>
                    <a:pt x="21" y="1"/>
                    <a:pt x="23" y="1"/>
                  </a:cubicBezTo>
                  <a:cubicBezTo>
                    <a:pt x="25" y="0"/>
                    <a:pt x="27" y="1"/>
                    <a:pt x="29" y="1"/>
                  </a:cubicBezTo>
                  <a:cubicBezTo>
                    <a:pt x="30" y="2"/>
                    <a:pt x="32" y="2"/>
                    <a:pt x="34" y="4"/>
                  </a:cubicBezTo>
                  <a:cubicBezTo>
                    <a:pt x="34" y="4"/>
                    <a:pt x="34" y="4"/>
                    <a:pt x="35" y="4"/>
                  </a:cubicBezTo>
                  <a:cubicBezTo>
                    <a:pt x="35" y="5"/>
                    <a:pt x="35" y="5"/>
                    <a:pt x="35" y="5"/>
                  </a:cubicBezTo>
                  <a:cubicBezTo>
                    <a:pt x="35" y="5"/>
                    <a:pt x="35" y="6"/>
                    <a:pt x="35" y="6"/>
                  </a:cubicBezTo>
                  <a:cubicBezTo>
                    <a:pt x="35" y="6"/>
                    <a:pt x="35" y="7"/>
                    <a:pt x="35" y="7"/>
                  </a:cubicBezTo>
                  <a:cubicBezTo>
                    <a:pt x="35" y="7"/>
                    <a:pt x="35" y="7"/>
                    <a:pt x="34" y="7"/>
                  </a:cubicBezTo>
                  <a:cubicBezTo>
                    <a:pt x="34" y="8"/>
                    <a:pt x="34" y="8"/>
                    <a:pt x="34" y="8"/>
                  </a:cubicBezTo>
                  <a:cubicBezTo>
                    <a:pt x="33" y="8"/>
                    <a:pt x="31" y="9"/>
                    <a:pt x="30" y="9"/>
                  </a:cubicBezTo>
                  <a:cubicBezTo>
                    <a:pt x="29" y="9"/>
                    <a:pt x="28" y="10"/>
                    <a:pt x="27" y="10"/>
                  </a:cubicBezTo>
                  <a:cubicBezTo>
                    <a:pt x="26" y="10"/>
                    <a:pt x="24" y="11"/>
                    <a:pt x="23" y="11"/>
                  </a:cubicBezTo>
                  <a:cubicBezTo>
                    <a:pt x="22" y="11"/>
                    <a:pt x="21" y="12"/>
                    <a:pt x="20" y="12"/>
                  </a:cubicBezTo>
                  <a:cubicBezTo>
                    <a:pt x="18" y="13"/>
                    <a:pt x="16" y="15"/>
                    <a:pt x="15" y="17"/>
                  </a:cubicBezTo>
                  <a:cubicBezTo>
                    <a:pt x="14" y="18"/>
                    <a:pt x="13" y="20"/>
                    <a:pt x="12" y="22"/>
                  </a:cubicBezTo>
                  <a:cubicBezTo>
                    <a:pt x="11" y="23"/>
                    <a:pt x="11" y="24"/>
                    <a:pt x="11" y="25"/>
                  </a:cubicBezTo>
                  <a:cubicBezTo>
                    <a:pt x="10" y="26"/>
                    <a:pt x="10" y="27"/>
                    <a:pt x="10" y="28"/>
                  </a:cubicBezTo>
                  <a:cubicBezTo>
                    <a:pt x="10" y="29"/>
                    <a:pt x="10" y="30"/>
                    <a:pt x="11" y="31"/>
                  </a:cubicBezTo>
                  <a:cubicBezTo>
                    <a:pt x="11" y="33"/>
                    <a:pt x="11" y="33"/>
                    <a:pt x="12" y="34"/>
                  </a:cubicBezTo>
                  <a:cubicBezTo>
                    <a:pt x="12" y="35"/>
                    <a:pt x="12" y="36"/>
                    <a:pt x="13" y="36"/>
                  </a:cubicBezTo>
                  <a:cubicBezTo>
                    <a:pt x="14" y="37"/>
                    <a:pt x="14" y="37"/>
                    <a:pt x="15" y="37"/>
                  </a:cubicBezTo>
                  <a:cubicBezTo>
                    <a:pt x="15" y="37"/>
                    <a:pt x="16" y="37"/>
                    <a:pt x="17" y="37"/>
                  </a:cubicBezTo>
                  <a:cubicBezTo>
                    <a:pt x="18" y="37"/>
                    <a:pt x="18" y="37"/>
                    <a:pt x="19" y="36"/>
                  </a:cubicBezTo>
                  <a:cubicBezTo>
                    <a:pt x="20" y="36"/>
                    <a:pt x="21" y="35"/>
                    <a:pt x="21" y="34"/>
                  </a:cubicBezTo>
                  <a:cubicBezTo>
                    <a:pt x="22" y="33"/>
                    <a:pt x="23" y="33"/>
                    <a:pt x="24" y="32"/>
                  </a:cubicBezTo>
                  <a:cubicBezTo>
                    <a:pt x="25" y="31"/>
                    <a:pt x="26" y="30"/>
                    <a:pt x="26" y="29"/>
                  </a:cubicBezTo>
                  <a:cubicBezTo>
                    <a:pt x="27" y="29"/>
                    <a:pt x="28" y="28"/>
                    <a:pt x="29" y="27"/>
                  </a:cubicBezTo>
                  <a:cubicBezTo>
                    <a:pt x="31" y="26"/>
                    <a:pt x="33" y="25"/>
                    <a:pt x="36" y="24"/>
                  </a:cubicBezTo>
                  <a:cubicBezTo>
                    <a:pt x="38" y="24"/>
                    <a:pt x="41" y="24"/>
                    <a:pt x="43" y="25"/>
                  </a:cubicBezTo>
                  <a:cubicBezTo>
                    <a:pt x="45" y="26"/>
                    <a:pt x="47" y="27"/>
                    <a:pt x="48" y="29"/>
                  </a:cubicBezTo>
                  <a:cubicBezTo>
                    <a:pt x="50" y="31"/>
                    <a:pt x="51" y="33"/>
                    <a:pt x="52" y="35"/>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6" name="Freeform 24"/>
            <p:cNvSpPr/>
            <p:nvPr/>
          </p:nvSpPr>
          <p:spPr bwMode="auto">
            <a:xfrm>
              <a:off x="3282" y="2705"/>
              <a:ext cx="144" cy="226"/>
            </a:xfrm>
            <a:custGeom>
              <a:avLst/>
              <a:gdLst>
                <a:gd name="T0" fmla="*/ 60 w 61"/>
                <a:gd name="T1" fmla="*/ 13 h 96"/>
                <a:gd name="T2" fmla="*/ 57 w 61"/>
                <a:gd name="T3" fmla="*/ 20 h 96"/>
                <a:gd name="T4" fmla="*/ 57 w 61"/>
                <a:gd name="T5" fmla="*/ 31 h 96"/>
                <a:gd name="T6" fmla="*/ 56 w 61"/>
                <a:gd name="T7" fmla="*/ 41 h 96"/>
                <a:gd name="T8" fmla="*/ 54 w 61"/>
                <a:gd name="T9" fmla="*/ 61 h 96"/>
                <a:gd name="T10" fmla="*/ 46 w 61"/>
                <a:gd name="T11" fmla="*/ 83 h 96"/>
                <a:gd name="T12" fmla="*/ 34 w 61"/>
                <a:gd name="T13" fmla="*/ 95 h 96"/>
                <a:gd name="T14" fmla="*/ 20 w 61"/>
                <a:gd name="T15" fmla="*/ 95 h 96"/>
                <a:gd name="T16" fmla="*/ 10 w 61"/>
                <a:gd name="T17" fmla="*/ 89 h 96"/>
                <a:gd name="T18" fmla="*/ 1 w 61"/>
                <a:gd name="T19" fmla="*/ 73 h 96"/>
                <a:gd name="T20" fmla="*/ 1 w 61"/>
                <a:gd name="T21" fmla="*/ 52 h 96"/>
                <a:gd name="T22" fmla="*/ 4 w 61"/>
                <a:gd name="T23" fmla="*/ 34 h 96"/>
                <a:gd name="T24" fmla="*/ 5 w 61"/>
                <a:gd name="T25" fmla="*/ 24 h 96"/>
                <a:gd name="T26" fmla="*/ 5 w 61"/>
                <a:gd name="T27" fmla="*/ 22 h 96"/>
                <a:gd name="T28" fmla="*/ 5 w 61"/>
                <a:gd name="T29" fmla="*/ 15 h 96"/>
                <a:gd name="T30" fmla="*/ 5 w 61"/>
                <a:gd name="T31" fmla="*/ 9 h 96"/>
                <a:gd name="T32" fmla="*/ 9 w 61"/>
                <a:gd name="T33" fmla="*/ 3 h 96"/>
                <a:gd name="T34" fmla="*/ 20 w 61"/>
                <a:gd name="T35" fmla="*/ 4 h 96"/>
                <a:gd name="T36" fmla="*/ 22 w 61"/>
                <a:gd name="T37" fmla="*/ 15 h 96"/>
                <a:gd name="T38" fmla="*/ 20 w 61"/>
                <a:gd name="T39" fmla="*/ 31 h 96"/>
                <a:gd name="T40" fmla="*/ 18 w 61"/>
                <a:gd name="T41" fmla="*/ 50 h 96"/>
                <a:gd name="T42" fmla="*/ 17 w 61"/>
                <a:gd name="T43" fmla="*/ 66 h 96"/>
                <a:gd name="T44" fmla="*/ 18 w 61"/>
                <a:gd name="T45" fmla="*/ 75 h 96"/>
                <a:gd name="T46" fmla="*/ 21 w 61"/>
                <a:gd name="T47" fmla="*/ 80 h 96"/>
                <a:gd name="T48" fmla="*/ 30 w 61"/>
                <a:gd name="T49" fmla="*/ 78 h 96"/>
                <a:gd name="T50" fmla="*/ 36 w 61"/>
                <a:gd name="T51" fmla="*/ 66 h 96"/>
                <a:gd name="T52" fmla="*/ 40 w 61"/>
                <a:gd name="T53" fmla="*/ 40 h 96"/>
                <a:gd name="T54" fmla="*/ 44 w 61"/>
                <a:gd name="T55" fmla="*/ 15 h 96"/>
                <a:gd name="T56" fmla="*/ 47 w 61"/>
                <a:gd name="T57" fmla="*/ 6 h 96"/>
                <a:gd name="T58" fmla="*/ 51 w 61"/>
                <a:gd name="T59" fmla="*/ 2 h 96"/>
                <a:gd name="T60" fmla="*/ 59 w 61"/>
                <a:gd name="T61" fmla="*/ 5 h 96"/>
                <a:gd name="T62" fmla="*/ 61 w 61"/>
                <a:gd name="T63"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 h="96">
                  <a:moveTo>
                    <a:pt x="61" y="10"/>
                  </a:moveTo>
                  <a:cubicBezTo>
                    <a:pt x="61" y="11"/>
                    <a:pt x="61" y="12"/>
                    <a:pt x="60" y="13"/>
                  </a:cubicBezTo>
                  <a:cubicBezTo>
                    <a:pt x="60" y="14"/>
                    <a:pt x="59" y="14"/>
                    <a:pt x="59" y="15"/>
                  </a:cubicBezTo>
                  <a:cubicBezTo>
                    <a:pt x="58" y="17"/>
                    <a:pt x="58" y="19"/>
                    <a:pt x="57" y="20"/>
                  </a:cubicBezTo>
                  <a:cubicBezTo>
                    <a:pt x="57" y="22"/>
                    <a:pt x="57" y="24"/>
                    <a:pt x="57" y="26"/>
                  </a:cubicBezTo>
                  <a:cubicBezTo>
                    <a:pt x="57" y="27"/>
                    <a:pt x="57" y="29"/>
                    <a:pt x="57" y="31"/>
                  </a:cubicBezTo>
                  <a:cubicBezTo>
                    <a:pt x="57" y="33"/>
                    <a:pt x="57" y="34"/>
                    <a:pt x="57" y="36"/>
                  </a:cubicBezTo>
                  <a:cubicBezTo>
                    <a:pt x="57" y="38"/>
                    <a:pt x="56" y="39"/>
                    <a:pt x="56" y="41"/>
                  </a:cubicBezTo>
                  <a:cubicBezTo>
                    <a:pt x="56" y="43"/>
                    <a:pt x="56" y="45"/>
                    <a:pt x="56" y="46"/>
                  </a:cubicBezTo>
                  <a:cubicBezTo>
                    <a:pt x="56" y="51"/>
                    <a:pt x="55" y="56"/>
                    <a:pt x="54" y="61"/>
                  </a:cubicBezTo>
                  <a:cubicBezTo>
                    <a:pt x="53" y="66"/>
                    <a:pt x="52" y="71"/>
                    <a:pt x="50" y="75"/>
                  </a:cubicBezTo>
                  <a:cubicBezTo>
                    <a:pt x="49" y="78"/>
                    <a:pt x="47" y="81"/>
                    <a:pt x="46" y="83"/>
                  </a:cubicBezTo>
                  <a:cubicBezTo>
                    <a:pt x="44" y="86"/>
                    <a:pt x="42" y="88"/>
                    <a:pt x="40" y="90"/>
                  </a:cubicBezTo>
                  <a:cubicBezTo>
                    <a:pt x="38" y="92"/>
                    <a:pt x="36" y="93"/>
                    <a:pt x="34" y="95"/>
                  </a:cubicBezTo>
                  <a:cubicBezTo>
                    <a:pt x="32" y="96"/>
                    <a:pt x="29" y="96"/>
                    <a:pt x="26" y="96"/>
                  </a:cubicBezTo>
                  <a:cubicBezTo>
                    <a:pt x="24" y="96"/>
                    <a:pt x="22" y="96"/>
                    <a:pt x="20" y="95"/>
                  </a:cubicBezTo>
                  <a:cubicBezTo>
                    <a:pt x="18" y="95"/>
                    <a:pt x="16" y="94"/>
                    <a:pt x="14" y="93"/>
                  </a:cubicBezTo>
                  <a:cubicBezTo>
                    <a:pt x="13" y="92"/>
                    <a:pt x="11" y="91"/>
                    <a:pt x="10" y="89"/>
                  </a:cubicBezTo>
                  <a:cubicBezTo>
                    <a:pt x="8" y="88"/>
                    <a:pt x="7" y="86"/>
                    <a:pt x="6" y="84"/>
                  </a:cubicBezTo>
                  <a:cubicBezTo>
                    <a:pt x="4" y="81"/>
                    <a:pt x="2" y="77"/>
                    <a:pt x="1" y="73"/>
                  </a:cubicBezTo>
                  <a:cubicBezTo>
                    <a:pt x="0" y="69"/>
                    <a:pt x="0" y="65"/>
                    <a:pt x="1" y="60"/>
                  </a:cubicBezTo>
                  <a:cubicBezTo>
                    <a:pt x="1" y="57"/>
                    <a:pt x="1" y="55"/>
                    <a:pt x="1" y="52"/>
                  </a:cubicBezTo>
                  <a:cubicBezTo>
                    <a:pt x="2" y="49"/>
                    <a:pt x="2" y="46"/>
                    <a:pt x="2" y="43"/>
                  </a:cubicBezTo>
                  <a:cubicBezTo>
                    <a:pt x="3" y="40"/>
                    <a:pt x="3" y="37"/>
                    <a:pt x="4" y="34"/>
                  </a:cubicBezTo>
                  <a:cubicBezTo>
                    <a:pt x="4" y="31"/>
                    <a:pt x="4" y="28"/>
                    <a:pt x="5" y="25"/>
                  </a:cubicBezTo>
                  <a:cubicBezTo>
                    <a:pt x="5" y="24"/>
                    <a:pt x="5" y="24"/>
                    <a:pt x="5" y="24"/>
                  </a:cubicBezTo>
                  <a:cubicBezTo>
                    <a:pt x="5" y="23"/>
                    <a:pt x="5" y="23"/>
                    <a:pt x="5" y="23"/>
                  </a:cubicBezTo>
                  <a:cubicBezTo>
                    <a:pt x="5" y="22"/>
                    <a:pt x="5" y="22"/>
                    <a:pt x="5" y="22"/>
                  </a:cubicBezTo>
                  <a:cubicBezTo>
                    <a:pt x="5" y="21"/>
                    <a:pt x="5" y="20"/>
                    <a:pt x="5" y="19"/>
                  </a:cubicBezTo>
                  <a:cubicBezTo>
                    <a:pt x="5" y="18"/>
                    <a:pt x="5" y="16"/>
                    <a:pt x="5" y="15"/>
                  </a:cubicBezTo>
                  <a:cubicBezTo>
                    <a:pt x="5" y="14"/>
                    <a:pt x="5" y="13"/>
                    <a:pt x="5" y="12"/>
                  </a:cubicBezTo>
                  <a:cubicBezTo>
                    <a:pt x="5" y="11"/>
                    <a:pt x="5" y="10"/>
                    <a:pt x="5" y="9"/>
                  </a:cubicBezTo>
                  <a:cubicBezTo>
                    <a:pt x="5" y="7"/>
                    <a:pt x="6" y="6"/>
                    <a:pt x="6" y="5"/>
                  </a:cubicBezTo>
                  <a:cubicBezTo>
                    <a:pt x="7" y="5"/>
                    <a:pt x="8" y="4"/>
                    <a:pt x="9" y="3"/>
                  </a:cubicBezTo>
                  <a:cubicBezTo>
                    <a:pt x="11" y="2"/>
                    <a:pt x="13" y="1"/>
                    <a:pt x="15" y="0"/>
                  </a:cubicBezTo>
                  <a:cubicBezTo>
                    <a:pt x="17" y="1"/>
                    <a:pt x="19" y="2"/>
                    <a:pt x="20" y="4"/>
                  </a:cubicBezTo>
                  <a:cubicBezTo>
                    <a:pt x="21" y="5"/>
                    <a:pt x="21" y="7"/>
                    <a:pt x="22" y="9"/>
                  </a:cubicBezTo>
                  <a:cubicBezTo>
                    <a:pt x="22" y="11"/>
                    <a:pt x="22" y="13"/>
                    <a:pt x="22" y="15"/>
                  </a:cubicBezTo>
                  <a:cubicBezTo>
                    <a:pt x="22" y="17"/>
                    <a:pt x="22" y="19"/>
                    <a:pt x="22" y="21"/>
                  </a:cubicBezTo>
                  <a:cubicBezTo>
                    <a:pt x="21" y="25"/>
                    <a:pt x="21" y="28"/>
                    <a:pt x="20" y="31"/>
                  </a:cubicBezTo>
                  <a:cubicBezTo>
                    <a:pt x="20" y="34"/>
                    <a:pt x="19" y="37"/>
                    <a:pt x="19" y="40"/>
                  </a:cubicBezTo>
                  <a:cubicBezTo>
                    <a:pt x="19" y="44"/>
                    <a:pt x="18" y="47"/>
                    <a:pt x="18" y="50"/>
                  </a:cubicBezTo>
                  <a:cubicBezTo>
                    <a:pt x="17" y="53"/>
                    <a:pt x="17" y="57"/>
                    <a:pt x="17" y="60"/>
                  </a:cubicBezTo>
                  <a:cubicBezTo>
                    <a:pt x="16" y="62"/>
                    <a:pt x="16" y="64"/>
                    <a:pt x="17" y="66"/>
                  </a:cubicBezTo>
                  <a:cubicBezTo>
                    <a:pt x="17" y="68"/>
                    <a:pt x="17" y="70"/>
                    <a:pt x="17" y="72"/>
                  </a:cubicBezTo>
                  <a:cubicBezTo>
                    <a:pt x="17" y="73"/>
                    <a:pt x="18" y="74"/>
                    <a:pt x="18" y="75"/>
                  </a:cubicBezTo>
                  <a:cubicBezTo>
                    <a:pt x="18" y="76"/>
                    <a:pt x="19" y="77"/>
                    <a:pt x="19" y="78"/>
                  </a:cubicBezTo>
                  <a:cubicBezTo>
                    <a:pt x="20" y="79"/>
                    <a:pt x="20" y="79"/>
                    <a:pt x="21" y="80"/>
                  </a:cubicBezTo>
                  <a:cubicBezTo>
                    <a:pt x="22" y="80"/>
                    <a:pt x="23" y="81"/>
                    <a:pt x="24" y="81"/>
                  </a:cubicBezTo>
                  <a:cubicBezTo>
                    <a:pt x="26" y="80"/>
                    <a:pt x="28" y="79"/>
                    <a:pt x="30" y="78"/>
                  </a:cubicBezTo>
                  <a:cubicBezTo>
                    <a:pt x="31" y="77"/>
                    <a:pt x="33" y="75"/>
                    <a:pt x="34" y="73"/>
                  </a:cubicBezTo>
                  <a:cubicBezTo>
                    <a:pt x="35" y="71"/>
                    <a:pt x="35" y="68"/>
                    <a:pt x="36" y="66"/>
                  </a:cubicBezTo>
                  <a:cubicBezTo>
                    <a:pt x="37" y="64"/>
                    <a:pt x="37" y="62"/>
                    <a:pt x="38" y="60"/>
                  </a:cubicBezTo>
                  <a:cubicBezTo>
                    <a:pt x="39" y="53"/>
                    <a:pt x="39" y="47"/>
                    <a:pt x="40" y="40"/>
                  </a:cubicBezTo>
                  <a:cubicBezTo>
                    <a:pt x="41" y="34"/>
                    <a:pt x="42" y="27"/>
                    <a:pt x="43" y="21"/>
                  </a:cubicBezTo>
                  <a:cubicBezTo>
                    <a:pt x="43" y="19"/>
                    <a:pt x="43" y="17"/>
                    <a:pt x="44" y="15"/>
                  </a:cubicBezTo>
                  <a:cubicBezTo>
                    <a:pt x="44" y="13"/>
                    <a:pt x="44" y="11"/>
                    <a:pt x="45" y="10"/>
                  </a:cubicBezTo>
                  <a:cubicBezTo>
                    <a:pt x="46" y="8"/>
                    <a:pt x="46" y="7"/>
                    <a:pt x="47" y="6"/>
                  </a:cubicBezTo>
                  <a:cubicBezTo>
                    <a:pt x="47" y="5"/>
                    <a:pt x="48" y="4"/>
                    <a:pt x="48" y="4"/>
                  </a:cubicBezTo>
                  <a:cubicBezTo>
                    <a:pt x="49" y="3"/>
                    <a:pt x="50" y="2"/>
                    <a:pt x="51" y="2"/>
                  </a:cubicBezTo>
                  <a:cubicBezTo>
                    <a:pt x="51" y="1"/>
                    <a:pt x="52" y="1"/>
                    <a:pt x="53" y="2"/>
                  </a:cubicBezTo>
                  <a:cubicBezTo>
                    <a:pt x="56" y="2"/>
                    <a:pt x="57" y="3"/>
                    <a:pt x="59" y="5"/>
                  </a:cubicBezTo>
                  <a:cubicBezTo>
                    <a:pt x="59" y="6"/>
                    <a:pt x="60" y="6"/>
                    <a:pt x="61" y="7"/>
                  </a:cubicBezTo>
                  <a:cubicBezTo>
                    <a:pt x="61" y="8"/>
                    <a:pt x="61" y="9"/>
                    <a:pt x="61" y="10"/>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7" name="Freeform 25"/>
            <p:cNvSpPr/>
            <p:nvPr/>
          </p:nvSpPr>
          <p:spPr bwMode="auto">
            <a:xfrm>
              <a:off x="4500" y="1584"/>
              <a:ext cx="212" cy="246"/>
            </a:xfrm>
            <a:custGeom>
              <a:avLst/>
              <a:gdLst>
                <a:gd name="T0" fmla="*/ 89 w 90"/>
                <a:gd name="T1" fmla="*/ 37 h 104"/>
                <a:gd name="T2" fmla="*/ 83 w 90"/>
                <a:gd name="T3" fmla="*/ 44 h 104"/>
                <a:gd name="T4" fmla="*/ 79 w 90"/>
                <a:gd name="T5" fmla="*/ 46 h 104"/>
                <a:gd name="T6" fmla="*/ 75 w 90"/>
                <a:gd name="T7" fmla="*/ 49 h 104"/>
                <a:gd name="T8" fmla="*/ 68 w 90"/>
                <a:gd name="T9" fmla="*/ 55 h 104"/>
                <a:gd name="T10" fmla="*/ 62 w 90"/>
                <a:gd name="T11" fmla="*/ 62 h 104"/>
                <a:gd name="T12" fmla="*/ 54 w 90"/>
                <a:gd name="T13" fmla="*/ 71 h 104"/>
                <a:gd name="T14" fmla="*/ 45 w 90"/>
                <a:gd name="T15" fmla="*/ 80 h 104"/>
                <a:gd name="T16" fmla="*/ 36 w 90"/>
                <a:gd name="T17" fmla="*/ 89 h 104"/>
                <a:gd name="T18" fmla="*/ 26 w 90"/>
                <a:gd name="T19" fmla="*/ 97 h 104"/>
                <a:gd name="T20" fmla="*/ 21 w 90"/>
                <a:gd name="T21" fmla="*/ 100 h 104"/>
                <a:gd name="T22" fmla="*/ 15 w 90"/>
                <a:gd name="T23" fmla="*/ 103 h 104"/>
                <a:gd name="T24" fmla="*/ 9 w 90"/>
                <a:gd name="T25" fmla="*/ 104 h 104"/>
                <a:gd name="T26" fmla="*/ 3 w 90"/>
                <a:gd name="T27" fmla="*/ 103 h 104"/>
                <a:gd name="T28" fmla="*/ 1 w 90"/>
                <a:gd name="T29" fmla="*/ 100 h 104"/>
                <a:gd name="T30" fmla="*/ 0 w 90"/>
                <a:gd name="T31" fmla="*/ 97 h 104"/>
                <a:gd name="T32" fmla="*/ 0 w 90"/>
                <a:gd name="T33" fmla="*/ 93 h 104"/>
                <a:gd name="T34" fmla="*/ 1 w 90"/>
                <a:gd name="T35" fmla="*/ 89 h 104"/>
                <a:gd name="T36" fmla="*/ 4 w 90"/>
                <a:gd name="T37" fmla="*/ 79 h 104"/>
                <a:gd name="T38" fmla="*/ 7 w 90"/>
                <a:gd name="T39" fmla="*/ 70 h 104"/>
                <a:gd name="T40" fmla="*/ 10 w 90"/>
                <a:gd name="T41" fmla="*/ 60 h 104"/>
                <a:gd name="T42" fmla="*/ 13 w 90"/>
                <a:gd name="T43" fmla="*/ 50 h 104"/>
                <a:gd name="T44" fmla="*/ 20 w 90"/>
                <a:gd name="T45" fmla="*/ 27 h 104"/>
                <a:gd name="T46" fmla="*/ 26 w 90"/>
                <a:gd name="T47" fmla="*/ 4 h 104"/>
                <a:gd name="T48" fmla="*/ 26 w 90"/>
                <a:gd name="T49" fmla="*/ 3 h 104"/>
                <a:gd name="T50" fmla="*/ 29 w 90"/>
                <a:gd name="T51" fmla="*/ 1 h 104"/>
                <a:gd name="T52" fmla="*/ 32 w 90"/>
                <a:gd name="T53" fmla="*/ 0 h 104"/>
                <a:gd name="T54" fmla="*/ 35 w 90"/>
                <a:gd name="T55" fmla="*/ 0 h 104"/>
                <a:gd name="T56" fmla="*/ 38 w 90"/>
                <a:gd name="T57" fmla="*/ 1 h 104"/>
                <a:gd name="T58" fmla="*/ 42 w 90"/>
                <a:gd name="T59" fmla="*/ 4 h 104"/>
                <a:gd name="T60" fmla="*/ 42 w 90"/>
                <a:gd name="T61" fmla="*/ 10 h 104"/>
                <a:gd name="T62" fmla="*/ 41 w 90"/>
                <a:gd name="T63" fmla="*/ 15 h 104"/>
                <a:gd name="T64" fmla="*/ 39 w 90"/>
                <a:gd name="T65" fmla="*/ 20 h 104"/>
                <a:gd name="T66" fmla="*/ 32 w 90"/>
                <a:gd name="T67" fmla="*/ 37 h 104"/>
                <a:gd name="T68" fmla="*/ 25 w 90"/>
                <a:gd name="T69" fmla="*/ 55 h 104"/>
                <a:gd name="T70" fmla="*/ 23 w 90"/>
                <a:gd name="T71" fmla="*/ 59 h 104"/>
                <a:gd name="T72" fmla="*/ 22 w 90"/>
                <a:gd name="T73" fmla="*/ 64 h 104"/>
                <a:gd name="T74" fmla="*/ 21 w 90"/>
                <a:gd name="T75" fmla="*/ 68 h 104"/>
                <a:gd name="T76" fmla="*/ 21 w 90"/>
                <a:gd name="T77" fmla="*/ 71 h 104"/>
                <a:gd name="T78" fmla="*/ 21 w 90"/>
                <a:gd name="T79" fmla="*/ 73 h 104"/>
                <a:gd name="T80" fmla="*/ 23 w 90"/>
                <a:gd name="T81" fmla="*/ 75 h 104"/>
                <a:gd name="T82" fmla="*/ 27 w 90"/>
                <a:gd name="T83" fmla="*/ 73 h 104"/>
                <a:gd name="T84" fmla="*/ 32 w 90"/>
                <a:gd name="T85" fmla="*/ 69 h 104"/>
                <a:gd name="T86" fmla="*/ 36 w 90"/>
                <a:gd name="T87" fmla="*/ 65 h 104"/>
                <a:gd name="T88" fmla="*/ 40 w 90"/>
                <a:gd name="T89" fmla="*/ 61 h 104"/>
                <a:gd name="T90" fmla="*/ 49 w 90"/>
                <a:gd name="T91" fmla="*/ 51 h 104"/>
                <a:gd name="T92" fmla="*/ 57 w 90"/>
                <a:gd name="T93" fmla="*/ 41 h 104"/>
                <a:gd name="T94" fmla="*/ 64 w 90"/>
                <a:gd name="T95" fmla="*/ 34 h 104"/>
                <a:gd name="T96" fmla="*/ 72 w 90"/>
                <a:gd name="T97" fmla="*/ 27 h 104"/>
                <a:gd name="T98" fmla="*/ 75 w 90"/>
                <a:gd name="T99" fmla="*/ 24 h 104"/>
                <a:gd name="T100" fmla="*/ 78 w 90"/>
                <a:gd name="T101" fmla="*/ 22 h 104"/>
                <a:gd name="T102" fmla="*/ 82 w 90"/>
                <a:gd name="T103" fmla="*/ 20 h 104"/>
                <a:gd name="T104" fmla="*/ 86 w 90"/>
                <a:gd name="T105" fmla="*/ 19 h 104"/>
                <a:gd name="T106" fmla="*/ 89 w 90"/>
                <a:gd name="T107" fmla="*/ 23 h 104"/>
                <a:gd name="T108" fmla="*/ 90 w 90"/>
                <a:gd name="T109" fmla="*/ 28 h 104"/>
                <a:gd name="T110" fmla="*/ 90 w 90"/>
                <a:gd name="T111" fmla="*/ 32 h 104"/>
                <a:gd name="T112" fmla="*/ 89 w 90"/>
                <a:gd name="T113" fmla="*/ 3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 h="104">
                  <a:moveTo>
                    <a:pt x="89" y="37"/>
                  </a:moveTo>
                  <a:cubicBezTo>
                    <a:pt x="88" y="39"/>
                    <a:pt x="86" y="42"/>
                    <a:pt x="83" y="44"/>
                  </a:cubicBezTo>
                  <a:cubicBezTo>
                    <a:pt x="82" y="45"/>
                    <a:pt x="80" y="46"/>
                    <a:pt x="79" y="46"/>
                  </a:cubicBezTo>
                  <a:cubicBezTo>
                    <a:pt x="78" y="47"/>
                    <a:pt x="76" y="48"/>
                    <a:pt x="75" y="49"/>
                  </a:cubicBezTo>
                  <a:cubicBezTo>
                    <a:pt x="73" y="51"/>
                    <a:pt x="71" y="53"/>
                    <a:pt x="68" y="55"/>
                  </a:cubicBezTo>
                  <a:cubicBezTo>
                    <a:pt x="66" y="57"/>
                    <a:pt x="64" y="60"/>
                    <a:pt x="62" y="62"/>
                  </a:cubicBezTo>
                  <a:cubicBezTo>
                    <a:pt x="59" y="65"/>
                    <a:pt x="57" y="68"/>
                    <a:pt x="54" y="71"/>
                  </a:cubicBezTo>
                  <a:cubicBezTo>
                    <a:pt x="51" y="74"/>
                    <a:pt x="48" y="77"/>
                    <a:pt x="45" y="80"/>
                  </a:cubicBezTo>
                  <a:cubicBezTo>
                    <a:pt x="42" y="83"/>
                    <a:pt x="39" y="86"/>
                    <a:pt x="36" y="89"/>
                  </a:cubicBezTo>
                  <a:cubicBezTo>
                    <a:pt x="33" y="91"/>
                    <a:pt x="29" y="94"/>
                    <a:pt x="26" y="97"/>
                  </a:cubicBezTo>
                  <a:cubicBezTo>
                    <a:pt x="25" y="98"/>
                    <a:pt x="23" y="99"/>
                    <a:pt x="21" y="100"/>
                  </a:cubicBezTo>
                  <a:cubicBezTo>
                    <a:pt x="19" y="101"/>
                    <a:pt x="17" y="102"/>
                    <a:pt x="15" y="103"/>
                  </a:cubicBezTo>
                  <a:cubicBezTo>
                    <a:pt x="13" y="104"/>
                    <a:pt x="11" y="104"/>
                    <a:pt x="9" y="104"/>
                  </a:cubicBezTo>
                  <a:cubicBezTo>
                    <a:pt x="7" y="104"/>
                    <a:pt x="5" y="104"/>
                    <a:pt x="3" y="103"/>
                  </a:cubicBezTo>
                  <a:cubicBezTo>
                    <a:pt x="2" y="102"/>
                    <a:pt x="1" y="101"/>
                    <a:pt x="1" y="100"/>
                  </a:cubicBezTo>
                  <a:cubicBezTo>
                    <a:pt x="0" y="99"/>
                    <a:pt x="0" y="98"/>
                    <a:pt x="0" y="97"/>
                  </a:cubicBezTo>
                  <a:cubicBezTo>
                    <a:pt x="0" y="95"/>
                    <a:pt x="0" y="94"/>
                    <a:pt x="0" y="93"/>
                  </a:cubicBezTo>
                  <a:cubicBezTo>
                    <a:pt x="1" y="92"/>
                    <a:pt x="1" y="90"/>
                    <a:pt x="1" y="89"/>
                  </a:cubicBezTo>
                  <a:cubicBezTo>
                    <a:pt x="2" y="86"/>
                    <a:pt x="3" y="83"/>
                    <a:pt x="4" y="79"/>
                  </a:cubicBezTo>
                  <a:cubicBezTo>
                    <a:pt x="5" y="76"/>
                    <a:pt x="6" y="73"/>
                    <a:pt x="7" y="70"/>
                  </a:cubicBezTo>
                  <a:cubicBezTo>
                    <a:pt x="8" y="67"/>
                    <a:pt x="9" y="63"/>
                    <a:pt x="10" y="60"/>
                  </a:cubicBezTo>
                  <a:cubicBezTo>
                    <a:pt x="11" y="57"/>
                    <a:pt x="12" y="53"/>
                    <a:pt x="13" y="50"/>
                  </a:cubicBezTo>
                  <a:cubicBezTo>
                    <a:pt x="16" y="42"/>
                    <a:pt x="18" y="35"/>
                    <a:pt x="20" y="27"/>
                  </a:cubicBezTo>
                  <a:cubicBezTo>
                    <a:pt x="22" y="19"/>
                    <a:pt x="24" y="12"/>
                    <a:pt x="26" y="4"/>
                  </a:cubicBezTo>
                  <a:cubicBezTo>
                    <a:pt x="26" y="4"/>
                    <a:pt x="26" y="3"/>
                    <a:pt x="26" y="3"/>
                  </a:cubicBezTo>
                  <a:cubicBezTo>
                    <a:pt x="27" y="2"/>
                    <a:pt x="28" y="1"/>
                    <a:pt x="29" y="1"/>
                  </a:cubicBezTo>
                  <a:cubicBezTo>
                    <a:pt x="30" y="1"/>
                    <a:pt x="31" y="0"/>
                    <a:pt x="32" y="0"/>
                  </a:cubicBezTo>
                  <a:cubicBezTo>
                    <a:pt x="33" y="0"/>
                    <a:pt x="34" y="0"/>
                    <a:pt x="35" y="0"/>
                  </a:cubicBezTo>
                  <a:cubicBezTo>
                    <a:pt x="36" y="0"/>
                    <a:pt x="37" y="0"/>
                    <a:pt x="38" y="1"/>
                  </a:cubicBezTo>
                  <a:cubicBezTo>
                    <a:pt x="40" y="2"/>
                    <a:pt x="41" y="3"/>
                    <a:pt x="42" y="4"/>
                  </a:cubicBezTo>
                  <a:cubicBezTo>
                    <a:pt x="42" y="6"/>
                    <a:pt x="42" y="8"/>
                    <a:pt x="42" y="10"/>
                  </a:cubicBezTo>
                  <a:cubicBezTo>
                    <a:pt x="42" y="11"/>
                    <a:pt x="41" y="13"/>
                    <a:pt x="41" y="15"/>
                  </a:cubicBezTo>
                  <a:cubicBezTo>
                    <a:pt x="40" y="17"/>
                    <a:pt x="39" y="19"/>
                    <a:pt x="39" y="20"/>
                  </a:cubicBezTo>
                  <a:cubicBezTo>
                    <a:pt x="37" y="26"/>
                    <a:pt x="34" y="32"/>
                    <a:pt x="32" y="37"/>
                  </a:cubicBezTo>
                  <a:cubicBezTo>
                    <a:pt x="30" y="43"/>
                    <a:pt x="27" y="49"/>
                    <a:pt x="25" y="55"/>
                  </a:cubicBezTo>
                  <a:cubicBezTo>
                    <a:pt x="24" y="56"/>
                    <a:pt x="24" y="58"/>
                    <a:pt x="23" y="59"/>
                  </a:cubicBezTo>
                  <a:cubicBezTo>
                    <a:pt x="23" y="61"/>
                    <a:pt x="22" y="62"/>
                    <a:pt x="22" y="64"/>
                  </a:cubicBezTo>
                  <a:cubicBezTo>
                    <a:pt x="22" y="65"/>
                    <a:pt x="21" y="66"/>
                    <a:pt x="21" y="68"/>
                  </a:cubicBezTo>
                  <a:cubicBezTo>
                    <a:pt x="21" y="69"/>
                    <a:pt x="21" y="70"/>
                    <a:pt x="21" y="71"/>
                  </a:cubicBezTo>
                  <a:cubicBezTo>
                    <a:pt x="21" y="72"/>
                    <a:pt x="21" y="73"/>
                    <a:pt x="21" y="73"/>
                  </a:cubicBezTo>
                  <a:cubicBezTo>
                    <a:pt x="21" y="74"/>
                    <a:pt x="22" y="75"/>
                    <a:pt x="23" y="75"/>
                  </a:cubicBezTo>
                  <a:cubicBezTo>
                    <a:pt x="24" y="75"/>
                    <a:pt x="26" y="74"/>
                    <a:pt x="27" y="73"/>
                  </a:cubicBezTo>
                  <a:cubicBezTo>
                    <a:pt x="29" y="72"/>
                    <a:pt x="30" y="71"/>
                    <a:pt x="32" y="69"/>
                  </a:cubicBezTo>
                  <a:cubicBezTo>
                    <a:pt x="33" y="68"/>
                    <a:pt x="34" y="66"/>
                    <a:pt x="36" y="65"/>
                  </a:cubicBezTo>
                  <a:cubicBezTo>
                    <a:pt x="37" y="63"/>
                    <a:pt x="38" y="62"/>
                    <a:pt x="40" y="61"/>
                  </a:cubicBezTo>
                  <a:cubicBezTo>
                    <a:pt x="43" y="57"/>
                    <a:pt x="46" y="54"/>
                    <a:pt x="49" y="51"/>
                  </a:cubicBezTo>
                  <a:cubicBezTo>
                    <a:pt x="52" y="48"/>
                    <a:pt x="55" y="44"/>
                    <a:pt x="57" y="41"/>
                  </a:cubicBezTo>
                  <a:cubicBezTo>
                    <a:pt x="60" y="38"/>
                    <a:pt x="62" y="36"/>
                    <a:pt x="64" y="34"/>
                  </a:cubicBezTo>
                  <a:cubicBezTo>
                    <a:pt x="67" y="31"/>
                    <a:pt x="69" y="29"/>
                    <a:pt x="72" y="27"/>
                  </a:cubicBezTo>
                  <a:cubicBezTo>
                    <a:pt x="73" y="26"/>
                    <a:pt x="74" y="25"/>
                    <a:pt x="75" y="24"/>
                  </a:cubicBezTo>
                  <a:cubicBezTo>
                    <a:pt x="76" y="24"/>
                    <a:pt x="77" y="23"/>
                    <a:pt x="78" y="22"/>
                  </a:cubicBezTo>
                  <a:cubicBezTo>
                    <a:pt x="80" y="21"/>
                    <a:pt x="81" y="20"/>
                    <a:pt x="82" y="20"/>
                  </a:cubicBezTo>
                  <a:cubicBezTo>
                    <a:pt x="83" y="19"/>
                    <a:pt x="85" y="19"/>
                    <a:pt x="86" y="19"/>
                  </a:cubicBezTo>
                  <a:cubicBezTo>
                    <a:pt x="87" y="20"/>
                    <a:pt x="88" y="22"/>
                    <a:pt x="89" y="23"/>
                  </a:cubicBezTo>
                  <a:cubicBezTo>
                    <a:pt x="89" y="25"/>
                    <a:pt x="90" y="26"/>
                    <a:pt x="90" y="28"/>
                  </a:cubicBezTo>
                  <a:cubicBezTo>
                    <a:pt x="90" y="29"/>
                    <a:pt x="90" y="31"/>
                    <a:pt x="90" y="32"/>
                  </a:cubicBezTo>
                  <a:cubicBezTo>
                    <a:pt x="90" y="34"/>
                    <a:pt x="90" y="35"/>
                    <a:pt x="89" y="3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8" name="Freeform 26"/>
            <p:cNvSpPr/>
            <p:nvPr/>
          </p:nvSpPr>
          <p:spPr bwMode="auto">
            <a:xfrm>
              <a:off x="3360" y="2967"/>
              <a:ext cx="125" cy="132"/>
            </a:xfrm>
            <a:custGeom>
              <a:avLst/>
              <a:gdLst>
                <a:gd name="T0" fmla="*/ 25 w 53"/>
                <a:gd name="T1" fmla="*/ 3 h 56"/>
                <a:gd name="T2" fmla="*/ 30 w 53"/>
                <a:gd name="T3" fmla="*/ 7 h 56"/>
                <a:gd name="T4" fmla="*/ 35 w 53"/>
                <a:gd name="T5" fmla="*/ 10 h 56"/>
                <a:gd name="T6" fmla="*/ 38 w 53"/>
                <a:gd name="T7" fmla="*/ 11 h 56"/>
                <a:gd name="T8" fmla="*/ 44 w 53"/>
                <a:gd name="T9" fmla="*/ 17 h 56"/>
                <a:gd name="T10" fmla="*/ 51 w 53"/>
                <a:gd name="T11" fmla="*/ 24 h 56"/>
                <a:gd name="T12" fmla="*/ 53 w 53"/>
                <a:gd name="T13" fmla="*/ 30 h 56"/>
                <a:gd name="T14" fmla="*/ 50 w 53"/>
                <a:gd name="T15" fmla="*/ 37 h 56"/>
                <a:gd name="T16" fmla="*/ 43 w 53"/>
                <a:gd name="T17" fmla="*/ 38 h 56"/>
                <a:gd name="T18" fmla="*/ 41 w 53"/>
                <a:gd name="T19" fmla="*/ 40 h 56"/>
                <a:gd name="T20" fmla="*/ 45 w 53"/>
                <a:gd name="T21" fmla="*/ 48 h 56"/>
                <a:gd name="T22" fmla="*/ 42 w 53"/>
                <a:gd name="T23" fmla="*/ 54 h 56"/>
                <a:gd name="T24" fmla="*/ 38 w 53"/>
                <a:gd name="T25" fmla="*/ 56 h 56"/>
                <a:gd name="T26" fmla="*/ 32 w 53"/>
                <a:gd name="T27" fmla="*/ 55 h 56"/>
                <a:gd name="T28" fmla="*/ 26 w 53"/>
                <a:gd name="T29" fmla="*/ 52 h 56"/>
                <a:gd name="T30" fmla="*/ 21 w 53"/>
                <a:gd name="T31" fmla="*/ 49 h 56"/>
                <a:gd name="T32" fmla="*/ 13 w 53"/>
                <a:gd name="T33" fmla="*/ 44 h 56"/>
                <a:gd name="T34" fmla="*/ 5 w 53"/>
                <a:gd name="T35" fmla="*/ 36 h 56"/>
                <a:gd name="T36" fmla="*/ 0 w 53"/>
                <a:gd name="T37" fmla="*/ 30 h 56"/>
                <a:gd name="T38" fmla="*/ 1 w 53"/>
                <a:gd name="T39" fmla="*/ 25 h 56"/>
                <a:gd name="T40" fmla="*/ 5 w 53"/>
                <a:gd name="T41" fmla="*/ 25 h 56"/>
                <a:gd name="T42" fmla="*/ 9 w 53"/>
                <a:gd name="T43" fmla="*/ 28 h 56"/>
                <a:gd name="T44" fmla="*/ 13 w 53"/>
                <a:gd name="T45" fmla="*/ 32 h 56"/>
                <a:gd name="T46" fmla="*/ 19 w 53"/>
                <a:gd name="T47" fmla="*/ 38 h 56"/>
                <a:gd name="T48" fmla="*/ 28 w 53"/>
                <a:gd name="T49" fmla="*/ 44 h 56"/>
                <a:gd name="T50" fmla="*/ 29 w 53"/>
                <a:gd name="T51" fmla="*/ 40 h 56"/>
                <a:gd name="T52" fmla="*/ 21 w 53"/>
                <a:gd name="T53" fmla="*/ 32 h 56"/>
                <a:gd name="T54" fmla="*/ 15 w 53"/>
                <a:gd name="T55" fmla="*/ 26 h 56"/>
                <a:gd name="T56" fmla="*/ 12 w 53"/>
                <a:gd name="T57" fmla="*/ 24 h 56"/>
                <a:gd name="T58" fmla="*/ 11 w 53"/>
                <a:gd name="T59" fmla="*/ 21 h 56"/>
                <a:gd name="T60" fmla="*/ 14 w 53"/>
                <a:gd name="T61" fmla="*/ 18 h 56"/>
                <a:gd name="T62" fmla="*/ 20 w 53"/>
                <a:gd name="T63" fmla="*/ 19 h 56"/>
                <a:gd name="T64" fmla="*/ 26 w 53"/>
                <a:gd name="T65" fmla="*/ 22 h 56"/>
                <a:gd name="T66" fmla="*/ 36 w 53"/>
                <a:gd name="T67" fmla="*/ 26 h 56"/>
                <a:gd name="T68" fmla="*/ 40 w 53"/>
                <a:gd name="T69" fmla="*/ 25 h 56"/>
                <a:gd name="T70" fmla="*/ 35 w 53"/>
                <a:gd name="T71" fmla="*/ 21 h 56"/>
                <a:gd name="T72" fmla="*/ 27 w 53"/>
                <a:gd name="T73" fmla="*/ 15 h 56"/>
                <a:gd name="T74" fmla="*/ 19 w 53"/>
                <a:gd name="T75" fmla="*/ 10 h 56"/>
                <a:gd name="T76" fmla="*/ 14 w 53"/>
                <a:gd name="T77" fmla="*/ 6 h 56"/>
                <a:gd name="T78" fmla="*/ 13 w 53"/>
                <a:gd name="T79" fmla="*/ 5 h 56"/>
                <a:gd name="T80" fmla="*/ 12 w 53"/>
                <a:gd name="T81" fmla="*/ 3 h 56"/>
                <a:gd name="T82" fmla="*/ 15 w 53"/>
                <a:gd name="T83" fmla="*/ 1 h 56"/>
                <a:gd name="T84" fmla="*/ 20 w 53"/>
                <a:gd name="T85"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6">
                  <a:moveTo>
                    <a:pt x="23" y="2"/>
                  </a:moveTo>
                  <a:cubicBezTo>
                    <a:pt x="24" y="3"/>
                    <a:pt x="24" y="3"/>
                    <a:pt x="25" y="3"/>
                  </a:cubicBezTo>
                  <a:cubicBezTo>
                    <a:pt x="26" y="4"/>
                    <a:pt x="26" y="4"/>
                    <a:pt x="27" y="5"/>
                  </a:cubicBezTo>
                  <a:cubicBezTo>
                    <a:pt x="28" y="5"/>
                    <a:pt x="29" y="6"/>
                    <a:pt x="30" y="7"/>
                  </a:cubicBezTo>
                  <a:cubicBezTo>
                    <a:pt x="31" y="8"/>
                    <a:pt x="32" y="8"/>
                    <a:pt x="33" y="9"/>
                  </a:cubicBezTo>
                  <a:cubicBezTo>
                    <a:pt x="34" y="9"/>
                    <a:pt x="34" y="9"/>
                    <a:pt x="35" y="10"/>
                  </a:cubicBezTo>
                  <a:cubicBezTo>
                    <a:pt x="35" y="10"/>
                    <a:pt x="36" y="10"/>
                    <a:pt x="36" y="11"/>
                  </a:cubicBezTo>
                  <a:cubicBezTo>
                    <a:pt x="37" y="11"/>
                    <a:pt x="37" y="11"/>
                    <a:pt x="38" y="11"/>
                  </a:cubicBezTo>
                  <a:cubicBezTo>
                    <a:pt x="38" y="12"/>
                    <a:pt x="39" y="12"/>
                    <a:pt x="39" y="12"/>
                  </a:cubicBezTo>
                  <a:cubicBezTo>
                    <a:pt x="41" y="14"/>
                    <a:pt x="43" y="15"/>
                    <a:pt x="44" y="17"/>
                  </a:cubicBezTo>
                  <a:cubicBezTo>
                    <a:pt x="46" y="18"/>
                    <a:pt x="48" y="20"/>
                    <a:pt x="49" y="21"/>
                  </a:cubicBezTo>
                  <a:cubicBezTo>
                    <a:pt x="50" y="22"/>
                    <a:pt x="50" y="23"/>
                    <a:pt x="51" y="24"/>
                  </a:cubicBezTo>
                  <a:cubicBezTo>
                    <a:pt x="52" y="25"/>
                    <a:pt x="52" y="26"/>
                    <a:pt x="53" y="27"/>
                  </a:cubicBezTo>
                  <a:cubicBezTo>
                    <a:pt x="53" y="28"/>
                    <a:pt x="53" y="29"/>
                    <a:pt x="53" y="30"/>
                  </a:cubicBezTo>
                  <a:cubicBezTo>
                    <a:pt x="53" y="32"/>
                    <a:pt x="53" y="33"/>
                    <a:pt x="53" y="34"/>
                  </a:cubicBezTo>
                  <a:cubicBezTo>
                    <a:pt x="52" y="35"/>
                    <a:pt x="51" y="36"/>
                    <a:pt x="50" y="37"/>
                  </a:cubicBezTo>
                  <a:cubicBezTo>
                    <a:pt x="49" y="37"/>
                    <a:pt x="48" y="38"/>
                    <a:pt x="47" y="38"/>
                  </a:cubicBezTo>
                  <a:cubicBezTo>
                    <a:pt x="45" y="38"/>
                    <a:pt x="44" y="38"/>
                    <a:pt x="43" y="38"/>
                  </a:cubicBezTo>
                  <a:cubicBezTo>
                    <a:pt x="41" y="38"/>
                    <a:pt x="40" y="37"/>
                    <a:pt x="38" y="37"/>
                  </a:cubicBezTo>
                  <a:cubicBezTo>
                    <a:pt x="39" y="38"/>
                    <a:pt x="40" y="39"/>
                    <a:pt x="41" y="40"/>
                  </a:cubicBezTo>
                  <a:cubicBezTo>
                    <a:pt x="42" y="41"/>
                    <a:pt x="43" y="43"/>
                    <a:pt x="44" y="44"/>
                  </a:cubicBezTo>
                  <a:cubicBezTo>
                    <a:pt x="44" y="45"/>
                    <a:pt x="45" y="46"/>
                    <a:pt x="45" y="48"/>
                  </a:cubicBezTo>
                  <a:cubicBezTo>
                    <a:pt x="45" y="49"/>
                    <a:pt x="45" y="50"/>
                    <a:pt x="44" y="52"/>
                  </a:cubicBezTo>
                  <a:cubicBezTo>
                    <a:pt x="44" y="52"/>
                    <a:pt x="43" y="53"/>
                    <a:pt x="42" y="54"/>
                  </a:cubicBezTo>
                  <a:cubicBezTo>
                    <a:pt x="42" y="54"/>
                    <a:pt x="41" y="55"/>
                    <a:pt x="40" y="55"/>
                  </a:cubicBezTo>
                  <a:cubicBezTo>
                    <a:pt x="39" y="55"/>
                    <a:pt x="38" y="55"/>
                    <a:pt x="38" y="56"/>
                  </a:cubicBezTo>
                  <a:cubicBezTo>
                    <a:pt x="37" y="56"/>
                    <a:pt x="36" y="56"/>
                    <a:pt x="35" y="55"/>
                  </a:cubicBezTo>
                  <a:cubicBezTo>
                    <a:pt x="34" y="55"/>
                    <a:pt x="33" y="55"/>
                    <a:pt x="32" y="55"/>
                  </a:cubicBezTo>
                  <a:cubicBezTo>
                    <a:pt x="31" y="54"/>
                    <a:pt x="30" y="54"/>
                    <a:pt x="29" y="53"/>
                  </a:cubicBezTo>
                  <a:cubicBezTo>
                    <a:pt x="28" y="53"/>
                    <a:pt x="27" y="52"/>
                    <a:pt x="26" y="52"/>
                  </a:cubicBezTo>
                  <a:cubicBezTo>
                    <a:pt x="25" y="51"/>
                    <a:pt x="24" y="51"/>
                    <a:pt x="23" y="50"/>
                  </a:cubicBezTo>
                  <a:cubicBezTo>
                    <a:pt x="22" y="50"/>
                    <a:pt x="21" y="49"/>
                    <a:pt x="21" y="49"/>
                  </a:cubicBezTo>
                  <a:cubicBezTo>
                    <a:pt x="20" y="48"/>
                    <a:pt x="19" y="48"/>
                    <a:pt x="18" y="47"/>
                  </a:cubicBezTo>
                  <a:cubicBezTo>
                    <a:pt x="16" y="46"/>
                    <a:pt x="15" y="45"/>
                    <a:pt x="13" y="44"/>
                  </a:cubicBezTo>
                  <a:cubicBezTo>
                    <a:pt x="11" y="42"/>
                    <a:pt x="9" y="41"/>
                    <a:pt x="8" y="39"/>
                  </a:cubicBezTo>
                  <a:cubicBezTo>
                    <a:pt x="7" y="38"/>
                    <a:pt x="6" y="37"/>
                    <a:pt x="5" y="36"/>
                  </a:cubicBezTo>
                  <a:cubicBezTo>
                    <a:pt x="4" y="35"/>
                    <a:pt x="3" y="34"/>
                    <a:pt x="2" y="33"/>
                  </a:cubicBezTo>
                  <a:cubicBezTo>
                    <a:pt x="1" y="32"/>
                    <a:pt x="1" y="31"/>
                    <a:pt x="0" y="30"/>
                  </a:cubicBezTo>
                  <a:cubicBezTo>
                    <a:pt x="0" y="29"/>
                    <a:pt x="0" y="27"/>
                    <a:pt x="0" y="26"/>
                  </a:cubicBezTo>
                  <a:cubicBezTo>
                    <a:pt x="0" y="25"/>
                    <a:pt x="1" y="25"/>
                    <a:pt x="1" y="25"/>
                  </a:cubicBezTo>
                  <a:cubicBezTo>
                    <a:pt x="2" y="25"/>
                    <a:pt x="2" y="25"/>
                    <a:pt x="3" y="25"/>
                  </a:cubicBezTo>
                  <a:cubicBezTo>
                    <a:pt x="4" y="25"/>
                    <a:pt x="4" y="25"/>
                    <a:pt x="5" y="25"/>
                  </a:cubicBezTo>
                  <a:cubicBezTo>
                    <a:pt x="5" y="26"/>
                    <a:pt x="6" y="26"/>
                    <a:pt x="7" y="26"/>
                  </a:cubicBezTo>
                  <a:cubicBezTo>
                    <a:pt x="7" y="27"/>
                    <a:pt x="8" y="28"/>
                    <a:pt x="9" y="28"/>
                  </a:cubicBezTo>
                  <a:cubicBezTo>
                    <a:pt x="10" y="29"/>
                    <a:pt x="11" y="30"/>
                    <a:pt x="12" y="31"/>
                  </a:cubicBezTo>
                  <a:cubicBezTo>
                    <a:pt x="12" y="31"/>
                    <a:pt x="12" y="31"/>
                    <a:pt x="13" y="32"/>
                  </a:cubicBezTo>
                  <a:cubicBezTo>
                    <a:pt x="13" y="32"/>
                    <a:pt x="13" y="32"/>
                    <a:pt x="13" y="33"/>
                  </a:cubicBezTo>
                  <a:cubicBezTo>
                    <a:pt x="15" y="35"/>
                    <a:pt x="17" y="36"/>
                    <a:pt x="19" y="38"/>
                  </a:cubicBezTo>
                  <a:cubicBezTo>
                    <a:pt x="21" y="39"/>
                    <a:pt x="23" y="41"/>
                    <a:pt x="25" y="42"/>
                  </a:cubicBezTo>
                  <a:cubicBezTo>
                    <a:pt x="26" y="43"/>
                    <a:pt x="27" y="44"/>
                    <a:pt x="28" y="44"/>
                  </a:cubicBezTo>
                  <a:cubicBezTo>
                    <a:pt x="29" y="45"/>
                    <a:pt x="31" y="45"/>
                    <a:pt x="32" y="45"/>
                  </a:cubicBezTo>
                  <a:cubicBezTo>
                    <a:pt x="31" y="43"/>
                    <a:pt x="30" y="41"/>
                    <a:pt x="29" y="40"/>
                  </a:cubicBezTo>
                  <a:cubicBezTo>
                    <a:pt x="28" y="38"/>
                    <a:pt x="27" y="37"/>
                    <a:pt x="25" y="36"/>
                  </a:cubicBezTo>
                  <a:cubicBezTo>
                    <a:pt x="24" y="34"/>
                    <a:pt x="22" y="33"/>
                    <a:pt x="21" y="32"/>
                  </a:cubicBezTo>
                  <a:cubicBezTo>
                    <a:pt x="19" y="30"/>
                    <a:pt x="18" y="29"/>
                    <a:pt x="17" y="28"/>
                  </a:cubicBezTo>
                  <a:cubicBezTo>
                    <a:pt x="16" y="27"/>
                    <a:pt x="15" y="27"/>
                    <a:pt x="15" y="26"/>
                  </a:cubicBezTo>
                  <a:cubicBezTo>
                    <a:pt x="14" y="26"/>
                    <a:pt x="14" y="25"/>
                    <a:pt x="13" y="25"/>
                  </a:cubicBezTo>
                  <a:cubicBezTo>
                    <a:pt x="13" y="24"/>
                    <a:pt x="12" y="24"/>
                    <a:pt x="12" y="24"/>
                  </a:cubicBezTo>
                  <a:cubicBezTo>
                    <a:pt x="12" y="23"/>
                    <a:pt x="12" y="23"/>
                    <a:pt x="12" y="22"/>
                  </a:cubicBezTo>
                  <a:cubicBezTo>
                    <a:pt x="11" y="22"/>
                    <a:pt x="11" y="22"/>
                    <a:pt x="11" y="21"/>
                  </a:cubicBezTo>
                  <a:cubicBezTo>
                    <a:pt x="11" y="21"/>
                    <a:pt x="12" y="20"/>
                    <a:pt x="12" y="20"/>
                  </a:cubicBezTo>
                  <a:cubicBezTo>
                    <a:pt x="12" y="19"/>
                    <a:pt x="13" y="18"/>
                    <a:pt x="14" y="18"/>
                  </a:cubicBezTo>
                  <a:cubicBezTo>
                    <a:pt x="15" y="18"/>
                    <a:pt x="16" y="18"/>
                    <a:pt x="17" y="18"/>
                  </a:cubicBezTo>
                  <a:cubicBezTo>
                    <a:pt x="18" y="18"/>
                    <a:pt x="19" y="18"/>
                    <a:pt x="20" y="19"/>
                  </a:cubicBezTo>
                  <a:cubicBezTo>
                    <a:pt x="21" y="19"/>
                    <a:pt x="22" y="20"/>
                    <a:pt x="22" y="20"/>
                  </a:cubicBezTo>
                  <a:cubicBezTo>
                    <a:pt x="24" y="21"/>
                    <a:pt x="25" y="21"/>
                    <a:pt x="26" y="22"/>
                  </a:cubicBezTo>
                  <a:cubicBezTo>
                    <a:pt x="27" y="22"/>
                    <a:pt x="28" y="23"/>
                    <a:pt x="29" y="24"/>
                  </a:cubicBezTo>
                  <a:cubicBezTo>
                    <a:pt x="31" y="25"/>
                    <a:pt x="33" y="26"/>
                    <a:pt x="36" y="26"/>
                  </a:cubicBezTo>
                  <a:cubicBezTo>
                    <a:pt x="38" y="27"/>
                    <a:pt x="40" y="28"/>
                    <a:pt x="42" y="28"/>
                  </a:cubicBezTo>
                  <a:cubicBezTo>
                    <a:pt x="42" y="27"/>
                    <a:pt x="41" y="26"/>
                    <a:pt x="40" y="25"/>
                  </a:cubicBezTo>
                  <a:cubicBezTo>
                    <a:pt x="40" y="25"/>
                    <a:pt x="39" y="24"/>
                    <a:pt x="38" y="23"/>
                  </a:cubicBezTo>
                  <a:cubicBezTo>
                    <a:pt x="37" y="22"/>
                    <a:pt x="36" y="22"/>
                    <a:pt x="35" y="21"/>
                  </a:cubicBezTo>
                  <a:cubicBezTo>
                    <a:pt x="35" y="21"/>
                    <a:pt x="34" y="20"/>
                    <a:pt x="33" y="19"/>
                  </a:cubicBezTo>
                  <a:cubicBezTo>
                    <a:pt x="31" y="18"/>
                    <a:pt x="29" y="17"/>
                    <a:pt x="27" y="15"/>
                  </a:cubicBezTo>
                  <a:cubicBezTo>
                    <a:pt x="25" y="14"/>
                    <a:pt x="23" y="13"/>
                    <a:pt x="21" y="11"/>
                  </a:cubicBezTo>
                  <a:cubicBezTo>
                    <a:pt x="20" y="11"/>
                    <a:pt x="20" y="10"/>
                    <a:pt x="19" y="10"/>
                  </a:cubicBezTo>
                  <a:cubicBezTo>
                    <a:pt x="18" y="9"/>
                    <a:pt x="17" y="8"/>
                    <a:pt x="16" y="8"/>
                  </a:cubicBezTo>
                  <a:cubicBezTo>
                    <a:pt x="15" y="7"/>
                    <a:pt x="15" y="7"/>
                    <a:pt x="14" y="6"/>
                  </a:cubicBezTo>
                  <a:cubicBezTo>
                    <a:pt x="14" y="6"/>
                    <a:pt x="14" y="6"/>
                    <a:pt x="13" y="5"/>
                  </a:cubicBezTo>
                  <a:cubicBezTo>
                    <a:pt x="13" y="5"/>
                    <a:pt x="13" y="5"/>
                    <a:pt x="13" y="5"/>
                  </a:cubicBezTo>
                  <a:cubicBezTo>
                    <a:pt x="13" y="4"/>
                    <a:pt x="13" y="4"/>
                    <a:pt x="13" y="4"/>
                  </a:cubicBezTo>
                  <a:cubicBezTo>
                    <a:pt x="12" y="4"/>
                    <a:pt x="12" y="4"/>
                    <a:pt x="12" y="3"/>
                  </a:cubicBezTo>
                  <a:cubicBezTo>
                    <a:pt x="12" y="3"/>
                    <a:pt x="12" y="3"/>
                    <a:pt x="12" y="3"/>
                  </a:cubicBezTo>
                  <a:cubicBezTo>
                    <a:pt x="13" y="2"/>
                    <a:pt x="14" y="1"/>
                    <a:pt x="15" y="1"/>
                  </a:cubicBezTo>
                  <a:cubicBezTo>
                    <a:pt x="16" y="1"/>
                    <a:pt x="16" y="0"/>
                    <a:pt x="17" y="0"/>
                  </a:cubicBezTo>
                  <a:cubicBezTo>
                    <a:pt x="18" y="0"/>
                    <a:pt x="19" y="1"/>
                    <a:pt x="20" y="1"/>
                  </a:cubicBezTo>
                  <a:cubicBezTo>
                    <a:pt x="21" y="1"/>
                    <a:pt x="22" y="2"/>
                    <a:pt x="23" y="2"/>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29" name="Freeform 27"/>
            <p:cNvSpPr/>
            <p:nvPr/>
          </p:nvSpPr>
          <p:spPr bwMode="auto">
            <a:xfrm>
              <a:off x="4464" y="2035"/>
              <a:ext cx="180" cy="287"/>
            </a:xfrm>
            <a:custGeom>
              <a:avLst/>
              <a:gdLst>
                <a:gd name="T0" fmla="*/ 73 w 76"/>
                <a:gd name="T1" fmla="*/ 117 h 121"/>
                <a:gd name="T2" fmla="*/ 68 w 76"/>
                <a:gd name="T3" fmla="*/ 120 h 121"/>
                <a:gd name="T4" fmla="*/ 59 w 76"/>
                <a:gd name="T5" fmla="*/ 119 h 121"/>
                <a:gd name="T6" fmla="*/ 52 w 76"/>
                <a:gd name="T7" fmla="*/ 110 h 121"/>
                <a:gd name="T8" fmla="*/ 42 w 76"/>
                <a:gd name="T9" fmla="*/ 91 h 121"/>
                <a:gd name="T10" fmla="*/ 29 w 76"/>
                <a:gd name="T11" fmla="*/ 91 h 121"/>
                <a:gd name="T12" fmla="*/ 20 w 76"/>
                <a:gd name="T13" fmla="*/ 109 h 121"/>
                <a:gd name="T14" fmla="*/ 13 w 76"/>
                <a:gd name="T15" fmla="*/ 119 h 121"/>
                <a:gd name="T16" fmla="*/ 4 w 76"/>
                <a:gd name="T17" fmla="*/ 120 h 121"/>
                <a:gd name="T18" fmla="*/ 0 w 76"/>
                <a:gd name="T19" fmla="*/ 115 h 121"/>
                <a:gd name="T20" fmla="*/ 0 w 76"/>
                <a:gd name="T21" fmla="*/ 110 h 121"/>
                <a:gd name="T22" fmla="*/ 3 w 76"/>
                <a:gd name="T23" fmla="*/ 98 h 121"/>
                <a:gd name="T24" fmla="*/ 13 w 76"/>
                <a:gd name="T25" fmla="*/ 80 h 121"/>
                <a:gd name="T26" fmla="*/ 23 w 76"/>
                <a:gd name="T27" fmla="*/ 65 h 121"/>
                <a:gd name="T28" fmla="*/ 22 w 76"/>
                <a:gd name="T29" fmla="*/ 44 h 121"/>
                <a:gd name="T30" fmla="*/ 14 w 76"/>
                <a:gd name="T31" fmla="*/ 24 h 121"/>
                <a:gd name="T32" fmla="*/ 10 w 76"/>
                <a:gd name="T33" fmla="*/ 13 h 121"/>
                <a:gd name="T34" fmla="*/ 11 w 76"/>
                <a:gd name="T35" fmla="*/ 4 h 121"/>
                <a:gd name="T36" fmla="*/ 15 w 76"/>
                <a:gd name="T37" fmla="*/ 1 h 121"/>
                <a:gd name="T38" fmla="*/ 21 w 76"/>
                <a:gd name="T39" fmla="*/ 0 h 121"/>
                <a:gd name="T40" fmla="*/ 25 w 76"/>
                <a:gd name="T41" fmla="*/ 2 h 121"/>
                <a:gd name="T42" fmla="*/ 30 w 76"/>
                <a:gd name="T43" fmla="*/ 11 h 121"/>
                <a:gd name="T44" fmla="*/ 37 w 76"/>
                <a:gd name="T45" fmla="*/ 27 h 121"/>
                <a:gd name="T46" fmla="*/ 47 w 76"/>
                <a:gd name="T47" fmla="*/ 26 h 121"/>
                <a:gd name="T48" fmla="*/ 55 w 76"/>
                <a:gd name="T49" fmla="*/ 11 h 121"/>
                <a:gd name="T50" fmla="*/ 61 w 76"/>
                <a:gd name="T51" fmla="*/ 3 h 121"/>
                <a:gd name="T52" fmla="*/ 70 w 76"/>
                <a:gd name="T53" fmla="*/ 1 h 121"/>
                <a:gd name="T54" fmla="*/ 75 w 76"/>
                <a:gd name="T55" fmla="*/ 7 h 121"/>
                <a:gd name="T56" fmla="*/ 72 w 76"/>
                <a:gd name="T57" fmla="*/ 25 h 121"/>
                <a:gd name="T58" fmla="*/ 57 w 76"/>
                <a:gd name="T59" fmla="*/ 48 h 121"/>
                <a:gd name="T60" fmla="*/ 56 w 76"/>
                <a:gd name="T61" fmla="*/ 75 h 121"/>
                <a:gd name="T62" fmla="*/ 70 w 76"/>
                <a:gd name="T63" fmla="*/ 10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 h="121">
                  <a:moveTo>
                    <a:pt x="75" y="114"/>
                  </a:moveTo>
                  <a:cubicBezTo>
                    <a:pt x="74" y="115"/>
                    <a:pt x="74" y="116"/>
                    <a:pt x="73" y="117"/>
                  </a:cubicBezTo>
                  <a:cubicBezTo>
                    <a:pt x="72" y="117"/>
                    <a:pt x="72" y="118"/>
                    <a:pt x="71" y="119"/>
                  </a:cubicBezTo>
                  <a:cubicBezTo>
                    <a:pt x="70" y="119"/>
                    <a:pt x="69" y="120"/>
                    <a:pt x="68" y="120"/>
                  </a:cubicBezTo>
                  <a:cubicBezTo>
                    <a:pt x="67" y="121"/>
                    <a:pt x="66" y="121"/>
                    <a:pt x="65" y="121"/>
                  </a:cubicBezTo>
                  <a:cubicBezTo>
                    <a:pt x="63" y="121"/>
                    <a:pt x="61" y="121"/>
                    <a:pt x="59" y="119"/>
                  </a:cubicBezTo>
                  <a:cubicBezTo>
                    <a:pt x="58" y="118"/>
                    <a:pt x="56" y="117"/>
                    <a:pt x="55" y="115"/>
                  </a:cubicBezTo>
                  <a:cubicBezTo>
                    <a:pt x="54" y="113"/>
                    <a:pt x="53" y="112"/>
                    <a:pt x="52" y="110"/>
                  </a:cubicBezTo>
                  <a:cubicBezTo>
                    <a:pt x="50" y="108"/>
                    <a:pt x="49" y="106"/>
                    <a:pt x="48" y="105"/>
                  </a:cubicBezTo>
                  <a:cubicBezTo>
                    <a:pt x="46" y="100"/>
                    <a:pt x="44" y="96"/>
                    <a:pt x="42" y="91"/>
                  </a:cubicBezTo>
                  <a:cubicBezTo>
                    <a:pt x="40" y="87"/>
                    <a:pt x="38" y="82"/>
                    <a:pt x="36" y="78"/>
                  </a:cubicBezTo>
                  <a:cubicBezTo>
                    <a:pt x="34" y="82"/>
                    <a:pt x="31" y="86"/>
                    <a:pt x="29" y="91"/>
                  </a:cubicBezTo>
                  <a:cubicBezTo>
                    <a:pt x="27" y="95"/>
                    <a:pt x="25" y="100"/>
                    <a:pt x="23" y="104"/>
                  </a:cubicBezTo>
                  <a:cubicBezTo>
                    <a:pt x="22" y="105"/>
                    <a:pt x="21" y="107"/>
                    <a:pt x="20" y="109"/>
                  </a:cubicBezTo>
                  <a:cubicBezTo>
                    <a:pt x="19" y="111"/>
                    <a:pt x="18" y="113"/>
                    <a:pt x="17" y="114"/>
                  </a:cubicBezTo>
                  <a:cubicBezTo>
                    <a:pt x="16" y="116"/>
                    <a:pt x="15" y="118"/>
                    <a:pt x="13" y="119"/>
                  </a:cubicBezTo>
                  <a:cubicBezTo>
                    <a:pt x="12" y="120"/>
                    <a:pt x="10" y="121"/>
                    <a:pt x="8" y="121"/>
                  </a:cubicBezTo>
                  <a:cubicBezTo>
                    <a:pt x="7" y="121"/>
                    <a:pt x="5" y="120"/>
                    <a:pt x="4" y="120"/>
                  </a:cubicBezTo>
                  <a:cubicBezTo>
                    <a:pt x="3" y="119"/>
                    <a:pt x="3" y="119"/>
                    <a:pt x="2" y="118"/>
                  </a:cubicBezTo>
                  <a:cubicBezTo>
                    <a:pt x="1" y="117"/>
                    <a:pt x="1" y="116"/>
                    <a:pt x="0" y="115"/>
                  </a:cubicBezTo>
                  <a:cubicBezTo>
                    <a:pt x="0" y="114"/>
                    <a:pt x="0" y="113"/>
                    <a:pt x="0" y="111"/>
                  </a:cubicBezTo>
                  <a:cubicBezTo>
                    <a:pt x="0" y="111"/>
                    <a:pt x="0" y="110"/>
                    <a:pt x="0" y="110"/>
                  </a:cubicBezTo>
                  <a:cubicBezTo>
                    <a:pt x="0" y="109"/>
                    <a:pt x="0" y="109"/>
                    <a:pt x="0" y="108"/>
                  </a:cubicBezTo>
                  <a:cubicBezTo>
                    <a:pt x="0" y="105"/>
                    <a:pt x="1" y="101"/>
                    <a:pt x="3" y="98"/>
                  </a:cubicBezTo>
                  <a:cubicBezTo>
                    <a:pt x="4" y="95"/>
                    <a:pt x="6" y="92"/>
                    <a:pt x="7" y="89"/>
                  </a:cubicBezTo>
                  <a:cubicBezTo>
                    <a:pt x="9" y="86"/>
                    <a:pt x="11" y="83"/>
                    <a:pt x="13" y="80"/>
                  </a:cubicBezTo>
                  <a:cubicBezTo>
                    <a:pt x="15" y="77"/>
                    <a:pt x="17" y="74"/>
                    <a:pt x="19" y="71"/>
                  </a:cubicBezTo>
                  <a:cubicBezTo>
                    <a:pt x="20" y="69"/>
                    <a:pt x="22" y="67"/>
                    <a:pt x="23" y="65"/>
                  </a:cubicBezTo>
                  <a:cubicBezTo>
                    <a:pt x="25" y="62"/>
                    <a:pt x="26" y="60"/>
                    <a:pt x="27" y="58"/>
                  </a:cubicBezTo>
                  <a:cubicBezTo>
                    <a:pt x="26" y="53"/>
                    <a:pt x="24" y="48"/>
                    <a:pt x="22" y="44"/>
                  </a:cubicBezTo>
                  <a:cubicBezTo>
                    <a:pt x="20" y="39"/>
                    <a:pt x="18" y="34"/>
                    <a:pt x="16" y="30"/>
                  </a:cubicBezTo>
                  <a:cubicBezTo>
                    <a:pt x="16" y="28"/>
                    <a:pt x="15" y="26"/>
                    <a:pt x="14" y="24"/>
                  </a:cubicBezTo>
                  <a:cubicBezTo>
                    <a:pt x="13" y="22"/>
                    <a:pt x="13" y="20"/>
                    <a:pt x="12" y="18"/>
                  </a:cubicBezTo>
                  <a:cubicBezTo>
                    <a:pt x="11" y="16"/>
                    <a:pt x="11" y="15"/>
                    <a:pt x="10" y="13"/>
                  </a:cubicBezTo>
                  <a:cubicBezTo>
                    <a:pt x="10" y="11"/>
                    <a:pt x="10" y="9"/>
                    <a:pt x="10" y="7"/>
                  </a:cubicBezTo>
                  <a:cubicBezTo>
                    <a:pt x="10" y="6"/>
                    <a:pt x="10" y="5"/>
                    <a:pt x="11" y="4"/>
                  </a:cubicBezTo>
                  <a:cubicBezTo>
                    <a:pt x="11" y="3"/>
                    <a:pt x="12" y="3"/>
                    <a:pt x="12" y="2"/>
                  </a:cubicBezTo>
                  <a:cubicBezTo>
                    <a:pt x="13" y="2"/>
                    <a:pt x="14" y="1"/>
                    <a:pt x="15" y="1"/>
                  </a:cubicBezTo>
                  <a:cubicBezTo>
                    <a:pt x="16" y="1"/>
                    <a:pt x="17" y="1"/>
                    <a:pt x="18" y="0"/>
                  </a:cubicBezTo>
                  <a:cubicBezTo>
                    <a:pt x="19" y="0"/>
                    <a:pt x="20" y="0"/>
                    <a:pt x="21" y="0"/>
                  </a:cubicBezTo>
                  <a:cubicBezTo>
                    <a:pt x="22" y="0"/>
                    <a:pt x="23" y="0"/>
                    <a:pt x="23" y="0"/>
                  </a:cubicBezTo>
                  <a:cubicBezTo>
                    <a:pt x="24" y="1"/>
                    <a:pt x="25" y="1"/>
                    <a:pt x="25" y="2"/>
                  </a:cubicBezTo>
                  <a:cubicBezTo>
                    <a:pt x="26" y="3"/>
                    <a:pt x="26" y="3"/>
                    <a:pt x="27" y="4"/>
                  </a:cubicBezTo>
                  <a:cubicBezTo>
                    <a:pt x="28" y="6"/>
                    <a:pt x="29" y="8"/>
                    <a:pt x="30" y="11"/>
                  </a:cubicBezTo>
                  <a:cubicBezTo>
                    <a:pt x="31" y="13"/>
                    <a:pt x="32" y="15"/>
                    <a:pt x="33" y="17"/>
                  </a:cubicBezTo>
                  <a:cubicBezTo>
                    <a:pt x="35" y="20"/>
                    <a:pt x="36" y="24"/>
                    <a:pt x="37" y="27"/>
                  </a:cubicBezTo>
                  <a:cubicBezTo>
                    <a:pt x="38" y="30"/>
                    <a:pt x="40" y="33"/>
                    <a:pt x="41" y="36"/>
                  </a:cubicBezTo>
                  <a:cubicBezTo>
                    <a:pt x="43" y="33"/>
                    <a:pt x="45" y="29"/>
                    <a:pt x="47" y="26"/>
                  </a:cubicBezTo>
                  <a:cubicBezTo>
                    <a:pt x="49" y="22"/>
                    <a:pt x="51" y="19"/>
                    <a:pt x="53" y="15"/>
                  </a:cubicBezTo>
                  <a:cubicBezTo>
                    <a:pt x="54" y="14"/>
                    <a:pt x="55" y="12"/>
                    <a:pt x="55" y="11"/>
                  </a:cubicBezTo>
                  <a:cubicBezTo>
                    <a:pt x="56" y="9"/>
                    <a:pt x="57" y="8"/>
                    <a:pt x="58" y="7"/>
                  </a:cubicBezTo>
                  <a:cubicBezTo>
                    <a:pt x="59" y="5"/>
                    <a:pt x="60" y="4"/>
                    <a:pt x="61" y="3"/>
                  </a:cubicBezTo>
                  <a:cubicBezTo>
                    <a:pt x="63" y="1"/>
                    <a:pt x="64" y="0"/>
                    <a:pt x="66" y="0"/>
                  </a:cubicBezTo>
                  <a:cubicBezTo>
                    <a:pt x="67" y="0"/>
                    <a:pt x="68" y="0"/>
                    <a:pt x="70" y="1"/>
                  </a:cubicBezTo>
                  <a:cubicBezTo>
                    <a:pt x="71" y="2"/>
                    <a:pt x="72" y="3"/>
                    <a:pt x="73" y="4"/>
                  </a:cubicBezTo>
                  <a:cubicBezTo>
                    <a:pt x="74" y="5"/>
                    <a:pt x="75" y="6"/>
                    <a:pt x="75" y="7"/>
                  </a:cubicBezTo>
                  <a:cubicBezTo>
                    <a:pt x="76" y="9"/>
                    <a:pt x="76" y="10"/>
                    <a:pt x="76" y="12"/>
                  </a:cubicBezTo>
                  <a:cubicBezTo>
                    <a:pt x="75" y="16"/>
                    <a:pt x="74" y="21"/>
                    <a:pt x="72" y="25"/>
                  </a:cubicBezTo>
                  <a:cubicBezTo>
                    <a:pt x="70" y="29"/>
                    <a:pt x="68" y="33"/>
                    <a:pt x="65" y="37"/>
                  </a:cubicBezTo>
                  <a:cubicBezTo>
                    <a:pt x="63" y="41"/>
                    <a:pt x="60" y="45"/>
                    <a:pt x="57" y="48"/>
                  </a:cubicBezTo>
                  <a:cubicBezTo>
                    <a:pt x="54" y="52"/>
                    <a:pt x="52" y="56"/>
                    <a:pt x="49" y="59"/>
                  </a:cubicBezTo>
                  <a:cubicBezTo>
                    <a:pt x="51" y="65"/>
                    <a:pt x="53" y="70"/>
                    <a:pt x="56" y="75"/>
                  </a:cubicBezTo>
                  <a:cubicBezTo>
                    <a:pt x="59" y="80"/>
                    <a:pt x="61" y="85"/>
                    <a:pt x="64" y="91"/>
                  </a:cubicBezTo>
                  <a:cubicBezTo>
                    <a:pt x="66" y="95"/>
                    <a:pt x="68" y="98"/>
                    <a:pt x="70" y="102"/>
                  </a:cubicBezTo>
                  <a:cubicBezTo>
                    <a:pt x="72" y="106"/>
                    <a:pt x="74" y="110"/>
                    <a:pt x="75" y="114"/>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0" name="Freeform 28"/>
            <p:cNvSpPr/>
            <p:nvPr/>
          </p:nvSpPr>
          <p:spPr bwMode="auto">
            <a:xfrm>
              <a:off x="3478" y="1402"/>
              <a:ext cx="229" cy="305"/>
            </a:xfrm>
            <a:custGeom>
              <a:avLst/>
              <a:gdLst>
                <a:gd name="T0" fmla="*/ 56 w 97"/>
                <a:gd name="T1" fmla="*/ 4 h 129"/>
                <a:gd name="T2" fmla="*/ 59 w 97"/>
                <a:gd name="T3" fmla="*/ 9 h 129"/>
                <a:gd name="T4" fmla="*/ 62 w 97"/>
                <a:gd name="T5" fmla="*/ 15 h 129"/>
                <a:gd name="T6" fmla="*/ 64 w 97"/>
                <a:gd name="T7" fmla="*/ 22 h 129"/>
                <a:gd name="T8" fmla="*/ 65 w 97"/>
                <a:gd name="T9" fmla="*/ 29 h 129"/>
                <a:gd name="T10" fmla="*/ 69 w 97"/>
                <a:gd name="T11" fmla="*/ 44 h 129"/>
                <a:gd name="T12" fmla="*/ 73 w 97"/>
                <a:gd name="T13" fmla="*/ 60 h 129"/>
                <a:gd name="T14" fmla="*/ 80 w 97"/>
                <a:gd name="T15" fmla="*/ 78 h 129"/>
                <a:gd name="T16" fmla="*/ 87 w 97"/>
                <a:gd name="T17" fmla="*/ 95 h 129"/>
                <a:gd name="T18" fmla="*/ 91 w 97"/>
                <a:gd name="T19" fmla="*/ 103 h 129"/>
                <a:gd name="T20" fmla="*/ 94 w 97"/>
                <a:gd name="T21" fmla="*/ 110 h 129"/>
                <a:gd name="T22" fmla="*/ 95 w 97"/>
                <a:gd name="T23" fmla="*/ 114 h 129"/>
                <a:gd name="T24" fmla="*/ 97 w 97"/>
                <a:gd name="T25" fmla="*/ 118 h 129"/>
                <a:gd name="T26" fmla="*/ 97 w 97"/>
                <a:gd name="T27" fmla="*/ 121 h 129"/>
                <a:gd name="T28" fmla="*/ 96 w 97"/>
                <a:gd name="T29" fmla="*/ 125 h 129"/>
                <a:gd name="T30" fmla="*/ 91 w 97"/>
                <a:gd name="T31" fmla="*/ 128 h 129"/>
                <a:gd name="T32" fmla="*/ 86 w 97"/>
                <a:gd name="T33" fmla="*/ 128 h 129"/>
                <a:gd name="T34" fmla="*/ 81 w 97"/>
                <a:gd name="T35" fmla="*/ 126 h 129"/>
                <a:gd name="T36" fmla="*/ 77 w 97"/>
                <a:gd name="T37" fmla="*/ 123 h 129"/>
                <a:gd name="T38" fmla="*/ 71 w 97"/>
                <a:gd name="T39" fmla="*/ 114 h 129"/>
                <a:gd name="T40" fmla="*/ 66 w 97"/>
                <a:gd name="T41" fmla="*/ 104 h 129"/>
                <a:gd name="T42" fmla="*/ 63 w 97"/>
                <a:gd name="T43" fmla="*/ 93 h 129"/>
                <a:gd name="T44" fmla="*/ 60 w 97"/>
                <a:gd name="T45" fmla="*/ 83 h 129"/>
                <a:gd name="T46" fmla="*/ 53 w 97"/>
                <a:gd name="T47" fmla="*/ 87 h 129"/>
                <a:gd name="T48" fmla="*/ 44 w 97"/>
                <a:gd name="T49" fmla="*/ 88 h 129"/>
                <a:gd name="T50" fmla="*/ 36 w 97"/>
                <a:gd name="T51" fmla="*/ 87 h 129"/>
                <a:gd name="T52" fmla="*/ 28 w 97"/>
                <a:gd name="T53" fmla="*/ 83 h 129"/>
                <a:gd name="T54" fmla="*/ 15 w 97"/>
                <a:gd name="T55" fmla="*/ 73 h 129"/>
                <a:gd name="T56" fmla="*/ 4 w 97"/>
                <a:gd name="T57" fmla="*/ 61 h 129"/>
                <a:gd name="T58" fmla="*/ 2 w 97"/>
                <a:gd name="T59" fmla="*/ 57 h 129"/>
                <a:gd name="T60" fmla="*/ 1 w 97"/>
                <a:gd name="T61" fmla="*/ 53 h 129"/>
                <a:gd name="T62" fmla="*/ 1 w 97"/>
                <a:gd name="T63" fmla="*/ 48 h 129"/>
                <a:gd name="T64" fmla="*/ 3 w 97"/>
                <a:gd name="T65" fmla="*/ 44 h 129"/>
                <a:gd name="T66" fmla="*/ 6 w 97"/>
                <a:gd name="T67" fmla="*/ 42 h 129"/>
                <a:gd name="T68" fmla="*/ 9 w 97"/>
                <a:gd name="T69" fmla="*/ 43 h 129"/>
                <a:gd name="T70" fmla="*/ 13 w 97"/>
                <a:gd name="T71" fmla="*/ 45 h 129"/>
                <a:gd name="T72" fmla="*/ 16 w 97"/>
                <a:gd name="T73" fmla="*/ 47 h 129"/>
                <a:gd name="T74" fmla="*/ 25 w 97"/>
                <a:gd name="T75" fmla="*/ 55 h 129"/>
                <a:gd name="T76" fmla="*/ 33 w 97"/>
                <a:gd name="T77" fmla="*/ 63 h 129"/>
                <a:gd name="T78" fmla="*/ 37 w 97"/>
                <a:gd name="T79" fmla="*/ 65 h 129"/>
                <a:gd name="T80" fmla="*/ 41 w 97"/>
                <a:gd name="T81" fmla="*/ 67 h 129"/>
                <a:gd name="T82" fmla="*/ 45 w 97"/>
                <a:gd name="T83" fmla="*/ 67 h 129"/>
                <a:gd name="T84" fmla="*/ 49 w 97"/>
                <a:gd name="T85" fmla="*/ 65 h 129"/>
                <a:gd name="T86" fmla="*/ 50 w 97"/>
                <a:gd name="T87" fmla="*/ 57 h 129"/>
                <a:gd name="T88" fmla="*/ 49 w 97"/>
                <a:gd name="T89" fmla="*/ 50 h 129"/>
                <a:gd name="T90" fmla="*/ 47 w 97"/>
                <a:gd name="T91" fmla="*/ 43 h 129"/>
                <a:gd name="T92" fmla="*/ 45 w 97"/>
                <a:gd name="T93" fmla="*/ 36 h 129"/>
                <a:gd name="T94" fmla="*/ 42 w 97"/>
                <a:gd name="T95" fmla="*/ 29 h 129"/>
                <a:gd name="T96" fmla="*/ 40 w 97"/>
                <a:gd name="T97" fmla="*/ 22 h 129"/>
                <a:gd name="T98" fmla="*/ 38 w 97"/>
                <a:gd name="T99" fmla="*/ 15 h 129"/>
                <a:gd name="T100" fmla="*/ 36 w 97"/>
                <a:gd name="T101" fmla="*/ 8 h 129"/>
                <a:gd name="T102" fmla="*/ 37 w 97"/>
                <a:gd name="T103" fmla="*/ 5 h 129"/>
                <a:gd name="T104" fmla="*/ 39 w 97"/>
                <a:gd name="T105" fmla="*/ 3 h 129"/>
                <a:gd name="T106" fmla="*/ 43 w 97"/>
                <a:gd name="T107" fmla="*/ 1 h 129"/>
                <a:gd name="T108" fmla="*/ 47 w 97"/>
                <a:gd name="T109" fmla="*/ 0 h 129"/>
                <a:gd name="T110" fmla="*/ 52 w 97"/>
                <a:gd name="T111" fmla="*/ 1 h 129"/>
                <a:gd name="T112" fmla="*/ 56 w 97"/>
                <a:gd name="T113" fmla="*/ 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7" h="129">
                  <a:moveTo>
                    <a:pt x="56" y="4"/>
                  </a:moveTo>
                  <a:cubicBezTo>
                    <a:pt x="57" y="5"/>
                    <a:pt x="58" y="7"/>
                    <a:pt x="59" y="9"/>
                  </a:cubicBezTo>
                  <a:cubicBezTo>
                    <a:pt x="60" y="11"/>
                    <a:pt x="61" y="13"/>
                    <a:pt x="62" y="15"/>
                  </a:cubicBezTo>
                  <a:cubicBezTo>
                    <a:pt x="63" y="17"/>
                    <a:pt x="63" y="20"/>
                    <a:pt x="64" y="22"/>
                  </a:cubicBezTo>
                  <a:cubicBezTo>
                    <a:pt x="64" y="24"/>
                    <a:pt x="65" y="26"/>
                    <a:pt x="65" y="29"/>
                  </a:cubicBezTo>
                  <a:cubicBezTo>
                    <a:pt x="67" y="34"/>
                    <a:pt x="68" y="39"/>
                    <a:pt x="69" y="44"/>
                  </a:cubicBezTo>
                  <a:cubicBezTo>
                    <a:pt x="70" y="49"/>
                    <a:pt x="71" y="55"/>
                    <a:pt x="73" y="60"/>
                  </a:cubicBezTo>
                  <a:cubicBezTo>
                    <a:pt x="75" y="66"/>
                    <a:pt x="77" y="72"/>
                    <a:pt x="80" y="78"/>
                  </a:cubicBezTo>
                  <a:cubicBezTo>
                    <a:pt x="82" y="83"/>
                    <a:pt x="85" y="89"/>
                    <a:pt x="87" y="95"/>
                  </a:cubicBezTo>
                  <a:cubicBezTo>
                    <a:pt x="88" y="98"/>
                    <a:pt x="90" y="100"/>
                    <a:pt x="91" y="103"/>
                  </a:cubicBezTo>
                  <a:cubicBezTo>
                    <a:pt x="92" y="105"/>
                    <a:pt x="93" y="108"/>
                    <a:pt x="94" y="110"/>
                  </a:cubicBezTo>
                  <a:cubicBezTo>
                    <a:pt x="95" y="111"/>
                    <a:pt x="95" y="113"/>
                    <a:pt x="95" y="114"/>
                  </a:cubicBezTo>
                  <a:cubicBezTo>
                    <a:pt x="96" y="115"/>
                    <a:pt x="96" y="116"/>
                    <a:pt x="97" y="118"/>
                  </a:cubicBezTo>
                  <a:cubicBezTo>
                    <a:pt x="97" y="119"/>
                    <a:pt x="97" y="120"/>
                    <a:pt x="97" y="121"/>
                  </a:cubicBezTo>
                  <a:cubicBezTo>
                    <a:pt x="97" y="123"/>
                    <a:pt x="96" y="124"/>
                    <a:pt x="96" y="125"/>
                  </a:cubicBezTo>
                  <a:cubicBezTo>
                    <a:pt x="94" y="126"/>
                    <a:pt x="93" y="127"/>
                    <a:pt x="91" y="128"/>
                  </a:cubicBezTo>
                  <a:cubicBezTo>
                    <a:pt x="89" y="128"/>
                    <a:pt x="88" y="129"/>
                    <a:pt x="86" y="128"/>
                  </a:cubicBezTo>
                  <a:cubicBezTo>
                    <a:pt x="84" y="128"/>
                    <a:pt x="82" y="127"/>
                    <a:pt x="81" y="126"/>
                  </a:cubicBezTo>
                  <a:cubicBezTo>
                    <a:pt x="79" y="126"/>
                    <a:pt x="78" y="124"/>
                    <a:pt x="77" y="123"/>
                  </a:cubicBezTo>
                  <a:cubicBezTo>
                    <a:pt x="74" y="120"/>
                    <a:pt x="72" y="117"/>
                    <a:pt x="71" y="114"/>
                  </a:cubicBezTo>
                  <a:cubicBezTo>
                    <a:pt x="69" y="111"/>
                    <a:pt x="68" y="107"/>
                    <a:pt x="66" y="104"/>
                  </a:cubicBezTo>
                  <a:cubicBezTo>
                    <a:pt x="65" y="100"/>
                    <a:pt x="64" y="97"/>
                    <a:pt x="63" y="93"/>
                  </a:cubicBezTo>
                  <a:cubicBezTo>
                    <a:pt x="62" y="90"/>
                    <a:pt x="61" y="86"/>
                    <a:pt x="60" y="83"/>
                  </a:cubicBezTo>
                  <a:cubicBezTo>
                    <a:pt x="57" y="85"/>
                    <a:pt x="55" y="87"/>
                    <a:pt x="53" y="87"/>
                  </a:cubicBezTo>
                  <a:cubicBezTo>
                    <a:pt x="50" y="88"/>
                    <a:pt x="47" y="89"/>
                    <a:pt x="44" y="88"/>
                  </a:cubicBezTo>
                  <a:cubicBezTo>
                    <a:pt x="42" y="88"/>
                    <a:pt x="39" y="88"/>
                    <a:pt x="36" y="87"/>
                  </a:cubicBezTo>
                  <a:cubicBezTo>
                    <a:pt x="33" y="86"/>
                    <a:pt x="31" y="85"/>
                    <a:pt x="28" y="83"/>
                  </a:cubicBezTo>
                  <a:cubicBezTo>
                    <a:pt x="24" y="80"/>
                    <a:pt x="19" y="77"/>
                    <a:pt x="15" y="73"/>
                  </a:cubicBezTo>
                  <a:cubicBezTo>
                    <a:pt x="11" y="69"/>
                    <a:pt x="8" y="65"/>
                    <a:pt x="4" y="61"/>
                  </a:cubicBezTo>
                  <a:cubicBezTo>
                    <a:pt x="3" y="60"/>
                    <a:pt x="2" y="58"/>
                    <a:pt x="2" y="57"/>
                  </a:cubicBezTo>
                  <a:cubicBezTo>
                    <a:pt x="1" y="56"/>
                    <a:pt x="1" y="54"/>
                    <a:pt x="1" y="53"/>
                  </a:cubicBezTo>
                  <a:cubicBezTo>
                    <a:pt x="0" y="51"/>
                    <a:pt x="0" y="50"/>
                    <a:pt x="1" y="48"/>
                  </a:cubicBezTo>
                  <a:cubicBezTo>
                    <a:pt x="1" y="47"/>
                    <a:pt x="2" y="46"/>
                    <a:pt x="3" y="44"/>
                  </a:cubicBezTo>
                  <a:cubicBezTo>
                    <a:pt x="4" y="43"/>
                    <a:pt x="5" y="43"/>
                    <a:pt x="6" y="42"/>
                  </a:cubicBezTo>
                  <a:cubicBezTo>
                    <a:pt x="7" y="42"/>
                    <a:pt x="8" y="42"/>
                    <a:pt x="9" y="43"/>
                  </a:cubicBezTo>
                  <a:cubicBezTo>
                    <a:pt x="11" y="43"/>
                    <a:pt x="12" y="44"/>
                    <a:pt x="13" y="45"/>
                  </a:cubicBezTo>
                  <a:cubicBezTo>
                    <a:pt x="14" y="45"/>
                    <a:pt x="15" y="46"/>
                    <a:pt x="16" y="47"/>
                  </a:cubicBezTo>
                  <a:cubicBezTo>
                    <a:pt x="19" y="49"/>
                    <a:pt x="22" y="52"/>
                    <a:pt x="25" y="55"/>
                  </a:cubicBezTo>
                  <a:cubicBezTo>
                    <a:pt x="27" y="57"/>
                    <a:pt x="30" y="60"/>
                    <a:pt x="33" y="63"/>
                  </a:cubicBezTo>
                  <a:cubicBezTo>
                    <a:pt x="34" y="64"/>
                    <a:pt x="36" y="64"/>
                    <a:pt x="37" y="65"/>
                  </a:cubicBezTo>
                  <a:cubicBezTo>
                    <a:pt x="38" y="66"/>
                    <a:pt x="40" y="66"/>
                    <a:pt x="41" y="67"/>
                  </a:cubicBezTo>
                  <a:cubicBezTo>
                    <a:pt x="43" y="67"/>
                    <a:pt x="44" y="67"/>
                    <a:pt x="45" y="67"/>
                  </a:cubicBezTo>
                  <a:cubicBezTo>
                    <a:pt x="47" y="67"/>
                    <a:pt x="48" y="66"/>
                    <a:pt x="49" y="65"/>
                  </a:cubicBezTo>
                  <a:cubicBezTo>
                    <a:pt x="50" y="62"/>
                    <a:pt x="50" y="60"/>
                    <a:pt x="50" y="57"/>
                  </a:cubicBezTo>
                  <a:cubicBezTo>
                    <a:pt x="50" y="55"/>
                    <a:pt x="50" y="53"/>
                    <a:pt x="49" y="50"/>
                  </a:cubicBezTo>
                  <a:cubicBezTo>
                    <a:pt x="49" y="48"/>
                    <a:pt x="48" y="45"/>
                    <a:pt x="47" y="43"/>
                  </a:cubicBezTo>
                  <a:cubicBezTo>
                    <a:pt x="46" y="41"/>
                    <a:pt x="45" y="38"/>
                    <a:pt x="45" y="36"/>
                  </a:cubicBezTo>
                  <a:cubicBezTo>
                    <a:pt x="44" y="34"/>
                    <a:pt x="43" y="32"/>
                    <a:pt x="42" y="29"/>
                  </a:cubicBezTo>
                  <a:cubicBezTo>
                    <a:pt x="41" y="27"/>
                    <a:pt x="41" y="25"/>
                    <a:pt x="40" y="22"/>
                  </a:cubicBezTo>
                  <a:cubicBezTo>
                    <a:pt x="39" y="20"/>
                    <a:pt x="38" y="18"/>
                    <a:pt x="38" y="15"/>
                  </a:cubicBezTo>
                  <a:cubicBezTo>
                    <a:pt x="37" y="13"/>
                    <a:pt x="36" y="10"/>
                    <a:pt x="36" y="8"/>
                  </a:cubicBezTo>
                  <a:cubicBezTo>
                    <a:pt x="36" y="7"/>
                    <a:pt x="36" y="6"/>
                    <a:pt x="37" y="5"/>
                  </a:cubicBezTo>
                  <a:cubicBezTo>
                    <a:pt x="38" y="4"/>
                    <a:pt x="38" y="3"/>
                    <a:pt x="39" y="3"/>
                  </a:cubicBezTo>
                  <a:cubicBezTo>
                    <a:pt x="40" y="2"/>
                    <a:pt x="42" y="1"/>
                    <a:pt x="43" y="1"/>
                  </a:cubicBezTo>
                  <a:cubicBezTo>
                    <a:pt x="45" y="0"/>
                    <a:pt x="46" y="0"/>
                    <a:pt x="47" y="0"/>
                  </a:cubicBezTo>
                  <a:cubicBezTo>
                    <a:pt x="49" y="0"/>
                    <a:pt x="50" y="1"/>
                    <a:pt x="52" y="1"/>
                  </a:cubicBezTo>
                  <a:cubicBezTo>
                    <a:pt x="53" y="2"/>
                    <a:pt x="54" y="3"/>
                    <a:pt x="56" y="4"/>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1" name="Freeform 29"/>
            <p:cNvSpPr/>
            <p:nvPr/>
          </p:nvSpPr>
          <p:spPr bwMode="auto">
            <a:xfrm>
              <a:off x="3861" y="2548"/>
              <a:ext cx="133" cy="149"/>
            </a:xfrm>
            <a:custGeom>
              <a:avLst/>
              <a:gdLst>
                <a:gd name="T0" fmla="*/ 36 w 56"/>
                <a:gd name="T1" fmla="*/ 60 h 63"/>
                <a:gd name="T2" fmla="*/ 34 w 56"/>
                <a:gd name="T3" fmla="*/ 62 h 63"/>
                <a:gd name="T4" fmla="*/ 31 w 56"/>
                <a:gd name="T5" fmla="*/ 63 h 63"/>
                <a:gd name="T6" fmla="*/ 22 w 56"/>
                <a:gd name="T7" fmla="*/ 61 h 63"/>
                <a:gd name="T8" fmla="*/ 13 w 56"/>
                <a:gd name="T9" fmla="*/ 59 h 63"/>
                <a:gd name="T10" fmla="*/ 8 w 56"/>
                <a:gd name="T11" fmla="*/ 57 h 63"/>
                <a:gd name="T12" fmla="*/ 3 w 56"/>
                <a:gd name="T13" fmla="*/ 55 h 63"/>
                <a:gd name="T14" fmla="*/ 2 w 56"/>
                <a:gd name="T15" fmla="*/ 53 h 63"/>
                <a:gd name="T16" fmla="*/ 1 w 56"/>
                <a:gd name="T17" fmla="*/ 51 h 63"/>
                <a:gd name="T18" fmla="*/ 0 w 56"/>
                <a:gd name="T19" fmla="*/ 49 h 63"/>
                <a:gd name="T20" fmla="*/ 0 w 56"/>
                <a:gd name="T21" fmla="*/ 47 h 63"/>
                <a:gd name="T22" fmla="*/ 1 w 56"/>
                <a:gd name="T23" fmla="*/ 46 h 63"/>
                <a:gd name="T24" fmla="*/ 2 w 56"/>
                <a:gd name="T25" fmla="*/ 45 h 63"/>
                <a:gd name="T26" fmla="*/ 9 w 56"/>
                <a:gd name="T27" fmla="*/ 39 h 63"/>
                <a:gd name="T28" fmla="*/ 16 w 56"/>
                <a:gd name="T29" fmla="*/ 34 h 63"/>
                <a:gd name="T30" fmla="*/ 31 w 56"/>
                <a:gd name="T31" fmla="*/ 26 h 63"/>
                <a:gd name="T32" fmla="*/ 46 w 56"/>
                <a:gd name="T33" fmla="*/ 17 h 63"/>
                <a:gd name="T34" fmla="*/ 43 w 56"/>
                <a:gd name="T35" fmla="*/ 15 h 63"/>
                <a:gd name="T36" fmla="*/ 40 w 56"/>
                <a:gd name="T37" fmla="*/ 13 h 63"/>
                <a:gd name="T38" fmla="*/ 38 w 56"/>
                <a:gd name="T39" fmla="*/ 12 h 63"/>
                <a:gd name="T40" fmla="*/ 36 w 56"/>
                <a:gd name="T41" fmla="*/ 12 h 63"/>
                <a:gd name="T42" fmla="*/ 35 w 56"/>
                <a:gd name="T43" fmla="*/ 11 h 63"/>
                <a:gd name="T44" fmla="*/ 33 w 56"/>
                <a:gd name="T45" fmla="*/ 10 h 63"/>
                <a:gd name="T46" fmla="*/ 30 w 56"/>
                <a:gd name="T47" fmla="*/ 9 h 63"/>
                <a:gd name="T48" fmla="*/ 27 w 56"/>
                <a:gd name="T49" fmla="*/ 7 h 63"/>
                <a:gd name="T50" fmla="*/ 25 w 56"/>
                <a:gd name="T51" fmla="*/ 6 h 63"/>
                <a:gd name="T52" fmla="*/ 24 w 56"/>
                <a:gd name="T53" fmla="*/ 5 h 63"/>
                <a:gd name="T54" fmla="*/ 23 w 56"/>
                <a:gd name="T55" fmla="*/ 4 h 63"/>
                <a:gd name="T56" fmla="*/ 24 w 56"/>
                <a:gd name="T57" fmla="*/ 2 h 63"/>
                <a:gd name="T58" fmla="*/ 28 w 56"/>
                <a:gd name="T59" fmla="*/ 1 h 63"/>
                <a:gd name="T60" fmla="*/ 32 w 56"/>
                <a:gd name="T61" fmla="*/ 1 h 63"/>
                <a:gd name="T62" fmla="*/ 36 w 56"/>
                <a:gd name="T63" fmla="*/ 2 h 63"/>
                <a:gd name="T64" fmla="*/ 40 w 56"/>
                <a:gd name="T65" fmla="*/ 3 h 63"/>
                <a:gd name="T66" fmla="*/ 43 w 56"/>
                <a:gd name="T67" fmla="*/ 4 h 63"/>
                <a:gd name="T68" fmla="*/ 45 w 56"/>
                <a:gd name="T69" fmla="*/ 5 h 63"/>
                <a:gd name="T70" fmla="*/ 47 w 56"/>
                <a:gd name="T71" fmla="*/ 6 h 63"/>
                <a:gd name="T72" fmla="*/ 51 w 56"/>
                <a:gd name="T73" fmla="*/ 9 h 63"/>
                <a:gd name="T74" fmla="*/ 54 w 56"/>
                <a:gd name="T75" fmla="*/ 12 h 63"/>
                <a:gd name="T76" fmla="*/ 56 w 56"/>
                <a:gd name="T77" fmla="*/ 16 h 63"/>
                <a:gd name="T78" fmla="*/ 55 w 56"/>
                <a:gd name="T79" fmla="*/ 20 h 63"/>
                <a:gd name="T80" fmla="*/ 50 w 56"/>
                <a:gd name="T81" fmla="*/ 26 h 63"/>
                <a:gd name="T82" fmla="*/ 45 w 56"/>
                <a:gd name="T83" fmla="*/ 30 h 63"/>
                <a:gd name="T84" fmla="*/ 36 w 56"/>
                <a:gd name="T85" fmla="*/ 35 h 63"/>
                <a:gd name="T86" fmla="*/ 27 w 56"/>
                <a:gd name="T87" fmla="*/ 40 h 63"/>
                <a:gd name="T88" fmla="*/ 20 w 56"/>
                <a:gd name="T89" fmla="*/ 44 h 63"/>
                <a:gd name="T90" fmla="*/ 12 w 56"/>
                <a:gd name="T91" fmla="*/ 49 h 63"/>
                <a:gd name="T92" fmla="*/ 22 w 56"/>
                <a:gd name="T93" fmla="*/ 52 h 63"/>
                <a:gd name="T94" fmla="*/ 31 w 56"/>
                <a:gd name="T95" fmla="*/ 54 h 63"/>
                <a:gd name="T96" fmla="*/ 32 w 56"/>
                <a:gd name="T97" fmla="*/ 54 h 63"/>
                <a:gd name="T98" fmla="*/ 32 w 56"/>
                <a:gd name="T99" fmla="*/ 55 h 63"/>
                <a:gd name="T100" fmla="*/ 34 w 56"/>
                <a:gd name="T101" fmla="*/ 55 h 63"/>
                <a:gd name="T102" fmla="*/ 36 w 56"/>
                <a:gd name="T103" fmla="*/ 57 h 63"/>
                <a:gd name="T104" fmla="*/ 36 w 56"/>
                <a:gd name="T105" fmla="*/ 58 h 63"/>
                <a:gd name="T106" fmla="*/ 36 w 56"/>
                <a:gd name="T10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63">
                  <a:moveTo>
                    <a:pt x="36" y="60"/>
                  </a:moveTo>
                  <a:cubicBezTo>
                    <a:pt x="35" y="61"/>
                    <a:pt x="34" y="61"/>
                    <a:pt x="34" y="62"/>
                  </a:cubicBezTo>
                  <a:cubicBezTo>
                    <a:pt x="33" y="62"/>
                    <a:pt x="32" y="63"/>
                    <a:pt x="31" y="63"/>
                  </a:cubicBezTo>
                  <a:cubicBezTo>
                    <a:pt x="28" y="62"/>
                    <a:pt x="25" y="62"/>
                    <a:pt x="22" y="61"/>
                  </a:cubicBezTo>
                  <a:cubicBezTo>
                    <a:pt x="19" y="61"/>
                    <a:pt x="16" y="60"/>
                    <a:pt x="13" y="59"/>
                  </a:cubicBezTo>
                  <a:cubicBezTo>
                    <a:pt x="11" y="58"/>
                    <a:pt x="9" y="58"/>
                    <a:pt x="8" y="57"/>
                  </a:cubicBezTo>
                  <a:cubicBezTo>
                    <a:pt x="6" y="56"/>
                    <a:pt x="5" y="56"/>
                    <a:pt x="3" y="55"/>
                  </a:cubicBezTo>
                  <a:cubicBezTo>
                    <a:pt x="3" y="54"/>
                    <a:pt x="2" y="54"/>
                    <a:pt x="2" y="53"/>
                  </a:cubicBezTo>
                  <a:cubicBezTo>
                    <a:pt x="1" y="53"/>
                    <a:pt x="1" y="52"/>
                    <a:pt x="1" y="51"/>
                  </a:cubicBezTo>
                  <a:cubicBezTo>
                    <a:pt x="1" y="51"/>
                    <a:pt x="0" y="50"/>
                    <a:pt x="0" y="49"/>
                  </a:cubicBezTo>
                  <a:cubicBezTo>
                    <a:pt x="0" y="49"/>
                    <a:pt x="0" y="48"/>
                    <a:pt x="0" y="47"/>
                  </a:cubicBezTo>
                  <a:cubicBezTo>
                    <a:pt x="1" y="47"/>
                    <a:pt x="1" y="46"/>
                    <a:pt x="1" y="46"/>
                  </a:cubicBezTo>
                  <a:cubicBezTo>
                    <a:pt x="2" y="45"/>
                    <a:pt x="2" y="45"/>
                    <a:pt x="2" y="45"/>
                  </a:cubicBezTo>
                  <a:cubicBezTo>
                    <a:pt x="4" y="43"/>
                    <a:pt x="7" y="41"/>
                    <a:pt x="9" y="39"/>
                  </a:cubicBezTo>
                  <a:cubicBezTo>
                    <a:pt x="11" y="38"/>
                    <a:pt x="13" y="36"/>
                    <a:pt x="16" y="34"/>
                  </a:cubicBezTo>
                  <a:cubicBezTo>
                    <a:pt x="21" y="31"/>
                    <a:pt x="26" y="28"/>
                    <a:pt x="31" y="26"/>
                  </a:cubicBezTo>
                  <a:cubicBezTo>
                    <a:pt x="36" y="23"/>
                    <a:pt x="41" y="20"/>
                    <a:pt x="46" y="17"/>
                  </a:cubicBezTo>
                  <a:cubicBezTo>
                    <a:pt x="45" y="16"/>
                    <a:pt x="44" y="16"/>
                    <a:pt x="43" y="15"/>
                  </a:cubicBezTo>
                  <a:cubicBezTo>
                    <a:pt x="42" y="14"/>
                    <a:pt x="41" y="14"/>
                    <a:pt x="40" y="13"/>
                  </a:cubicBezTo>
                  <a:cubicBezTo>
                    <a:pt x="39" y="13"/>
                    <a:pt x="39" y="13"/>
                    <a:pt x="38" y="12"/>
                  </a:cubicBezTo>
                  <a:cubicBezTo>
                    <a:pt x="37" y="12"/>
                    <a:pt x="37" y="12"/>
                    <a:pt x="36" y="12"/>
                  </a:cubicBezTo>
                  <a:cubicBezTo>
                    <a:pt x="36" y="11"/>
                    <a:pt x="35" y="11"/>
                    <a:pt x="35" y="11"/>
                  </a:cubicBezTo>
                  <a:cubicBezTo>
                    <a:pt x="34" y="11"/>
                    <a:pt x="33" y="10"/>
                    <a:pt x="33" y="10"/>
                  </a:cubicBezTo>
                  <a:cubicBezTo>
                    <a:pt x="32" y="10"/>
                    <a:pt x="31" y="9"/>
                    <a:pt x="30" y="9"/>
                  </a:cubicBezTo>
                  <a:cubicBezTo>
                    <a:pt x="29" y="8"/>
                    <a:pt x="28" y="8"/>
                    <a:pt x="27" y="7"/>
                  </a:cubicBezTo>
                  <a:cubicBezTo>
                    <a:pt x="26" y="7"/>
                    <a:pt x="26" y="7"/>
                    <a:pt x="25" y="6"/>
                  </a:cubicBezTo>
                  <a:cubicBezTo>
                    <a:pt x="25" y="6"/>
                    <a:pt x="24" y="5"/>
                    <a:pt x="24" y="5"/>
                  </a:cubicBezTo>
                  <a:cubicBezTo>
                    <a:pt x="24" y="5"/>
                    <a:pt x="24" y="4"/>
                    <a:pt x="23" y="4"/>
                  </a:cubicBezTo>
                  <a:cubicBezTo>
                    <a:pt x="23" y="3"/>
                    <a:pt x="23" y="3"/>
                    <a:pt x="24" y="2"/>
                  </a:cubicBezTo>
                  <a:cubicBezTo>
                    <a:pt x="25" y="1"/>
                    <a:pt x="26" y="1"/>
                    <a:pt x="28" y="1"/>
                  </a:cubicBezTo>
                  <a:cubicBezTo>
                    <a:pt x="29" y="0"/>
                    <a:pt x="30" y="1"/>
                    <a:pt x="32" y="1"/>
                  </a:cubicBezTo>
                  <a:cubicBezTo>
                    <a:pt x="33" y="1"/>
                    <a:pt x="34" y="1"/>
                    <a:pt x="36" y="2"/>
                  </a:cubicBezTo>
                  <a:cubicBezTo>
                    <a:pt x="37" y="2"/>
                    <a:pt x="38" y="3"/>
                    <a:pt x="40" y="3"/>
                  </a:cubicBezTo>
                  <a:cubicBezTo>
                    <a:pt x="43" y="4"/>
                    <a:pt x="43" y="4"/>
                    <a:pt x="43" y="4"/>
                  </a:cubicBezTo>
                  <a:cubicBezTo>
                    <a:pt x="44" y="5"/>
                    <a:pt x="44" y="5"/>
                    <a:pt x="45" y="5"/>
                  </a:cubicBezTo>
                  <a:cubicBezTo>
                    <a:pt x="46" y="6"/>
                    <a:pt x="46" y="6"/>
                    <a:pt x="47" y="6"/>
                  </a:cubicBezTo>
                  <a:cubicBezTo>
                    <a:pt x="48" y="7"/>
                    <a:pt x="49" y="8"/>
                    <a:pt x="51" y="9"/>
                  </a:cubicBezTo>
                  <a:cubicBezTo>
                    <a:pt x="52" y="9"/>
                    <a:pt x="53" y="11"/>
                    <a:pt x="54" y="12"/>
                  </a:cubicBezTo>
                  <a:cubicBezTo>
                    <a:pt x="55" y="13"/>
                    <a:pt x="55" y="14"/>
                    <a:pt x="56" y="16"/>
                  </a:cubicBezTo>
                  <a:cubicBezTo>
                    <a:pt x="56" y="17"/>
                    <a:pt x="56" y="19"/>
                    <a:pt x="55" y="20"/>
                  </a:cubicBezTo>
                  <a:cubicBezTo>
                    <a:pt x="54" y="22"/>
                    <a:pt x="52" y="24"/>
                    <a:pt x="50" y="26"/>
                  </a:cubicBezTo>
                  <a:cubicBezTo>
                    <a:pt x="49" y="27"/>
                    <a:pt x="47" y="29"/>
                    <a:pt x="45" y="30"/>
                  </a:cubicBezTo>
                  <a:cubicBezTo>
                    <a:pt x="42" y="32"/>
                    <a:pt x="39" y="34"/>
                    <a:pt x="36" y="35"/>
                  </a:cubicBezTo>
                  <a:cubicBezTo>
                    <a:pt x="33" y="37"/>
                    <a:pt x="30" y="39"/>
                    <a:pt x="27" y="40"/>
                  </a:cubicBezTo>
                  <a:cubicBezTo>
                    <a:pt x="25" y="42"/>
                    <a:pt x="22" y="43"/>
                    <a:pt x="20" y="44"/>
                  </a:cubicBezTo>
                  <a:cubicBezTo>
                    <a:pt x="17" y="46"/>
                    <a:pt x="15" y="47"/>
                    <a:pt x="12" y="49"/>
                  </a:cubicBezTo>
                  <a:cubicBezTo>
                    <a:pt x="15" y="50"/>
                    <a:pt x="18" y="51"/>
                    <a:pt x="22" y="52"/>
                  </a:cubicBezTo>
                  <a:cubicBezTo>
                    <a:pt x="25" y="53"/>
                    <a:pt x="28" y="54"/>
                    <a:pt x="31" y="54"/>
                  </a:cubicBezTo>
                  <a:cubicBezTo>
                    <a:pt x="31" y="54"/>
                    <a:pt x="32" y="54"/>
                    <a:pt x="32" y="54"/>
                  </a:cubicBezTo>
                  <a:cubicBezTo>
                    <a:pt x="32" y="54"/>
                    <a:pt x="32" y="55"/>
                    <a:pt x="32" y="55"/>
                  </a:cubicBezTo>
                  <a:cubicBezTo>
                    <a:pt x="33" y="55"/>
                    <a:pt x="33" y="55"/>
                    <a:pt x="34" y="55"/>
                  </a:cubicBezTo>
                  <a:cubicBezTo>
                    <a:pt x="35" y="56"/>
                    <a:pt x="35" y="56"/>
                    <a:pt x="36" y="57"/>
                  </a:cubicBezTo>
                  <a:cubicBezTo>
                    <a:pt x="36" y="57"/>
                    <a:pt x="36" y="58"/>
                    <a:pt x="36" y="58"/>
                  </a:cubicBezTo>
                  <a:cubicBezTo>
                    <a:pt x="36" y="59"/>
                    <a:pt x="36" y="59"/>
                    <a:pt x="36" y="60"/>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2" name="Freeform 30"/>
            <p:cNvSpPr/>
            <p:nvPr/>
          </p:nvSpPr>
          <p:spPr bwMode="auto">
            <a:xfrm>
              <a:off x="4358" y="1879"/>
              <a:ext cx="239" cy="109"/>
            </a:xfrm>
            <a:custGeom>
              <a:avLst/>
              <a:gdLst>
                <a:gd name="T0" fmla="*/ 79 w 101"/>
                <a:gd name="T1" fmla="*/ 29 h 46"/>
                <a:gd name="T2" fmla="*/ 66 w 101"/>
                <a:gd name="T3" fmla="*/ 32 h 46"/>
                <a:gd name="T4" fmla="*/ 53 w 101"/>
                <a:gd name="T5" fmla="*/ 35 h 46"/>
                <a:gd name="T6" fmla="*/ 39 w 101"/>
                <a:gd name="T7" fmla="*/ 38 h 46"/>
                <a:gd name="T8" fmla="*/ 26 w 101"/>
                <a:gd name="T9" fmla="*/ 42 h 46"/>
                <a:gd name="T10" fmla="*/ 23 w 101"/>
                <a:gd name="T11" fmla="*/ 43 h 46"/>
                <a:gd name="T12" fmla="*/ 19 w 101"/>
                <a:gd name="T13" fmla="*/ 44 h 46"/>
                <a:gd name="T14" fmla="*/ 16 w 101"/>
                <a:gd name="T15" fmla="*/ 45 h 46"/>
                <a:gd name="T16" fmla="*/ 13 w 101"/>
                <a:gd name="T17" fmla="*/ 45 h 46"/>
                <a:gd name="T18" fmla="*/ 10 w 101"/>
                <a:gd name="T19" fmla="*/ 46 h 46"/>
                <a:gd name="T20" fmla="*/ 7 w 101"/>
                <a:gd name="T21" fmla="*/ 46 h 46"/>
                <a:gd name="T22" fmla="*/ 4 w 101"/>
                <a:gd name="T23" fmla="*/ 46 h 46"/>
                <a:gd name="T24" fmla="*/ 1 w 101"/>
                <a:gd name="T25" fmla="*/ 43 h 46"/>
                <a:gd name="T26" fmla="*/ 0 w 101"/>
                <a:gd name="T27" fmla="*/ 39 h 46"/>
                <a:gd name="T28" fmla="*/ 1 w 101"/>
                <a:gd name="T29" fmla="*/ 35 h 46"/>
                <a:gd name="T30" fmla="*/ 8 w 101"/>
                <a:gd name="T31" fmla="*/ 31 h 46"/>
                <a:gd name="T32" fmla="*/ 15 w 101"/>
                <a:gd name="T33" fmla="*/ 29 h 46"/>
                <a:gd name="T34" fmla="*/ 27 w 101"/>
                <a:gd name="T35" fmla="*/ 26 h 46"/>
                <a:gd name="T36" fmla="*/ 38 w 101"/>
                <a:gd name="T37" fmla="*/ 23 h 46"/>
                <a:gd name="T38" fmla="*/ 51 w 101"/>
                <a:gd name="T39" fmla="*/ 21 h 46"/>
                <a:gd name="T40" fmla="*/ 63 w 101"/>
                <a:gd name="T41" fmla="*/ 18 h 46"/>
                <a:gd name="T42" fmla="*/ 68 w 101"/>
                <a:gd name="T43" fmla="*/ 16 h 46"/>
                <a:gd name="T44" fmla="*/ 72 w 101"/>
                <a:gd name="T45" fmla="*/ 15 h 46"/>
                <a:gd name="T46" fmla="*/ 76 w 101"/>
                <a:gd name="T47" fmla="*/ 13 h 46"/>
                <a:gd name="T48" fmla="*/ 80 w 101"/>
                <a:gd name="T49" fmla="*/ 10 h 46"/>
                <a:gd name="T50" fmla="*/ 81 w 101"/>
                <a:gd name="T51" fmla="*/ 7 h 46"/>
                <a:gd name="T52" fmla="*/ 82 w 101"/>
                <a:gd name="T53" fmla="*/ 5 h 46"/>
                <a:gd name="T54" fmla="*/ 84 w 101"/>
                <a:gd name="T55" fmla="*/ 2 h 46"/>
                <a:gd name="T56" fmla="*/ 87 w 101"/>
                <a:gd name="T57" fmla="*/ 1 h 46"/>
                <a:gd name="T58" fmla="*/ 91 w 101"/>
                <a:gd name="T59" fmla="*/ 0 h 46"/>
                <a:gd name="T60" fmla="*/ 94 w 101"/>
                <a:gd name="T61" fmla="*/ 1 h 46"/>
                <a:gd name="T62" fmla="*/ 98 w 101"/>
                <a:gd name="T63" fmla="*/ 2 h 46"/>
                <a:gd name="T64" fmla="*/ 101 w 101"/>
                <a:gd name="T65" fmla="*/ 5 h 46"/>
                <a:gd name="T66" fmla="*/ 101 w 101"/>
                <a:gd name="T67" fmla="*/ 11 h 46"/>
                <a:gd name="T68" fmla="*/ 99 w 101"/>
                <a:gd name="T69" fmla="*/ 16 h 46"/>
                <a:gd name="T70" fmla="*/ 95 w 101"/>
                <a:gd name="T71" fmla="*/ 21 h 46"/>
                <a:gd name="T72" fmla="*/ 91 w 101"/>
                <a:gd name="T73" fmla="*/ 24 h 46"/>
                <a:gd name="T74" fmla="*/ 79 w 101"/>
                <a:gd name="T75" fmla="*/ 2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46">
                  <a:moveTo>
                    <a:pt x="79" y="29"/>
                  </a:moveTo>
                  <a:cubicBezTo>
                    <a:pt x="75" y="30"/>
                    <a:pt x="70" y="31"/>
                    <a:pt x="66" y="32"/>
                  </a:cubicBezTo>
                  <a:cubicBezTo>
                    <a:pt x="62" y="33"/>
                    <a:pt x="57" y="34"/>
                    <a:pt x="53" y="35"/>
                  </a:cubicBezTo>
                  <a:cubicBezTo>
                    <a:pt x="48" y="37"/>
                    <a:pt x="44" y="37"/>
                    <a:pt x="39" y="38"/>
                  </a:cubicBezTo>
                  <a:cubicBezTo>
                    <a:pt x="35" y="39"/>
                    <a:pt x="30" y="40"/>
                    <a:pt x="26" y="42"/>
                  </a:cubicBezTo>
                  <a:cubicBezTo>
                    <a:pt x="25" y="42"/>
                    <a:pt x="24" y="42"/>
                    <a:pt x="23" y="43"/>
                  </a:cubicBezTo>
                  <a:cubicBezTo>
                    <a:pt x="22" y="43"/>
                    <a:pt x="20" y="43"/>
                    <a:pt x="19" y="44"/>
                  </a:cubicBezTo>
                  <a:cubicBezTo>
                    <a:pt x="18" y="44"/>
                    <a:pt x="17" y="44"/>
                    <a:pt x="16" y="45"/>
                  </a:cubicBezTo>
                  <a:cubicBezTo>
                    <a:pt x="15" y="45"/>
                    <a:pt x="14" y="45"/>
                    <a:pt x="13" y="45"/>
                  </a:cubicBezTo>
                  <a:cubicBezTo>
                    <a:pt x="12" y="46"/>
                    <a:pt x="11" y="46"/>
                    <a:pt x="10" y="46"/>
                  </a:cubicBezTo>
                  <a:cubicBezTo>
                    <a:pt x="9" y="46"/>
                    <a:pt x="8" y="46"/>
                    <a:pt x="7" y="46"/>
                  </a:cubicBezTo>
                  <a:cubicBezTo>
                    <a:pt x="6" y="46"/>
                    <a:pt x="5" y="46"/>
                    <a:pt x="4" y="46"/>
                  </a:cubicBezTo>
                  <a:cubicBezTo>
                    <a:pt x="3" y="45"/>
                    <a:pt x="2" y="44"/>
                    <a:pt x="1" y="43"/>
                  </a:cubicBezTo>
                  <a:cubicBezTo>
                    <a:pt x="0" y="42"/>
                    <a:pt x="0" y="41"/>
                    <a:pt x="0" y="39"/>
                  </a:cubicBezTo>
                  <a:cubicBezTo>
                    <a:pt x="0" y="38"/>
                    <a:pt x="1" y="36"/>
                    <a:pt x="1" y="35"/>
                  </a:cubicBezTo>
                  <a:cubicBezTo>
                    <a:pt x="3" y="33"/>
                    <a:pt x="5" y="32"/>
                    <a:pt x="8" y="31"/>
                  </a:cubicBezTo>
                  <a:cubicBezTo>
                    <a:pt x="10" y="31"/>
                    <a:pt x="12" y="30"/>
                    <a:pt x="15" y="29"/>
                  </a:cubicBezTo>
                  <a:cubicBezTo>
                    <a:pt x="19" y="28"/>
                    <a:pt x="23" y="27"/>
                    <a:pt x="27" y="26"/>
                  </a:cubicBezTo>
                  <a:cubicBezTo>
                    <a:pt x="31" y="25"/>
                    <a:pt x="35" y="24"/>
                    <a:pt x="38" y="23"/>
                  </a:cubicBezTo>
                  <a:cubicBezTo>
                    <a:pt x="43" y="22"/>
                    <a:pt x="47" y="22"/>
                    <a:pt x="51" y="21"/>
                  </a:cubicBezTo>
                  <a:cubicBezTo>
                    <a:pt x="55" y="20"/>
                    <a:pt x="59" y="19"/>
                    <a:pt x="63" y="18"/>
                  </a:cubicBezTo>
                  <a:cubicBezTo>
                    <a:pt x="65" y="17"/>
                    <a:pt x="66" y="17"/>
                    <a:pt x="68" y="16"/>
                  </a:cubicBezTo>
                  <a:cubicBezTo>
                    <a:pt x="69" y="16"/>
                    <a:pt x="71" y="15"/>
                    <a:pt x="72" y="15"/>
                  </a:cubicBezTo>
                  <a:cubicBezTo>
                    <a:pt x="73" y="14"/>
                    <a:pt x="75" y="13"/>
                    <a:pt x="76" y="13"/>
                  </a:cubicBezTo>
                  <a:cubicBezTo>
                    <a:pt x="77" y="12"/>
                    <a:pt x="79" y="11"/>
                    <a:pt x="80" y="10"/>
                  </a:cubicBezTo>
                  <a:cubicBezTo>
                    <a:pt x="80" y="9"/>
                    <a:pt x="80" y="8"/>
                    <a:pt x="81" y="7"/>
                  </a:cubicBezTo>
                  <a:cubicBezTo>
                    <a:pt x="81" y="6"/>
                    <a:pt x="82" y="5"/>
                    <a:pt x="82" y="5"/>
                  </a:cubicBezTo>
                  <a:cubicBezTo>
                    <a:pt x="83" y="4"/>
                    <a:pt x="83" y="3"/>
                    <a:pt x="84" y="2"/>
                  </a:cubicBezTo>
                  <a:cubicBezTo>
                    <a:pt x="85" y="2"/>
                    <a:pt x="86" y="1"/>
                    <a:pt x="87" y="1"/>
                  </a:cubicBezTo>
                  <a:cubicBezTo>
                    <a:pt x="88" y="1"/>
                    <a:pt x="89" y="0"/>
                    <a:pt x="91" y="0"/>
                  </a:cubicBezTo>
                  <a:cubicBezTo>
                    <a:pt x="92" y="0"/>
                    <a:pt x="93" y="0"/>
                    <a:pt x="94" y="1"/>
                  </a:cubicBezTo>
                  <a:cubicBezTo>
                    <a:pt x="96" y="1"/>
                    <a:pt x="97" y="1"/>
                    <a:pt x="98" y="2"/>
                  </a:cubicBezTo>
                  <a:cubicBezTo>
                    <a:pt x="99" y="3"/>
                    <a:pt x="100" y="4"/>
                    <a:pt x="101" y="5"/>
                  </a:cubicBezTo>
                  <a:cubicBezTo>
                    <a:pt x="101" y="7"/>
                    <a:pt x="101" y="9"/>
                    <a:pt x="101" y="11"/>
                  </a:cubicBezTo>
                  <a:cubicBezTo>
                    <a:pt x="100" y="13"/>
                    <a:pt x="100" y="14"/>
                    <a:pt x="99" y="16"/>
                  </a:cubicBezTo>
                  <a:cubicBezTo>
                    <a:pt x="98" y="18"/>
                    <a:pt x="97" y="19"/>
                    <a:pt x="95" y="21"/>
                  </a:cubicBezTo>
                  <a:cubicBezTo>
                    <a:pt x="94" y="22"/>
                    <a:pt x="93" y="23"/>
                    <a:pt x="91" y="24"/>
                  </a:cubicBezTo>
                  <a:cubicBezTo>
                    <a:pt x="87" y="26"/>
                    <a:pt x="83" y="28"/>
                    <a:pt x="79" y="29"/>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3" name="Freeform 31"/>
            <p:cNvSpPr/>
            <p:nvPr/>
          </p:nvSpPr>
          <p:spPr bwMode="auto">
            <a:xfrm>
              <a:off x="3778" y="1842"/>
              <a:ext cx="414" cy="678"/>
            </a:xfrm>
            <a:custGeom>
              <a:avLst/>
              <a:gdLst>
                <a:gd name="T0" fmla="*/ 160 w 175"/>
                <a:gd name="T1" fmla="*/ 261 h 287"/>
                <a:gd name="T2" fmla="*/ 127 w 175"/>
                <a:gd name="T3" fmla="*/ 273 h 287"/>
                <a:gd name="T4" fmla="*/ 71 w 175"/>
                <a:gd name="T5" fmla="*/ 284 h 287"/>
                <a:gd name="T6" fmla="*/ 22 w 175"/>
                <a:gd name="T7" fmla="*/ 283 h 287"/>
                <a:gd name="T8" fmla="*/ 12 w 175"/>
                <a:gd name="T9" fmla="*/ 266 h 287"/>
                <a:gd name="T10" fmla="*/ 21 w 175"/>
                <a:gd name="T11" fmla="*/ 224 h 287"/>
                <a:gd name="T12" fmla="*/ 61 w 175"/>
                <a:gd name="T13" fmla="*/ 160 h 287"/>
                <a:gd name="T14" fmla="*/ 94 w 175"/>
                <a:gd name="T15" fmla="*/ 110 h 287"/>
                <a:gd name="T16" fmla="*/ 109 w 175"/>
                <a:gd name="T17" fmla="*/ 78 h 287"/>
                <a:gd name="T18" fmla="*/ 113 w 175"/>
                <a:gd name="T19" fmla="*/ 52 h 287"/>
                <a:gd name="T20" fmla="*/ 104 w 175"/>
                <a:gd name="T21" fmla="*/ 40 h 287"/>
                <a:gd name="T22" fmla="*/ 72 w 175"/>
                <a:gd name="T23" fmla="*/ 43 h 287"/>
                <a:gd name="T24" fmla="*/ 42 w 175"/>
                <a:gd name="T25" fmla="*/ 62 h 287"/>
                <a:gd name="T26" fmla="*/ 28 w 175"/>
                <a:gd name="T27" fmla="*/ 84 h 287"/>
                <a:gd name="T28" fmla="*/ 6 w 175"/>
                <a:gd name="T29" fmla="*/ 86 h 287"/>
                <a:gd name="T30" fmla="*/ 0 w 175"/>
                <a:gd name="T31" fmla="*/ 70 h 287"/>
                <a:gd name="T32" fmla="*/ 8 w 175"/>
                <a:gd name="T33" fmla="*/ 44 h 287"/>
                <a:gd name="T34" fmla="*/ 34 w 175"/>
                <a:gd name="T35" fmla="*/ 21 h 287"/>
                <a:gd name="T36" fmla="*/ 85 w 175"/>
                <a:gd name="T37" fmla="*/ 3 h 287"/>
                <a:gd name="T38" fmla="*/ 131 w 175"/>
                <a:gd name="T39" fmla="*/ 3 h 287"/>
                <a:gd name="T40" fmla="*/ 147 w 175"/>
                <a:gd name="T41" fmla="*/ 16 h 287"/>
                <a:gd name="T42" fmla="*/ 157 w 175"/>
                <a:gd name="T43" fmla="*/ 46 h 287"/>
                <a:gd name="T44" fmla="*/ 156 w 175"/>
                <a:gd name="T45" fmla="*/ 84 h 287"/>
                <a:gd name="T46" fmla="*/ 143 w 175"/>
                <a:gd name="T47" fmla="*/ 113 h 287"/>
                <a:gd name="T48" fmla="*/ 114 w 175"/>
                <a:gd name="T49" fmla="*/ 157 h 287"/>
                <a:gd name="T50" fmla="*/ 84 w 175"/>
                <a:gd name="T51" fmla="*/ 201 h 287"/>
                <a:gd name="T52" fmla="*/ 69 w 175"/>
                <a:gd name="T53" fmla="*/ 230 h 287"/>
                <a:gd name="T54" fmla="*/ 88 w 175"/>
                <a:gd name="T55" fmla="*/ 241 h 287"/>
                <a:gd name="T56" fmla="*/ 133 w 175"/>
                <a:gd name="T57" fmla="*/ 232 h 287"/>
                <a:gd name="T58" fmla="*/ 158 w 175"/>
                <a:gd name="T59" fmla="*/ 229 h 287"/>
                <a:gd name="T60" fmla="*/ 167 w 175"/>
                <a:gd name="T61" fmla="*/ 233 h 287"/>
                <a:gd name="T62" fmla="*/ 174 w 175"/>
                <a:gd name="T63" fmla="*/ 24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 h="287">
                  <a:moveTo>
                    <a:pt x="174" y="250"/>
                  </a:moveTo>
                  <a:cubicBezTo>
                    <a:pt x="170" y="255"/>
                    <a:pt x="166" y="258"/>
                    <a:pt x="160" y="261"/>
                  </a:cubicBezTo>
                  <a:cubicBezTo>
                    <a:pt x="155" y="264"/>
                    <a:pt x="150" y="266"/>
                    <a:pt x="144" y="268"/>
                  </a:cubicBezTo>
                  <a:cubicBezTo>
                    <a:pt x="139" y="270"/>
                    <a:pt x="133" y="272"/>
                    <a:pt x="127" y="273"/>
                  </a:cubicBezTo>
                  <a:cubicBezTo>
                    <a:pt x="121" y="275"/>
                    <a:pt x="116" y="276"/>
                    <a:pt x="110" y="278"/>
                  </a:cubicBezTo>
                  <a:cubicBezTo>
                    <a:pt x="98" y="280"/>
                    <a:pt x="84" y="282"/>
                    <a:pt x="71" y="284"/>
                  </a:cubicBezTo>
                  <a:cubicBezTo>
                    <a:pt x="58" y="286"/>
                    <a:pt x="45" y="287"/>
                    <a:pt x="32" y="286"/>
                  </a:cubicBezTo>
                  <a:cubicBezTo>
                    <a:pt x="28" y="286"/>
                    <a:pt x="25" y="285"/>
                    <a:pt x="22" y="283"/>
                  </a:cubicBezTo>
                  <a:cubicBezTo>
                    <a:pt x="20" y="281"/>
                    <a:pt x="17" y="278"/>
                    <a:pt x="16" y="275"/>
                  </a:cubicBezTo>
                  <a:cubicBezTo>
                    <a:pt x="14" y="273"/>
                    <a:pt x="13" y="269"/>
                    <a:pt x="12" y="266"/>
                  </a:cubicBezTo>
                  <a:cubicBezTo>
                    <a:pt x="12" y="262"/>
                    <a:pt x="12" y="259"/>
                    <a:pt x="12" y="255"/>
                  </a:cubicBezTo>
                  <a:cubicBezTo>
                    <a:pt x="13" y="244"/>
                    <a:pt x="16" y="234"/>
                    <a:pt x="21" y="224"/>
                  </a:cubicBezTo>
                  <a:cubicBezTo>
                    <a:pt x="26" y="214"/>
                    <a:pt x="31" y="204"/>
                    <a:pt x="37" y="195"/>
                  </a:cubicBezTo>
                  <a:cubicBezTo>
                    <a:pt x="45" y="183"/>
                    <a:pt x="53" y="171"/>
                    <a:pt x="61" y="160"/>
                  </a:cubicBezTo>
                  <a:cubicBezTo>
                    <a:pt x="69" y="148"/>
                    <a:pt x="77" y="136"/>
                    <a:pt x="85" y="125"/>
                  </a:cubicBezTo>
                  <a:cubicBezTo>
                    <a:pt x="88" y="120"/>
                    <a:pt x="91" y="115"/>
                    <a:pt x="94" y="110"/>
                  </a:cubicBezTo>
                  <a:cubicBezTo>
                    <a:pt x="97" y="105"/>
                    <a:pt x="100" y="99"/>
                    <a:pt x="103" y="94"/>
                  </a:cubicBezTo>
                  <a:cubicBezTo>
                    <a:pt x="105" y="88"/>
                    <a:pt x="108" y="83"/>
                    <a:pt x="109" y="78"/>
                  </a:cubicBezTo>
                  <a:cubicBezTo>
                    <a:pt x="111" y="72"/>
                    <a:pt x="112" y="66"/>
                    <a:pt x="113" y="60"/>
                  </a:cubicBezTo>
                  <a:cubicBezTo>
                    <a:pt x="114" y="58"/>
                    <a:pt x="114" y="55"/>
                    <a:pt x="113" y="52"/>
                  </a:cubicBezTo>
                  <a:cubicBezTo>
                    <a:pt x="113" y="49"/>
                    <a:pt x="112" y="47"/>
                    <a:pt x="110" y="45"/>
                  </a:cubicBezTo>
                  <a:cubicBezTo>
                    <a:pt x="108" y="42"/>
                    <a:pt x="106" y="41"/>
                    <a:pt x="104" y="40"/>
                  </a:cubicBezTo>
                  <a:cubicBezTo>
                    <a:pt x="101" y="38"/>
                    <a:pt x="99" y="38"/>
                    <a:pt x="95" y="39"/>
                  </a:cubicBezTo>
                  <a:cubicBezTo>
                    <a:pt x="87" y="39"/>
                    <a:pt x="80" y="40"/>
                    <a:pt x="72" y="43"/>
                  </a:cubicBezTo>
                  <a:cubicBezTo>
                    <a:pt x="65" y="46"/>
                    <a:pt x="58" y="49"/>
                    <a:pt x="50" y="52"/>
                  </a:cubicBezTo>
                  <a:cubicBezTo>
                    <a:pt x="47" y="55"/>
                    <a:pt x="44" y="58"/>
                    <a:pt x="42" y="62"/>
                  </a:cubicBezTo>
                  <a:cubicBezTo>
                    <a:pt x="40" y="66"/>
                    <a:pt x="38" y="70"/>
                    <a:pt x="36" y="74"/>
                  </a:cubicBezTo>
                  <a:cubicBezTo>
                    <a:pt x="35" y="78"/>
                    <a:pt x="32" y="81"/>
                    <a:pt x="28" y="84"/>
                  </a:cubicBezTo>
                  <a:cubicBezTo>
                    <a:pt x="24" y="87"/>
                    <a:pt x="20" y="88"/>
                    <a:pt x="16" y="88"/>
                  </a:cubicBezTo>
                  <a:cubicBezTo>
                    <a:pt x="12" y="89"/>
                    <a:pt x="9" y="88"/>
                    <a:pt x="6" y="86"/>
                  </a:cubicBezTo>
                  <a:cubicBezTo>
                    <a:pt x="4" y="85"/>
                    <a:pt x="3" y="82"/>
                    <a:pt x="2" y="80"/>
                  </a:cubicBezTo>
                  <a:cubicBezTo>
                    <a:pt x="1" y="77"/>
                    <a:pt x="0" y="74"/>
                    <a:pt x="0" y="70"/>
                  </a:cubicBezTo>
                  <a:cubicBezTo>
                    <a:pt x="0" y="67"/>
                    <a:pt x="0" y="64"/>
                    <a:pt x="1" y="61"/>
                  </a:cubicBezTo>
                  <a:cubicBezTo>
                    <a:pt x="2" y="55"/>
                    <a:pt x="4" y="49"/>
                    <a:pt x="8" y="44"/>
                  </a:cubicBezTo>
                  <a:cubicBezTo>
                    <a:pt x="11" y="39"/>
                    <a:pt x="15" y="35"/>
                    <a:pt x="19" y="31"/>
                  </a:cubicBezTo>
                  <a:cubicBezTo>
                    <a:pt x="24" y="27"/>
                    <a:pt x="29" y="24"/>
                    <a:pt x="34" y="21"/>
                  </a:cubicBezTo>
                  <a:cubicBezTo>
                    <a:pt x="40" y="17"/>
                    <a:pt x="45" y="15"/>
                    <a:pt x="50" y="13"/>
                  </a:cubicBezTo>
                  <a:cubicBezTo>
                    <a:pt x="62" y="8"/>
                    <a:pt x="73" y="4"/>
                    <a:pt x="85" y="3"/>
                  </a:cubicBezTo>
                  <a:cubicBezTo>
                    <a:pt x="97" y="1"/>
                    <a:pt x="109" y="0"/>
                    <a:pt x="121" y="1"/>
                  </a:cubicBezTo>
                  <a:cubicBezTo>
                    <a:pt x="125" y="1"/>
                    <a:pt x="128" y="2"/>
                    <a:pt x="131" y="3"/>
                  </a:cubicBezTo>
                  <a:cubicBezTo>
                    <a:pt x="135" y="4"/>
                    <a:pt x="137" y="6"/>
                    <a:pt x="140" y="8"/>
                  </a:cubicBezTo>
                  <a:cubicBezTo>
                    <a:pt x="142" y="11"/>
                    <a:pt x="145" y="13"/>
                    <a:pt x="147" y="16"/>
                  </a:cubicBezTo>
                  <a:cubicBezTo>
                    <a:pt x="148" y="19"/>
                    <a:pt x="150" y="22"/>
                    <a:pt x="151" y="26"/>
                  </a:cubicBezTo>
                  <a:cubicBezTo>
                    <a:pt x="154" y="32"/>
                    <a:pt x="156" y="39"/>
                    <a:pt x="157" y="46"/>
                  </a:cubicBezTo>
                  <a:cubicBezTo>
                    <a:pt x="159" y="54"/>
                    <a:pt x="159" y="61"/>
                    <a:pt x="158" y="68"/>
                  </a:cubicBezTo>
                  <a:cubicBezTo>
                    <a:pt x="158" y="73"/>
                    <a:pt x="157" y="78"/>
                    <a:pt x="156" y="84"/>
                  </a:cubicBezTo>
                  <a:cubicBezTo>
                    <a:pt x="154" y="89"/>
                    <a:pt x="153" y="94"/>
                    <a:pt x="150" y="98"/>
                  </a:cubicBezTo>
                  <a:cubicBezTo>
                    <a:pt x="148" y="103"/>
                    <a:pt x="146" y="108"/>
                    <a:pt x="143" y="113"/>
                  </a:cubicBezTo>
                  <a:cubicBezTo>
                    <a:pt x="141" y="117"/>
                    <a:pt x="138" y="122"/>
                    <a:pt x="135" y="126"/>
                  </a:cubicBezTo>
                  <a:cubicBezTo>
                    <a:pt x="128" y="137"/>
                    <a:pt x="121" y="147"/>
                    <a:pt x="114" y="157"/>
                  </a:cubicBezTo>
                  <a:cubicBezTo>
                    <a:pt x="107" y="167"/>
                    <a:pt x="100" y="177"/>
                    <a:pt x="93" y="187"/>
                  </a:cubicBezTo>
                  <a:cubicBezTo>
                    <a:pt x="90" y="192"/>
                    <a:pt x="87" y="196"/>
                    <a:pt x="84" y="201"/>
                  </a:cubicBezTo>
                  <a:cubicBezTo>
                    <a:pt x="81" y="205"/>
                    <a:pt x="78" y="210"/>
                    <a:pt x="76" y="215"/>
                  </a:cubicBezTo>
                  <a:cubicBezTo>
                    <a:pt x="73" y="220"/>
                    <a:pt x="71" y="225"/>
                    <a:pt x="69" y="230"/>
                  </a:cubicBezTo>
                  <a:cubicBezTo>
                    <a:pt x="67" y="235"/>
                    <a:pt x="66" y="240"/>
                    <a:pt x="65" y="245"/>
                  </a:cubicBezTo>
                  <a:cubicBezTo>
                    <a:pt x="73" y="244"/>
                    <a:pt x="81" y="242"/>
                    <a:pt x="88" y="241"/>
                  </a:cubicBezTo>
                  <a:cubicBezTo>
                    <a:pt x="96" y="240"/>
                    <a:pt x="103" y="238"/>
                    <a:pt x="111" y="236"/>
                  </a:cubicBezTo>
                  <a:cubicBezTo>
                    <a:pt x="118" y="235"/>
                    <a:pt x="126" y="233"/>
                    <a:pt x="133" y="232"/>
                  </a:cubicBezTo>
                  <a:cubicBezTo>
                    <a:pt x="140" y="230"/>
                    <a:pt x="147" y="229"/>
                    <a:pt x="155" y="229"/>
                  </a:cubicBezTo>
                  <a:cubicBezTo>
                    <a:pt x="156" y="229"/>
                    <a:pt x="157" y="229"/>
                    <a:pt x="158" y="229"/>
                  </a:cubicBezTo>
                  <a:cubicBezTo>
                    <a:pt x="160" y="229"/>
                    <a:pt x="161" y="229"/>
                    <a:pt x="162" y="229"/>
                  </a:cubicBezTo>
                  <a:cubicBezTo>
                    <a:pt x="164" y="230"/>
                    <a:pt x="165" y="232"/>
                    <a:pt x="167" y="233"/>
                  </a:cubicBezTo>
                  <a:cubicBezTo>
                    <a:pt x="168" y="235"/>
                    <a:pt x="169" y="237"/>
                    <a:pt x="171" y="239"/>
                  </a:cubicBezTo>
                  <a:cubicBezTo>
                    <a:pt x="172" y="240"/>
                    <a:pt x="173" y="242"/>
                    <a:pt x="174" y="244"/>
                  </a:cubicBezTo>
                  <a:cubicBezTo>
                    <a:pt x="174" y="246"/>
                    <a:pt x="175" y="248"/>
                    <a:pt x="174" y="250"/>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4" name="Freeform 32"/>
            <p:cNvSpPr/>
            <p:nvPr/>
          </p:nvSpPr>
          <p:spPr bwMode="auto">
            <a:xfrm>
              <a:off x="3611" y="2726"/>
              <a:ext cx="106" cy="168"/>
            </a:xfrm>
            <a:custGeom>
              <a:avLst/>
              <a:gdLst>
                <a:gd name="T0" fmla="*/ 43 w 45"/>
                <a:gd name="T1" fmla="*/ 48 h 71"/>
                <a:gd name="T2" fmla="*/ 37 w 45"/>
                <a:gd name="T3" fmla="*/ 58 h 71"/>
                <a:gd name="T4" fmla="*/ 28 w 45"/>
                <a:gd name="T5" fmla="*/ 66 h 71"/>
                <a:gd name="T6" fmla="*/ 17 w 45"/>
                <a:gd name="T7" fmla="*/ 70 h 71"/>
                <a:gd name="T8" fmla="*/ 8 w 45"/>
                <a:gd name="T9" fmla="*/ 70 h 71"/>
                <a:gd name="T10" fmla="*/ 5 w 45"/>
                <a:gd name="T11" fmla="*/ 65 h 71"/>
                <a:gd name="T12" fmla="*/ 5 w 45"/>
                <a:gd name="T13" fmla="*/ 60 h 71"/>
                <a:gd name="T14" fmla="*/ 7 w 45"/>
                <a:gd name="T15" fmla="*/ 59 h 71"/>
                <a:gd name="T16" fmla="*/ 12 w 45"/>
                <a:gd name="T17" fmla="*/ 59 h 71"/>
                <a:gd name="T18" fmla="*/ 21 w 45"/>
                <a:gd name="T19" fmla="*/ 57 h 71"/>
                <a:gd name="T20" fmla="*/ 29 w 45"/>
                <a:gd name="T21" fmla="*/ 51 h 71"/>
                <a:gd name="T22" fmla="*/ 33 w 45"/>
                <a:gd name="T23" fmla="*/ 46 h 71"/>
                <a:gd name="T24" fmla="*/ 34 w 45"/>
                <a:gd name="T25" fmla="*/ 41 h 71"/>
                <a:gd name="T26" fmla="*/ 32 w 45"/>
                <a:gd name="T27" fmla="*/ 38 h 71"/>
                <a:gd name="T28" fmla="*/ 22 w 45"/>
                <a:gd name="T29" fmla="*/ 38 h 71"/>
                <a:gd name="T30" fmla="*/ 11 w 45"/>
                <a:gd name="T31" fmla="*/ 42 h 71"/>
                <a:gd name="T32" fmla="*/ 7 w 45"/>
                <a:gd name="T33" fmla="*/ 42 h 71"/>
                <a:gd name="T34" fmla="*/ 4 w 45"/>
                <a:gd name="T35" fmla="*/ 39 h 71"/>
                <a:gd name="T36" fmla="*/ 4 w 45"/>
                <a:gd name="T37" fmla="*/ 35 h 71"/>
                <a:gd name="T38" fmla="*/ 7 w 45"/>
                <a:gd name="T39" fmla="*/ 32 h 71"/>
                <a:gd name="T40" fmla="*/ 14 w 45"/>
                <a:gd name="T41" fmla="*/ 27 h 71"/>
                <a:gd name="T42" fmla="*/ 23 w 45"/>
                <a:gd name="T43" fmla="*/ 20 h 71"/>
                <a:gd name="T44" fmla="*/ 25 w 45"/>
                <a:gd name="T45" fmla="*/ 14 h 71"/>
                <a:gd name="T46" fmla="*/ 24 w 45"/>
                <a:gd name="T47" fmla="*/ 12 h 71"/>
                <a:gd name="T48" fmla="*/ 21 w 45"/>
                <a:gd name="T49" fmla="*/ 12 h 71"/>
                <a:gd name="T50" fmla="*/ 15 w 45"/>
                <a:gd name="T51" fmla="*/ 14 h 71"/>
                <a:gd name="T52" fmla="*/ 9 w 45"/>
                <a:gd name="T53" fmla="*/ 18 h 71"/>
                <a:gd name="T54" fmla="*/ 3 w 45"/>
                <a:gd name="T55" fmla="*/ 20 h 71"/>
                <a:gd name="T56" fmla="*/ 1 w 45"/>
                <a:gd name="T57" fmla="*/ 17 h 71"/>
                <a:gd name="T58" fmla="*/ 1 w 45"/>
                <a:gd name="T59" fmla="*/ 14 h 71"/>
                <a:gd name="T60" fmla="*/ 6 w 45"/>
                <a:gd name="T61" fmla="*/ 9 h 71"/>
                <a:gd name="T62" fmla="*/ 12 w 45"/>
                <a:gd name="T63" fmla="*/ 5 h 71"/>
                <a:gd name="T64" fmla="*/ 18 w 45"/>
                <a:gd name="T65" fmla="*/ 2 h 71"/>
                <a:gd name="T66" fmla="*/ 25 w 45"/>
                <a:gd name="T67" fmla="*/ 0 h 71"/>
                <a:gd name="T68" fmla="*/ 34 w 45"/>
                <a:gd name="T69" fmla="*/ 4 h 71"/>
                <a:gd name="T70" fmla="*/ 38 w 45"/>
                <a:gd name="T71" fmla="*/ 13 h 71"/>
                <a:gd name="T72" fmla="*/ 36 w 45"/>
                <a:gd name="T73" fmla="*/ 20 h 71"/>
                <a:gd name="T74" fmla="*/ 31 w 45"/>
                <a:gd name="T75" fmla="*/ 26 h 71"/>
                <a:gd name="T76" fmla="*/ 42 w 45"/>
                <a:gd name="T77" fmla="*/ 31 h 71"/>
                <a:gd name="T78" fmla="*/ 44 w 45"/>
                <a:gd name="T79"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 h="71">
                  <a:moveTo>
                    <a:pt x="44" y="42"/>
                  </a:moveTo>
                  <a:cubicBezTo>
                    <a:pt x="44" y="44"/>
                    <a:pt x="44" y="46"/>
                    <a:pt x="43" y="48"/>
                  </a:cubicBezTo>
                  <a:cubicBezTo>
                    <a:pt x="43" y="50"/>
                    <a:pt x="42" y="52"/>
                    <a:pt x="41" y="53"/>
                  </a:cubicBezTo>
                  <a:cubicBezTo>
                    <a:pt x="40" y="55"/>
                    <a:pt x="38" y="57"/>
                    <a:pt x="37" y="58"/>
                  </a:cubicBezTo>
                  <a:cubicBezTo>
                    <a:pt x="36" y="60"/>
                    <a:pt x="34" y="61"/>
                    <a:pt x="33" y="62"/>
                  </a:cubicBezTo>
                  <a:cubicBezTo>
                    <a:pt x="31" y="64"/>
                    <a:pt x="30" y="65"/>
                    <a:pt x="28" y="66"/>
                  </a:cubicBezTo>
                  <a:cubicBezTo>
                    <a:pt x="26" y="67"/>
                    <a:pt x="24" y="68"/>
                    <a:pt x="23" y="69"/>
                  </a:cubicBezTo>
                  <a:cubicBezTo>
                    <a:pt x="21" y="69"/>
                    <a:pt x="19" y="70"/>
                    <a:pt x="17" y="70"/>
                  </a:cubicBezTo>
                  <a:cubicBezTo>
                    <a:pt x="15" y="71"/>
                    <a:pt x="13" y="71"/>
                    <a:pt x="11" y="71"/>
                  </a:cubicBezTo>
                  <a:cubicBezTo>
                    <a:pt x="10" y="71"/>
                    <a:pt x="9" y="70"/>
                    <a:pt x="8" y="70"/>
                  </a:cubicBezTo>
                  <a:cubicBezTo>
                    <a:pt x="8" y="69"/>
                    <a:pt x="7" y="68"/>
                    <a:pt x="6" y="68"/>
                  </a:cubicBezTo>
                  <a:cubicBezTo>
                    <a:pt x="6" y="67"/>
                    <a:pt x="5" y="66"/>
                    <a:pt x="5" y="65"/>
                  </a:cubicBezTo>
                  <a:cubicBezTo>
                    <a:pt x="5" y="64"/>
                    <a:pt x="5" y="63"/>
                    <a:pt x="5" y="62"/>
                  </a:cubicBezTo>
                  <a:cubicBezTo>
                    <a:pt x="5" y="61"/>
                    <a:pt x="5" y="61"/>
                    <a:pt x="5" y="60"/>
                  </a:cubicBezTo>
                  <a:cubicBezTo>
                    <a:pt x="6" y="60"/>
                    <a:pt x="6" y="60"/>
                    <a:pt x="6" y="59"/>
                  </a:cubicBezTo>
                  <a:cubicBezTo>
                    <a:pt x="7" y="59"/>
                    <a:pt x="7" y="59"/>
                    <a:pt x="7" y="59"/>
                  </a:cubicBezTo>
                  <a:cubicBezTo>
                    <a:pt x="8" y="59"/>
                    <a:pt x="8" y="59"/>
                    <a:pt x="8" y="59"/>
                  </a:cubicBezTo>
                  <a:cubicBezTo>
                    <a:pt x="9" y="59"/>
                    <a:pt x="11" y="59"/>
                    <a:pt x="12" y="59"/>
                  </a:cubicBezTo>
                  <a:cubicBezTo>
                    <a:pt x="13" y="59"/>
                    <a:pt x="14" y="59"/>
                    <a:pt x="15" y="59"/>
                  </a:cubicBezTo>
                  <a:cubicBezTo>
                    <a:pt x="17" y="58"/>
                    <a:pt x="19" y="57"/>
                    <a:pt x="21" y="57"/>
                  </a:cubicBezTo>
                  <a:cubicBezTo>
                    <a:pt x="23" y="56"/>
                    <a:pt x="25" y="55"/>
                    <a:pt x="27" y="53"/>
                  </a:cubicBezTo>
                  <a:cubicBezTo>
                    <a:pt x="28" y="53"/>
                    <a:pt x="29" y="52"/>
                    <a:pt x="29" y="51"/>
                  </a:cubicBezTo>
                  <a:cubicBezTo>
                    <a:pt x="30" y="50"/>
                    <a:pt x="31" y="49"/>
                    <a:pt x="32" y="48"/>
                  </a:cubicBezTo>
                  <a:cubicBezTo>
                    <a:pt x="32" y="48"/>
                    <a:pt x="33" y="47"/>
                    <a:pt x="33" y="46"/>
                  </a:cubicBezTo>
                  <a:cubicBezTo>
                    <a:pt x="34" y="45"/>
                    <a:pt x="34" y="44"/>
                    <a:pt x="34" y="42"/>
                  </a:cubicBezTo>
                  <a:cubicBezTo>
                    <a:pt x="34" y="42"/>
                    <a:pt x="34" y="41"/>
                    <a:pt x="34" y="41"/>
                  </a:cubicBezTo>
                  <a:cubicBezTo>
                    <a:pt x="34" y="40"/>
                    <a:pt x="34" y="39"/>
                    <a:pt x="33" y="39"/>
                  </a:cubicBezTo>
                  <a:cubicBezTo>
                    <a:pt x="33" y="38"/>
                    <a:pt x="33" y="38"/>
                    <a:pt x="32" y="38"/>
                  </a:cubicBezTo>
                  <a:cubicBezTo>
                    <a:pt x="32" y="37"/>
                    <a:pt x="31" y="37"/>
                    <a:pt x="30" y="37"/>
                  </a:cubicBezTo>
                  <a:cubicBezTo>
                    <a:pt x="27" y="37"/>
                    <a:pt x="25" y="37"/>
                    <a:pt x="22" y="38"/>
                  </a:cubicBezTo>
                  <a:cubicBezTo>
                    <a:pt x="19" y="38"/>
                    <a:pt x="16" y="39"/>
                    <a:pt x="13" y="41"/>
                  </a:cubicBezTo>
                  <a:cubicBezTo>
                    <a:pt x="12" y="41"/>
                    <a:pt x="12" y="42"/>
                    <a:pt x="11" y="42"/>
                  </a:cubicBezTo>
                  <a:cubicBezTo>
                    <a:pt x="10" y="42"/>
                    <a:pt x="9" y="43"/>
                    <a:pt x="9" y="43"/>
                  </a:cubicBezTo>
                  <a:cubicBezTo>
                    <a:pt x="8" y="43"/>
                    <a:pt x="7" y="43"/>
                    <a:pt x="7" y="42"/>
                  </a:cubicBezTo>
                  <a:cubicBezTo>
                    <a:pt x="6" y="42"/>
                    <a:pt x="6" y="41"/>
                    <a:pt x="5" y="41"/>
                  </a:cubicBezTo>
                  <a:cubicBezTo>
                    <a:pt x="5" y="40"/>
                    <a:pt x="4" y="40"/>
                    <a:pt x="4" y="39"/>
                  </a:cubicBezTo>
                  <a:cubicBezTo>
                    <a:pt x="4" y="38"/>
                    <a:pt x="3" y="38"/>
                    <a:pt x="3" y="37"/>
                  </a:cubicBezTo>
                  <a:cubicBezTo>
                    <a:pt x="4" y="36"/>
                    <a:pt x="4" y="35"/>
                    <a:pt x="4" y="35"/>
                  </a:cubicBezTo>
                  <a:cubicBezTo>
                    <a:pt x="5" y="34"/>
                    <a:pt x="5" y="34"/>
                    <a:pt x="5" y="33"/>
                  </a:cubicBezTo>
                  <a:cubicBezTo>
                    <a:pt x="6" y="33"/>
                    <a:pt x="7" y="32"/>
                    <a:pt x="7" y="32"/>
                  </a:cubicBezTo>
                  <a:cubicBezTo>
                    <a:pt x="8" y="31"/>
                    <a:pt x="8" y="31"/>
                    <a:pt x="9" y="30"/>
                  </a:cubicBezTo>
                  <a:cubicBezTo>
                    <a:pt x="11" y="29"/>
                    <a:pt x="12" y="28"/>
                    <a:pt x="14" y="27"/>
                  </a:cubicBezTo>
                  <a:cubicBezTo>
                    <a:pt x="16" y="26"/>
                    <a:pt x="17" y="25"/>
                    <a:pt x="19" y="24"/>
                  </a:cubicBezTo>
                  <a:cubicBezTo>
                    <a:pt x="21" y="23"/>
                    <a:pt x="22" y="22"/>
                    <a:pt x="23" y="20"/>
                  </a:cubicBezTo>
                  <a:cubicBezTo>
                    <a:pt x="24" y="19"/>
                    <a:pt x="25" y="17"/>
                    <a:pt x="25" y="15"/>
                  </a:cubicBezTo>
                  <a:cubicBezTo>
                    <a:pt x="25" y="15"/>
                    <a:pt x="25" y="14"/>
                    <a:pt x="25" y="14"/>
                  </a:cubicBezTo>
                  <a:cubicBezTo>
                    <a:pt x="25" y="14"/>
                    <a:pt x="25" y="13"/>
                    <a:pt x="25" y="13"/>
                  </a:cubicBezTo>
                  <a:cubicBezTo>
                    <a:pt x="25" y="12"/>
                    <a:pt x="25" y="12"/>
                    <a:pt x="24" y="12"/>
                  </a:cubicBezTo>
                  <a:cubicBezTo>
                    <a:pt x="24" y="11"/>
                    <a:pt x="24" y="11"/>
                    <a:pt x="23" y="11"/>
                  </a:cubicBezTo>
                  <a:cubicBezTo>
                    <a:pt x="22" y="11"/>
                    <a:pt x="21" y="12"/>
                    <a:pt x="21" y="12"/>
                  </a:cubicBezTo>
                  <a:cubicBezTo>
                    <a:pt x="20" y="12"/>
                    <a:pt x="19" y="13"/>
                    <a:pt x="18" y="13"/>
                  </a:cubicBezTo>
                  <a:cubicBezTo>
                    <a:pt x="17" y="14"/>
                    <a:pt x="16" y="14"/>
                    <a:pt x="15" y="14"/>
                  </a:cubicBezTo>
                  <a:cubicBezTo>
                    <a:pt x="15" y="15"/>
                    <a:pt x="14" y="15"/>
                    <a:pt x="13" y="16"/>
                  </a:cubicBezTo>
                  <a:cubicBezTo>
                    <a:pt x="12" y="17"/>
                    <a:pt x="10" y="18"/>
                    <a:pt x="9" y="18"/>
                  </a:cubicBezTo>
                  <a:cubicBezTo>
                    <a:pt x="8" y="19"/>
                    <a:pt x="7" y="20"/>
                    <a:pt x="5" y="21"/>
                  </a:cubicBezTo>
                  <a:cubicBezTo>
                    <a:pt x="5" y="21"/>
                    <a:pt x="4" y="20"/>
                    <a:pt x="3" y="20"/>
                  </a:cubicBezTo>
                  <a:cubicBezTo>
                    <a:pt x="3" y="20"/>
                    <a:pt x="2" y="19"/>
                    <a:pt x="2" y="19"/>
                  </a:cubicBezTo>
                  <a:cubicBezTo>
                    <a:pt x="1" y="18"/>
                    <a:pt x="1" y="18"/>
                    <a:pt x="1" y="17"/>
                  </a:cubicBezTo>
                  <a:cubicBezTo>
                    <a:pt x="0" y="17"/>
                    <a:pt x="0" y="16"/>
                    <a:pt x="0" y="16"/>
                  </a:cubicBezTo>
                  <a:cubicBezTo>
                    <a:pt x="0" y="15"/>
                    <a:pt x="1" y="15"/>
                    <a:pt x="1" y="14"/>
                  </a:cubicBezTo>
                  <a:cubicBezTo>
                    <a:pt x="2" y="13"/>
                    <a:pt x="2" y="12"/>
                    <a:pt x="3" y="11"/>
                  </a:cubicBezTo>
                  <a:cubicBezTo>
                    <a:pt x="4" y="10"/>
                    <a:pt x="5" y="10"/>
                    <a:pt x="6" y="9"/>
                  </a:cubicBezTo>
                  <a:cubicBezTo>
                    <a:pt x="7" y="8"/>
                    <a:pt x="8" y="7"/>
                    <a:pt x="9" y="7"/>
                  </a:cubicBezTo>
                  <a:cubicBezTo>
                    <a:pt x="10" y="6"/>
                    <a:pt x="11" y="5"/>
                    <a:pt x="12" y="5"/>
                  </a:cubicBezTo>
                  <a:cubicBezTo>
                    <a:pt x="13" y="4"/>
                    <a:pt x="14" y="4"/>
                    <a:pt x="15" y="3"/>
                  </a:cubicBezTo>
                  <a:cubicBezTo>
                    <a:pt x="16" y="3"/>
                    <a:pt x="17" y="2"/>
                    <a:pt x="18" y="2"/>
                  </a:cubicBezTo>
                  <a:cubicBezTo>
                    <a:pt x="19" y="1"/>
                    <a:pt x="21" y="1"/>
                    <a:pt x="22" y="1"/>
                  </a:cubicBezTo>
                  <a:cubicBezTo>
                    <a:pt x="23" y="0"/>
                    <a:pt x="24" y="0"/>
                    <a:pt x="25" y="0"/>
                  </a:cubicBezTo>
                  <a:cubicBezTo>
                    <a:pt x="27" y="0"/>
                    <a:pt x="29" y="1"/>
                    <a:pt x="30" y="1"/>
                  </a:cubicBezTo>
                  <a:cubicBezTo>
                    <a:pt x="32" y="2"/>
                    <a:pt x="33" y="3"/>
                    <a:pt x="34" y="4"/>
                  </a:cubicBezTo>
                  <a:cubicBezTo>
                    <a:pt x="35" y="5"/>
                    <a:pt x="36" y="6"/>
                    <a:pt x="37" y="8"/>
                  </a:cubicBezTo>
                  <a:cubicBezTo>
                    <a:pt x="38" y="9"/>
                    <a:pt x="38" y="11"/>
                    <a:pt x="38" y="13"/>
                  </a:cubicBezTo>
                  <a:cubicBezTo>
                    <a:pt x="38" y="14"/>
                    <a:pt x="37" y="15"/>
                    <a:pt x="37" y="16"/>
                  </a:cubicBezTo>
                  <a:cubicBezTo>
                    <a:pt x="37" y="17"/>
                    <a:pt x="36" y="19"/>
                    <a:pt x="36" y="20"/>
                  </a:cubicBezTo>
                  <a:cubicBezTo>
                    <a:pt x="35" y="21"/>
                    <a:pt x="34" y="22"/>
                    <a:pt x="34" y="23"/>
                  </a:cubicBezTo>
                  <a:cubicBezTo>
                    <a:pt x="33" y="24"/>
                    <a:pt x="32" y="25"/>
                    <a:pt x="31" y="26"/>
                  </a:cubicBezTo>
                  <a:cubicBezTo>
                    <a:pt x="34" y="26"/>
                    <a:pt x="36" y="26"/>
                    <a:pt x="37" y="27"/>
                  </a:cubicBezTo>
                  <a:cubicBezTo>
                    <a:pt x="39" y="28"/>
                    <a:pt x="41" y="29"/>
                    <a:pt x="42" y="31"/>
                  </a:cubicBezTo>
                  <a:cubicBezTo>
                    <a:pt x="43" y="32"/>
                    <a:pt x="44" y="34"/>
                    <a:pt x="44" y="36"/>
                  </a:cubicBezTo>
                  <a:cubicBezTo>
                    <a:pt x="45" y="38"/>
                    <a:pt x="45" y="40"/>
                    <a:pt x="44" y="42"/>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5" name="Freeform 33"/>
            <p:cNvSpPr/>
            <p:nvPr/>
          </p:nvSpPr>
          <p:spPr bwMode="auto">
            <a:xfrm>
              <a:off x="3230" y="2279"/>
              <a:ext cx="376" cy="598"/>
            </a:xfrm>
            <a:custGeom>
              <a:avLst/>
              <a:gdLst>
                <a:gd name="T0" fmla="*/ 157 w 159"/>
                <a:gd name="T1" fmla="*/ 148 h 253"/>
                <a:gd name="T2" fmla="*/ 149 w 159"/>
                <a:gd name="T3" fmla="*/ 159 h 253"/>
                <a:gd name="T4" fmla="*/ 141 w 159"/>
                <a:gd name="T5" fmla="*/ 168 h 253"/>
                <a:gd name="T6" fmla="*/ 139 w 159"/>
                <a:gd name="T7" fmla="*/ 189 h 253"/>
                <a:gd name="T8" fmla="*/ 137 w 159"/>
                <a:gd name="T9" fmla="*/ 214 h 253"/>
                <a:gd name="T10" fmla="*/ 135 w 159"/>
                <a:gd name="T11" fmla="*/ 234 h 253"/>
                <a:gd name="T12" fmla="*/ 125 w 159"/>
                <a:gd name="T13" fmla="*/ 249 h 253"/>
                <a:gd name="T14" fmla="*/ 111 w 159"/>
                <a:gd name="T15" fmla="*/ 253 h 253"/>
                <a:gd name="T16" fmla="*/ 100 w 159"/>
                <a:gd name="T17" fmla="*/ 246 h 253"/>
                <a:gd name="T18" fmla="*/ 96 w 159"/>
                <a:gd name="T19" fmla="*/ 227 h 253"/>
                <a:gd name="T20" fmla="*/ 99 w 159"/>
                <a:gd name="T21" fmla="*/ 204 h 253"/>
                <a:gd name="T22" fmla="*/ 102 w 159"/>
                <a:gd name="T23" fmla="*/ 186 h 253"/>
                <a:gd name="T24" fmla="*/ 104 w 159"/>
                <a:gd name="T25" fmla="*/ 170 h 253"/>
                <a:gd name="T26" fmla="*/ 91 w 159"/>
                <a:gd name="T27" fmla="*/ 161 h 253"/>
                <a:gd name="T28" fmla="*/ 59 w 159"/>
                <a:gd name="T29" fmla="*/ 159 h 253"/>
                <a:gd name="T30" fmla="*/ 20 w 159"/>
                <a:gd name="T31" fmla="*/ 150 h 253"/>
                <a:gd name="T32" fmla="*/ 0 w 159"/>
                <a:gd name="T33" fmla="*/ 131 h 253"/>
                <a:gd name="T34" fmla="*/ 5 w 159"/>
                <a:gd name="T35" fmla="*/ 100 h 253"/>
                <a:gd name="T36" fmla="*/ 23 w 159"/>
                <a:gd name="T37" fmla="*/ 57 h 253"/>
                <a:gd name="T38" fmla="*/ 41 w 159"/>
                <a:gd name="T39" fmla="*/ 28 h 253"/>
                <a:gd name="T40" fmla="*/ 54 w 159"/>
                <a:gd name="T41" fmla="*/ 11 h 253"/>
                <a:gd name="T42" fmla="*/ 70 w 159"/>
                <a:gd name="T43" fmla="*/ 7 h 253"/>
                <a:gd name="T44" fmla="*/ 82 w 159"/>
                <a:gd name="T45" fmla="*/ 18 h 253"/>
                <a:gd name="T46" fmla="*/ 75 w 159"/>
                <a:gd name="T47" fmla="*/ 46 h 253"/>
                <a:gd name="T48" fmla="*/ 59 w 159"/>
                <a:gd name="T49" fmla="*/ 76 h 253"/>
                <a:gd name="T50" fmla="*/ 48 w 159"/>
                <a:gd name="T51" fmla="*/ 97 h 253"/>
                <a:gd name="T52" fmla="*/ 45 w 159"/>
                <a:gd name="T53" fmla="*/ 111 h 253"/>
                <a:gd name="T54" fmla="*/ 59 w 159"/>
                <a:gd name="T55" fmla="*/ 112 h 253"/>
                <a:gd name="T56" fmla="*/ 85 w 159"/>
                <a:gd name="T57" fmla="*/ 117 h 253"/>
                <a:gd name="T58" fmla="*/ 102 w 159"/>
                <a:gd name="T59" fmla="*/ 118 h 253"/>
                <a:gd name="T60" fmla="*/ 108 w 159"/>
                <a:gd name="T61" fmla="*/ 82 h 253"/>
                <a:gd name="T62" fmla="*/ 112 w 159"/>
                <a:gd name="T63" fmla="*/ 33 h 253"/>
                <a:gd name="T64" fmla="*/ 117 w 159"/>
                <a:gd name="T65" fmla="*/ 11 h 253"/>
                <a:gd name="T66" fmla="*/ 127 w 159"/>
                <a:gd name="T67" fmla="*/ 1 h 253"/>
                <a:gd name="T68" fmla="*/ 142 w 159"/>
                <a:gd name="T69" fmla="*/ 3 h 253"/>
                <a:gd name="T70" fmla="*/ 151 w 159"/>
                <a:gd name="T71" fmla="*/ 16 h 253"/>
                <a:gd name="T72" fmla="*/ 150 w 159"/>
                <a:gd name="T73" fmla="*/ 46 h 253"/>
                <a:gd name="T74" fmla="*/ 147 w 159"/>
                <a:gd name="T75" fmla="*/ 86 h 253"/>
                <a:gd name="T76" fmla="*/ 144 w 159"/>
                <a:gd name="T77" fmla="*/ 113 h 253"/>
                <a:gd name="T78" fmla="*/ 155 w 159"/>
                <a:gd name="T79" fmla="*/ 13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253">
                  <a:moveTo>
                    <a:pt x="158" y="142"/>
                  </a:moveTo>
                  <a:cubicBezTo>
                    <a:pt x="158" y="144"/>
                    <a:pt x="158" y="146"/>
                    <a:pt x="157" y="148"/>
                  </a:cubicBezTo>
                  <a:cubicBezTo>
                    <a:pt x="156" y="150"/>
                    <a:pt x="155" y="152"/>
                    <a:pt x="154" y="154"/>
                  </a:cubicBezTo>
                  <a:cubicBezTo>
                    <a:pt x="153" y="156"/>
                    <a:pt x="151" y="157"/>
                    <a:pt x="149" y="159"/>
                  </a:cubicBezTo>
                  <a:cubicBezTo>
                    <a:pt x="148" y="160"/>
                    <a:pt x="146" y="160"/>
                    <a:pt x="143" y="160"/>
                  </a:cubicBezTo>
                  <a:cubicBezTo>
                    <a:pt x="143" y="163"/>
                    <a:pt x="142" y="166"/>
                    <a:pt x="141" y="168"/>
                  </a:cubicBezTo>
                  <a:cubicBezTo>
                    <a:pt x="141" y="171"/>
                    <a:pt x="140" y="174"/>
                    <a:pt x="140" y="177"/>
                  </a:cubicBezTo>
                  <a:cubicBezTo>
                    <a:pt x="139" y="181"/>
                    <a:pt x="139" y="185"/>
                    <a:pt x="139" y="189"/>
                  </a:cubicBezTo>
                  <a:cubicBezTo>
                    <a:pt x="139" y="193"/>
                    <a:pt x="138" y="197"/>
                    <a:pt x="138" y="201"/>
                  </a:cubicBezTo>
                  <a:cubicBezTo>
                    <a:pt x="138" y="206"/>
                    <a:pt x="138" y="210"/>
                    <a:pt x="137" y="214"/>
                  </a:cubicBezTo>
                  <a:cubicBezTo>
                    <a:pt x="137" y="218"/>
                    <a:pt x="137" y="222"/>
                    <a:pt x="137" y="226"/>
                  </a:cubicBezTo>
                  <a:cubicBezTo>
                    <a:pt x="136" y="229"/>
                    <a:pt x="136" y="231"/>
                    <a:pt x="135" y="234"/>
                  </a:cubicBezTo>
                  <a:cubicBezTo>
                    <a:pt x="134" y="237"/>
                    <a:pt x="132" y="240"/>
                    <a:pt x="131" y="243"/>
                  </a:cubicBezTo>
                  <a:cubicBezTo>
                    <a:pt x="129" y="245"/>
                    <a:pt x="128" y="247"/>
                    <a:pt x="125" y="249"/>
                  </a:cubicBezTo>
                  <a:cubicBezTo>
                    <a:pt x="123" y="251"/>
                    <a:pt x="120" y="252"/>
                    <a:pt x="117" y="253"/>
                  </a:cubicBezTo>
                  <a:cubicBezTo>
                    <a:pt x="115" y="253"/>
                    <a:pt x="113" y="253"/>
                    <a:pt x="111" y="253"/>
                  </a:cubicBezTo>
                  <a:cubicBezTo>
                    <a:pt x="108" y="252"/>
                    <a:pt x="106" y="252"/>
                    <a:pt x="105" y="251"/>
                  </a:cubicBezTo>
                  <a:cubicBezTo>
                    <a:pt x="103" y="250"/>
                    <a:pt x="101" y="248"/>
                    <a:pt x="100" y="246"/>
                  </a:cubicBezTo>
                  <a:cubicBezTo>
                    <a:pt x="99" y="245"/>
                    <a:pt x="98" y="243"/>
                    <a:pt x="98" y="240"/>
                  </a:cubicBezTo>
                  <a:cubicBezTo>
                    <a:pt x="97" y="236"/>
                    <a:pt x="96" y="232"/>
                    <a:pt x="96" y="227"/>
                  </a:cubicBezTo>
                  <a:cubicBezTo>
                    <a:pt x="97" y="222"/>
                    <a:pt x="97" y="218"/>
                    <a:pt x="97" y="213"/>
                  </a:cubicBezTo>
                  <a:cubicBezTo>
                    <a:pt x="98" y="210"/>
                    <a:pt x="99" y="207"/>
                    <a:pt x="99" y="204"/>
                  </a:cubicBezTo>
                  <a:cubicBezTo>
                    <a:pt x="99" y="201"/>
                    <a:pt x="99" y="198"/>
                    <a:pt x="100" y="195"/>
                  </a:cubicBezTo>
                  <a:cubicBezTo>
                    <a:pt x="100" y="192"/>
                    <a:pt x="101" y="189"/>
                    <a:pt x="102" y="186"/>
                  </a:cubicBezTo>
                  <a:cubicBezTo>
                    <a:pt x="102" y="183"/>
                    <a:pt x="103" y="180"/>
                    <a:pt x="103" y="177"/>
                  </a:cubicBezTo>
                  <a:cubicBezTo>
                    <a:pt x="103" y="174"/>
                    <a:pt x="103" y="172"/>
                    <a:pt x="104" y="170"/>
                  </a:cubicBezTo>
                  <a:cubicBezTo>
                    <a:pt x="104" y="167"/>
                    <a:pt x="104" y="165"/>
                    <a:pt x="103" y="162"/>
                  </a:cubicBezTo>
                  <a:cubicBezTo>
                    <a:pt x="99" y="162"/>
                    <a:pt x="95" y="161"/>
                    <a:pt x="91" y="161"/>
                  </a:cubicBezTo>
                  <a:cubicBezTo>
                    <a:pt x="87" y="161"/>
                    <a:pt x="83" y="161"/>
                    <a:pt x="79" y="160"/>
                  </a:cubicBezTo>
                  <a:cubicBezTo>
                    <a:pt x="73" y="160"/>
                    <a:pt x="66" y="159"/>
                    <a:pt x="59" y="159"/>
                  </a:cubicBezTo>
                  <a:cubicBezTo>
                    <a:pt x="52" y="158"/>
                    <a:pt x="45" y="157"/>
                    <a:pt x="39" y="156"/>
                  </a:cubicBezTo>
                  <a:cubicBezTo>
                    <a:pt x="32" y="155"/>
                    <a:pt x="26" y="153"/>
                    <a:pt x="20" y="150"/>
                  </a:cubicBezTo>
                  <a:cubicBezTo>
                    <a:pt x="14" y="147"/>
                    <a:pt x="8" y="144"/>
                    <a:pt x="3" y="139"/>
                  </a:cubicBezTo>
                  <a:cubicBezTo>
                    <a:pt x="2" y="137"/>
                    <a:pt x="1" y="134"/>
                    <a:pt x="0" y="131"/>
                  </a:cubicBezTo>
                  <a:cubicBezTo>
                    <a:pt x="0" y="128"/>
                    <a:pt x="0" y="125"/>
                    <a:pt x="0" y="122"/>
                  </a:cubicBezTo>
                  <a:cubicBezTo>
                    <a:pt x="0" y="115"/>
                    <a:pt x="2" y="107"/>
                    <a:pt x="5" y="100"/>
                  </a:cubicBezTo>
                  <a:cubicBezTo>
                    <a:pt x="7" y="93"/>
                    <a:pt x="10" y="86"/>
                    <a:pt x="13" y="79"/>
                  </a:cubicBezTo>
                  <a:cubicBezTo>
                    <a:pt x="16" y="72"/>
                    <a:pt x="20" y="64"/>
                    <a:pt x="23" y="57"/>
                  </a:cubicBezTo>
                  <a:cubicBezTo>
                    <a:pt x="26" y="50"/>
                    <a:pt x="30" y="43"/>
                    <a:pt x="35" y="37"/>
                  </a:cubicBezTo>
                  <a:cubicBezTo>
                    <a:pt x="37" y="34"/>
                    <a:pt x="39" y="31"/>
                    <a:pt x="41" y="28"/>
                  </a:cubicBezTo>
                  <a:cubicBezTo>
                    <a:pt x="43" y="25"/>
                    <a:pt x="45" y="22"/>
                    <a:pt x="47" y="19"/>
                  </a:cubicBezTo>
                  <a:cubicBezTo>
                    <a:pt x="49" y="16"/>
                    <a:pt x="51" y="13"/>
                    <a:pt x="54" y="11"/>
                  </a:cubicBezTo>
                  <a:cubicBezTo>
                    <a:pt x="56" y="9"/>
                    <a:pt x="59" y="7"/>
                    <a:pt x="62" y="5"/>
                  </a:cubicBezTo>
                  <a:cubicBezTo>
                    <a:pt x="65" y="5"/>
                    <a:pt x="68" y="5"/>
                    <a:pt x="70" y="7"/>
                  </a:cubicBezTo>
                  <a:cubicBezTo>
                    <a:pt x="73" y="8"/>
                    <a:pt x="75" y="10"/>
                    <a:pt x="77" y="12"/>
                  </a:cubicBezTo>
                  <a:cubicBezTo>
                    <a:pt x="79" y="14"/>
                    <a:pt x="80" y="16"/>
                    <a:pt x="82" y="18"/>
                  </a:cubicBezTo>
                  <a:cubicBezTo>
                    <a:pt x="83" y="21"/>
                    <a:pt x="83" y="23"/>
                    <a:pt x="84" y="26"/>
                  </a:cubicBezTo>
                  <a:cubicBezTo>
                    <a:pt x="81" y="33"/>
                    <a:pt x="78" y="40"/>
                    <a:pt x="75" y="46"/>
                  </a:cubicBezTo>
                  <a:cubicBezTo>
                    <a:pt x="71" y="52"/>
                    <a:pt x="68" y="59"/>
                    <a:pt x="64" y="65"/>
                  </a:cubicBezTo>
                  <a:cubicBezTo>
                    <a:pt x="62" y="69"/>
                    <a:pt x="61" y="72"/>
                    <a:pt x="59" y="76"/>
                  </a:cubicBezTo>
                  <a:cubicBezTo>
                    <a:pt x="57" y="79"/>
                    <a:pt x="55" y="83"/>
                    <a:pt x="53" y="86"/>
                  </a:cubicBezTo>
                  <a:cubicBezTo>
                    <a:pt x="51" y="90"/>
                    <a:pt x="50" y="93"/>
                    <a:pt x="48" y="97"/>
                  </a:cubicBezTo>
                  <a:cubicBezTo>
                    <a:pt x="47" y="101"/>
                    <a:pt x="45" y="104"/>
                    <a:pt x="45" y="108"/>
                  </a:cubicBezTo>
                  <a:cubicBezTo>
                    <a:pt x="45" y="111"/>
                    <a:pt x="45" y="111"/>
                    <a:pt x="45" y="111"/>
                  </a:cubicBezTo>
                  <a:cubicBezTo>
                    <a:pt x="45" y="111"/>
                    <a:pt x="45" y="111"/>
                    <a:pt x="45" y="111"/>
                  </a:cubicBezTo>
                  <a:cubicBezTo>
                    <a:pt x="50" y="111"/>
                    <a:pt x="54" y="111"/>
                    <a:pt x="59" y="112"/>
                  </a:cubicBezTo>
                  <a:cubicBezTo>
                    <a:pt x="63" y="112"/>
                    <a:pt x="67" y="113"/>
                    <a:pt x="72" y="114"/>
                  </a:cubicBezTo>
                  <a:cubicBezTo>
                    <a:pt x="76" y="115"/>
                    <a:pt x="81" y="116"/>
                    <a:pt x="85" y="117"/>
                  </a:cubicBezTo>
                  <a:cubicBezTo>
                    <a:pt x="90" y="117"/>
                    <a:pt x="94" y="118"/>
                    <a:pt x="99" y="118"/>
                  </a:cubicBezTo>
                  <a:cubicBezTo>
                    <a:pt x="102" y="118"/>
                    <a:pt x="102" y="118"/>
                    <a:pt x="102" y="118"/>
                  </a:cubicBezTo>
                  <a:cubicBezTo>
                    <a:pt x="103" y="118"/>
                    <a:pt x="103" y="118"/>
                    <a:pt x="103" y="118"/>
                  </a:cubicBezTo>
                  <a:cubicBezTo>
                    <a:pt x="105" y="106"/>
                    <a:pt x="107" y="94"/>
                    <a:pt x="108" y="82"/>
                  </a:cubicBezTo>
                  <a:cubicBezTo>
                    <a:pt x="109" y="71"/>
                    <a:pt x="110" y="59"/>
                    <a:pt x="111" y="47"/>
                  </a:cubicBezTo>
                  <a:cubicBezTo>
                    <a:pt x="112" y="43"/>
                    <a:pt x="112" y="38"/>
                    <a:pt x="112" y="33"/>
                  </a:cubicBezTo>
                  <a:cubicBezTo>
                    <a:pt x="113" y="28"/>
                    <a:pt x="113" y="23"/>
                    <a:pt x="115" y="18"/>
                  </a:cubicBezTo>
                  <a:cubicBezTo>
                    <a:pt x="115" y="16"/>
                    <a:pt x="116" y="13"/>
                    <a:pt x="117" y="11"/>
                  </a:cubicBezTo>
                  <a:cubicBezTo>
                    <a:pt x="118" y="9"/>
                    <a:pt x="120" y="7"/>
                    <a:pt x="121" y="5"/>
                  </a:cubicBezTo>
                  <a:cubicBezTo>
                    <a:pt x="123" y="4"/>
                    <a:pt x="125" y="2"/>
                    <a:pt x="127" y="1"/>
                  </a:cubicBezTo>
                  <a:cubicBezTo>
                    <a:pt x="129" y="0"/>
                    <a:pt x="132" y="0"/>
                    <a:pt x="134" y="0"/>
                  </a:cubicBezTo>
                  <a:cubicBezTo>
                    <a:pt x="137" y="1"/>
                    <a:pt x="140" y="2"/>
                    <a:pt x="142" y="3"/>
                  </a:cubicBezTo>
                  <a:cubicBezTo>
                    <a:pt x="144" y="5"/>
                    <a:pt x="146" y="6"/>
                    <a:pt x="148" y="9"/>
                  </a:cubicBezTo>
                  <a:cubicBezTo>
                    <a:pt x="149" y="11"/>
                    <a:pt x="151" y="13"/>
                    <a:pt x="151" y="16"/>
                  </a:cubicBezTo>
                  <a:cubicBezTo>
                    <a:pt x="152" y="19"/>
                    <a:pt x="152" y="22"/>
                    <a:pt x="152" y="25"/>
                  </a:cubicBezTo>
                  <a:cubicBezTo>
                    <a:pt x="151" y="32"/>
                    <a:pt x="151" y="39"/>
                    <a:pt x="150" y="46"/>
                  </a:cubicBezTo>
                  <a:cubicBezTo>
                    <a:pt x="150" y="53"/>
                    <a:pt x="149" y="60"/>
                    <a:pt x="148" y="67"/>
                  </a:cubicBezTo>
                  <a:cubicBezTo>
                    <a:pt x="148" y="74"/>
                    <a:pt x="147" y="80"/>
                    <a:pt x="147" y="86"/>
                  </a:cubicBezTo>
                  <a:cubicBezTo>
                    <a:pt x="147" y="92"/>
                    <a:pt x="146" y="98"/>
                    <a:pt x="145" y="104"/>
                  </a:cubicBezTo>
                  <a:cubicBezTo>
                    <a:pt x="144" y="107"/>
                    <a:pt x="144" y="110"/>
                    <a:pt x="144" y="113"/>
                  </a:cubicBezTo>
                  <a:cubicBezTo>
                    <a:pt x="144" y="116"/>
                    <a:pt x="144" y="119"/>
                    <a:pt x="145" y="122"/>
                  </a:cubicBezTo>
                  <a:cubicBezTo>
                    <a:pt x="149" y="124"/>
                    <a:pt x="152" y="126"/>
                    <a:pt x="155" y="130"/>
                  </a:cubicBezTo>
                  <a:cubicBezTo>
                    <a:pt x="158" y="133"/>
                    <a:pt x="159" y="138"/>
                    <a:pt x="158" y="142"/>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6" name="Freeform 34"/>
            <p:cNvSpPr/>
            <p:nvPr/>
          </p:nvSpPr>
          <p:spPr bwMode="auto">
            <a:xfrm>
              <a:off x="4197" y="1480"/>
              <a:ext cx="296" cy="440"/>
            </a:xfrm>
            <a:custGeom>
              <a:avLst/>
              <a:gdLst>
                <a:gd name="T0" fmla="*/ 119 w 125"/>
                <a:gd name="T1" fmla="*/ 119 h 186"/>
                <a:gd name="T2" fmla="*/ 99 w 125"/>
                <a:gd name="T3" fmla="*/ 148 h 186"/>
                <a:gd name="T4" fmla="*/ 72 w 125"/>
                <a:gd name="T5" fmla="*/ 171 h 186"/>
                <a:gd name="T6" fmla="*/ 39 w 125"/>
                <a:gd name="T7" fmla="*/ 185 h 186"/>
                <a:gd name="T8" fmla="*/ 16 w 125"/>
                <a:gd name="T9" fmla="*/ 183 h 186"/>
                <a:gd name="T10" fmla="*/ 8 w 125"/>
                <a:gd name="T11" fmla="*/ 171 h 186"/>
                <a:gd name="T12" fmla="*/ 8 w 125"/>
                <a:gd name="T13" fmla="*/ 158 h 186"/>
                <a:gd name="T14" fmla="*/ 21 w 125"/>
                <a:gd name="T15" fmla="*/ 154 h 186"/>
                <a:gd name="T16" fmla="*/ 37 w 125"/>
                <a:gd name="T17" fmla="*/ 153 h 186"/>
                <a:gd name="T18" fmla="*/ 60 w 125"/>
                <a:gd name="T19" fmla="*/ 143 h 186"/>
                <a:gd name="T20" fmla="*/ 79 w 125"/>
                <a:gd name="T21" fmla="*/ 124 h 186"/>
                <a:gd name="T22" fmla="*/ 88 w 125"/>
                <a:gd name="T23" fmla="*/ 109 h 186"/>
                <a:gd name="T24" fmla="*/ 91 w 125"/>
                <a:gd name="T25" fmla="*/ 96 h 186"/>
                <a:gd name="T26" fmla="*/ 87 w 125"/>
                <a:gd name="T27" fmla="*/ 88 h 186"/>
                <a:gd name="T28" fmla="*/ 68 w 125"/>
                <a:gd name="T29" fmla="*/ 91 h 186"/>
                <a:gd name="T30" fmla="*/ 42 w 125"/>
                <a:gd name="T31" fmla="*/ 111 h 186"/>
                <a:gd name="T32" fmla="*/ 22 w 125"/>
                <a:gd name="T33" fmla="*/ 125 h 186"/>
                <a:gd name="T34" fmla="*/ 7 w 125"/>
                <a:gd name="T35" fmla="*/ 123 h 186"/>
                <a:gd name="T36" fmla="*/ 1 w 125"/>
                <a:gd name="T37" fmla="*/ 108 h 186"/>
                <a:gd name="T38" fmla="*/ 3 w 125"/>
                <a:gd name="T39" fmla="*/ 82 h 186"/>
                <a:gd name="T40" fmla="*/ 8 w 125"/>
                <a:gd name="T41" fmla="*/ 48 h 186"/>
                <a:gd name="T42" fmla="*/ 13 w 125"/>
                <a:gd name="T43" fmla="*/ 24 h 186"/>
                <a:gd name="T44" fmla="*/ 31 w 125"/>
                <a:gd name="T45" fmla="*/ 7 h 186"/>
                <a:gd name="T46" fmla="*/ 64 w 125"/>
                <a:gd name="T47" fmla="*/ 0 h 186"/>
                <a:gd name="T48" fmla="*/ 88 w 125"/>
                <a:gd name="T49" fmla="*/ 0 h 186"/>
                <a:gd name="T50" fmla="*/ 100 w 125"/>
                <a:gd name="T51" fmla="*/ 16 h 186"/>
                <a:gd name="T52" fmla="*/ 95 w 125"/>
                <a:gd name="T53" fmla="*/ 23 h 186"/>
                <a:gd name="T54" fmla="*/ 88 w 125"/>
                <a:gd name="T55" fmla="*/ 23 h 186"/>
                <a:gd name="T56" fmla="*/ 63 w 125"/>
                <a:gd name="T57" fmla="*/ 25 h 186"/>
                <a:gd name="T58" fmla="*/ 40 w 125"/>
                <a:gd name="T59" fmla="*/ 32 h 186"/>
                <a:gd name="T60" fmla="*/ 35 w 125"/>
                <a:gd name="T61" fmla="*/ 57 h 186"/>
                <a:gd name="T62" fmla="*/ 32 w 125"/>
                <a:gd name="T63" fmla="*/ 83 h 186"/>
                <a:gd name="T64" fmla="*/ 32 w 125"/>
                <a:gd name="T65" fmla="*/ 87 h 186"/>
                <a:gd name="T66" fmla="*/ 55 w 125"/>
                <a:gd name="T67" fmla="*/ 63 h 186"/>
                <a:gd name="T68" fmla="*/ 86 w 125"/>
                <a:gd name="T69" fmla="*/ 55 h 186"/>
                <a:gd name="T70" fmla="*/ 116 w 125"/>
                <a:gd name="T71" fmla="*/ 68 h 186"/>
                <a:gd name="T72" fmla="*/ 124 w 125"/>
                <a:gd name="T73" fmla="*/ 10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5" h="186">
                  <a:moveTo>
                    <a:pt x="124" y="102"/>
                  </a:moveTo>
                  <a:cubicBezTo>
                    <a:pt x="123" y="108"/>
                    <a:pt x="122" y="113"/>
                    <a:pt x="119" y="119"/>
                  </a:cubicBezTo>
                  <a:cubicBezTo>
                    <a:pt x="117" y="124"/>
                    <a:pt x="114" y="129"/>
                    <a:pt x="111" y="134"/>
                  </a:cubicBezTo>
                  <a:cubicBezTo>
                    <a:pt x="107" y="139"/>
                    <a:pt x="103" y="144"/>
                    <a:pt x="99" y="148"/>
                  </a:cubicBezTo>
                  <a:cubicBezTo>
                    <a:pt x="95" y="153"/>
                    <a:pt x="90" y="157"/>
                    <a:pt x="86" y="160"/>
                  </a:cubicBezTo>
                  <a:cubicBezTo>
                    <a:pt x="81" y="164"/>
                    <a:pt x="77" y="168"/>
                    <a:pt x="72" y="171"/>
                  </a:cubicBezTo>
                  <a:cubicBezTo>
                    <a:pt x="67" y="175"/>
                    <a:pt x="61" y="177"/>
                    <a:pt x="56" y="180"/>
                  </a:cubicBezTo>
                  <a:cubicBezTo>
                    <a:pt x="51" y="182"/>
                    <a:pt x="45" y="184"/>
                    <a:pt x="39" y="185"/>
                  </a:cubicBezTo>
                  <a:cubicBezTo>
                    <a:pt x="34" y="186"/>
                    <a:pt x="28" y="186"/>
                    <a:pt x="22" y="186"/>
                  </a:cubicBezTo>
                  <a:cubicBezTo>
                    <a:pt x="20" y="185"/>
                    <a:pt x="18" y="184"/>
                    <a:pt x="16" y="183"/>
                  </a:cubicBezTo>
                  <a:cubicBezTo>
                    <a:pt x="13" y="182"/>
                    <a:pt x="12" y="180"/>
                    <a:pt x="11" y="178"/>
                  </a:cubicBezTo>
                  <a:cubicBezTo>
                    <a:pt x="9" y="176"/>
                    <a:pt x="8" y="173"/>
                    <a:pt x="8" y="171"/>
                  </a:cubicBezTo>
                  <a:cubicBezTo>
                    <a:pt x="7" y="169"/>
                    <a:pt x="7" y="166"/>
                    <a:pt x="7" y="164"/>
                  </a:cubicBezTo>
                  <a:cubicBezTo>
                    <a:pt x="7" y="162"/>
                    <a:pt x="7" y="160"/>
                    <a:pt x="8" y="158"/>
                  </a:cubicBezTo>
                  <a:cubicBezTo>
                    <a:pt x="10" y="156"/>
                    <a:pt x="11" y="155"/>
                    <a:pt x="13" y="154"/>
                  </a:cubicBezTo>
                  <a:cubicBezTo>
                    <a:pt x="16" y="154"/>
                    <a:pt x="18" y="154"/>
                    <a:pt x="21" y="154"/>
                  </a:cubicBezTo>
                  <a:cubicBezTo>
                    <a:pt x="23" y="153"/>
                    <a:pt x="26" y="153"/>
                    <a:pt x="29" y="153"/>
                  </a:cubicBezTo>
                  <a:cubicBezTo>
                    <a:pt x="31" y="153"/>
                    <a:pt x="34" y="153"/>
                    <a:pt x="37" y="153"/>
                  </a:cubicBezTo>
                  <a:cubicBezTo>
                    <a:pt x="39" y="153"/>
                    <a:pt x="42" y="153"/>
                    <a:pt x="45" y="152"/>
                  </a:cubicBezTo>
                  <a:cubicBezTo>
                    <a:pt x="50" y="150"/>
                    <a:pt x="56" y="147"/>
                    <a:pt x="60" y="143"/>
                  </a:cubicBezTo>
                  <a:cubicBezTo>
                    <a:pt x="65" y="139"/>
                    <a:pt x="69" y="135"/>
                    <a:pt x="73" y="130"/>
                  </a:cubicBezTo>
                  <a:cubicBezTo>
                    <a:pt x="75" y="128"/>
                    <a:pt x="77" y="126"/>
                    <a:pt x="79" y="124"/>
                  </a:cubicBezTo>
                  <a:cubicBezTo>
                    <a:pt x="80" y="121"/>
                    <a:pt x="82" y="119"/>
                    <a:pt x="84" y="116"/>
                  </a:cubicBezTo>
                  <a:cubicBezTo>
                    <a:pt x="85" y="114"/>
                    <a:pt x="87" y="111"/>
                    <a:pt x="88" y="109"/>
                  </a:cubicBezTo>
                  <a:cubicBezTo>
                    <a:pt x="89" y="106"/>
                    <a:pt x="90" y="103"/>
                    <a:pt x="90" y="100"/>
                  </a:cubicBezTo>
                  <a:cubicBezTo>
                    <a:pt x="91" y="99"/>
                    <a:pt x="91" y="97"/>
                    <a:pt x="91" y="96"/>
                  </a:cubicBezTo>
                  <a:cubicBezTo>
                    <a:pt x="91" y="94"/>
                    <a:pt x="90" y="93"/>
                    <a:pt x="90" y="91"/>
                  </a:cubicBezTo>
                  <a:cubicBezTo>
                    <a:pt x="89" y="90"/>
                    <a:pt x="88" y="89"/>
                    <a:pt x="87" y="88"/>
                  </a:cubicBezTo>
                  <a:cubicBezTo>
                    <a:pt x="86" y="87"/>
                    <a:pt x="85" y="86"/>
                    <a:pt x="83" y="86"/>
                  </a:cubicBezTo>
                  <a:cubicBezTo>
                    <a:pt x="78" y="87"/>
                    <a:pt x="73" y="89"/>
                    <a:pt x="68" y="91"/>
                  </a:cubicBezTo>
                  <a:cubicBezTo>
                    <a:pt x="64" y="94"/>
                    <a:pt x="59" y="97"/>
                    <a:pt x="55" y="100"/>
                  </a:cubicBezTo>
                  <a:cubicBezTo>
                    <a:pt x="51" y="104"/>
                    <a:pt x="46" y="107"/>
                    <a:pt x="42" y="111"/>
                  </a:cubicBezTo>
                  <a:cubicBezTo>
                    <a:pt x="38" y="114"/>
                    <a:pt x="34" y="117"/>
                    <a:pt x="29" y="121"/>
                  </a:cubicBezTo>
                  <a:cubicBezTo>
                    <a:pt x="27" y="122"/>
                    <a:pt x="25" y="124"/>
                    <a:pt x="22" y="125"/>
                  </a:cubicBezTo>
                  <a:cubicBezTo>
                    <a:pt x="20" y="126"/>
                    <a:pt x="17" y="127"/>
                    <a:pt x="15" y="127"/>
                  </a:cubicBezTo>
                  <a:cubicBezTo>
                    <a:pt x="12" y="126"/>
                    <a:pt x="9" y="125"/>
                    <a:pt x="7" y="123"/>
                  </a:cubicBezTo>
                  <a:cubicBezTo>
                    <a:pt x="5" y="122"/>
                    <a:pt x="4" y="119"/>
                    <a:pt x="3" y="117"/>
                  </a:cubicBezTo>
                  <a:cubicBezTo>
                    <a:pt x="2" y="114"/>
                    <a:pt x="1" y="111"/>
                    <a:pt x="1" y="108"/>
                  </a:cubicBezTo>
                  <a:cubicBezTo>
                    <a:pt x="0" y="106"/>
                    <a:pt x="0" y="103"/>
                    <a:pt x="1" y="100"/>
                  </a:cubicBezTo>
                  <a:cubicBezTo>
                    <a:pt x="1" y="94"/>
                    <a:pt x="2" y="88"/>
                    <a:pt x="3" y="82"/>
                  </a:cubicBezTo>
                  <a:cubicBezTo>
                    <a:pt x="3" y="77"/>
                    <a:pt x="4" y="71"/>
                    <a:pt x="5" y="65"/>
                  </a:cubicBezTo>
                  <a:cubicBezTo>
                    <a:pt x="6" y="59"/>
                    <a:pt x="7" y="54"/>
                    <a:pt x="8" y="48"/>
                  </a:cubicBezTo>
                  <a:cubicBezTo>
                    <a:pt x="9" y="42"/>
                    <a:pt x="10" y="37"/>
                    <a:pt x="11" y="31"/>
                  </a:cubicBezTo>
                  <a:cubicBezTo>
                    <a:pt x="12" y="28"/>
                    <a:pt x="12" y="26"/>
                    <a:pt x="13" y="24"/>
                  </a:cubicBezTo>
                  <a:cubicBezTo>
                    <a:pt x="14" y="21"/>
                    <a:pt x="15" y="19"/>
                    <a:pt x="16" y="17"/>
                  </a:cubicBezTo>
                  <a:cubicBezTo>
                    <a:pt x="21" y="13"/>
                    <a:pt x="26" y="9"/>
                    <a:pt x="31" y="7"/>
                  </a:cubicBezTo>
                  <a:cubicBezTo>
                    <a:pt x="36" y="5"/>
                    <a:pt x="41" y="3"/>
                    <a:pt x="47" y="2"/>
                  </a:cubicBezTo>
                  <a:cubicBezTo>
                    <a:pt x="53" y="1"/>
                    <a:pt x="59" y="0"/>
                    <a:pt x="64" y="0"/>
                  </a:cubicBezTo>
                  <a:cubicBezTo>
                    <a:pt x="70" y="0"/>
                    <a:pt x="76" y="0"/>
                    <a:pt x="81" y="0"/>
                  </a:cubicBezTo>
                  <a:cubicBezTo>
                    <a:pt x="84" y="0"/>
                    <a:pt x="86" y="0"/>
                    <a:pt x="88" y="0"/>
                  </a:cubicBezTo>
                  <a:cubicBezTo>
                    <a:pt x="91" y="1"/>
                    <a:pt x="93" y="2"/>
                    <a:pt x="95" y="3"/>
                  </a:cubicBezTo>
                  <a:cubicBezTo>
                    <a:pt x="99" y="7"/>
                    <a:pt x="101" y="11"/>
                    <a:pt x="100" y="16"/>
                  </a:cubicBezTo>
                  <a:cubicBezTo>
                    <a:pt x="100" y="18"/>
                    <a:pt x="100" y="19"/>
                    <a:pt x="99" y="21"/>
                  </a:cubicBezTo>
                  <a:cubicBezTo>
                    <a:pt x="98" y="22"/>
                    <a:pt x="96" y="23"/>
                    <a:pt x="95" y="23"/>
                  </a:cubicBezTo>
                  <a:cubicBezTo>
                    <a:pt x="94" y="24"/>
                    <a:pt x="93" y="24"/>
                    <a:pt x="92" y="23"/>
                  </a:cubicBezTo>
                  <a:cubicBezTo>
                    <a:pt x="90" y="23"/>
                    <a:pt x="89" y="23"/>
                    <a:pt x="88" y="23"/>
                  </a:cubicBezTo>
                  <a:cubicBezTo>
                    <a:pt x="84" y="23"/>
                    <a:pt x="80" y="23"/>
                    <a:pt x="76" y="24"/>
                  </a:cubicBezTo>
                  <a:cubicBezTo>
                    <a:pt x="71" y="24"/>
                    <a:pt x="67" y="24"/>
                    <a:pt x="63" y="25"/>
                  </a:cubicBezTo>
                  <a:cubicBezTo>
                    <a:pt x="59" y="26"/>
                    <a:pt x="55" y="26"/>
                    <a:pt x="51" y="27"/>
                  </a:cubicBezTo>
                  <a:cubicBezTo>
                    <a:pt x="47" y="28"/>
                    <a:pt x="43" y="30"/>
                    <a:pt x="40" y="32"/>
                  </a:cubicBezTo>
                  <a:cubicBezTo>
                    <a:pt x="39" y="36"/>
                    <a:pt x="38" y="40"/>
                    <a:pt x="38" y="44"/>
                  </a:cubicBezTo>
                  <a:cubicBezTo>
                    <a:pt x="37" y="49"/>
                    <a:pt x="36" y="53"/>
                    <a:pt x="35" y="57"/>
                  </a:cubicBezTo>
                  <a:cubicBezTo>
                    <a:pt x="35" y="61"/>
                    <a:pt x="34" y="66"/>
                    <a:pt x="33" y="70"/>
                  </a:cubicBezTo>
                  <a:cubicBezTo>
                    <a:pt x="33" y="74"/>
                    <a:pt x="32" y="78"/>
                    <a:pt x="32" y="83"/>
                  </a:cubicBezTo>
                  <a:cubicBezTo>
                    <a:pt x="31" y="85"/>
                    <a:pt x="31" y="85"/>
                    <a:pt x="31" y="85"/>
                  </a:cubicBezTo>
                  <a:cubicBezTo>
                    <a:pt x="32" y="87"/>
                    <a:pt x="32" y="87"/>
                    <a:pt x="32" y="87"/>
                  </a:cubicBezTo>
                  <a:cubicBezTo>
                    <a:pt x="35" y="82"/>
                    <a:pt x="38" y="78"/>
                    <a:pt x="42" y="74"/>
                  </a:cubicBezTo>
                  <a:cubicBezTo>
                    <a:pt x="46" y="70"/>
                    <a:pt x="51" y="66"/>
                    <a:pt x="55" y="63"/>
                  </a:cubicBezTo>
                  <a:cubicBezTo>
                    <a:pt x="60" y="61"/>
                    <a:pt x="65" y="58"/>
                    <a:pt x="70" y="57"/>
                  </a:cubicBezTo>
                  <a:cubicBezTo>
                    <a:pt x="76" y="55"/>
                    <a:pt x="81" y="55"/>
                    <a:pt x="86" y="55"/>
                  </a:cubicBezTo>
                  <a:cubicBezTo>
                    <a:pt x="93" y="54"/>
                    <a:pt x="99" y="55"/>
                    <a:pt x="104" y="58"/>
                  </a:cubicBezTo>
                  <a:cubicBezTo>
                    <a:pt x="109" y="60"/>
                    <a:pt x="113" y="64"/>
                    <a:pt x="116" y="68"/>
                  </a:cubicBezTo>
                  <a:cubicBezTo>
                    <a:pt x="120" y="73"/>
                    <a:pt x="122" y="78"/>
                    <a:pt x="123" y="84"/>
                  </a:cubicBezTo>
                  <a:cubicBezTo>
                    <a:pt x="125" y="90"/>
                    <a:pt x="125" y="96"/>
                    <a:pt x="124" y="102"/>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7" name="Freeform 35"/>
            <p:cNvSpPr>
              <a:spLocks noEditPoints="1"/>
            </p:cNvSpPr>
            <p:nvPr/>
          </p:nvSpPr>
          <p:spPr bwMode="auto">
            <a:xfrm>
              <a:off x="2712" y="1669"/>
              <a:ext cx="482" cy="688"/>
            </a:xfrm>
            <a:custGeom>
              <a:avLst/>
              <a:gdLst>
                <a:gd name="T0" fmla="*/ 194 w 204"/>
                <a:gd name="T1" fmla="*/ 215 h 291"/>
                <a:gd name="T2" fmla="*/ 168 w 204"/>
                <a:gd name="T3" fmla="*/ 250 h 291"/>
                <a:gd name="T4" fmla="*/ 132 w 204"/>
                <a:gd name="T5" fmla="*/ 275 h 291"/>
                <a:gd name="T6" fmla="*/ 111 w 204"/>
                <a:gd name="T7" fmla="*/ 285 h 291"/>
                <a:gd name="T8" fmla="*/ 90 w 204"/>
                <a:gd name="T9" fmla="*/ 290 h 291"/>
                <a:gd name="T10" fmla="*/ 68 w 204"/>
                <a:gd name="T11" fmla="*/ 291 h 291"/>
                <a:gd name="T12" fmla="*/ 47 w 204"/>
                <a:gd name="T13" fmla="*/ 285 h 291"/>
                <a:gd name="T14" fmla="*/ 30 w 204"/>
                <a:gd name="T15" fmla="*/ 276 h 291"/>
                <a:gd name="T16" fmla="*/ 18 w 204"/>
                <a:gd name="T17" fmla="*/ 262 h 291"/>
                <a:gd name="T18" fmla="*/ 9 w 204"/>
                <a:gd name="T19" fmla="*/ 246 h 291"/>
                <a:gd name="T20" fmla="*/ 4 w 204"/>
                <a:gd name="T21" fmla="*/ 228 h 291"/>
                <a:gd name="T22" fmla="*/ 1 w 204"/>
                <a:gd name="T23" fmla="*/ 192 h 291"/>
                <a:gd name="T24" fmla="*/ 10 w 204"/>
                <a:gd name="T25" fmla="*/ 157 h 291"/>
                <a:gd name="T26" fmla="*/ 36 w 204"/>
                <a:gd name="T27" fmla="*/ 113 h 291"/>
                <a:gd name="T28" fmla="*/ 69 w 204"/>
                <a:gd name="T29" fmla="*/ 73 h 291"/>
                <a:gd name="T30" fmla="*/ 86 w 204"/>
                <a:gd name="T31" fmla="*/ 53 h 291"/>
                <a:gd name="T32" fmla="*/ 104 w 204"/>
                <a:gd name="T33" fmla="*/ 35 h 291"/>
                <a:gd name="T34" fmla="*/ 123 w 204"/>
                <a:gd name="T35" fmla="*/ 17 h 291"/>
                <a:gd name="T36" fmla="*/ 144 w 204"/>
                <a:gd name="T37" fmla="*/ 3 h 291"/>
                <a:gd name="T38" fmla="*/ 156 w 204"/>
                <a:gd name="T39" fmla="*/ 0 h 291"/>
                <a:gd name="T40" fmla="*/ 169 w 204"/>
                <a:gd name="T41" fmla="*/ 2 h 291"/>
                <a:gd name="T42" fmla="*/ 175 w 204"/>
                <a:gd name="T43" fmla="*/ 4 h 291"/>
                <a:gd name="T44" fmla="*/ 179 w 204"/>
                <a:gd name="T45" fmla="*/ 8 h 291"/>
                <a:gd name="T46" fmla="*/ 180 w 204"/>
                <a:gd name="T47" fmla="*/ 16 h 291"/>
                <a:gd name="T48" fmla="*/ 179 w 204"/>
                <a:gd name="T49" fmla="*/ 21 h 291"/>
                <a:gd name="T50" fmla="*/ 178 w 204"/>
                <a:gd name="T51" fmla="*/ 28 h 291"/>
                <a:gd name="T52" fmla="*/ 175 w 204"/>
                <a:gd name="T53" fmla="*/ 34 h 291"/>
                <a:gd name="T54" fmla="*/ 155 w 204"/>
                <a:gd name="T55" fmla="*/ 52 h 291"/>
                <a:gd name="T56" fmla="*/ 135 w 204"/>
                <a:gd name="T57" fmla="*/ 70 h 291"/>
                <a:gd name="T58" fmla="*/ 110 w 204"/>
                <a:gd name="T59" fmla="*/ 93 h 291"/>
                <a:gd name="T60" fmla="*/ 89 w 204"/>
                <a:gd name="T61" fmla="*/ 119 h 291"/>
                <a:gd name="T62" fmla="*/ 108 w 204"/>
                <a:gd name="T63" fmla="*/ 114 h 291"/>
                <a:gd name="T64" fmla="*/ 127 w 204"/>
                <a:gd name="T65" fmla="*/ 114 h 291"/>
                <a:gd name="T66" fmla="*/ 145 w 204"/>
                <a:gd name="T67" fmla="*/ 117 h 291"/>
                <a:gd name="T68" fmla="*/ 163 w 204"/>
                <a:gd name="T69" fmla="*/ 123 h 291"/>
                <a:gd name="T70" fmla="*/ 187 w 204"/>
                <a:gd name="T71" fmla="*/ 138 h 291"/>
                <a:gd name="T72" fmla="*/ 201 w 204"/>
                <a:gd name="T73" fmla="*/ 162 h 291"/>
                <a:gd name="T74" fmla="*/ 202 w 204"/>
                <a:gd name="T75" fmla="*/ 189 h 291"/>
                <a:gd name="T76" fmla="*/ 194 w 204"/>
                <a:gd name="T77" fmla="*/ 215 h 291"/>
                <a:gd name="T78" fmla="*/ 151 w 204"/>
                <a:gd name="T79" fmla="*/ 203 h 291"/>
                <a:gd name="T80" fmla="*/ 155 w 204"/>
                <a:gd name="T81" fmla="*/ 192 h 291"/>
                <a:gd name="T82" fmla="*/ 156 w 204"/>
                <a:gd name="T83" fmla="*/ 180 h 291"/>
                <a:gd name="T84" fmla="*/ 151 w 204"/>
                <a:gd name="T85" fmla="*/ 170 h 291"/>
                <a:gd name="T86" fmla="*/ 141 w 204"/>
                <a:gd name="T87" fmla="*/ 163 h 291"/>
                <a:gd name="T88" fmla="*/ 121 w 204"/>
                <a:gd name="T89" fmla="*/ 160 h 291"/>
                <a:gd name="T90" fmla="*/ 101 w 204"/>
                <a:gd name="T91" fmla="*/ 163 h 291"/>
                <a:gd name="T92" fmla="*/ 82 w 204"/>
                <a:gd name="T93" fmla="*/ 168 h 291"/>
                <a:gd name="T94" fmla="*/ 64 w 204"/>
                <a:gd name="T95" fmla="*/ 179 h 291"/>
                <a:gd name="T96" fmla="*/ 52 w 204"/>
                <a:gd name="T97" fmla="*/ 191 h 291"/>
                <a:gd name="T98" fmla="*/ 43 w 204"/>
                <a:gd name="T99" fmla="*/ 205 h 291"/>
                <a:gd name="T100" fmla="*/ 41 w 204"/>
                <a:gd name="T101" fmla="*/ 217 h 291"/>
                <a:gd name="T102" fmla="*/ 45 w 204"/>
                <a:gd name="T103" fmla="*/ 227 h 291"/>
                <a:gd name="T104" fmla="*/ 54 w 204"/>
                <a:gd name="T105" fmla="*/ 235 h 291"/>
                <a:gd name="T106" fmla="*/ 65 w 204"/>
                <a:gd name="T107" fmla="*/ 240 h 291"/>
                <a:gd name="T108" fmla="*/ 90 w 204"/>
                <a:gd name="T109" fmla="*/ 245 h 291"/>
                <a:gd name="T110" fmla="*/ 116 w 204"/>
                <a:gd name="T111" fmla="*/ 240 h 291"/>
                <a:gd name="T112" fmla="*/ 136 w 204"/>
                <a:gd name="T113" fmla="*/ 224 h 291"/>
                <a:gd name="T114" fmla="*/ 151 w 204"/>
                <a:gd name="T115" fmla="*/ 203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4" h="291">
                  <a:moveTo>
                    <a:pt x="194" y="215"/>
                  </a:moveTo>
                  <a:cubicBezTo>
                    <a:pt x="187" y="228"/>
                    <a:pt x="179" y="239"/>
                    <a:pt x="168" y="250"/>
                  </a:cubicBezTo>
                  <a:cubicBezTo>
                    <a:pt x="157" y="260"/>
                    <a:pt x="145" y="269"/>
                    <a:pt x="132" y="275"/>
                  </a:cubicBezTo>
                  <a:cubicBezTo>
                    <a:pt x="125" y="279"/>
                    <a:pt x="118" y="282"/>
                    <a:pt x="111" y="285"/>
                  </a:cubicBezTo>
                  <a:cubicBezTo>
                    <a:pt x="104" y="287"/>
                    <a:pt x="97" y="289"/>
                    <a:pt x="90" y="290"/>
                  </a:cubicBezTo>
                  <a:cubicBezTo>
                    <a:pt x="82" y="291"/>
                    <a:pt x="75" y="291"/>
                    <a:pt x="68" y="291"/>
                  </a:cubicBezTo>
                  <a:cubicBezTo>
                    <a:pt x="61" y="290"/>
                    <a:pt x="54" y="288"/>
                    <a:pt x="47" y="285"/>
                  </a:cubicBezTo>
                  <a:cubicBezTo>
                    <a:pt x="41" y="283"/>
                    <a:pt x="35" y="280"/>
                    <a:pt x="30" y="276"/>
                  </a:cubicBezTo>
                  <a:cubicBezTo>
                    <a:pt x="26" y="272"/>
                    <a:pt x="22" y="267"/>
                    <a:pt x="18" y="262"/>
                  </a:cubicBezTo>
                  <a:cubicBezTo>
                    <a:pt x="14" y="257"/>
                    <a:pt x="11" y="252"/>
                    <a:pt x="9" y="246"/>
                  </a:cubicBezTo>
                  <a:cubicBezTo>
                    <a:pt x="7" y="240"/>
                    <a:pt x="5" y="234"/>
                    <a:pt x="4" y="228"/>
                  </a:cubicBezTo>
                  <a:cubicBezTo>
                    <a:pt x="1" y="217"/>
                    <a:pt x="0" y="205"/>
                    <a:pt x="1" y="192"/>
                  </a:cubicBezTo>
                  <a:cubicBezTo>
                    <a:pt x="1" y="180"/>
                    <a:pt x="4" y="168"/>
                    <a:pt x="10" y="157"/>
                  </a:cubicBezTo>
                  <a:cubicBezTo>
                    <a:pt x="17" y="141"/>
                    <a:pt x="26" y="126"/>
                    <a:pt x="36" y="113"/>
                  </a:cubicBezTo>
                  <a:cubicBezTo>
                    <a:pt x="47" y="99"/>
                    <a:pt x="58" y="86"/>
                    <a:pt x="69" y="73"/>
                  </a:cubicBezTo>
                  <a:cubicBezTo>
                    <a:pt x="74" y="66"/>
                    <a:pt x="80" y="60"/>
                    <a:pt x="86" y="53"/>
                  </a:cubicBezTo>
                  <a:cubicBezTo>
                    <a:pt x="92" y="47"/>
                    <a:pt x="98" y="41"/>
                    <a:pt x="104" y="35"/>
                  </a:cubicBezTo>
                  <a:cubicBezTo>
                    <a:pt x="110" y="28"/>
                    <a:pt x="116" y="23"/>
                    <a:pt x="123" y="17"/>
                  </a:cubicBezTo>
                  <a:cubicBezTo>
                    <a:pt x="129" y="12"/>
                    <a:pt x="136" y="7"/>
                    <a:pt x="144" y="3"/>
                  </a:cubicBezTo>
                  <a:cubicBezTo>
                    <a:pt x="148" y="1"/>
                    <a:pt x="152" y="0"/>
                    <a:pt x="156" y="0"/>
                  </a:cubicBezTo>
                  <a:cubicBezTo>
                    <a:pt x="161" y="0"/>
                    <a:pt x="165" y="1"/>
                    <a:pt x="169" y="2"/>
                  </a:cubicBezTo>
                  <a:cubicBezTo>
                    <a:pt x="171" y="3"/>
                    <a:pt x="173" y="3"/>
                    <a:pt x="175" y="4"/>
                  </a:cubicBezTo>
                  <a:cubicBezTo>
                    <a:pt x="176" y="5"/>
                    <a:pt x="178" y="6"/>
                    <a:pt x="179" y="8"/>
                  </a:cubicBezTo>
                  <a:cubicBezTo>
                    <a:pt x="179" y="11"/>
                    <a:pt x="180" y="14"/>
                    <a:pt x="180" y="16"/>
                  </a:cubicBezTo>
                  <a:cubicBezTo>
                    <a:pt x="180" y="18"/>
                    <a:pt x="180" y="20"/>
                    <a:pt x="179" y="21"/>
                  </a:cubicBezTo>
                  <a:cubicBezTo>
                    <a:pt x="179" y="23"/>
                    <a:pt x="178" y="25"/>
                    <a:pt x="178" y="28"/>
                  </a:cubicBezTo>
                  <a:cubicBezTo>
                    <a:pt x="177" y="30"/>
                    <a:pt x="176" y="32"/>
                    <a:pt x="175" y="34"/>
                  </a:cubicBezTo>
                  <a:cubicBezTo>
                    <a:pt x="169" y="40"/>
                    <a:pt x="162" y="46"/>
                    <a:pt x="155" y="52"/>
                  </a:cubicBezTo>
                  <a:cubicBezTo>
                    <a:pt x="149" y="58"/>
                    <a:pt x="142" y="64"/>
                    <a:pt x="135" y="70"/>
                  </a:cubicBezTo>
                  <a:cubicBezTo>
                    <a:pt x="126" y="78"/>
                    <a:pt x="118" y="85"/>
                    <a:pt x="110" y="93"/>
                  </a:cubicBezTo>
                  <a:cubicBezTo>
                    <a:pt x="102" y="101"/>
                    <a:pt x="95" y="110"/>
                    <a:pt x="89" y="119"/>
                  </a:cubicBezTo>
                  <a:cubicBezTo>
                    <a:pt x="95" y="117"/>
                    <a:pt x="102" y="115"/>
                    <a:pt x="108" y="114"/>
                  </a:cubicBezTo>
                  <a:cubicBezTo>
                    <a:pt x="114" y="113"/>
                    <a:pt x="120" y="113"/>
                    <a:pt x="127" y="114"/>
                  </a:cubicBezTo>
                  <a:cubicBezTo>
                    <a:pt x="133" y="114"/>
                    <a:pt x="139" y="115"/>
                    <a:pt x="145" y="117"/>
                  </a:cubicBezTo>
                  <a:cubicBezTo>
                    <a:pt x="151" y="119"/>
                    <a:pt x="157" y="120"/>
                    <a:pt x="163" y="123"/>
                  </a:cubicBezTo>
                  <a:cubicBezTo>
                    <a:pt x="172" y="126"/>
                    <a:pt x="180" y="131"/>
                    <a:pt x="187" y="138"/>
                  </a:cubicBezTo>
                  <a:cubicBezTo>
                    <a:pt x="194" y="144"/>
                    <a:pt x="199" y="152"/>
                    <a:pt x="201" y="162"/>
                  </a:cubicBezTo>
                  <a:cubicBezTo>
                    <a:pt x="204" y="171"/>
                    <a:pt x="204" y="180"/>
                    <a:pt x="202" y="189"/>
                  </a:cubicBezTo>
                  <a:cubicBezTo>
                    <a:pt x="201" y="198"/>
                    <a:pt x="198" y="207"/>
                    <a:pt x="194" y="215"/>
                  </a:cubicBezTo>
                  <a:close/>
                  <a:moveTo>
                    <a:pt x="151" y="203"/>
                  </a:moveTo>
                  <a:cubicBezTo>
                    <a:pt x="153" y="200"/>
                    <a:pt x="154" y="196"/>
                    <a:pt x="155" y="192"/>
                  </a:cubicBezTo>
                  <a:cubicBezTo>
                    <a:pt x="156" y="188"/>
                    <a:pt x="156" y="184"/>
                    <a:pt x="156" y="180"/>
                  </a:cubicBezTo>
                  <a:cubicBezTo>
                    <a:pt x="155" y="176"/>
                    <a:pt x="154" y="173"/>
                    <a:pt x="151" y="170"/>
                  </a:cubicBezTo>
                  <a:cubicBezTo>
                    <a:pt x="149" y="166"/>
                    <a:pt x="146" y="164"/>
                    <a:pt x="141" y="163"/>
                  </a:cubicBezTo>
                  <a:cubicBezTo>
                    <a:pt x="135" y="161"/>
                    <a:pt x="128" y="160"/>
                    <a:pt x="121" y="160"/>
                  </a:cubicBezTo>
                  <a:cubicBezTo>
                    <a:pt x="115" y="160"/>
                    <a:pt x="108" y="161"/>
                    <a:pt x="101" y="163"/>
                  </a:cubicBezTo>
                  <a:cubicBezTo>
                    <a:pt x="95" y="164"/>
                    <a:pt x="88" y="166"/>
                    <a:pt x="82" y="168"/>
                  </a:cubicBezTo>
                  <a:cubicBezTo>
                    <a:pt x="75" y="171"/>
                    <a:pt x="69" y="174"/>
                    <a:pt x="64" y="179"/>
                  </a:cubicBezTo>
                  <a:cubicBezTo>
                    <a:pt x="60" y="182"/>
                    <a:pt x="56" y="186"/>
                    <a:pt x="52" y="191"/>
                  </a:cubicBezTo>
                  <a:cubicBezTo>
                    <a:pt x="49" y="195"/>
                    <a:pt x="46" y="200"/>
                    <a:pt x="43" y="205"/>
                  </a:cubicBezTo>
                  <a:cubicBezTo>
                    <a:pt x="41" y="209"/>
                    <a:pt x="40" y="213"/>
                    <a:pt x="41" y="217"/>
                  </a:cubicBezTo>
                  <a:cubicBezTo>
                    <a:pt x="41" y="221"/>
                    <a:pt x="43" y="224"/>
                    <a:pt x="45" y="227"/>
                  </a:cubicBezTo>
                  <a:cubicBezTo>
                    <a:pt x="48" y="230"/>
                    <a:pt x="51" y="233"/>
                    <a:pt x="54" y="235"/>
                  </a:cubicBezTo>
                  <a:cubicBezTo>
                    <a:pt x="57" y="238"/>
                    <a:pt x="61" y="239"/>
                    <a:pt x="65" y="240"/>
                  </a:cubicBezTo>
                  <a:cubicBezTo>
                    <a:pt x="73" y="244"/>
                    <a:pt x="81" y="245"/>
                    <a:pt x="90" y="245"/>
                  </a:cubicBezTo>
                  <a:cubicBezTo>
                    <a:pt x="99" y="245"/>
                    <a:pt x="108" y="243"/>
                    <a:pt x="116" y="240"/>
                  </a:cubicBezTo>
                  <a:cubicBezTo>
                    <a:pt x="124" y="236"/>
                    <a:pt x="131" y="230"/>
                    <a:pt x="136" y="224"/>
                  </a:cubicBezTo>
                  <a:cubicBezTo>
                    <a:pt x="142" y="218"/>
                    <a:pt x="147" y="211"/>
                    <a:pt x="151" y="203"/>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8" name="Freeform 36"/>
            <p:cNvSpPr/>
            <p:nvPr/>
          </p:nvSpPr>
          <p:spPr bwMode="auto">
            <a:xfrm>
              <a:off x="4065" y="1627"/>
              <a:ext cx="108" cy="177"/>
            </a:xfrm>
            <a:custGeom>
              <a:avLst/>
              <a:gdLst>
                <a:gd name="T0" fmla="*/ 46 w 46"/>
                <a:gd name="T1" fmla="*/ 9 h 75"/>
                <a:gd name="T2" fmla="*/ 44 w 46"/>
                <a:gd name="T3" fmla="*/ 14 h 75"/>
                <a:gd name="T4" fmla="*/ 42 w 46"/>
                <a:gd name="T5" fmla="*/ 20 h 75"/>
                <a:gd name="T6" fmla="*/ 34 w 46"/>
                <a:gd name="T7" fmla="*/ 38 h 75"/>
                <a:gd name="T8" fmla="*/ 25 w 46"/>
                <a:gd name="T9" fmla="*/ 56 h 75"/>
                <a:gd name="T10" fmla="*/ 24 w 46"/>
                <a:gd name="T11" fmla="*/ 59 h 75"/>
                <a:gd name="T12" fmla="*/ 23 w 46"/>
                <a:gd name="T13" fmla="*/ 62 h 75"/>
                <a:gd name="T14" fmla="*/ 22 w 46"/>
                <a:gd name="T15" fmla="*/ 66 h 75"/>
                <a:gd name="T16" fmla="*/ 21 w 46"/>
                <a:gd name="T17" fmla="*/ 69 h 75"/>
                <a:gd name="T18" fmla="*/ 21 w 46"/>
                <a:gd name="T19" fmla="*/ 71 h 75"/>
                <a:gd name="T20" fmla="*/ 20 w 46"/>
                <a:gd name="T21" fmla="*/ 74 h 75"/>
                <a:gd name="T22" fmla="*/ 15 w 46"/>
                <a:gd name="T23" fmla="*/ 75 h 75"/>
                <a:gd name="T24" fmla="*/ 13 w 46"/>
                <a:gd name="T25" fmla="*/ 74 h 75"/>
                <a:gd name="T26" fmla="*/ 11 w 46"/>
                <a:gd name="T27" fmla="*/ 73 h 75"/>
                <a:gd name="T28" fmla="*/ 10 w 46"/>
                <a:gd name="T29" fmla="*/ 70 h 75"/>
                <a:gd name="T30" fmla="*/ 9 w 46"/>
                <a:gd name="T31" fmla="*/ 67 h 75"/>
                <a:gd name="T32" fmla="*/ 11 w 46"/>
                <a:gd name="T33" fmla="*/ 61 h 75"/>
                <a:gd name="T34" fmla="*/ 13 w 46"/>
                <a:gd name="T35" fmla="*/ 54 h 75"/>
                <a:gd name="T36" fmla="*/ 21 w 46"/>
                <a:gd name="T37" fmla="*/ 38 h 75"/>
                <a:gd name="T38" fmla="*/ 28 w 46"/>
                <a:gd name="T39" fmla="*/ 21 h 75"/>
                <a:gd name="T40" fmla="*/ 30 w 46"/>
                <a:gd name="T41" fmla="*/ 16 h 75"/>
                <a:gd name="T42" fmla="*/ 32 w 46"/>
                <a:gd name="T43" fmla="*/ 11 h 75"/>
                <a:gd name="T44" fmla="*/ 30 w 46"/>
                <a:gd name="T45" fmla="*/ 11 h 75"/>
                <a:gd name="T46" fmla="*/ 28 w 46"/>
                <a:gd name="T47" fmla="*/ 10 h 75"/>
                <a:gd name="T48" fmla="*/ 26 w 46"/>
                <a:gd name="T49" fmla="*/ 10 h 75"/>
                <a:gd name="T50" fmla="*/ 24 w 46"/>
                <a:gd name="T51" fmla="*/ 10 h 75"/>
                <a:gd name="T52" fmla="*/ 19 w 46"/>
                <a:gd name="T53" fmla="*/ 11 h 75"/>
                <a:gd name="T54" fmla="*/ 14 w 46"/>
                <a:gd name="T55" fmla="*/ 12 h 75"/>
                <a:gd name="T56" fmla="*/ 12 w 46"/>
                <a:gd name="T57" fmla="*/ 14 h 75"/>
                <a:gd name="T58" fmla="*/ 10 w 46"/>
                <a:gd name="T59" fmla="*/ 16 h 75"/>
                <a:gd name="T60" fmla="*/ 8 w 46"/>
                <a:gd name="T61" fmla="*/ 18 h 75"/>
                <a:gd name="T62" fmla="*/ 6 w 46"/>
                <a:gd name="T63" fmla="*/ 18 h 75"/>
                <a:gd name="T64" fmla="*/ 1 w 46"/>
                <a:gd name="T65" fmla="*/ 17 h 75"/>
                <a:gd name="T66" fmla="*/ 0 w 46"/>
                <a:gd name="T67" fmla="*/ 16 h 75"/>
                <a:gd name="T68" fmla="*/ 0 w 46"/>
                <a:gd name="T69" fmla="*/ 14 h 75"/>
                <a:gd name="T70" fmla="*/ 1 w 46"/>
                <a:gd name="T71" fmla="*/ 9 h 75"/>
                <a:gd name="T72" fmla="*/ 5 w 46"/>
                <a:gd name="T73" fmla="*/ 6 h 75"/>
                <a:gd name="T74" fmla="*/ 9 w 46"/>
                <a:gd name="T75" fmla="*/ 3 h 75"/>
                <a:gd name="T76" fmla="*/ 13 w 46"/>
                <a:gd name="T77" fmla="*/ 1 h 75"/>
                <a:gd name="T78" fmla="*/ 23 w 46"/>
                <a:gd name="T79" fmla="*/ 0 h 75"/>
                <a:gd name="T80" fmla="*/ 33 w 46"/>
                <a:gd name="T81" fmla="*/ 0 h 75"/>
                <a:gd name="T82" fmla="*/ 37 w 46"/>
                <a:gd name="T83" fmla="*/ 1 h 75"/>
                <a:gd name="T84" fmla="*/ 41 w 46"/>
                <a:gd name="T85" fmla="*/ 2 h 75"/>
                <a:gd name="T86" fmla="*/ 44 w 46"/>
                <a:gd name="T87" fmla="*/ 5 h 75"/>
                <a:gd name="T88" fmla="*/ 46 w 46"/>
                <a:gd name="T89"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75">
                  <a:moveTo>
                    <a:pt x="46" y="9"/>
                  </a:moveTo>
                  <a:cubicBezTo>
                    <a:pt x="45" y="11"/>
                    <a:pt x="45" y="13"/>
                    <a:pt x="44" y="14"/>
                  </a:cubicBezTo>
                  <a:cubicBezTo>
                    <a:pt x="43" y="16"/>
                    <a:pt x="42" y="18"/>
                    <a:pt x="42" y="20"/>
                  </a:cubicBezTo>
                  <a:cubicBezTo>
                    <a:pt x="39" y="26"/>
                    <a:pt x="36" y="32"/>
                    <a:pt x="34" y="38"/>
                  </a:cubicBezTo>
                  <a:cubicBezTo>
                    <a:pt x="31" y="44"/>
                    <a:pt x="28" y="50"/>
                    <a:pt x="25" y="56"/>
                  </a:cubicBezTo>
                  <a:cubicBezTo>
                    <a:pt x="25" y="57"/>
                    <a:pt x="24" y="58"/>
                    <a:pt x="24" y="59"/>
                  </a:cubicBezTo>
                  <a:cubicBezTo>
                    <a:pt x="23" y="60"/>
                    <a:pt x="23" y="61"/>
                    <a:pt x="23" y="62"/>
                  </a:cubicBezTo>
                  <a:cubicBezTo>
                    <a:pt x="22" y="64"/>
                    <a:pt x="22" y="65"/>
                    <a:pt x="22" y="66"/>
                  </a:cubicBezTo>
                  <a:cubicBezTo>
                    <a:pt x="22" y="66"/>
                    <a:pt x="22" y="67"/>
                    <a:pt x="21" y="69"/>
                  </a:cubicBezTo>
                  <a:cubicBezTo>
                    <a:pt x="21" y="69"/>
                    <a:pt x="21" y="70"/>
                    <a:pt x="21" y="71"/>
                  </a:cubicBezTo>
                  <a:cubicBezTo>
                    <a:pt x="20" y="72"/>
                    <a:pt x="20" y="73"/>
                    <a:pt x="20" y="74"/>
                  </a:cubicBezTo>
                  <a:cubicBezTo>
                    <a:pt x="18" y="75"/>
                    <a:pt x="17" y="75"/>
                    <a:pt x="15" y="75"/>
                  </a:cubicBezTo>
                  <a:cubicBezTo>
                    <a:pt x="14" y="75"/>
                    <a:pt x="13" y="75"/>
                    <a:pt x="13" y="74"/>
                  </a:cubicBezTo>
                  <a:cubicBezTo>
                    <a:pt x="12" y="74"/>
                    <a:pt x="11" y="73"/>
                    <a:pt x="11" y="73"/>
                  </a:cubicBezTo>
                  <a:cubicBezTo>
                    <a:pt x="10" y="72"/>
                    <a:pt x="10" y="71"/>
                    <a:pt x="10" y="70"/>
                  </a:cubicBezTo>
                  <a:cubicBezTo>
                    <a:pt x="9" y="69"/>
                    <a:pt x="9" y="68"/>
                    <a:pt x="9" y="67"/>
                  </a:cubicBezTo>
                  <a:cubicBezTo>
                    <a:pt x="10" y="65"/>
                    <a:pt x="10" y="63"/>
                    <a:pt x="11" y="61"/>
                  </a:cubicBezTo>
                  <a:cubicBezTo>
                    <a:pt x="12" y="59"/>
                    <a:pt x="12" y="56"/>
                    <a:pt x="13" y="54"/>
                  </a:cubicBezTo>
                  <a:cubicBezTo>
                    <a:pt x="16" y="49"/>
                    <a:pt x="18" y="43"/>
                    <a:pt x="21" y="38"/>
                  </a:cubicBezTo>
                  <a:cubicBezTo>
                    <a:pt x="24" y="32"/>
                    <a:pt x="26" y="27"/>
                    <a:pt x="28" y="21"/>
                  </a:cubicBezTo>
                  <a:cubicBezTo>
                    <a:pt x="29" y="19"/>
                    <a:pt x="30" y="18"/>
                    <a:pt x="30" y="16"/>
                  </a:cubicBezTo>
                  <a:cubicBezTo>
                    <a:pt x="31" y="14"/>
                    <a:pt x="32" y="13"/>
                    <a:pt x="32" y="11"/>
                  </a:cubicBezTo>
                  <a:cubicBezTo>
                    <a:pt x="32" y="11"/>
                    <a:pt x="31" y="11"/>
                    <a:pt x="30" y="11"/>
                  </a:cubicBezTo>
                  <a:cubicBezTo>
                    <a:pt x="30" y="11"/>
                    <a:pt x="29" y="10"/>
                    <a:pt x="28" y="10"/>
                  </a:cubicBezTo>
                  <a:cubicBezTo>
                    <a:pt x="27" y="10"/>
                    <a:pt x="27" y="10"/>
                    <a:pt x="26" y="10"/>
                  </a:cubicBezTo>
                  <a:cubicBezTo>
                    <a:pt x="25" y="10"/>
                    <a:pt x="25" y="10"/>
                    <a:pt x="24" y="10"/>
                  </a:cubicBezTo>
                  <a:cubicBezTo>
                    <a:pt x="22" y="10"/>
                    <a:pt x="20" y="10"/>
                    <a:pt x="19" y="11"/>
                  </a:cubicBezTo>
                  <a:cubicBezTo>
                    <a:pt x="17" y="11"/>
                    <a:pt x="15" y="12"/>
                    <a:pt x="14" y="12"/>
                  </a:cubicBezTo>
                  <a:cubicBezTo>
                    <a:pt x="13" y="13"/>
                    <a:pt x="12" y="13"/>
                    <a:pt x="12" y="14"/>
                  </a:cubicBezTo>
                  <a:cubicBezTo>
                    <a:pt x="11" y="15"/>
                    <a:pt x="10" y="15"/>
                    <a:pt x="10" y="16"/>
                  </a:cubicBezTo>
                  <a:cubicBezTo>
                    <a:pt x="9" y="17"/>
                    <a:pt x="9" y="17"/>
                    <a:pt x="8" y="18"/>
                  </a:cubicBezTo>
                  <a:cubicBezTo>
                    <a:pt x="8" y="18"/>
                    <a:pt x="7" y="18"/>
                    <a:pt x="6" y="18"/>
                  </a:cubicBezTo>
                  <a:cubicBezTo>
                    <a:pt x="5" y="18"/>
                    <a:pt x="3" y="18"/>
                    <a:pt x="1" y="17"/>
                  </a:cubicBezTo>
                  <a:cubicBezTo>
                    <a:pt x="1" y="17"/>
                    <a:pt x="0" y="16"/>
                    <a:pt x="0" y="16"/>
                  </a:cubicBezTo>
                  <a:cubicBezTo>
                    <a:pt x="0" y="15"/>
                    <a:pt x="0" y="14"/>
                    <a:pt x="0" y="14"/>
                  </a:cubicBezTo>
                  <a:cubicBezTo>
                    <a:pt x="0" y="12"/>
                    <a:pt x="1" y="10"/>
                    <a:pt x="1" y="9"/>
                  </a:cubicBezTo>
                  <a:cubicBezTo>
                    <a:pt x="2" y="8"/>
                    <a:pt x="3" y="7"/>
                    <a:pt x="5" y="6"/>
                  </a:cubicBezTo>
                  <a:cubicBezTo>
                    <a:pt x="6" y="5"/>
                    <a:pt x="7" y="4"/>
                    <a:pt x="9" y="3"/>
                  </a:cubicBezTo>
                  <a:cubicBezTo>
                    <a:pt x="10" y="2"/>
                    <a:pt x="12" y="2"/>
                    <a:pt x="13" y="1"/>
                  </a:cubicBezTo>
                  <a:cubicBezTo>
                    <a:pt x="17" y="0"/>
                    <a:pt x="20" y="0"/>
                    <a:pt x="23" y="0"/>
                  </a:cubicBezTo>
                  <a:cubicBezTo>
                    <a:pt x="26" y="0"/>
                    <a:pt x="30" y="0"/>
                    <a:pt x="33" y="0"/>
                  </a:cubicBezTo>
                  <a:cubicBezTo>
                    <a:pt x="34" y="0"/>
                    <a:pt x="36" y="1"/>
                    <a:pt x="37" y="1"/>
                  </a:cubicBezTo>
                  <a:cubicBezTo>
                    <a:pt x="39" y="1"/>
                    <a:pt x="40" y="2"/>
                    <a:pt x="41" y="2"/>
                  </a:cubicBezTo>
                  <a:cubicBezTo>
                    <a:pt x="43" y="3"/>
                    <a:pt x="44" y="4"/>
                    <a:pt x="44" y="5"/>
                  </a:cubicBezTo>
                  <a:cubicBezTo>
                    <a:pt x="45" y="6"/>
                    <a:pt x="46" y="7"/>
                    <a:pt x="46" y="9"/>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39" name="Freeform 37"/>
            <p:cNvSpPr/>
            <p:nvPr/>
          </p:nvSpPr>
          <p:spPr bwMode="auto">
            <a:xfrm>
              <a:off x="3008" y="-258"/>
              <a:ext cx="1773" cy="1676"/>
            </a:xfrm>
            <a:custGeom>
              <a:avLst/>
              <a:gdLst>
                <a:gd name="T0" fmla="*/ 926 w 1773"/>
                <a:gd name="T1" fmla="*/ 1672 h 1676"/>
                <a:gd name="T2" fmla="*/ 971 w 1773"/>
                <a:gd name="T3" fmla="*/ 1076 h 1676"/>
                <a:gd name="T4" fmla="*/ 1773 w 1773"/>
                <a:gd name="T5" fmla="*/ 0 h 1676"/>
                <a:gd name="T6" fmla="*/ 0 w 1773"/>
                <a:gd name="T7" fmla="*/ 12 h 1676"/>
                <a:gd name="T8" fmla="*/ 830 w 1773"/>
                <a:gd name="T9" fmla="*/ 1059 h 1676"/>
                <a:gd name="T10" fmla="*/ 837 w 1773"/>
                <a:gd name="T11" fmla="*/ 1676 h 1676"/>
                <a:gd name="T12" fmla="*/ 926 w 1773"/>
                <a:gd name="T13" fmla="*/ 1672 h 1676"/>
              </a:gdLst>
              <a:ahLst/>
              <a:cxnLst>
                <a:cxn ang="0">
                  <a:pos x="T0" y="T1"/>
                </a:cxn>
                <a:cxn ang="0">
                  <a:pos x="T2" y="T3"/>
                </a:cxn>
                <a:cxn ang="0">
                  <a:pos x="T4" y="T5"/>
                </a:cxn>
                <a:cxn ang="0">
                  <a:pos x="T6" y="T7"/>
                </a:cxn>
                <a:cxn ang="0">
                  <a:pos x="T8" y="T9"/>
                </a:cxn>
                <a:cxn ang="0">
                  <a:pos x="T10" y="T11"/>
                </a:cxn>
                <a:cxn ang="0">
                  <a:pos x="T12" y="T13"/>
                </a:cxn>
              </a:cxnLst>
              <a:rect l="0" t="0" r="r" b="b"/>
              <a:pathLst>
                <a:path w="1773" h="1676">
                  <a:moveTo>
                    <a:pt x="926" y="1672"/>
                  </a:moveTo>
                  <a:lnTo>
                    <a:pt x="971" y="1076"/>
                  </a:lnTo>
                  <a:lnTo>
                    <a:pt x="1773" y="0"/>
                  </a:lnTo>
                  <a:lnTo>
                    <a:pt x="0" y="12"/>
                  </a:lnTo>
                  <a:lnTo>
                    <a:pt x="830" y="1059"/>
                  </a:lnTo>
                  <a:lnTo>
                    <a:pt x="837" y="1676"/>
                  </a:lnTo>
                  <a:lnTo>
                    <a:pt x="926" y="167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0" name="Freeform 38"/>
            <p:cNvSpPr/>
            <p:nvPr/>
          </p:nvSpPr>
          <p:spPr bwMode="auto">
            <a:xfrm>
              <a:off x="3024" y="-1083"/>
              <a:ext cx="341" cy="431"/>
            </a:xfrm>
            <a:custGeom>
              <a:avLst/>
              <a:gdLst>
                <a:gd name="T0" fmla="*/ 143 w 144"/>
                <a:gd name="T1" fmla="*/ 45 h 182"/>
                <a:gd name="T2" fmla="*/ 139 w 144"/>
                <a:gd name="T3" fmla="*/ 50 h 182"/>
                <a:gd name="T4" fmla="*/ 134 w 144"/>
                <a:gd name="T5" fmla="*/ 52 h 182"/>
                <a:gd name="T6" fmla="*/ 127 w 144"/>
                <a:gd name="T7" fmla="*/ 53 h 182"/>
                <a:gd name="T8" fmla="*/ 121 w 144"/>
                <a:gd name="T9" fmla="*/ 52 h 182"/>
                <a:gd name="T10" fmla="*/ 106 w 144"/>
                <a:gd name="T11" fmla="*/ 48 h 182"/>
                <a:gd name="T12" fmla="*/ 92 w 144"/>
                <a:gd name="T13" fmla="*/ 43 h 182"/>
                <a:gd name="T14" fmla="*/ 79 w 144"/>
                <a:gd name="T15" fmla="*/ 71 h 182"/>
                <a:gd name="T16" fmla="*/ 66 w 144"/>
                <a:gd name="T17" fmla="*/ 99 h 182"/>
                <a:gd name="T18" fmla="*/ 54 w 144"/>
                <a:gd name="T19" fmla="*/ 127 h 182"/>
                <a:gd name="T20" fmla="*/ 40 w 144"/>
                <a:gd name="T21" fmla="*/ 155 h 182"/>
                <a:gd name="T22" fmla="*/ 35 w 144"/>
                <a:gd name="T23" fmla="*/ 163 h 182"/>
                <a:gd name="T24" fmla="*/ 30 w 144"/>
                <a:gd name="T25" fmla="*/ 172 h 182"/>
                <a:gd name="T26" fmla="*/ 23 w 144"/>
                <a:gd name="T27" fmla="*/ 179 h 182"/>
                <a:gd name="T28" fmla="*/ 14 w 144"/>
                <a:gd name="T29" fmla="*/ 182 h 182"/>
                <a:gd name="T30" fmla="*/ 7 w 144"/>
                <a:gd name="T31" fmla="*/ 179 h 182"/>
                <a:gd name="T32" fmla="*/ 2 w 144"/>
                <a:gd name="T33" fmla="*/ 174 h 182"/>
                <a:gd name="T34" fmla="*/ 0 w 144"/>
                <a:gd name="T35" fmla="*/ 168 h 182"/>
                <a:gd name="T36" fmla="*/ 1 w 144"/>
                <a:gd name="T37" fmla="*/ 161 h 182"/>
                <a:gd name="T38" fmla="*/ 6 w 144"/>
                <a:gd name="T39" fmla="*/ 149 h 182"/>
                <a:gd name="T40" fmla="*/ 12 w 144"/>
                <a:gd name="T41" fmla="*/ 138 h 182"/>
                <a:gd name="T42" fmla="*/ 25 w 144"/>
                <a:gd name="T43" fmla="*/ 114 h 182"/>
                <a:gd name="T44" fmla="*/ 36 w 144"/>
                <a:gd name="T45" fmla="*/ 91 h 182"/>
                <a:gd name="T46" fmla="*/ 46 w 144"/>
                <a:gd name="T47" fmla="*/ 61 h 182"/>
                <a:gd name="T48" fmla="*/ 53 w 144"/>
                <a:gd name="T49" fmla="*/ 31 h 182"/>
                <a:gd name="T50" fmla="*/ 34 w 144"/>
                <a:gd name="T51" fmla="*/ 26 h 182"/>
                <a:gd name="T52" fmla="*/ 14 w 144"/>
                <a:gd name="T53" fmla="*/ 22 h 182"/>
                <a:gd name="T54" fmla="*/ 12 w 144"/>
                <a:gd name="T55" fmla="*/ 19 h 182"/>
                <a:gd name="T56" fmla="*/ 12 w 144"/>
                <a:gd name="T57" fmla="*/ 15 h 182"/>
                <a:gd name="T58" fmla="*/ 12 w 144"/>
                <a:gd name="T59" fmla="*/ 13 h 182"/>
                <a:gd name="T60" fmla="*/ 13 w 144"/>
                <a:gd name="T61" fmla="*/ 9 h 182"/>
                <a:gd name="T62" fmla="*/ 14 w 144"/>
                <a:gd name="T63" fmla="*/ 4 h 182"/>
                <a:gd name="T64" fmla="*/ 17 w 144"/>
                <a:gd name="T65" fmla="*/ 1 h 182"/>
                <a:gd name="T66" fmla="*/ 20 w 144"/>
                <a:gd name="T67" fmla="*/ 0 h 182"/>
                <a:gd name="T68" fmla="*/ 24 w 144"/>
                <a:gd name="T69" fmla="*/ 0 h 182"/>
                <a:gd name="T70" fmla="*/ 28 w 144"/>
                <a:gd name="T71" fmla="*/ 0 h 182"/>
                <a:gd name="T72" fmla="*/ 58 w 144"/>
                <a:gd name="T73" fmla="*/ 5 h 182"/>
                <a:gd name="T74" fmla="*/ 88 w 144"/>
                <a:gd name="T75" fmla="*/ 11 h 182"/>
                <a:gd name="T76" fmla="*/ 110 w 144"/>
                <a:gd name="T77" fmla="*/ 17 h 182"/>
                <a:gd name="T78" fmla="*/ 132 w 144"/>
                <a:gd name="T79" fmla="*/ 24 h 182"/>
                <a:gd name="T80" fmla="*/ 137 w 144"/>
                <a:gd name="T81" fmla="*/ 28 h 182"/>
                <a:gd name="T82" fmla="*/ 141 w 144"/>
                <a:gd name="T83" fmla="*/ 33 h 182"/>
                <a:gd name="T84" fmla="*/ 143 w 144"/>
                <a:gd name="T85" fmla="*/ 39 h 182"/>
                <a:gd name="T86" fmla="*/ 143 w 144"/>
                <a:gd name="T87" fmla="*/ 4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82">
                  <a:moveTo>
                    <a:pt x="143" y="45"/>
                  </a:moveTo>
                  <a:cubicBezTo>
                    <a:pt x="142" y="47"/>
                    <a:pt x="141" y="49"/>
                    <a:pt x="139" y="50"/>
                  </a:cubicBezTo>
                  <a:cubicBezTo>
                    <a:pt x="138" y="51"/>
                    <a:pt x="136" y="52"/>
                    <a:pt x="134" y="52"/>
                  </a:cubicBezTo>
                  <a:cubicBezTo>
                    <a:pt x="132" y="53"/>
                    <a:pt x="129" y="53"/>
                    <a:pt x="127" y="53"/>
                  </a:cubicBezTo>
                  <a:cubicBezTo>
                    <a:pt x="125" y="52"/>
                    <a:pt x="123" y="52"/>
                    <a:pt x="121" y="52"/>
                  </a:cubicBezTo>
                  <a:cubicBezTo>
                    <a:pt x="116" y="51"/>
                    <a:pt x="111" y="49"/>
                    <a:pt x="106" y="48"/>
                  </a:cubicBezTo>
                  <a:cubicBezTo>
                    <a:pt x="102" y="46"/>
                    <a:pt x="97" y="45"/>
                    <a:pt x="92" y="43"/>
                  </a:cubicBezTo>
                  <a:cubicBezTo>
                    <a:pt x="88" y="52"/>
                    <a:pt x="83" y="62"/>
                    <a:pt x="79" y="71"/>
                  </a:cubicBezTo>
                  <a:cubicBezTo>
                    <a:pt x="75" y="80"/>
                    <a:pt x="71" y="90"/>
                    <a:pt x="66" y="99"/>
                  </a:cubicBezTo>
                  <a:cubicBezTo>
                    <a:pt x="62" y="108"/>
                    <a:pt x="58" y="118"/>
                    <a:pt x="54" y="127"/>
                  </a:cubicBezTo>
                  <a:cubicBezTo>
                    <a:pt x="49" y="136"/>
                    <a:pt x="45" y="146"/>
                    <a:pt x="40" y="155"/>
                  </a:cubicBezTo>
                  <a:cubicBezTo>
                    <a:pt x="39" y="158"/>
                    <a:pt x="37" y="160"/>
                    <a:pt x="35" y="163"/>
                  </a:cubicBezTo>
                  <a:cubicBezTo>
                    <a:pt x="34" y="167"/>
                    <a:pt x="32" y="169"/>
                    <a:pt x="30" y="172"/>
                  </a:cubicBezTo>
                  <a:cubicBezTo>
                    <a:pt x="28" y="175"/>
                    <a:pt x="26" y="177"/>
                    <a:pt x="23" y="179"/>
                  </a:cubicBezTo>
                  <a:cubicBezTo>
                    <a:pt x="21" y="181"/>
                    <a:pt x="18" y="182"/>
                    <a:pt x="14" y="182"/>
                  </a:cubicBezTo>
                  <a:cubicBezTo>
                    <a:pt x="12" y="182"/>
                    <a:pt x="9" y="181"/>
                    <a:pt x="7" y="179"/>
                  </a:cubicBezTo>
                  <a:cubicBezTo>
                    <a:pt x="5" y="178"/>
                    <a:pt x="3" y="176"/>
                    <a:pt x="2" y="174"/>
                  </a:cubicBezTo>
                  <a:cubicBezTo>
                    <a:pt x="1" y="173"/>
                    <a:pt x="0" y="170"/>
                    <a:pt x="0" y="168"/>
                  </a:cubicBezTo>
                  <a:cubicBezTo>
                    <a:pt x="0" y="166"/>
                    <a:pt x="0" y="163"/>
                    <a:pt x="1" y="161"/>
                  </a:cubicBezTo>
                  <a:cubicBezTo>
                    <a:pt x="3" y="157"/>
                    <a:pt x="5" y="153"/>
                    <a:pt x="6" y="149"/>
                  </a:cubicBezTo>
                  <a:cubicBezTo>
                    <a:pt x="8" y="145"/>
                    <a:pt x="10" y="141"/>
                    <a:pt x="12" y="138"/>
                  </a:cubicBezTo>
                  <a:cubicBezTo>
                    <a:pt x="16" y="130"/>
                    <a:pt x="20" y="122"/>
                    <a:pt x="25" y="114"/>
                  </a:cubicBezTo>
                  <a:cubicBezTo>
                    <a:pt x="29" y="107"/>
                    <a:pt x="33" y="99"/>
                    <a:pt x="36" y="91"/>
                  </a:cubicBezTo>
                  <a:cubicBezTo>
                    <a:pt x="40" y="81"/>
                    <a:pt x="43" y="71"/>
                    <a:pt x="46" y="61"/>
                  </a:cubicBezTo>
                  <a:cubicBezTo>
                    <a:pt x="50" y="51"/>
                    <a:pt x="52" y="41"/>
                    <a:pt x="53" y="31"/>
                  </a:cubicBezTo>
                  <a:cubicBezTo>
                    <a:pt x="47" y="29"/>
                    <a:pt x="40" y="28"/>
                    <a:pt x="34" y="26"/>
                  </a:cubicBezTo>
                  <a:cubicBezTo>
                    <a:pt x="27" y="25"/>
                    <a:pt x="20" y="23"/>
                    <a:pt x="14" y="22"/>
                  </a:cubicBezTo>
                  <a:cubicBezTo>
                    <a:pt x="13" y="21"/>
                    <a:pt x="12" y="20"/>
                    <a:pt x="12" y="19"/>
                  </a:cubicBezTo>
                  <a:cubicBezTo>
                    <a:pt x="12" y="17"/>
                    <a:pt x="12" y="16"/>
                    <a:pt x="12" y="15"/>
                  </a:cubicBezTo>
                  <a:cubicBezTo>
                    <a:pt x="12" y="15"/>
                    <a:pt x="12" y="14"/>
                    <a:pt x="12" y="13"/>
                  </a:cubicBezTo>
                  <a:cubicBezTo>
                    <a:pt x="12" y="12"/>
                    <a:pt x="12" y="10"/>
                    <a:pt x="13" y="9"/>
                  </a:cubicBezTo>
                  <a:cubicBezTo>
                    <a:pt x="13" y="7"/>
                    <a:pt x="14" y="6"/>
                    <a:pt x="14" y="4"/>
                  </a:cubicBezTo>
                  <a:cubicBezTo>
                    <a:pt x="15" y="3"/>
                    <a:pt x="16" y="2"/>
                    <a:pt x="17" y="1"/>
                  </a:cubicBezTo>
                  <a:cubicBezTo>
                    <a:pt x="18" y="1"/>
                    <a:pt x="19" y="0"/>
                    <a:pt x="20" y="0"/>
                  </a:cubicBezTo>
                  <a:cubicBezTo>
                    <a:pt x="22" y="0"/>
                    <a:pt x="23" y="0"/>
                    <a:pt x="24" y="0"/>
                  </a:cubicBezTo>
                  <a:cubicBezTo>
                    <a:pt x="26" y="0"/>
                    <a:pt x="27" y="0"/>
                    <a:pt x="28" y="0"/>
                  </a:cubicBezTo>
                  <a:cubicBezTo>
                    <a:pt x="38" y="2"/>
                    <a:pt x="48" y="3"/>
                    <a:pt x="58" y="5"/>
                  </a:cubicBezTo>
                  <a:cubicBezTo>
                    <a:pt x="68" y="7"/>
                    <a:pt x="78" y="9"/>
                    <a:pt x="88" y="11"/>
                  </a:cubicBezTo>
                  <a:cubicBezTo>
                    <a:pt x="96" y="13"/>
                    <a:pt x="103" y="15"/>
                    <a:pt x="110" y="17"/>
                  </a:cubicBezTo>
                  <a:cubicBezTo>
                    <a:pt x="118" y="19"/>
                    <a:pt x="125" y="22"/>
                    <a:pt x="132" y="24"/>
                  </a:cubicBezTo>
                  <a:cubicBezTo>
                    <a:pt x="134" y="25"/>
                    <a:pt x="136" y="26"/>
                    <a:pt x="137" y="28"/>
                  </a:cubicBezTo>
                  <a:cubicBezTo>
                    <a:pt x="138" y="29"/>
                    <a:pt x="140" y="31"/>
                    <a:pt x="141" y="33"/>
                  </a:cubicBezTo>
                  <a:cubicBezTo>
                    <a:pt x="142" y="35"/>
                    <a:pt x="142" y="37"/>
                    <a:pt x="143" y="39"/>
                  </a:cubicBezTo>
                  <a:cubicBezTo>
                    <a:pt x="143" y="41"/>
                    <a:pt x="144" y="43"/>
                    <a:pt x="143" y="45"/>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1" name="Freeform 39"/>
            <p:cNvSpPr>
              <a:spLocks noEditPoints="1"/>
            </p:cNvSpPr>
            <p:nvPr/>
          </p:nvSpPr>
          <p:spPr bwMode="auto">
            <a:xfrm>
              <a:off x="3220" y="-792"/>
              <a:ext cx="577" cy="719"/>
            </a:xfrm>
            <a:custGeom>
              <a:avLst/>
              <a:gdLst>
                <a:gd name="T0" fmla="*/ 228 w 244"/>
                <a:gd name="T1" fmla="*/ 133 h 304"/>
                <a:gd name="T2" fmla="*/ 186 w 244"/>
                <a:gd name="T3" fmla="*/ 160 h 304"/>
                <a:gd name="T4" fmla="*/ 176 w 244"/>
                <a:gd name="T5" fmla="*/ 179 h 304"/>
                <a:gd name="T6" fmla="*/ 189 w 244"/>
                <a:gd name="T7" fmla="*/ 219 h 304"/>
                <a:gd name="T8" fmla="*/ 163 w 244"/>
                <a:gd name="T9" fmla="*/ 270 h 304"/>
                <a:gd name="T10" fmla="*/ 97 w 244"/>
                <a:gd name="T11" fmla="*/ 302 h 304"/>
                <a:gd name="T12" fmla="*/ 32 w 244"/>
                <a:gd name="T13" fmla="*/ 283 h 304"/>
                <a:gd name="T14" fmla="*/ 1 w 244"/>
                <a:gd name="T15" fmla="*/ 228 h 304"/>
                <a:gd name="T16" fmla="*/ 16 w 244"/>
                <a:gd name="T17" fmla="*/ 175 h 304"/>
                <a:gd name="T18" fmla="*/ 59 w 244"/>
                <a:gd name="T19" fmla="*/ 149 h 304"/>
                <a:gd name="T20" fmla="*/ 68 w 244"/>
                <a:gd name="T21" fmla="*/ 130 h 304"/>
                <a:gd name="T22" fmla="*/ 50 w 244"/>
                <a:gd name="T23" fmla="*/ 90 h 304"/>
                <a:gd name="T24" fmla="*/ 78 w 244"/>
                <a:gd name="T25" fmla="*/ 37 h 304"/>
                <a:gd name="T26" fmla="*/ 148 w 244"/>
                <a:gd name="T27" fmla="*/ 2 h 304"/>
                <a:gd name="T28" fmla="*/ 214 w 244"/>
                <a:gd name="T29" fmla="*/ 21 h 304"/>
                <a:gd name="T30" fmla="*/ 242 w 244"/>
                <a:gd name="T31" fmla="*/ 79 h 304"/>
                <a:gd name="T32" fmla="*/ 129 w 244"/>
                <a:gd name="T33" fmla="*/ 234 h 304"/>
                <a:gd name="T34" fmla="*/ 128 w 244"/>
                <a:gd name="T35" fmla="*/ 209 h 304"/>
                <a:gd name="T36" fmla="*/ 109 w 244"/>
                <a:gd name="T37" fmla="*/ 192 h 304"/>
                <a:gd name="T38" fmla="*/ 76 w 244"/>
                <a:gd name="T39" fmla="*/ 195 h 304"/>
                <a:gd name="T40" fmla="*/ 53 w 244"/>
                <a:gd name="T41" fmla="*/ 215 h 304"/>
                <a:gd name="T42" fmla="*/ 58 w 244"/>
                <a:gd name="T43" fmla="*/ 238 h 304"/>
                <a:gd name="T44" fmla="*/ 79 w 244"/>
                <a:gd name="T45" fmla="*/ 251 h 304"/>
                <a:gd name="T46" fmla="*/ 121 w 244"/>
                <a:gd name="T47" fmla="*/ 246 h 304"/>
                <a:gd name="T48" fmla="*/ 189 w 244"/>
                <a:gd name="T49" fmla="*/ 87 h 304"/>
                <a:gd name="T50" fmla="*/ 189 w 244"/>
                <a:gd name="T51" fmla="*/ 64 h 304"/>
                <a:gd name="T52" fmla="*/ 173 w 244"/>
                <a:gd name="T53" fmla="*/ 48 h 304"/>
                <a:gd name="T54" fmla="*/ 139 w 244"/>
                <a:gd name="T55" fmla="*/ 52 h 304"/>
                <a:gd name="T56" fmla="*/ 114 w 244"/>
                <a:gd name="T57" fmla="*/ 75 h 304"/>
                <a:gd name="T58" fmla="*/ 113 w 244"/>
                <a:gd name="T59" fmla="*/ 100 h 304"/>
                <a:gd name="T60" fmla="*/ 132 w 244"/>
                <a:gd name="T61" fmla="*/ 117 h 304"/>
                <a:gd name="T62" fmla="*/ 166 w 244"/>
                <a:gd name="T63" fmla="*/ 111 h 304"/>
                <a:gd name="T64" fmla="*/ 189 w 244"/>
                <a:gd name="T65" fmla="*/ 8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304">
                  <a:moveTo>
                    <a:pt x="239" y="111"/>
                  </a:moveTo>
                  <a:cubicBezTo>
                    <a:pt x="237" y="119"/>
                    <a:pt x="233" y="127"/>
                    <a:pt x="228" y="133"/>
                  </a:cubicBezTo>
                  <a:cubicBezTo>
                    <a:pt x="222" y="139"/>
                    <a:pt x="216" y="145"/>
                    <a:pt x="209" y="149"/>
                  </a:cubicBezTo>
                  <a:cubicBezTo>
                    <a:pt x="202" y="154"/>
                    <a:pt x="194" y="157"/>
                    <a:pt x="186" y="160"/>
                  </a:cubicBezTo>
                  <a:cubicBezTo>
                    <a:pt x="177" y="162"/>
                    <a:pt x="169" y="164"/>
                    <a:pt x="161" y="164"/>
                  </a:cubicBezTo>
                  <a:cubicBezTo>
                    <a:pt x="166" y="168"/>
                    <a:pt x="171" y="173"/>
                    <a:pt x="176" y="179"/>
                  </a:cubicBezTo>
                  <a:cubicBezTo>
                    <a:pt x="180" y="185"/>
                    <a:pt x="184" y="191"/>
                    <a:pt x="186" y="198"/>
                  </a:cubicBezTo>
                  <a:cubicBezTo>
                    <a:pt x="188" y="205"/>
                    <a:pt x="190" y="212"/>
                    <a:pt x="189" y="219"/>
                  </a:cubicBezTo>
                  <a:cubicBezTo>
                    <a:pt x="189" y="226"/>
                    <a:pt x="188" y="234"/>
                    <a:pt x="184" y="241"/>
                  </a:cubicBezTo>
                  <a:cubicBezTo>
                    <a:pt x="179" y="252"/>
                    <a:pt x="172" y="261"/>
                    <a:pt x="163" y="270"/>
                  </a:cubicBezTo>
                  <a:cubicBezTo>
                    <a:pt x="154" y="279"/>
                    <a:pt x="143" y="286"/>
                    <a:pt x="132" y="291"/>
                  </a:cubicBezTo>
                  <a:cubicBezTo>
                    <a:pt x="121" y="296"/>
                    <a:pt x="109" y="300"/>
                    <a:pt x="97" y="302"/>
                  </a:cubicBezTo>
                  <a:cubicBezTo>
                    <a:pt x="84" y="304"/>
                    <a:pt x="72" y="303"/>
                    <a:pt x="61" y="299"/>
                  </a:cubicBezTo>
                  <a:cubicBezTo>
                    <a:pt x="50" y="295"/>
                    <a:pt x="40" y="290"/>
                    <a:pt x="32" y="283"/>
                  </a:cubicBezTo>
                  <a:cubicBezTo>
                    <a:pt x="23" y="277"/>
                    <a:pt x="16" y="268"/>
                    <a:pt x="11" y="259"/>
                  </a:cubicBezTo>
                  <a:cubicBezTo>
                    <a:pt x="6" y="249"/>
                    <a:pt x="2" y="239"/>
                    <a:pt x="1" y="228"/>
                  </a:cubicBezTo>
                  <a:cubicBezTo>
                    <a:pt x="0" y="217"/>
                    <a:pt x="1" y="206"/>
                    <a:pt x="4" y="196"/>
                  </a:cubicBezTo>
                  <a:cubicBezTo>
                    <a:pt x="7" y="188"/>
                    <a:pt x="11" y="182"/>
                    <a:pt x="16" y="175"/>
                  </a:cubicBezTo>
                  <a:cubicBezTo>
                    <a:pt x="22" y="169"/>
                    <a:pt x="28" y="164"/>
                    <a:pt x="35" y="160"/>
                  </a:cubicBezTo>
                  <a:cubicBezTo>
                    <a:pt x="43" y="155"/>
                    <a:pt x="51" y="152"/>
                    <a:pt x="59" y="149"/>
                  </a:cubicBezTo>
                  <a:cubicBezTo>
                    <a:pt x="68" y="146"/>
                    <a:pt x="76" y="145"/>
                    <a:pt x="85" y="145"/>
                  </a:cubicBezTo>
                  <a:cubicBezTo>
                    <a:pt x="79" y="141"/>
                    <a:pt x="73" y="136"/>
                    <a:pt x="68" y="130"/>
                  </a:cubicBezTo>
                  <a:cubicBezTo>
                    <a:pt x="63" y="124"/>
                    <a:pt x="59" y="118"/>
                    <a:pt x="56" y="111"/>
                  </a:cubicBezTo>
                  <a:cubicBezTo>
                    <a:pt x="52" y="105"/>
                    <a:pt x="51" y="97"/>
                    <a:pt x="50" y="90"/>
                  </a:cubicBezTo>
                  <a:cubicBezTo>
                    <a:pt x="50" y="82"/>
                    <a:pt x="52" y="75"/>
                    <a:pt x="55" y="67"/>
                  </a:cubicBezTo>
                  <a:cubicBezTo>
                    <a:pt x="61" y="56"/>
                    <a:pt x="68" y="46"/>
                    <a:pt x="78" y="37"/>
                  </a:cubicBezTo>
                  <a:cubicBezTo>
                    <a:pt x="88" y="28"/>
                    <a:pt x="99" y="21"/>
                    <a:pt x="110" y="15"/>
                  </a:cubicBezTo>
                  <a:cubicBezTo>
                    <a:pt x="122" y="9"/>
                    <a:pt x="135" y="4"/>
                    <a:pt x="148" y="2"/>
                  </a:cubicBezTo>
                  <a:cubicBezTo>
                    <a:pt x="161" y="0"/>
                    <a:pt x="174" y="1"/>
                    <a:pt x="186" y="5"/>
                  </a:cubicBezTo>
                  <a:cubicBezTo>
                    <a:pt x="197" y="8"/>
                    <a:pt x="206" y="14"/>
                    <a:pt x="214" y="21"/>
                  </a:cubicBezTo>
                  <a:cubicBezTo>
                    <a:pt x="222" y="29"/>
                    <a:pt x="229" y="38"/>
                    <a:pt x="233" y="48"/>
                  </a:cubicBezTo>
                  <a:cubicBezTo>
                    <a:pt x="238" y="58"/>
                    <a:pt x="241" y="68"/>
                    <a:pt x="242" y="79"/>
                  </a:cubicBezTo>
                  <a:cubicBezTo>
                    <a:pt x="244" y="89"/>
                    <a:pt x="243" y="100"/>
                    <a:pt x="239" y="111"/>
                  </a:cubicBezTo>
                  <a:close/>
                  <a:moveTo>
                    <a:pt x="129" y="234"/>
                  </a:moveTo>
                  <a:cubicBezTo>
                    <a:pt x="131" y="230"/>
                    <a:pt x="132" y="226"/>
                    <a:pt x="131" y="222"/>
                  </a:cubicBezTo>
                  <a:cubicBezTo>
                    <a:pt x="131" y="217"/>
                    <a:pt x="130" y="213"/>
                    <a:pt x="128" y="209"/>
                  </a:cubicBezTo>
                  <a:cubicBezTo>
                    <a:pt x="126" y="205"/>
                    <a:pt x="124" y="201"/>
                    <a:pt x="120" y="199"/>
                  </a:cubicBezTo>
                  <a:cubicBezTo>
                    <a:pt x="117" y="196"/>
                    <a:pt x="113" y="194"/>
                    <a:pt x="109" y="192"/>
                  </a:cubicBezTo>
                  <a:cubicBezTo>
                    <a:pt x="104" y="191"/>
                    <a:pt x="98" y="190"/>
                    <a:pt x="92" y="191"/>
                  </a:cubicBezTo>
                  <a:cubicBezTo>
                    <a:pt x="87" y="191"/>
                    <a:pt x="81" y="193"/>
                    <a:pt x="76" y="195"/>
                  </a:cubicBezTo>
                  <a:cubicBezTo>
                    <a:pt x="71" y="197"/>
                    <a:pt x="66" y="199"/>
                    <a:pt x="62" y="203"/>
                  </a:cubicBezTo>
                  <a:cubicBezTo>
                    <a:pt x="58" y="206"/>
                    <a:pt x="55" y="210"/>
                    <a:pt x="53" y="215"/>
                  </a:cubicBezTo>
                  <a:cubicBezTo>
                    <a:pt x="52" y="219"/>
                    <a:pt x="51" y="223"/>
                    <a:pt x="52" y="227"/>
                  </a:cubicBezTo>
                  <a:cubicBezTo>
                    <a:pt x="54" y="231"/>
                    <a:pt x="55" y="235"/>
                    <a:pt x="58" y="238"/>
                  </a:cubicBezTo>
                  <a:cubicBezTo>
                    <a:pt x="60" y="241"/>
                    <a:pt x="64" y="244"/>
                    <a:pt x="68" y="246"/>
                  </a:cubicBezTo>
                  <a:cubicBezTo>
                    <a:pt x="71" y="248"/>
                    <a:pt x="75" y="250"/>
                    <a:pt x="79" y="251"/>
                  </a:cubicBezTo>
                  <a:cubicBezTo>
                    <a:pt x="89" y="254"/>
                    <a:pt x="98" y="255"/>
                    <a:pt x="109" y="253"/>
                  </a:cubicBezTo>
                  <a:cubicBezTo>
                    <a:pt x="113" y="251"/>
                    <a:pt x="117" y="249"/>
                    <a:pt x="121" y="246"/>
                  </a:cubicBezTo>
                  <a:cubicBezTo>
                    <a:pt x="125" y="243"/>
                    <a:pt x="128" y="239"/>
                    <a:pt x="129" y="234"/>
                  </a:cubicBezTo>
                  <a:close/>
                  <a:moveTo>
                    <a:pt x="189" y="87"/>
                  </a:moveTo>
                  <a:cubicBezTo>
                    <a:pt x="190" y="83"/>
                    <a:pt x="191" y="80"/>
                    <a:pt x="191" y="75"/>
                  </a:cubicBezTo>
                  <a:cubicBezTo>
                    <a:pt x="191" y="71"/>
                    <a:pt x="190" y="67"/>
                    <a:pt x="189" y="64"/>
                  </a:cubicBezTo>
                  <a:cubicBezTo>
                    <a:pt x="188" y="60"/>
                    <a:pt x="186" y="57"/>
                    <a:pt x="183" y="54"/>
                  </a:cubicBezTo>
                  <a:cubicBezTo>
                    <a:pt x="180" y="51"/>
                    <a:pt x="177" y="49"/>
                    <a:pt x="173" y="48"/>
                  </a:cubicBezTo>
                  <a:cubicBezTo>
                    <a:pt x="167" y="46"/>
                    <a:pt x="161" y="46"/>
                    <a:pt x="155" y="47"/>
                  </a:cubicBezTo>
                  <a:cubicBezTo>
                    <a:pt x="149" y="48"/>
                    <a:pt x="144" y="49"/>
                    <a:pt x="139" y="52"/>
                  </a:cubicBezTo>
                  <a:cubicBezTo>
                    <a:pt x="134" y="55"/>
                    <a:pt x="129" y="58"/>
                    <a:pt x="124" y="62"/>
                  </a:cubicBezTo>
                  <a:cubicBezTo>
                    <a:pt x="120" y="66"/>
                    <a:pt x="116" y="70"/>
                    <a:pt x="114" y="75"/>
                  </a:cubicBezTo>
                  <a:cubicBezTo>
                    <a:pt x="112" y="79"/>
                    <a:pt x="111" y="83"/>
                    <a:pt x="111" y="88"/>
                  </a:cubicBezTo>
                  <a:cubicBezTo>
                    <a:pt x="111" y="92"/>
                    <a:pt x="112" y="96"/>
                    <a:pt x="113" y="100"/>
                  </a:cubicBezTo>
                  <a:cubicBezTo>
                    <a:pt x="115" y="104"/>
                    <a:pt x="118" y="108"/>
                    <a:pt x="121" y="110"/>
                  </a:cubicBezTo>
                  <a:cubicBezTo>
                    <a:pt x="124" y="113"/>
                    <a:pt x="128" y="115"/>
                    <a:pt x="132" y="117"/>
                  </a:cubicBezTo>
                  <a:cubicBezTo>
                    <a:pt x="138" y="118"/>
                    <a:pt x="144" y="119"/>
                    <a:pt x="149" y="117"/>
                  </a:cubicBezTo>
                  <a:cubicBezTo>
                    <a:pt x="155" y="116"/>
                    <a:pt x="161" y="114"/>
                    <a:pt x="166" y="111"/>
                  </a:cubicBezTo>
                  <a:cubicBezTo>
                    <a:pt x="171" y="108"/>
                    <a:pt x="175" y="105"/>
                    <a:pt x="179" y="101"/>
                  </a:cubicBezTo>
                  <a:cubicBezTo>
                    <a:pt x="184" y="97"/>
                    <a:pt x="187" y="93"/>
                    <a:pt x="189" y="8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2" name="Freeform 40"/>
            <p:cNvSpPr>
              <a:spLocks noEditPoints="1"/>
            </p:cNvSpPr>
            <p:nvPr/>
          </p:nvSpPr>
          <p:spPr bwMode="auto">
            <a:xfrm>
              <a:off x="4100" y="-738"/>
              <a:ext cx="511" cy="811"/>
            </a:xfrm>
            <a:custGeom>
              <a:avLst/>
              <a:gdLst>
                <a:gd name="T0" fmla="*/ 215 w 216"/>
                <a:gd name="T1" fmla="*/ 119 h 343"/>
                <a:gd name="T2" fmla="*/ 211 w 216"/>
                <a:gd name="T3" fmla="*/ 151 h 343"/>
                <a:gd name="T4" fmla="*/ 203 w 216"/>
                <a:gd name="T5" fmla="*/ 183 h 343"/>
                <a:gd name="T6" fmla="*/ 192 w 216"/>
                <a:gd name="T7" fmla="*/ 214 h 343"/>
                <a:gd name="T8" fmla="*/ 180 w 216"/>
                <a:gd name="T9" fmla="*/ 244 h 343"/>
                <a:gd name="T10" fmla="*/ 168 w 216"/>
                <a:gd name="T11" fmla="*/ 272 h 343"/>
                <a:gd name="T12" fmla="*/ 154 w 216"/>
                <a:gd name="T13" fmla="*/ 300 h 343"/>
                <a:gd name="T14" fmla="*/ 137 w 216"/>
                <a:gd name="T15" fmla="*/ 325 h 343"/>
                <a:gd name="T16" fmla="*/ 113 w 216"/>
                <a:gd name="T17" fmla="*/ 343 h 343"/>
                <a:gd name="T18" fmla="*/ 101 w 216"/>
                <a:gd name="T19" fmla="*/ 339 h 343"/>
                <a:gd name="T20" fmla="*/ 97 w 216"/>
                <a:gd name="T21" fmla="*/ 326 h 343"/>
                <a:gd name="T22" fmla="*/ 98 w 216"/>
                <a:gd name="T23" fmla="*/ 319 h 343"/>
                <a:gd name="T24" fmla="*/ 99 w 216"/>
                <a:gd name="T25" fmla="*/ 316 h 343"/>
                <a:gd name="T26" fmla="*/ 99 w 216"/>
                <a:gd name="T27" fmla="*/ 312 h 343"/>
                <a:gd name="T28" fmla="*/ 107 w 216"/>
                <a:gd name="T29" fmla="*/ 291 h 343"/>
                <a:gd name="T30" fmla="*/ 116 w 216"/>
                <a:gd name="T31" fmla="*/ 270 h 343"/>
                <a:gd name="T32" fmla="*/ 126 w 216"/>
                <a:gd name="T33" fmla="*/ 249 h 343"/>
                <a:gd name="T34" fmla="*/ 137 w 216"/>
                <a:gd name="T35" fmla="*/ 229 h 343"/>
                <a:gd name="T36" fmla="*/ 151 w 216"/>
                <a:gd name="T37" fmla="*/ 198 h 343"/>
                <a:gd name="T38" fmla="*/ 161 w 216"/>
                <a:gd name="T39" fmla="*/ 167 h 343"/>
                <a:gd name="T40" fmla="*/ 143 w 216"/>
                <a:gd name="T41" fmla="*/ 187 h 343"/>
                <a:gd name="T42" fmla="*/ 121 w 216"/>
                <a:gd name="T43" fmla="*/ 201 h 343"/>
                <a:gd name="T44" fmla="*/ 96 w 216"/>
                <a:gd name="T45" fmla="*/ 210 h 343"/>
                <a:gd name="T46" fmla="*/ 70 w 216"/>
                <a:gd name="T47" fmla="*/ 214 h 343"/>
                <a:gd name="T48" fmla="*/ 38 w 216"/>
                <a:gd name="T49" fmla="*/ 208 h 343"/>
                <a:gd name="T50" fmla="*/ 14 w 216"/>
                <a:gd name="T51" fmla="*/ 188 h 343"/>
                <a:gd name="T52" fmla="*/ 3 w 216"/>
                <a:gd name="T53" fmla="*/ 161 h 343"/>
                <a:gd name="T54" fmla="*/ 1 w 216"/>
                <a:gd name="T55" fmla="*/ 130 h 343"/>
                <a:gd name="T56" fmla="*/ 9 w 216"/>
                <a:gd name="T57" fmla="*/ 95 h 343"/>
                <a:gd name="T58" fmla="*/ 25 w 216"/>
                <a:gd name="T59" fmla="*/ 62 h 343"/>
                <a:gd name="T60" fmla="*/ 48 w 216"/>
                <a:gd name="T61" fmla="*/ 34 h 343"/>
                <a:gd name="T62" fmla="*/ 77 w 216"/>
                <a:gd name="T63" fmla="*/ 13 h 343"/>
                <a:gd name="T64" fmla="*/ 100 w 216"/>
                <a:gd name="T65" fmla="*/ 3 h 343"/>
                <a:gd name="T66" fmla="*/ 125 w 216"/>
                <a:gd name="T67" fmla="*/ 0 h 343"/>
                <a:gd name="T68" fmla="*/ 146 w 216"/>
                <a:gd name="T69" fmla="*/ 3 h 343"/>
                <a:gd name="T70" fmla="*/ 165 w 216"/>
                <a:gd name="T71" fmla="*/ 11 h 343"/>
                <a:gd name="T72" fmla="*/ 181 w 216"/>
                <a:gd name="T73" fmla="*/ 24 h 343"/>
                <a:gd name="T74" fmla="*/ 194 w 216"/>
                <a:gd name="T75" fmla="*/ 40 h 343"/>
                <a:gd name="T76" fmla="*/ 211 w 216"/>
                <a:gd name="T77" fmla="*/ 77 h 343"/>
                <a:gd name="T78" fmla="*/ 215 w 216"/>
                <a:gd name="T79" fmla="*/ 119 h 343"/>
                <a:gd name="T80" fmla="*/ 160 w 216"/>
                <a:gd name="T81" fmla="*/ 82 h 343"/>
                <a:gd name="T82" fmla="*/ 158 w 216"/>
                <a:gd name="T83" fmla="*/ 70 h 343"/>
                <a:gd name="T84" fmla="*/ 150 w 216"/>
                <a:gd name="T85" fmla="*/ 63 h 343"/>
                <a:gd name="T86" fmla="*/ 139 w 216"/>
                <a:gd name="T87" fmla="*/ 59 h 343"/>
                <a:gd name="T88" fmla="*/ 126 w 216"/>
                <a:gd name="T89" fmla="*/ 58 h 343"/>
                <a:gd name="T90" fmla="*/ 98 w 216"/>
                <a:gd name="T91" fmla="*/ 62 h 343"/>
                <a:gd name="T92" fmla="*/ 74 w 216"/>
                <a:gd name="T93" fmla="*/ 78 h 343"/>
                <a:gd name="T94" fmla="*/ 57 w 216"/>
                <a:gd name="T95" fmla="*/ 102 h 343"/>
                <a:gd name="T96" fmla="*/ 50 w 216"/>
                <a:gd name="T97" fmla="*/ 131 h 343"/>
                <a:gd name="T98" fmla="*/ 50 w 216"/>
                <a:gd name="T99" fmla="*/ 144 h 343"/>
                <a:gd name="T100" fmla="*/ 53 w 216"/>
                <a:gd name="T101" fmla="*/ 156 h 343"/>
                <a:gd name="T102" fmla="*/ 60 w 216"/>
                <a:gd name="T103" fmla="*/ 165 h 343"/>
                <a:gd name="T104" fmla="*/ 73 w 216"/>
                <a:gd name="T105" fmla="*/ 168 h 343"/>
                <a:gd name="T106" fmla="*/ 95 w 216"/>
                <a:gd name="T107" fmla="*/ 163 h 343"/>
                <a:gd name="T108" fmla="*/ 116 w 216"/>
                <a:gd name="T109" fmla="*/ 150 h 343"/>
                <a:gd name="T110" fmla="*/ 134 w 216"/>
                <a:gd name="T111" fmla="*/ 135 h 343"/>
                <a:gd name="T112" fmla="*/ 148 w 216"/>
                <a:gd name="T113" fmla="*/ 117 h 343"/>
                <a:gd name="T114" fmla="*/ 155 w 216"/>
                <a:gd name="T115" fmla="*/ 100 h 343"/>
                <a:gd name="T116" fmla="*/ 160 w 216"/>
                <a:gd name="T117" fmla="*/ 8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343">
                  <a:moveTo>
                    <a:pt x="215" y="119"/>
                  </a:moveTo>
                  <a:cubicBezTo>
                    <a:pt x="214" y="130"/>
                    <a:pt x="213" y="140"/>
                    <a:pt x="211" y="151"/>
                  </a:cubicBezTo>
                  <a:cubicBezTo>
                    <a:pt x="209" y="162"/>
                    <a:pt x="206" y="172"/>
                    <a:pt x="203" y="183"/>
                  </a:cubicBezTo>
                  <a:cubicBezTo>
                    <a:pt x="200" y="193"/>
                    <a:pt x="196" y="203"/>
                    <a:pt x="192" y="214"/>
                  </a:cubicBezTo>
                  <a:cubicBezTo>
                    <a:pt x="188" y="224"/>
                    <a:pt x="184" y="234"/>
                    <a:pt x="180" y="244"/>
                  </a:cubicBezTo>
                  <a:cubicBezTo>
                    <a:pt x="176" y="253"/>
                    <a:pt x="172" y="262"/>
                    <a:pt x="168" y="272"/>
                  </a:cubicBezTo>
                  <a:cubicBezTo>
                    <a:pt x="164" y="281"/>
                    <a:pt x="159" y="291"/>
                    <a:pt x="154" y="300"/>
                  </a:cubicBezTo>
                  <a:cubicBezTo>
                    <a:pt x="149" y="309"/>
                    <a:pt x="143" y="317"/>
                    <a:pt x="137" y="325"/>
                  </a:cubicBezTo>
                  <a:cubicBezTo>
                    <a:pt x="130" y="332"/>
                    <a:pt x="122" y="338"/>
                    <a:pt x="113" y="343"/>
                  </a:cubicBezTo>
                  <a:cubicBezTo>
                    <a:pt x="108" y="343"/>
                    <a:pt x="104" y="342"/>
                    <a:pt x="101" y="339"/>
                  </a:cubicBezTo>
                  <a:cubicBezTo>
                    <a:pt x="98" y="335"/>
                    <a:pt x="97" y="331"/>
                    <a:pt x="97" y="326"/>
                  </a:cubicBezTo>
                  <a:cubicBezTo>
                    <a:pt x="98" y="319"/>
                    <a:pt x="98" y="319"/>
                    <a:pt x="98" y="319"/>
                  </a:cubicBezTo>
                  <a:cubicBezTo>
                    <a:pt x="98" y="318"/>
                    <a:pt x="99" y="317"/>
                    <a:pt x="99" y="316"/>
                  </a:cubicBezTo>
                  <a:cubicBezTo>
                    <a:pt x="99" y="315"/>
                    <a:pt x="99" y="313"/>
                    <a:pt x="99" y="312"/>
                  </a:cubicBezTo>
                  <a:cubicBezTo>
                    <a:pt x="101" y="305"/>
                    <a:pt x="104" y="298"/>
                    <a:pt x="107" y="291"/>
                  </a:cubicBezTo>
                  <a:cubicBezTo>
                    <a:pt x="110" y="284"/>
                    <a:pt x="113" y="277"/>
                    <a:pt x="116" y="270"/>
                  </a:cubicBezTo>
                  <a:cubicBezTo>
                    <a:pt x="119" y="263"/>
                    <a:pt x="123" y="256"/>
                    <a:pt x="126" y="249"/>
                  </a:cubicBezTo>
                  <a:cubicBezTo>
                    <a:pt x="130" y="242"/>
                    <a:pt x="134" y="236"/>
                    <a:pt x="137" y="229"/>
                  </a:cubicBezTo>
                  <a:cubicBezTo>
                    <a:pt x="142" y="219"/>
                    <a:pt x="147" y="209"/>
                    <a:pt x="151" y="198"/>
                  </a:cubicBezTo>
                  <a:cubicBezTo>
                    <a:pt x="155" y="188"/>
                    <a:pt x="159" y="178"/>
                    <a:pt x="161" y="167"/>
                  </a:cubicBezTo>
                  <a:cubicBezTo>
                    <a:pt x="156" y="174"/>
                    <a:pt x="150" y="181"/>
                    <a:pt x="143" y="187"/>
                  </a:cubicBezTo>
                  <a:cubicBezTo>
                    <a:pt x="136" y="192"/>
                    <a:pt x="129" y="197"/>
                    <a:pt x="121" y="201"/>
                  </a:cubicBezTo>
                  <a:cubicBezTo>
                    <a:pt x="113" y="205"/>
                    <a:pt x="104" y="208"/>
                    <a:pt x="96" y="210"/>
                  </a:cubicBezTo>
                  <a:cubicBezTo>
                    <a:pt x="87" y="213"/>
                    <a:pt x="78" y="214"/>
                    <a:pt x="70" y="214"/>
                  </a:cubicBezTo>
                  <a:cubicBezTo>
                    <a:pt x="59" y="214"/>
                    <a:pt x="48" y="212"/>
                    <a:pt x="38" y="208"/>
                  </a:cubicBezTo>
                  <a:cubicBezTo>
                    <a:pt x="28" y="203"/>
                    <a:pt x="20" y="197"/>
                    <a:pt x="14" y="188"/>
                  </a:cubicBezTo>
                  <a:cubicBezTo>
                    <a:pt x="8" y="180"/>
                    <a:pt x="4" y="171"/>
                    <a:pt x="3" y="161"/>
                  </a:cubicBezTo>
                  <a:cubicBezTo>
                    <a:pt x="1" y="150"/>
                    <a:pt x="0" y="140"/>
                    <a:pt x="1" y="130"/>
                  </a:cubicBezTo>
                  <a:cubicBezTo>
                    <a:pt x="2" y="118"/>
                    <a:pt x="5" y="107"/>
                    <a:pt x="9" y="95"/>
                  </a:cubicBezTo>
                  <a:cubicBezTo>
                    <a:pt x="13" y="84"/>
                    <a:pt x="18" y="73"/>
                    <a:pt x="25" y="62"/>
                  </a:cubicBezTo>
                  <a:cubicBezTo>
                    <a:pt x="31" y="52"/>
                    <a:pt x="39" y="43"/>
                    <a:pt x="48" y="34"/>
                  </a:cubicBezTo>
                  <a:cubicBezTo>
                    <a:pt x="56" y="26"/>
                    <a:pt x="66" y="19"/>
                    <a:pt x="77" y="13"/>
                  </a:cubicBezTo>
                  <a:cubicBezTo>
                    <a:pt x="84" y="8"/>
                    <a:pt x="92" y="5"/>
                    <a:pt x="100" y="3"/>
                  </a:cubicBezTo>
                  <a:cubicBezTo>
                    <a:pt x="108" y="1"/>
                    <a:pt x="116" y="0"/>
                    <a:pt x="125" y="0"/>
                  </a:cubicBezTo>
                  <a:cubicBezTo>
                    <a:pt x="132" y="0"/>
                    <a:pt x="139" y="1"/>
                    <a:pt x="146" y="3"/>
                  </a:cubicBezTo>
                  <a:cubicBezTo>
                    <a:pt x="153" y="5"/>
                    <a:pt x="159" y="7"/>
                    <a:pt x="165" y="11"/>
                  </a:cubicBezTo>
                  <a:cubicBezTo>
                    <a:pt x="171" y="14"/>
                    <a:pt x="176" y="19"/>
                    <a:pt x="181" y="24"/>
                  </a:cubicBezTo>
                  <a:cubicBezTo>
                    <a:pt x="186" y="28"/>
                    <a:pt x="191" y="34"/>
                    <a:pt x="194" y="40"/>
                  </a:cubicBezTo>
                  <a:cubicBezTo>
                    <a:pt x="202" y="51"/>
                    <a:pt x="208" y="63"/>
                    <a:pt x="211" y="77"/>
                  </a:cubicBezTo>
                  <a:cubicBezTo>
                    <a:pt x="215" y="91"/>
                    <a:pt x="216" y="105"/>
                    <a:pt x="215" y="119"/>
                  </a:cubicBezTo>
                  <a:close/>
                  <a:moveTo>
                    <a:pt x="160" y="82"/>
                  </a:moveTo>
                  <a:cubicBezTo>
                    <a:pt x="161" y="78"/>
                    <a:pt x="160" y="74"/>
                    <a:pt x="158" y="70"/>
                  </a:cubicBezTo>
                  <a:cubicBezTo>
                    <a:pt x="156" y="67"/>
                    <a:pt x="153" y="65"/>
                    <a:pt x="150" y="63"/>
                  </a:cubicBezTo>
                  <a:cubicBezTo>
                    <a:pt x="147" y="61"/>
                    <a:pt x="143" y="59"/>
                    <a:pt x="139" y="59"/>
                  </a:cubicBezTo>
                  <a:cubicBezTo>
                    <a:pt x="134" y="58"/>
                    <a:pt x="130" y="57"/>
                    <a:pt x="126" y="58"/>
                  </a:cubicBezTo>
                  <a:cubicBezTo>
                    <a:pt x="116" y="57"/>
                    <a:pt x="107" y="58"/>
                    <a:pt x="98" y="62"/>
                  </a:cubicBezTo>
                  <a:cubicBezTo>
                    <a:pt x="89" y="66"/>
                    <a:pt x="81" y="71"/>
                    <a:pt x="74" y="78"/>
                  </a:cubicBezTo>
                  <a:cubicBezTo>
                    <a:pt x="67" y="85"/>
                    <a:pt x="61" y="93"/>
                    <a:pt x="57" y="102"/>
                  </a:cubicBezTo>
                  <a:cubicBezTo>
                    <a:pt x="53" y="112"/>
                    <a:pt x="51" y="121"/>
                    <a:pt x="50" y="131"/>
                  </a:cubicBezTo>
                  <a:cubicBezTo>
                    <a:pt x="50" y="135"/>
                    <a:pt x="49" y="139"/>
                    <a:pt x="50" y="144"/>
                  </a:cubicBezTo>
                  <a:cubicBezTo>
                    <a:pt x="50" y="148"/>
                    <a:pt x="51" y="152"/>
                    <a:pt x="53" y="156"/>
                  </a:cubicBezTo>
                  <a:cubicBezTo>
                    <a:pt x="55" y="160"/>
                    <a:pt x="57" y="163"/>
                    <a:pt x="60" y="165"/>
                  </a:cubicBezTo>
                  <a:cubicBezTo>
                    <a:pt x="63" y="167"/>
                    <a:pt x="67" y="168"/>
                    <a:pt x="73" y="168"/>
                  </a:cubicBezTo>
                  <a:cubicBezTo>
                    <a:pt x="80" y="168"/>
                    <a:pt x="88" y="166"/>
                    <a:pt x="95" y="163"/>
                  </a:cubicBezTo>
                  <a:cubicBezTo>
                    <a:pt x="103" y="159"/>
                    <a:pt x="109" y="155"/>
                    <a:pt x="116" y="150"/>
                  </a:cubicBezTo>
                  <a:cubicBezTo>
                    <a:pt x="122" y="146"/>
                    <a:pt x="128" y="141"/>
                    <a:pt x="134" y="135"/>
                  </a:cubicBezTo>
                  <a:cubicBezTo>
                    <a:pt x="139" y="130"/>
                    <a:pt x="144" y="124"/>
                    <a:pt x="148" y="117"/>
                  </a:cubicBezTo>
                  <a:cubicBezTo>
                    <a:pt x="150" y="112"/>
                    <a:pt x="153" y="106"/>
                    <a:pt x="155" y="100"/>
                  </a:cubicBezTo>
                  <a:cubicBezTo>
                    <a:pt x="158" y="95"/>
                    <a:pt x="159" y="89"/>
                    <a:pt x="160" y="82"/>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3" name="Freeform 41"/>
            <p:cNvSpPr>
              <a:spLocks noEditPoints="1"/>
            </p:cNvSpPr>
            <p:nvPr/>
          </p:nvSpPr>
          <p:spPr bwMode="auto">
            <a:xfrm>
              <a:off x="2395" y="-2163"/>
              <a:ext cx="575" cy="764"/>
            </a:xfrm>
            <a:custGeom>
              <a:avLst/>
              <a:gdLst>
                <a:gd name="T0" fmla="*/ 215 w 243"/>
                <a:gd name="T1" fmla="*/ 114 h 323"/>
                <a:gd name="T2" fmla="*/ 234 w 243"/>
                <a:gd name="T3" fmla="*/ 164 h 323"/>
                <a:gd name="T4" fmla="*/ 243 w 243"/>
                <a:gd name="T5" fmla="*/ 217 h 323"/>
                <a:gd name="T6" fmla="*/ 241 w 243"/>
                <a:gd name="T7" fmla="*/ 245 h 323"/>
                <a:gd name="T8" fmla="*/ 233 w 243"/>
                <a:gd name="T9" fmla="*/ 271 h 323"/>
                <a:gd name="T10" fmla="*/ 219 w 243"/>
                <a:gd name="T11" fmla="*/ 295 h 323"/>
                <a:gd name="T12" fmla="*/ 199 w 243"/>
                <a:gd name="T13" fmla="*/ 312 h 323"/>
                <a:gd name="T14" fmla="*/ 174 w 243"/>
                <a:gd name="T15" fmla="*/ 322 h 323"/>
                <a:gd name="T16" fmla="*/ 149 w 243"/>
                <a:gd name="T17" fmla="*/ 321 h 323"/>
                <a:gd name="T18" fmla="*/ 124 w 243"/>
                <a:gd name="T19" fmla="*/ 313 h 323"/>
                <a:gd name="T20" fmla="*/ 102 w 243"/>
                <a:gd name="T21" fmla="*/ 301 h 323"/>
                <a:gd name="T22" fmla="*/ 63 w 243"/>
                <a:gd name="T23" fmla="*/ 267 h 323"/>
                <a:gd name="T24" fmla="*/ 33 w 243"/>
                <a:gd name="T25" fmla="*/ 224 h 323"/>
                <a:gd name="T26" fmla="*/ 1 w 243"/>
                <a:gd name="T27" fmla="*/ 118 h 323"/>
                <a:gd name="T28" fmla="*/ 0 w 243"/>
                <a:gd name="T29" fmla="*/ 90 h 323"/>
                <a:gd name="T30" fmla="*/ 3 w 243"/>
                <a:gd name="T31" fmla="*/ 62 h 323"/>
                <a:gd name="T32" fmla="*/ 13 w 243"/>
                <a:gd name="T33" fmla="*/ 36 h 323"/>
                <a:gd name="T34" fmla="*/ 31 w 243"/>
                <a:gd name="T35" fmla="*/ 16 h 323"/>
                <a:gd name="T36" fmla="*/ 69 w 243"/>
                <a:gd name="T37" fmla="*/ 2 h 323"/>
                <a:gd name="T38" fmla="*/ 106 w 243"/>
                <a:gd name="T39" fmla="*/ 5 h 323"/>
                <a:gd name="T40" fmla="*/ 140 w 243"/>
                <a:gd name="T41" fmla="*/ 22 h 323"/>
                <a:gd name="T42" fmla="*/ 170 w 243"/>
                <a:gd name="T43" fmla="*/ 48 h 323"/>
                <a:gd name="T44" fmla="*/ 195 w 243"/>
                <a:gd name="T45" fmla="*/ 80 h 323"/>
                <a:gd name="T46" fmla="*/ 215 w 243"/>
                <a:gd name="T47" fmla="*/ 114 h 323"/>
                <a:gd name="T48" fmla="*/ 169 w 243"/>
                <a:gd name="T49" fmla="*/ 135 h 323"/>
                <a:gd name="T50" fmla="*/ 150 w 243"/>
                <a:gd name="T51" fmla="*/ 102 h 323"/>
                <a:gd name="T52" fmla="*/ 127 w 243"/>
                <a:gd name="T53" fmla="*/ 73 h 323"/>
                <a:gd name="T54" fmla="*/ 112 w 243"/>
                <a:gd name="T55" fmla="*/ 61 h 323"/>
                <a:gd name="T56" fmla="*/ 96 w 243"/>
                <a:gd name="T57" fmla="*/ 53 h 323"/>
                <a:gd name="T58" fmla="*/ 79 w 243"/>
                <a:gd name="T59" fmla="*/ 51 h 323"/>
                <a:gd name="T60" fmla="*/ 64 w 243"/>
                <a:gd name="T61" fmla="*/ 57 h 323"/>
                <a:gd name="T62" fmla="*/ 52 w 243"/>
                <a:gd name="T63" fmla="*/ 72 h 323"/>
                <a:gd name="T64" fmla="*/ 49 w 243"/>
                <a:gd name="T65" fmla="*/ 91 h 323"/>
                <a:gd name="T66" fmla="*/ 50 w 243"/>
                <a:gd name="T67" fmla="*/ 111 h 323"/>
                <a:gd name="T68" fmla="*/ 54 w 243"/>
                <a:gd name="T69" fmla="*/ 130 h 323"/>
                <a:gd name="T70" fmla="*/ 66 w 243"/>
                <a:gd name="T71" fmla="*/ 169 h 323"/>
                <a:gd name="T72" fmla="*/ 82 w 243"/>
                <a:gd name="T73" fmla="*/ 207 h 323"/>
                <a:gd name="T74" fmla="*/ 92 w 243"/>
                <a:gd name="T75" fmla="*/ 223 h 323"/>
                <a:gd name="T76" fmla="*/ 103 w 243"/>
                <a:gd name="T77" fmla="*/ 239 h 323"/>
                <a:gd name="T78" fmla="*/ 116 w 243"/>
                <a:gd name="T79" fmla="*/ 254 h 323"/>
                <a:gd name="T80" fmla="*/ 131 w 243"/>
                <a:gd name="T81" fmla="*/ 265 h 323"/>
                <a:gd name="T82" fmla="*/ 148 w 243"/>
                <a:gd name="T83" fmla="*/ 269 h 323"/>
                <a:gd name="T84" fmla="*/ 167 w 243"/>
                <a:gd name="T85" fmla="*/ 264 h 323"/>
                <a:gd name="T86" fmla="*/ 180 w 243"/>
                <a:gd name="T87" fmla="*/ 253 h 323"/>
                <a:gd name="T88" fmla="*/ 188 w 243"/>
                <a:gd name="T89" fmla="*/ 237 h 323"/>
                <a:gd name="T90" fmla="*/ 191 w 243"/>
                <a:gd name="T91" fmla="*/ 220 h 323"/>
                <a:gd name="T92" fmla="*/ 190 w 243"/>
                <a:gd name="T93" fmla="*/ 202 h 323"/>
                <a:gd name="T94" fmla="*/ 182 w 243"/>
                <a:gd name="T95" fmla="*/ 167 h 323"/>
                <a:gd name="T96" fmla="*/ 169 w 243"/>
                <a:gd name="T97" fmla="*/ 13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3" h="323">
                  <a:moveTo>
                    <a:pt x="215" y="114"/>
                  </a:moveTo>
                  <a:cubicBezTo>
                    <a:pt x="223" y="130"/>
                    <a:pt x="229" y="147"/>
                    <a:pt x="234" y="164"/>
                  </a:cubicBezTo>
                  <a:cubicBezTo>
                    <a:pt x="239" y="181"/>
                    <a:pt x="242" y="199"/>
                    <a:pt x="243" y="217"/>
                  </a:cubicBezTo>
                  <a:cubicBezTo>
                    <a:pt x="243" y="226"/>
                    <a:pt x="242" y="235"/>
                    <a:pt x="241" y="245"/>
                  </a:cubicBezTo>
                  <a:cubicBezTo>
                    <a:pt x="239" y="254"/>
                    <a:pt x="236" y="263"/>
                    <a:pt x="233" y="271"/>
                  </a:cubicBezTo>
                  <a:cubicBezTo>
                    <a:pt x="229" y="280"/>
                    <a:pt x="225" y="288"/>
                    <a:pt x="219" y="295"/>
                  </a:cubicBezTo>
                  <a:cubicBezTo>
                    <a:pt x="214" y="302"/>
                    <a:pt x="207" y="308"/>
                    <a:pt x="199" y="312"/>
                  </a:cubicBezTo>
                  <a:cubicBezTo>
                    <a:pt x="191" y="318"/>
                    <a:pt x="183" y="321"/>
                    <a:pt x="174" y="322"/>
                  </a:cubicBezTo>
                  <a:cubicBezTo>
                    <a:pt x="166" y="323"/>
                    <a:pt x="157" y="323"/>
                    <a:pt x="149" y="321"/>
                  </a:cubicBezTo>
                  <a:cubicBezTo>
                    <a:pt x="141" y="320"/>
                    <a:pt x="132" y="317"/>
                    <a:pt x="124" y="313"/>
                  </a:cubicBezTo>
                  <a:cubicBezTo>
                    <a:pt x="116" y="309"/>
                    <a:pt x="109" y="305"/>
                    <a:pt x="102" y="301"/>
                  </a:cubicBezTo>
                  <a:cubicBezTo>
                    <a:pt x="88" y="291"/>
                    <a:pt x="75" y="280"/>
                    <a:pt x="63" y="267"/>
                  </a:cubicBezTo>
                  <a:cubicBezTo>
                    <a:pt x="52" y="254"/>
                    <a:pt x="42" y="239"/>
                    <a:pt x="33" y="224"/>
                  </a:cubicBezTo>
                  <a:cubicBezTo>
                    <a:pt x="16" y="191"/>
                    <a:pt x="5" y="156"/>
                    <a:pt x="1" y="118"/>
                  </a:cubicBezTo>
                  <a:cubicBezTo>
                    <a:pt x="0" y="109"/>
                    <a:pt x="0" y="100"/>
                    <a:pt x="0" y="90"/>
                  </a:cubicBezTo>
                  <a:cubicBezTo>
                    <a:pt x="0" y="81"/>
                    <a:pt x="1" y="71"/>
                    <a:pt x="3" y="62"/>
                  </a:cubicBezTo>
                  <a:cubicBezTo>
                    <a:pt x="5" y="53"/>
                    <a:pt x="8" y="44"/>
                    <a:pt x="13" y="36"/>
                  </a:cubicBezTo>
                  <a:cubicBezTo>
                    <a:pt x="17" y="28"/>
                    <a:pt x="24" y="22"/>
                    <a:pt x="31" y="16"/>
                  </a:cubicBezTo>
                  <a:cubicBezTo>
                    <a:pt x="44" y="8"/>
                    <a:pt x="57" y="3"/>
                    <a:pt x="69" y="2"/>
                  </a:cubicBezTo>
                  <a:cubicBezTo>
                    <a:pt x="82" y="0"/>
                    <a:pt x="94" y="1"/>
                    <a:pt x="106" y="5"/>
                  </a:cubicBezTo>
                  <a:cubicBezTo>
                    <a:pt x="118" y="8"/>
                    <a:pt x="129" y="14"/>
                    <a:pt x="140" y="22"/>
                  </a:cubicBezTo>
                  <a:cubicBezTo>
                    <a:pt x="151" y="29"/>
                    <a:pt x="161" y="38"/>
                    <a:pt x="170" y="48"/>
                  </a:cubicBezTo>
                  <a:cubicBezTo>
                    <a:pt x="179" y="58"/>
                    <a:pt x="188" y="69"/>
                    <a:pt x="195" y="80"/>
                  </a:cubicBezTo>
                  <a:cubicBezTo>
                    <a:pt x="203" y="92"/>
                    <a:pt x="209" y="103"/>
                    <a:pt x="215" y="114"/>
                  </a:cubicBezTo>
                  <a:close/>
                  <a:moveTo>
                    <a:pt x="169" y="135"/>
                  </a:moveTo>
                  <a:cubicBezTo>
                    <a:pt x="163" y="124"/>
                    <a:pt x="156" y="113"/>
                    <a:pt x="150" y="102"/>
                  </a:cubicBezTo>
                  <a:cubicBezTo>
                    <a:pt x="143" y="92"/>
                    <a:pt x="135" y="82"/>
                    <a:pt x="127" y="73"/>
                  </a:cubicBezTo>
                  <a:cubicBezTo>
                    <a:pt x="122" y="69"/>
                    <a:pt x="117" y="64"/>
                    <a:pt x="112" y="61"/>
                  </a:cubicBezTo>
                  <a:cubicBezTo>
                    <a:pt x="107" y="57"/>
                    <a:pt x="101" y="55"/>
                    <a:pt x="96" y="53"/>
                  </a:cubicBezTo>
                  <a:cubicBezTo>
                    <a:pt x="90" y="51"/>
                    <a:pt x="85" y="50"/>
                    <a:pt x="79" y="51"/>
                  </a:cubicBezTo>
                  <a:cubicBezTo>
                    <a:pt x="74" y="51"/>
                    <a:pt x="69" y="53"/>
                    <a:pt x="64" y="57"/>
                  </a:cubicBezTo>
                  <a:cubicBezTo>
                    <a:pt x="58" y="61"/>
                    <a:pt x="54" y="66"/>
                    <a:pt x="52" y="72"/>
                  </a:cubicBezTo>
                  <a:cubicBezTo>
                    <a:pt x="50" y="78"/>
                    <a:pt x="49" y="84"/>
                    <a:pt x="49" y="91"/>
                  </a:cubicBezTo>
                  <a:cubicBezTo>
                    <a:pt x="49" y="98"/>
                    <a:pt x="49" y="104"/>
                    <a:pt x="50" y="111"/>
                  </a:cubicBezTo>
                  <a:cubicBezTo>
                    <a:pt x="52" y="118"/>
                    <a:pt x="53" y="124"/>
                    <a:pt x="54" y="130"/>
                  </a:cubicBezTo>
                  <a:cubicBezTo>
                    <a:pt x="57" y="144"/>
                    <a:pt x="61" y="157"/>
                    <a:pt x="66" y="169"/>
                  </a:cubicBezTo>
                  <a:cubicBezTo>
                    <a:pt x="70" y="182"/>
                    <a:pt x="76" y="195"/>
                    <a:pt x="82" y="207"/>
                  </a:cubicBezTo>
                  <a:cubicBezTo>
                    <a:pt x="85" y="212"/>
                    <a:pt x="88" y="217"/>
                    <a:pt x="92" y="223"/>
                  </a:cubicBezTo>
                  <a:cubicBezTo>
                    <a:pt x="95" y="228"/>
                    <a:pt x="99" y="234"/>
                    <a:pt x="103" y="239"/>
                  </a:cubicBezTo>
                  <a:cubicBezTo>
                    <a:pt x="107" y="245"/>
                    <a:pt x="111" y="250"/>
                    <a:pt x="116" y="254"/>
                  </a:cubicBezTo>
                  <a:cubicBezTo>
                    <a:pt x="121" y="259"/>
                    <a:pt x="126" y="262"/>
                    <a:pt x="131" y="265"/>
                  </a:cubicBezTo>
                  <a:cubicBezTo>
                    <a:pt x="136" y="268"/>
                    <a:pt x="142" y="269"/>
                    <a:pt x="148" y="269"/>
                  </a:cubicBezTo>
                  <a:cubicBezTo>
                    <a:pt x="154" y="269"/>
                    <a:pt x="160" y="268"/>
                    <a:pt x="167" y="264"/>
                  </a:cubicBezTo>
                  <a:cubicBezTo>
                    <a:pt x="172" y="261"/>
                    <a:pt x="176" y="258"/>
                    <a:pt x="180" y="253"/>
                  </a:cubicBezTo>
                  <a:cubicBezTo>
                    <a:pt x="183" y="248"/>
                    <a:pt x="186" y="243"/>
                    <a:pt x="188" y="237"/>
                  </a:cubicBezTo>
                  <a:cubicBezTo>
                    <a:pt x="189" y="232"/>
                    <a:pt x="191" y="226"/>
                    <a:pt x="191" y="220"/>
                  </a:cubicBezTo>
                  <a:cubicBezTo>
                    <a:pt x="191" y="214"/>
                    <a:pt x="191" y="208"/>
                    <a:pt x="190" y="202"/>
                  </a:cubicBezTo>
                  <a:cubicBezTo>
                    <a:pt x="189" y="190"/>
                    <a:pt x="186" y="179"/>
                    <a:pt x="182" y="167"/>
                  </a:cubicBezTo>
                  <a:cubicBezTo>
                    <a:pt x="179" y="156"/>
                    <a:pt x="174" y="145"/>
                    <a:pt x="169" y="135"/>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4" name="Freeform 42"/>
            <p:cNvSpPr>
              <a:spLocks noEditPoints="1"/>
            </p:cNvSpPr>
            <p:nvPr/>
          </p:nvSpPr>
          <p:spPr bwMode="auto">
            <a:xfrm>
              <a:off x="3601" y="-1243"/>
              <a:ext cx="520" cy="553"/>
            </a:xfrm>
            <a:custGeom>
              <a:avLst/>
              <a:gdLst>
                <a:gd name="T0" fmla="*/ 150 w 220"/>
                <a:gd name="T1" fmla="*/ 19 h 234"/>
                <a:gd name="T2" fmla="*/ 171 w 220"/>
                <a:gd name="T3" fmla="*/ 37 h 234"/>
                <a:gd name="T4" fmla="*/ 189 w 220"/>
                <a:gd name="T5" fmla="*/ 59 h 234"/>
                <a:gd name="T6" fmla="*/ 203 w 220"/>
                <a:gd name="T7" fmla="*/ 85 h 234"/>
                <a:gd name="T8" fmla="*/ 212 w 220"/>
                <a:gd name="T9" fmla="*/ 112 h 234"/>
                <a:gd name="T10" fmla="*/ 219 w 220"/>
                <a:gd name="T11" fmla="*/ 140 h 234"/>
                <a:gd name="T12" fmla="*/ 220 w 220"/>
                <a:gd name="T13" fmla="*/ 169 h 234"/>
                <a:gd name="T14" fmla="*/ 214 w 220"/>
                <a:gd name="T15" fmla="*/ 196 h 234"/>
                <a:gd name="T16" fmla="*/ 201 w 220"/>
                <a:gd name="T17" fmla="*/ 220 h 234"/>
                <a:gd name="T18" fmla="*/ 191 w 220"/>
                <a:gd name="T19" fmla="*/ 229 h 234"/>
                <a:gd name="T20" fmla="*/ 179 w 220"/>
                <a:gd name="T21" fmla="*/ 234 h 234"/>
                <a:gd name="T22" fmla="*/ 166 w 220"/>
                <a:gd name="T23" fmla="*/ 233 h 234"/>
                <a:gd name="T24" fmla="*/ 154 w 220"/>
                <a:gd name="T25" fmla="*/ 228 h 234"/>
                <a:gd name="T26" fmla="*/ 147 w 220"/>
                <a:gd name="T27" fmla="*/ 223 h 234"/>
                <a:gd name="T28" fmla="*/ 140 w 220"/>
                <a:gd name="T29" fmla="*/ 218 h 234"/>
                <a:gd name="T30" fmla="*/ 133 w 220"/>
                <a:gd name="T31" fmla="*/ 212 h 234"/>
                <a:gd name="T32" fmla="*/ 126 w 220"/>
                <a:gd name="T33" fmla="*/ 207 h 234"/>
                <a:gd name="T34" fmla="*/ 118 w 220"/>
                <a:gd name="T35" fmla="*/ 201 h 234"/>
                <a:gd name="T36" fmla="*/ 109 w 220"/>
                <a:gd name="T37" fmla="*/ 195 h 234"/>
                <a:gd name="T38" fmla="*/ 97 w 220"/>
                <a:gd name="T39" fmla="*/ 186 h 234"/>
                <a:gd name="T40" fmla="*/ 85 w 220"/>
                <a:gd name="T41" fmla="*/ 178 h 234"/>
                <a:gd name="T42" fmla="*/ 74 w 220"/>
                <a:gd name="T43" fmla="*/ 169 h 234"/>
                <a:gd name="T44" fmla="*/ 62 w 220"/>
                <a:gd name="T45" fmla="*/ 161 h 234"/>
                <a:gd name="T46" fmla="*/ 46 w 220"/>
                <a:gd name="T47" fmla="*/ 147 h 234"/>
                <a:gd name="T48" fmla="*/ 29 w 220"/>
                <a:gd name="T49" fmla="*/ 134 h 234"/>
                <a:gd name="T50" fmla="*/ 14 w 220"/>
                <a:gd name="T51" fmla="*/ 119 h 234"/>
                <a:gd name="T52" fmla="*/ 0 w 220"/>
                <a:gd name="T53" fmla="*/ 103 h 234"/>
                <a:gd name="T54" fmla="*/ 5 w 220"/>
                <a:gd name="T55" fmla="*/ 88 h 234"/>
                <a:gd name="T56" fmla="*/ 10 w 220"/>
                <a:gd name="T57" fmla="*/ 74 h 234"/>
                <a:gd name="T58" fmla="*/ 17 w 220"/>
                <a:gd name="T59" fmla="*/ 58 h 234"/>
                <a:gd name="T60" fmla="*/ 24 w 220"/>
                <a:gd name="T61" fmla="*/ 43 h 234"/>
                <a:gd name="T62" fmla="*/ 39 w 220"/>
                <a:gd name="T63" fmla="*/ 22 h 234"/>
                <a:gd name="T64" fmla="*/ 58 w 220"/>
                <a:gd name="T65" fmla="*/ 9 h 234"/>
                <a:gd name="T66" fmla="*/ 81 w 220"/>
                <a:gd name="T67" fmla="*/ 2 h 234"/>
                <a:gd name="T68" fmla="*/ 105 w 220"/>
                <a:gd name="T69" fmla="*/ 1 h 234"/>
                <a:gd name="T70" fmla="*/ 128 w 220"/>
                <a:gd name="T71" fmla="*/ 6 h 234"/>
                <a:gd name="T72" fmla="*/ 150 w 220"/>
                <a:gd name="T73" fmla="*/ 19 h 234"/>
                <a:gd name="T74" fmla="*/ 122 w 220"/>
                <a:gd name="T75" fmla="*/ 46 h 234"/>
                <a:gd name="T76" fmla="*/ 107 w 220"/>
                <a:gd name="T77" fmla="*/ 37 h 234"/>
                <a:gd name="T78" fmla="*/ 90 w 220"/>
                <a:gd name="T79" fmla="*/ 33 h 234"/>
                <a:gd name="T80" fmla="*/ 82 w 220"/>
                <a:gd name="T81" fmla="*/ 35 h 234"/>
                <a:gd name="T82" fmla="*/ 75 w 220"/>
                <a:gd name="T83" fmla="*/ 40 h 234"/>
                <a:gd name="T84" fmla="*/ 69 w 220"/>
                <a:gd name="T85" fmla="*/ 47 h 234"/>
                <a:gd name="T86" fmla="*/ 64 w 220"/>
                <a:gd name="T87" fmla="*/ 54 h 234"/>
                <a:gd name="T88" fmla="*/ 59 w 220"/>
                <a:gd name="T89" fmla="*/ 62 h 234"/>
                <a:gd name="T90" fmla="*/ 55 w 220"/>
                <a:gd name="T91" fmla="*/ 70 h 234"/>
                <a:gd name="T92" fmla="*/ 51 w 220"/>
                <a:gd name="T93" fmla="*/ 78 h 234"/>
                <a:gd name="T94" fmla="*/ 47 w 220"/>
                <a:gd name="T95" fmla="*/ 86 h 234"/>
                <a:gd name="T96" fmla="*/ 57 w 220"/>
                <a:gd name="T97" fmla="*/ 105 h 234"/>
                <a:gd name="T98" fmla="*/ 72 w 220"/>
                <a:gd name="T99" fmla="*/ 121 h 234"/>
                <a:gd name="T100" fmla="*/ 90 w 220"/>
                <a:gd name="T101" fmla="*/ 134 h 234"/>
                <a:gd name="T102" fmla="*/ 107 w 220"/>
                <a:gd name="T103" fmla="*/ 148 h 234"/>
                <a:gd name="T104" fmla="*/ 136 w 220"/>
                <a:gd name="T105" fmla="*/ 167 h 234"/>
                <a:gd name="T106" fmla="*/ 167 w 220"/>
                <a:gd name="T107" fmla="*/ 183 h 234"/>
                <a:gd name="T108" fmla="*/ 173 w 220"/>
                <a:gd name="T109" fmla="*/ 165 h 234"/>
                <a:gd name="T110" fmla="*/ 173 w 220"/>
                <a:gd name="T111" fmla="*/ 147 h 234"/>
                <a:gd name="T112" fmla="*/ 169 w 220"/>
                <a:gd name="T113" fmla="*/ 128 h 234"/>
                <a:gd name="T114" fmla="*/ 164 w 220"/>
                <a:gd name="T115" fmla="*/ 109 h 234"/>
                <a:gd name="T116" fmla="*/ 156 w 220"/>
                <a:gd name="T117" fmla="*/ 91 h 234"/>
                <a:gd name="T118" fmla="*/ 147 w 220"/>
                <a:gd name="T119" fmla="*/ 74 h 234"/>
                <a:gd name="T120" fmla="*/ 136 w 220"/>
                <a:gd name="T121" fmla="*/ 59 h 234"/>
                <a:gd name="T122" fmla="*/ 122 w 220"/>
                <a:gd name="T123" fmla="*/ 4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0" h="234">
                  <a:moveTo>
                    <a:pt x="150" y="19"/>
                  </a:moveTo>
                  <a:cubicBezTo>
                    <a:pt x="157" y="24"/>
                    <a:pt x="164" y="30"/>
                    <a:pt x="171" y="37"/>
                  </a:cubicBezTo>
                  <a:cubicBezTo>
                    <a:pt x="178" y="44"/>
                    <a:pt x="184" y="51"/>
                    <a:pt x="189" y="59"/>
                  </a:cubicBezTo>
                  <a:cubicBezTo>
                    <a:pt x="194" y="67"/>
                    <a:pt x="199" y="76"/>
                    <a:pt x="203" y="85"/>
                  </a:cubicBezTo>
                  <a:cubicBezTo>
                    <a:pt x="207" y="94"/>
                    <a:pt x="210" y="103"/>
                    <a:pt x="212" y="112"/>
                  </a:cubicBezTo>
                  <a:cubicBezTo>
                    <a:pt x="215" y="121"/>
                    <a:pt x="217" y="130"/>
                    <a:pt x="219" y="140"/>
                  </a:cubicBezTo>
                  <a:cubicBezTo>
                    <a:pt x="220" y="150"/>
                    <a:pt x="220" y="159"/>
                    <a:pt x="220" y="169"/>
                  </a:cubicBezTo>
                  <a:cubicBezTo>
                    <a:pt x="219" y="178"/>
                    <a:pt x="217" y="187"/>
                    <a:pt x="214" y="196"/>
                  </a:cubicBezTo>
                  <a:cubicBezTo>
                    <a:pt x="211" y="205"/>
                    <a:pt x="207" y="213"/>
                    <a:pt x="201" y="220"/>
                  </a:cubicBezTo>
                  <a:cubicBezTo>
                    <a:pt x="198" y="224"/>
                    <a:pt x="195" y="227"/>
                    <a:pt x="191" y="229"/>
                  </a:cubicBezTo>
                  <a:cubicBezTo>
                    <a:pt x="188" y="232"/>
                    <a:pt x="184" y="233"/>
                    <a:pt x="179" y="234"/>
                  </a:cubicBezTo>
                  <a:cubicBezTo>
                    <a:pt x="175" y="234"/>
                    <a:pt x="171" y="234"/>
                    <a:pt x="166" y="233"/>
                  </a:cubicBezTo>
                  <a:cubicBezTo>
                    <a:pt x="162" y="232"/>
                    <a:pt x="158" y="231"/>
                    <a:pt x="154" y="228"/>
                  </a:cubicBezTo>
                  <a:cubicBezTo>
                    <a:pt x="151" y="226"/>
                    <a:pt x="149" y="225"/>
                    <a:pt x="147" y="223"/>
                  </a:cubicBezTo>
                  <a:cubicBezTo>
                    <a:pt x="144" y="221"/>
                    <a:pt x="142" y="220"/>
                    <a:pt x="140" y="218"/>
                  </a:cubicBezTo>
                  <a:cubicBezTo>
                    <a:pt x="138" y="216"/>
                    <a:pt x="135" y="214"/>
                    <a:pt x="133" y="212"/>
                  </a:cubicBezTo>
                  <a:cubicBezTo>
                    <a:pt x="130" y="210"/>
                    <a:pt x="128" y="208"/>
                    <a:pt x="126" y="207"/>
                  </a:cubicBezTo>
                  <a:cubicBezTo>
                    <a:pt x="123" y="204"/>
                    <a:pt x="120" y="202"/>
                    <a:pt x="118" y="201"/>
                  </a:cubicBezTo>
                  <a:cubicBezTo>
                    <a:pt x="115" y="199"/>
                    <a:pt x="112" y="197"/>
                    <a:pt x="109" y="195"/>
                  </a:cubicBezTo>
                  <a:cubicBezTo>
                    <a:pt x="105" y="192"/>
                    <a:pt x="101" y="189"/>
                    <a:pt x="97" y="186"/>
                  </a:cubicBezTo>
                  <a:cubicBezTo>
                    <a:pt x="93" y="183"/>
                    <a:pt x="89" y="181"/>
                    <a:pt x="85" y="178"/>
                  </a:cubicBezTo>
                  <a:cubicBezTo>
                    <a:pt x="81" y="175"/>
                    <a:pt x="77" y="172"/>
                    <a:pt x="74" y="169"/>
                  </a:cubicBezTo>
                  <a:cubicBezTo>
                    <a:pt x="70" y="166"/>
                    <a:pt x="66" y="164"/>
                    <a:pt x="62" y="161"/>
                  </a:cubicBezTo>
                  <a:cubicBezTo>
                    <a:pt x="57" y="156"/>
                    <a:pt x="51" y="152"/>
                    <a:pt x="46" y="147"/>
                  </a:cubicBezTo>
                  <a:cubicBezTo>
                    <a:pt x="40" y="143"/>
                    <a:pt x="35" y="138"/>
                    <a:pt x="29" y="134"/>
                  </a:cubicBezTo>
                  <a:cubicBezTo>
                    <a:pt x="24" y="129"/>
                    <a:pt x="19" y="124"/>
                    <a:pt x="14" y="119"/>
                  </a:cubicBezTo>
                  <a:cubicBezTo>
                    <a:pt x="9" y="114"/>
                    <a:pt x="4" y="109"/>
                    <a:pt x="0" y="103"/>
                  </a:cubicBezTo>
                  <a:cubicBezTo>
                    <a:pt x="1" y="98"/>
                    <a:pt x="3" y="93"/>
                    <a:pt x="5" y="88"/>
                  </a:cubicBezTo>
                  <a:cubicBezTo>
                    <a:pt x="6" y="84"/>
                    <a:pt x="8" y="79"/>
                    <a:pt x="10" y="74"/>
                  </a:cubicBezTo>
                  <a:cubicBezTo>
                    <a:pt x="12" y="68"/>
                    <a:pt x="15" y="63"/>
                    <a:pt x="17" y="58"/>
                  </a:cubicBezTo>
                  <a:cubicBezTo>
                    <a:pt x="19" y="53"/>
                    <a:pt x="22" y="48"/>
                    <a:pt x="24" y="43"/>
                  </a:cubicBezTo>
                  <a:cubicBezTo>
                    <a:pt x="28" y="35"/>
                    <a:pt x="33" y="28"/>
                    <a:pt x="39" y="22"/>
                  </a:cubicBezTo>
                  <a:cubicBezTo>
                    <a:pt x="45" y="17"/>
                    <a:pt x="51" y="12"/>
                    <a:pt x="58" y="9"/>
                  </a:cubicBezTo>
                  <a:cubicBezTo>
                    <a:pt x="65" y="5"/>
                    <a:pt x="73" y="3"/>
                    <a:pt x="81" y="2"/>
                  </a:cubicBezTo>
                  <a:cubicBezTo>
                    <a:pt x="89" y="0"/>
                    <a:pt x="97" y="0"/>
                    <a:pt x="105" y="1"/>
                  </a:cubicBezTo>
                  <a:cubicBezTo>
                    <a:pt x="112" y="2"/>
                    <a:pt x="120" y="3"/>
                    <a:pt x="128" y="6"/>
                  </a:cubicBezTo>
                  <a:cubicBezTo>
                    <a:pt x="136" y="9"/>
                    <a:pt x="143" y="13"/>
                    <a:pt x="150" y="19"/>
                  </a:cubicBezTo>
                  <a:close/>
                  <a:moveTo>
                    <a:pt x="122" y="46"/>
                  </a:moveTo>
                  <a:cubicBezTo>
                    <a:pt x="117" y="42"/>
                    <a:pt x="112" y="39"/>
                    <a:pt x="107" y="37"/>
                  </a:cubicBezTo>
                  <a:cubicBezTo>
                    <a:pt x="101" y="34"/>
                    <a:pt x="96" y="32"/>
                    <a:pt x="90" y="33"/>
                  </a:cubicBezTo>
                  <a:cubicBezTo>
                    <a:pt x="87" y="33"/>
                    <a:pt x="84" y="34"/>
                    <a:pt x="82" y="35"/>
                  </a:cubicBezTo>
                  <a:cubicBezTo>
                    <a:pt x="79" y="37"/>
                    <a:pt x="77" y="38"/>
                    <a:pt x="75" y="40"/>
                  </a:cubicBezTo>
                  <a:cubicBezTo>
                    <a:pt x="73" y="42"/>
                    <a:pt x="71" y="44"/>
                    <a:pt x="69" y="47"/>
                  </a:cubicBezTo>
                  <a:cubicBezTo>
                    <a:pt x="67" y="49"/>
                    <a:pt x="65" y="52"/>
                    <a:pt x="64" y="54"/>
                  </a:cubicBezTo>
                  <a:cubicBezTo>
                    <a:pt x="62" y="57"/>
                    <a:pt x="61" y="59"/>
                    <a:pt x="59" y="62"/>
                  </a:cubicBezTo>
                  <a:cubicBezTo>
                    <a:pt x="58" y="65"/>
                    <a:pt x="56" y="67"/>
                    <a:pt x="55" y="70"/>
                  </a:cubicBezTo>
                  <a:cubicBezTo>
                    <a:pt x="54" y="73"/>
                    <a:pt x="52" y="75"/>
                    <a:pt x="51" y="78"/>
                  </a:cubicBezTo>
                  <a:cubicBezTo>
                    <a:pt x="50" y="81"/>
                    <a:pt x="48" y="83"/>
                    <a:pt x="47" y="86"/>
                  </a:cubicBezTo>
                  <a:cubicBezTo>
                    <a:pt x="49" y="93"/>
                    <a:pt x="52" y="99"/>
                    <a:pt x="57" y="105"/>
                  </a:cubicBezTo>
                  <a:cubicBezTo>
                    <a:pt x="61" y="111"/>
                    <a:pt x="66" y="116"/>
                    <a:pt x="72" y="121"/>
                  </a:cubicBezTo>
                  <a:cubicBezTo>
                    <a:pt x="78" y="125"/>
                    <a:pt x="84" y="130"/>
                    <a:pt x="90" y="134"/>
                  </a:cubicBezTo>
                  <a:cubicBezTo>
                    <a:pt x="96" y="139"/>
                    <a:pt x="102" y="143"/>
                    <a:pt x="107" y="148"/>
                  </a:cubicBezTo>
                  <a:cubicBezTo>
                    <a:pt x="117" y="154"/>
                    <a:pt x="126" y="161"/>
                    <a:pt x="136" y="167"/>
                  </a:cubicBezTo>
                  <a:cubicBezTo>
                    <a:pt x="146" y="174"/>
                    <a:pt x="156" y="179"/>
                    <a:pt x="167" y="183"/>
                  </a:cubicBezTo>
                  <a:cubicBezTo>
                    <a:pt x="170" y="177"/>
                    <a:pt x="172" y="171"/>
                    <a:pt x="173" y="165"/>
                  </a:cubicBezTo>
                  <a:cubicBezTo>
                    <a:pt x="174" y="159"/>
                    <a:pt x="174" y="153"/>
                    <a:pt x="173" y="147"/>
                  </a:cubicBezTo>
                  <a:cubicBezTo>
                    <a:pt x="172" y="140"/>
                    <a:pt x="171" y="134"/>
                    <a:pt x="169" y="128"/>
                  </a:cubicBezTo>
                  <a:cubicBezTo>
                    <a:pt x="168" y="121"/>
                    <a:pt x="166" y="115"/>
                    <a:pt x="164" y="109"/>
                  </a:cubicBezTo>
                  <a:cubicBezTo>
                    <a:pt x="162" y="103"/>
                    <a:pt x="159" y="97"/>
                    <a:pt x="156" y="91"/>
                  </a:cubicBezTo>
                  <a:cubicBezTo>
                    <a:pt x="154" y="85"/>
                    <a:pt x="151" y="80"/>
                    <a:pt x="147" y="74"/>
                  </a:cubicBezTo>
                  <a:cubicBezTo>
                    <a:pt x="144" y="69"/>
                    <a:pt x="140" y="63"/>
                    <a:pt x="136" y="59"/>
                  </a:cubicBezTo>
                  <a:cubicBezTo>
                    <a:pt x="132" y="54"/>
                    <a:pt x="127" y="49"/>
                    <a:pt x="122" y="46"/>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5" name="Freeform 43"/>
            <p:cNvSpPr/>
            <p:nvPr/>
          </p:nvSpPr>
          <p:spPr bwMode="auto">
            <a:xfrm>
              <a:off x="3767" y="-480"/>
              <a:ext cx="231" cy="322"/>
            </a:xfrm>
            <a:custGeom>
              <a:avLst/>
              <a:gdLst>
                <a:gd name="T0" fmla="*/ 97 w 98"/>
                <a:gd name="T1" fmla="*/ 19 h 136"/>
                <a:gd name="T2" fmla="*/ 96 w 98"/>
                <a:gd name="T3" fmla="*/ 21 h 136"/>
                <a:gd name="T4" fmla="*/ 93 w 98"/>
                <a:gd name="T5" fmla="*/ 21 h 136"/>
                <a:gd name="T6" fmla="*/ 88 w 98"/>
                <a:gd name="T7" fmla="*/ 21 h 136"/>
                <a:gd name="T8" fmla="*/ 83 w 98"/>
                <a:gd name="T9" fmla="*/ 22 h 136"/>
                <a:gd name="T10" fmla="*/ 79 w 98"/>
                <a:gd name="T11" fmla="*/ 23 h 136"/>
                <a:gd name="T12" fmla="*/ 78 w 98"/>
                <a:gd name="T13" fmla="*/ 27 h 136"/>
                <a:gd name="T14" fmla="*/ 78 w 98"/>
                <a:gd name="T15" fmla="*/ 30 h 136"/>
                <a:gd name="T16" fmla="*/ 78 w 98"/>
                <a:gd name="T17" fmla="*/ 32 h 136"/>
                <a:gd name="T18" fmla="*/ 79 w 98"/>
                <a:gd name="T19" fmla="*/ 56 h 136"/>
                <a:gd name="T20" fmla="*/ 78 w 98"/>
                <a:gd name="T21" fmla="*/ 81 h 136"/>
                <a:gd name="T22" fmla="*/ 76 w 98"/>
                <a:gd name="T23" fmla="*/ 93 h 136"/>
                <a:gd name="T24" fmla="*/ 74 w 98"/>
                <a:gd name="T25" fmla="*/ 105 h 136"/>
                <a:gd name="T26" fmla="*/ 70 w 98"/>
                <a:gd name="T27" fmla="*/ 116 h 136"/>
                <a:gd name="T28" fmla="*/ 64 w 98"/>
                <a:gd name="T29" fmla="*/ 127 h 136"/>
                <a:gd name="T30" fmla="*/ 56 w 98"/>
                <a:gd name="T31" fmla="*/ 134 h 136"/>
                <a:gd name="T32" fmla="*/ 45 w 98"/>
                <a:gd name="T33" fmla="*/ 136 h 136"/>
                <a:gd name="T34" fmla="*/ 35 w 98"/>
                <a:gd name="T35" fmla="*/ 134 h 136"/>
                <a:gd name="T36" fmla="*/ 27 w 98"/>
                <a:gd name="T37" fmla="*/ 128 h 136"/>
                <a:gd name="T38" fmla="*/ 20 w 98"/>
                <a:gd name="T39" fmla="*/ 120 h 136"/>
                <a:gd name="T40" fmla="*/ 15 w 98"/>
                <a:gd name="T41" fmla="*/ 112 h 136"/>
                <a:gd name="T42" fmla="*/ 6 w 98"/>
                <a:gd name="T43" fmla="*/ 93 h 136"/>
                <a:gd name="T44" fmla="*/ 1 w 98"/>
                <a:gd name="T45" fmla="*/ 74 h 136"/>
                <a:gd name="T46" fmla="*/ 0 w 98"/>
                <a:gd name="T47" fmla="*/ 71 h 136"/>
                <a:gd name="T48" fmla="*/ 0 w 98"/>
                <a:gd name="T49" fmla="*/ 69 h 136"/>
                <a:gd name="T50" fmla="*/ 1 w 98"/>
                <a:gd name="T51" fmla="*/ 66 h 136"/>
                <a:gd name="T52" fmla="*/ 3 w 98"/>
                <a:gd name="T53" fmla="*/ 64 h 136"/>
                <a:gd name="T54" fmla="*/ 5 w 98"/>
                <a:gd name="T55" fmla="*/ 63 h 136"/>
                <a:gd name="T56" fmla="*/ 8 w 98"/>
                <a:gd name="T57" fmla="*/ 63 h 136"/>
                <a:gd name="T58" fmla="*/ 13 w 98"/>
                <a:gd name="T59" fmla="*/ 64 h 136"/>
                <a:gd name="T60" fmla="*/ 17 w 98"/>
                <a:gd name="T61" fmla="*/ 67 h 136"/>
                <a:gd name="T62" fmla="*/ 20 w 98"/>
                <a:gd name="T63" fmla="*/ 71 h 136"/>
                <a:gd name="T64" fmla="*/ 22 w 98"/>
                <a:gd name="T65" fmla="*/ 76 h 136"/>
                <a:gd name="T66" fmla="*/ 25 w 98"/>
                <a:gd name="T67" fmla="*/ 88 h 136"/>
                <a:gd name="T68" fmla="*/ 29 w 98"/>
                <a:gd name="T69" fmla="*/ 100 h 136"/>
                <a:gd name="T70" fmla="*/ 31 w 98"/>
                <a:gd name="T71" fmla="*/ 105 h 136"/>
                <a:gd name="T72" fmla="*/ 34 w 98"/>
                <a:gd name="T73" fmla="*/ 109 h 136"/>
                <a:gd name="T74" fmla="*/ 38 w 98"/>
                <a:gd name="T75" fmla="*/ 112 h 136"/>
                <a:gd name="T76" fmla="*/ 43 w 98"/>
                <a:gd name="T77" fmla="*/ 113 h 136"/>
                <a:gd name="T78" fmla="*/ 48 w 98"/>
                <a:gd name="T79" fmla="*/ 110 h 136"/>
                <a:gd name="T80" fmla="*/ 51 w 98"/>
                <a:gd name="T81" fmla="*/ 105 h 136"/>
                <a:gd name="T82" fmla="*/ 53 w 98"/>
                <a:gd name="T83" fmla="*/ 99 h 136"/>
                <a:gd name="T84" fmla="*/ 54 w 98"/>
                <a:gd name="T85" fmla="*/ 93 h 136"/>
                <a:gd name="T86" fmla="*/ 59 w 98"/>
                <a:gd name="T87" fmla="*/ 66 h 136"/>
                <a:gd name="T88" fmla="*/ 60 w 98"/>
                <a:gd name="T89" fmla="*/ 45 h 136"/>
                <a:gd name="T90" fmla="*/ 58 w 98"/>
                <a:gd name="T91" fmla="*/ 25 h 136"/>
                <a:gd name="T92" fmla="*/ 56 w 98"/>
                <a:gd name="T93" fmla="*/ 21 h 136"/>
                <a:gd name="T94" fmla="*/ 53 w 98"/>
                <a:gd name="T95" fmla="*/ 19 h 136"/>
                <a:gd name="T96" fmla="*/ 50 w 98"/>
                <a:gd name="T97" fmla="*/ 19 h 136"/>
                <a:gd name="T98" fmla="*/ 46 w 98"/>
                <a:gd name="T99" fmla="*/ 19 h 136"/>
                <a:gd name="T100" fmla="*/ 41 w 98"/>
                <a:gd name="T101" fmla="*/ 18 h 136"/>
                <a:gd name="T102" fmla="*/ 37 w 98"/>
                <a:gd name="T103" fmla="*/ 15 h 136"/>
                <a:gd name="T104" fmla="*/ 36 w 98"/>
                <a:gd name="T105" fmla="*/ 10 h 136"/>
                <a:gd name="T106" fmla="*/ 37 w 98"/>
                <a:gd name="T107" fmla="*/ 6 h 136"/>
                <a:gd name="T108" fmla="*/ 39 w 98"/>
                <a:gd name="T109" fmla="*/ 3 h 136"/>
                <a:gd name="T110" fmla="*/ 42 w 98"/>
                <a:gd name="T111" fmla="*/ 1 h 136"/>
                <a:gd name="T112" fmla="*/ 46 w 98"/>
                <a:gd name="T113" fmla="*/ 1 h 136"/>
                <a:gd name="T114" fmla="*/ 67 w 98"/>
                <a:gd name="T115" fmla="*/ 1 h 136"/>
                <a:gd name="T116" fmla="*/ 87 w 98"/>
                <a:gd name="T117" fmla="*/ 3 h 136"/>
                <a:gd name="T118" fmla="*/ 93 w 98"/>
                <a:gd name="T119" fmla="*/ 7 h 136"/>
                <a:gd name="T120" fmla="*/ 97 w 98"/>
                <a:gd name="T121" fmla="*/ 13 h 136"/>
                <a:gd name="T122" fmla="*/ 97 w 98"/>
                <a:gd name="T123" fmla="*/ 16 h 136"/>
                <a:gd name="T124" fmla="*/ 97 w 98"/>
                <a:gd name="T125" fmla="*/ 1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 h="136">
                  <a:moveTo>
                    <a:pt x="97" y="19"/>
                  </a:moveTo>
                  <a:cubicBezTo>
                    <a:pt x="97" y="20"/>
                    <a:pt x="97" y="21"/>
                    <a:pt x="96" y="21"/>
                  </a:cubicBezTo>
                  <a:cubicBezTo>
                    <a:pt x="95" y="21"/>
                    <a:pt x="94" y="21"/>
                    <a:pt x="93" y="21"/>
                  </a:cubicBezTo>
                  <a:cubicBezTo>
                    <a:pt x="91" y="21"/>
                    <a:pt x="89" y="21"/>
                    <a:pt x="88" y="21"/>
                  </a:cubicBezTo>
                  <a:cubicBezTo>
                    <a:pt x="86" y="21"/>
                    <a:pt x="85" y="21"/>
                    <a:pt x="83" y="22"/>
                  </a:cubicBezTo>
                  <a:cubicBezTo>
                    <a:pt x="82" y="22"/>
                    <a:pt x="80" y="22"/>
                    <a:pt x="79" y="23"/>
                  </a:cubicBezTo>
                  <a:cubicBezTo>
                    <a:pt x="78" y="24"/>
                    <a:pt x="78" y="26"/>
                    <a:pt x="78" y="27"/>
                  </a:cubicBezTo>
                  <a:cubicBezTo>
                    <a:pt x="78" y="28"/>
                    <a:pt x="78" y="29"/>
                    <a:pt x="78" y="30"/>
                  </a:cubicBezTo>
                  <a:cubicBezTo>
                    <a:pt x="78" y="30"/>
                    <a:pt x="78" y="31"/>
                    <a:pt x="78" y="32"/>
                  </a:cubicBezTo>
                  <a:cubicBezTo>
                    <a:pt x="79" y="40"/>
                    <a:pt x="79" y="48"/>
                    <a:pt x="79" y="56"/>
                  </a:cubicBezTo>
                  <a:cubicBezTo>
                    <a:pt x="79" y="65"/>
                    <a:pt x="79" y="73"/>
                    <a:pt x="78" y="81"/>
                  </a:cubicBezTo>
                  <a:cubicBezTo>
                    <a:pt x="78" y="85"/>
                    <a:pt x="77" y="89"/>
                    <a:pt x="76" y="93"/>
                  </a:cubicBezTo>
                  <a:cubicBezTo>
                    <a:pt x="76" y="97"/>
                    <a:pt x="75" y="101"/>
                    <a:pt x="74" y="105"/>
                  </a:cubicBezTo>
                  <a:cubicBezTo>
                    <a:pt x="73" y="109"/>
                    <a:pt x="72" y="113"/>
                    <a:pt x="70" y="116"/>
                  </a:cubicBezTo>
                  <a:cubicBezTo>
                    <a:pt x="69" y="120"/>
                    <a:pt x="67" y="124"/>
                    <a:pt x="64" y="127"/>
                  </a:cubicBezTo>
                  <a:cubicBezTo>
                    <a:pt x="62" y="130"/>
                    <a:pt x="59" y="132"/>
                    <a:pt x="56" y="134"/>
                  </a:cubicBezTo>
                  <a:cubicBezTo>
                    <a:pt x="52" y="135"/>
                    <a:pt x="49" y="136"/>
                    <a:pt x="45" y="136"/>
                  </a:cubicBezTo>
                  <a:cubicBezTo>
                    <a:pt x="41" y="136"/>
                    <a:pt x="38" y="135"/>
                    <a:pt x="35" y="134"/>
                  </a:cubicBezTo>
                  <a:cubicBezTo>
                    <a:pt x="32" y="132"/>
                    <a:pt x="29" y="130"/>
                    <a:pt x="27" y="128"/>
                  </a:cubicBezTo>
                  <a:cubicBezTo>
                    <a:pt x="24" y="126"/>
                    <a:pt x="22" y="123"/>
                    <a:pt x="20" y="120"/>
                  </a:cubicBezTo>
                  <a:cubicBezTo>
                    <a:pt x="18" y="118"/>
                    <a:pt x="16" y="115"/>
                    <a:pt x="15" y="112"/>
                  </a:cubicBezTo>
                  <a:cubicBezTo>
                    <a:pt x="12" y="106"/>
                    <a:pt x="9" y="100"/>
                    <a:pt x="6" y="93"/>
                  </a:cubicBezTo>
                  <a:cubicBezTo>
                    <a:pt x="4" y="87"/>
                    <a:pt x="2" y="80"/>
                    <a:pt x="1" y="74"/>
                  </a:cubicBezTo>
                  <a:cubicBezTo>
                    <a:pt x="0" y="73"/>
                    <a:pt x="0" y="72"/>
                    <a:pt x="0" y="71"/>
                  </a:cubicBezTo>
                  <a:cubicBezTo>
                    <a:pt x="0" y="70"/>
                    <a:pt x="0" y="69"/>
                    <a:pt x="0" y="69"/>
                  </a:cubicBezTo>
                  <a:cubicBezTo>
                    <a:pt x="0" y="68"/>
                    <a:pt x="0" y="67"/>
                    <a:pt x="1" y="66"/>
                  </a:cubicBezTo>
                  <a:cubicBezTo>
                    <a:pt x="1" y="65"/>
                    <a:pt x="2" y="65"/>
                    <a:pt x="3" y="64"/>
                  </a:cubicBezTo>
                  <a:cubicBezTo>
                    <a:pt x="3" y="64"/>
                    <a:pt x="4" y="63"/>
                    <a:pt x="5" y="63"/>
                  </a:cubicBezTo>
                  <a:cubicBezTo>
                    <a:pt x="6" y="63"/>
                    <a:pt x="7" y="63"/>
                    <a:pt x="8" y="63"/>
                  </a:cubicBezTo>
                  <a:cubicBezTo>
                    <a:pt x="10" y="63"/>
                    <a:pt x="11" y="63"/>
                    <a:pt x="13" y="64"/>
                  </a:cubicBezTo>
                  <a:cubicBezTo>
                    <a:pt x="15" y="65"/>
                    <a:pt x="16" y="66"/>
                    <a:pt x="17" y="67"/>
                  </a:cubicBezTo>
                  <a:cubicBezTo>
                    <a:pt x="18" y="68"/>
                    <a:pt x="19" y="70"/>
                    <a:pt x="20" y="71"/>
                  </a:cubicBezTo>
                  <a:cubicBezTo>
                    <a:pt x="21" y="73"/>
                    <a:pt x="21" y="74"/>
                    <a:pt x="22" y="76"/>
                  </a:cubicBezTo>
                  <a:cubicBezTo>
                    <a:pt x="23" y="80"/>
                    <a:pt x="24" y="84"/>
                    <a:pt x="25" y="88"/>
                  </a:cubicBezTo>
                  <a:cubicBezTo>
                    <a:pt x="26" y="92"/>
                    <a:pt x="28" y="96"/>
                    <a:pt x="29" y="100"/>
                  </a:cubicBezTo>
                  <a:cubicBezTo>
                    <a:pt x="29" y="101"/>
                    <a:pt x="30" y="103"/>
                    <a:pt x="31" y="105"/>
                  </a:cubicBezTo>
                  <a:cubicBezTo>
                    <a:pt x="32" y="106"/>
                    <a:pt x="33" y="108"/>
                    <a:pt x="34" y="109"/>
                  </a:cubicBezTo>
                  <a:cubicBezTo>
                    <a:pt x="35" y="110"/>
                    <a:pt x="36" y="111"/>
                    <a:pt x="38" y="112"/>
                  </a:cubicBezTo>
                  <a:cubicBezTo>
                    <a:pt x="39" y="112"/>
                    <a:pt x="41" y="113"/>
                    <a:pt x="43" y="113"/>
                  </a:cubicBezTo>
                  <a:cubicBezTo>
                    <a:pt x="45" y="112"/>
                    <a:pt x="46" y="111"/>
                    <a:pt x="48" y="110"/>
                  </a:cubicBezTo>
                  <a:cubicBezTo>
                    <a:pt x="49" y="108"/>
                    <a:pt x="50" y="107"/>
                    <a:pt x="51" y="105"/>
                  </a:cubicBezTo>
                  <a:cubicBezTo>
                    <a:pt x="52" y="103"/>
                    <a:pt x="52" y="101"/>
                    <a:pt x="53" y="99"/>
                  </a:cubicBezTo>
                  <a:cubicBezTo>
                    <a:pt x="53" y="97"/>
                    <a:pt x="54" y="95"/>
                    <a:pt x="54" y="93"/>
                  </a:cubicBezTo>
                  <a:cubicBezTo>
                    <a:pt x="57" y="84"/>
                    <a:pt x="58" y="75"/>
                    <a:pt x="59" y="66"/>
                  </a:cubicBezTo>
                  <a:cubicBezTo>
                    <a:pt x="59" y="59"/>
                    <a:pt x="60" y="52"/>
                    <a:pt x="60" y="45"/>
                  </a:cubicBezTo>
                  <a:cubicBezTo>
                    <a:pt x="60" y="38"/>
                    <a:pt x="59" y="32"/>
                    <a:pt x="58" y="25"/>
                  </a:cubicBezTo>
                  <a:cubicBezTo>
                    <a:pt x="57" y="24"/>
                    <a:pt x="57" y="23"/>
                    <a:pt x="56" y="21"/>
                  </a:cubicBezTo>
                  <a:cubicBezTo>
                    <a:pt x="56" y="20"/>
                    <a:pt x="54" y="19"/>
                    <a:pt x="53" y="19"/>
                  </a:cubicBezTo>
                  <a:cubicBezTo>
                    <a:pt x="50" y="19"/>
                    <a:pt x="50" y="19"/>
                    <a:pt x="50" y="19"/>
                  </a:cubicBezTo>
                  <a:cubicBezTo>
                    <a:pt x="49" y="19"/>
                    <a:pt x="47" y="19"/>
                    <a:pt x="46" y="19"/>
                  </a:cubicBezTo>
                  <a:cubicBezTo>
                    <a:pt x="44" y="19"/>
                    <a:pt x="42" y="18"/>
                    <a:pt x="41" y="18"/>
                  </a:cubicBezTo>
                  <a:cubicBezTo>
                    <a:pt x="39" y="17"/>
                    <a:pt x="38" y="16"/>
                    <a:pt x="37" y="15"/>
                  </a:cubicBezTo>
                  <a:cubicBezTo>
                    <a:pt x="36" y="13"/>
                    <a:pt x="36" y="12"/>
                    <a:pt x="36" y="10"/>
                  </a:cubicBezTo>
                  <a:cubicBezTo>
                    <a:pt x="37" y="9"/>
                    <a:pt x="37" y="7"/>
                    <a:pt x="37" y="6"/>
                  </a:cubicBezTo>
                  <a:cubicBezTo>
                    <a:pt x="38" y="5"/>
                    <a:pt x="39" y="4"/>
                    <a:pt x="39" y="3"/>
                  </a:cubicBezTo>
                  <a:cubicBezTo>
                    <a:pt x="40" y="2"/>
                    <a:pt x="41" y="2"/>
                    <a:pt x="42" y="1"/>
                  </a:cubicBezTo>
                  <a:cubicBezTo>
                    <a:pt x="44" y="1"/>
                    <a:pt x="45" y="1"/>
                    <a:pt x="46" y="1"/>
                  </a:cubicBezTo>
                  <a:cubicBezTo>
                    <a:pt x="53" y="0"/>
                    <a:pt x="60" y="1"/>
                    <a:pt x="67" y="1"/>
                  </a:cubicBezTo>
                  <a:cubicBezTo>
                    <a:pt x="74" y="1"/>
                    <a:pt x="80" y="2"/>
                    <a:pt x="87" y="3"/>
                  </a:cubicBezTo>
                  <a:cubicBezTo>
                    <a:pt x="89" y="4"/>
                    <a:pt x="91" y="5"/>
                    <a:pt x="93" y="7"/>
                  </a:cubicBezTo>
                  <a:cubicBezTo>
                    <a:pt x="95" y="9"/>
                    <a:pt x="96" y="11"/>
                    <a:pt x="97" y="13"/>
                  </a:cubicBezTo>
                  <a:cubicBezTo>
                    <a:pt x="97" y="14"/>
                    <a:pt x="97" y="15"/>
                    <a:pt x="97" y="16"/>
                  </a:cubicBezTo>
                  <a:cubicBezTo>
                    <a:pt x="97" y="17"/>
                    <a:pt x="98" y="18"/>
                    <a:pt x="97" y="19"/>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6" name="Freeform 44"/>
            <p:cNvSpPr/>
            <p:nvPr/>
          </p:nvSpPr>
          <p:spPr bwMode="auto">
            <a:xfrm>
              <a:off x="3041" y="-589"/>
              <a:ext cx="203" cy="237"/>
            </a:xfrm>
            <a:custGeom>
              <a:avLst/>
              <a:gdLst>
                <a:gd name="T0" fmla="*/ 75 w 86"/>
                <a:gd name="T1" fmla="*/ 68 h 100"/>
                <a:gd name="T2" fmla="*/ 64 w 86"/>
                <a:gd name="T3" fmla="*/ 84 h 100"/>
                <a:gd name="T4" fmla="*/ 44 w 86"/>
                <a:gd name="T5" fmla="*/ 97 h 100"/>
                <a:gd name="T6" fmla="*/ 29 w 86"/>
                <a:gd name="T7" fmla="*/ 100 h 100"/>
                <a:gd name="T8" fmla="*/ 13 w 86"/>
                <a:gd name="T9" fmla="*/ 94 h 100"/>
                <a:gd name="T10" fmla="*/ 4 w 86"/>
                <a:gd name="T11" fmla="*/ 79 h 100"/>
                <a:gd name="T12" fmla="*/ 0 w 86"/>
                <a:gd name="T13" fmla="*/ 52 h 100"/>
                <a:gd name="T14" fmla="*/ 15 w 86"/>
                <a:gd name="T15" fmla="*/ 20 h 100"/>
                <a:gd name="T16" fmla="*/ 36 w 86"/>
                <a:gd name="T17" fmla="*/ 5 h 100"/>
                <a:gd name="T18" fmla="*/ 52 w 86"/>
                <a:gd name="T19" fmla="*/ 0 h 100"/>
                <a:gd name="T20" fmla="*/ 73 w 86"/>
                <a:gd name="T21" fmla="*/ 9 h 100"/>
                <a:gd name="T22" fmla="*/ 84 w 86"/>
                <a:gd name="T23" fmla="*/ 21 h 100"/>
                <a:gd name="T24" fmla="*/ 86 w 86"/>
                <a:gd name="T25" fmla="*/ 26 h 100"/>
                <a:gd name="T26" fmla="*/ 86 w 86"/>
                <a:gd name="T27" fmla="*/ 29 h 100"/>
                <a:gd name="T28" fmla="*/ 84 w 86"/>
                <a:gd name="T29" fmla="*/ 30 h 100"/>
                <a:gd name="T30" fmla="*/ 80 w 86"/>
                <a:gd name="T31" fmla="*/ 32 h 100"/>
                <a:gd name="T32" fmla="*/ 72 w 86"/>
                <a:gd name="T33" fmla="*/ 25 h 100"/>
                <a:gd name="T34" fmla="*/ 63 w 86"/>
                <a:gd name="T35" fmla="*/ 19 h 100"/>
                <a:gd name="T36" fmla="*/ 50 w 86"/>
                <a:gd name="T37" fmla="*/ 17 h 100"/>
                <a:gd name="T38" fmla="*/ 37 w 86"/>
                <a:gd name="T39" fmla="*/ 22 h 100"/>
                <a:gd name="T40" fmla="*/ 19 w 86"/>
                <a:gd name="T41" fmla="*/ 43 h 100"/>
                <a:gd name="T42" fmla="*/ 14 w 86"/>
                <a:gd name="T43" fmla="*/ 66 h 100"/>
                <a:gd name="T44" fmla="*/ 18 w 86"/>
                <a:gd name="T45" fmla="*/ 77 h 100"/>
                <a:gd name="T46" fmla="*/ 28 w 86"/>
                <a:gd name="T47" fmla="*/ 83 h 100"/>
                <a:gd name="T48" fmla="*/ 37 w 86"/>
                <a:gd name="T49" fmla="*/ 84 h 100"/>
                <a:gd name="T50" fmla="*/ 45 w 86"/>
                <a:gd name="T51" fmla="*/ 80 h 100"/>
                <a:gd name="T52" fmla="*/ 57 w 86"/>
                <a:gd name="T53" fmla="*/ 66 h 100"/>
                <a:gd name="T54" fmla="*/ 60 w 86"/>
                <a:gd name="T55" fmla="*/ 58 h 100"/>
                <a:gd name="T56" fmla="*/ 48 w 86"/>
                <a:gd name="T57" fmla="*/ 57 h 100"/>
                <a:gd name="T58" fmla="*/ 36 w 86"/>
                <a:gd name="T59" fmla="*/ 55 h 100"/>
                <a:gd name="T60" fmla="*/ 32 w 86"/>
                <a:gd name="T61" fmla="*/ 50 h 100"/>
                <a:gd name="T62" fmla="*/ 33 w 86"/>
                <a:gd name="T63" fmla="*/ 43 h 100"/>
                <a:gd name="T64" fmla="*/ 45 w 86"/>
                <a:gd name="T65" fmla="*/ 40 h 100"/>
                <a:gd name="T66" fmla="*/ 64 w 86"/>
                <a:gd name="T67" fmla="*/ 42 h 100"/>
                <a:gd name="T68" fmla="*/ 78 w 86"/>
                <a:gd name="T69" fmla="*/ 47 h 100"/>
                <a:gd name="T70" fmla="*/ 79 w 86"/>
                <a:gd name="T71" fmla="*/ 5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100">
                  <a:moveTo>
                    <a:pt x="77" y="65"/>
                  </a:moveTo>
                  <a:cubicBezTo>
                    <a:pt x="76" y="66"/>
                    <a:pt x="76" y="67"/>
                    <a:pt x="75" y="68"/>
                  </a:cubicBezTo>
                  <a:cubicBezTo>
                    <a:pt x="75" y="70"/>
                    <a:pt x="74" y="71"/>
                    <a:pt x="73" y="72"/>
                  </a:cubicBezTo>
                  <a:cubicBezTo>
                    <a:pt x="71" y="76"/>
                    <a:pt x="67" y="80"/>
                    <a:pt x="64" y="84"/>
                  </a:cubicBezTo>
                  <a:cubicBezTo>
                    <a:pt x="60" y="87"/>
                    <a:pt x="56" y="91"/>
                    <a:pt x="51" y="93"/>
                  </a:cubicBezTo>
                  <a:cubicBezTo>
                    <a:pt x="49" y="95"/>
                    <a:pt x="46" y="96"/>
                    <a:pt x="44" y="97"/>
                  </a:cubicBezTo>
                  <a:cubicBezTo>
                    <a:pt x="42" y="98"/>
                    <a:pt x="39" y="99"/>
                    <a:pt x="37" y="99"/>
                  </a:cubicBezTo>
                  <a:cubicBezTo>
                    <a:pt x="34" y="100"/>
                    <a:pt x="31" y="100"/>
                    <a:pt x="29" y="100"/>
                  </a:cubicBezTo>
                  <a:cubicBezTo>
                    <a:pt x="26" y="100"/>
                    <a:pt x="24" y="100"/>
                    <a:pt x="21" y="99"/>
                  </a:cubicBezTo>
                  <a:cubicBezTo>
                    <a:pt x="18" y="98"/>
                    <a:pt x="15" y="96"/>
                    <a:pt x="13" y="94"/>
                  </a:cubicBezTo>
                  <a:cubicBezTo>
                    <a:pt x="11" y="92"/>
                    <a:pt x="9" y="90"/>
                    <a:pt x="7" y="87"/>
                  </a:cubicBezTo>
                  <a:cubicBezTo>
                    <a:pt x="6" y="85"/>
                    <a:pt x="5" y="82"/>
                    <a:pt x="4" y="79"/>
                  </a:cubicBezTo>
                  <a:cubicBezTo>
                    <a:pt x="3" y="76"/>
                    <a:pt x="2" y="73"/>
                    <a:pt x="1" y="70"/>
                  </a:cubicBezTo>
                  <a:cubicBezTo>
                    <a:pt x="0" y="64"/>
                    <a:pt x="0" y="58"/>
                    <a:pt x="0" y="52"/>
                  </a:cubicBezTo>
                  <a:cubicBezTo>
                    <a:pt x="1" y="46"/>
                    <a:pt x="3" y="40"/>
                    <a:pt x="5" y="34"/>
                  </a:cubicBezTo>
                  <a:cubicBezTo>
                    <a:pt x="8" y="29"/>
                    <a:pt x="11" y="24"/>
                    <a:pt x="15" y="20"/>
                  </a:cubicBezTo>
                  <a:cubicBezTo>
                    <a:pt x="19" y="16"/>
                    <a:pt x="23" y="12"/>
                    <a:pt x="28" y="9"/>
                  </a:cubicBezTo>
                  <a:cubicBezTo>
                    <a:pt x="31" y="8"/>
                    <a:pt x="33" y="6"/>
                    <a:pt x="36" y="5"/>
                  </a:cubicBezTo>
                  <a:cubicBezTo>
                    <a:pt x="38" y="3"/>
                    <a:pt x="41" y="2"/>
                    <a:pt x="44" y="2"/>
                  </a:cubicBezTo>
                  <a:cubicBezTo>
                    <a:pt x="47" y="1"/>
                    <a:pt x="50" y="0"/>
                    <a:pt x="52" y="0"/>
                  </a:cubicBezTo>
                  <a:cubicBezTo>
                    <a:pt x="55" y="0"/>
                    <a:pt x="58" y="1"/>
                    <a:pt x="61" y="2"/>
                  </a:cubicBezTo>
                  <a:cubicBezTo>
                    <a:pt x="65" y="3"/>
                    <a:pt x="70" y="6"/>
                    <a:pt x="73" y="9"/>
                  </a:cubicBezTo>
                  <a:cubicBezTo>
                    <a:pt x="77" y="12"/>
                    <a:pt x="80" y="15"/>
                    <a:pt x="83" y="19"/>
                  </a:cubicBezTo>
                  <a:cubicBezTo>
                    <a:pt x="83" y="20"/>
                    <a:pt x="84" y="20"/>
                    <a:pt x="84" y="21"/>
                  </a:cubicBezTo>
                  <a:cubicBezTo>
                    <a:pt x="85" y="22"/>
                    <a:pt x="85" y="22"/>
                    <a:pt x="85" y="23"/>
                  </a:cubicBezTo>
                  <a:cubicBezTo>
                    <a:pt x="86" y="24"/>
                    <a:pt x="86" y="25"/>
                    <a:pt x="86" y="26"/>
                  </a:cubicBezTo>
                  <a:cubicBezTo>
                    <a:pt x="86" y="27"/>
                    <a:pt x="86" y="28"/>
                    <a:pt x="86" y="28"/>
                  </a:cubicBezTo>
                  <a:cubicBezTo>
                    <a:pt x="86" y="29"/>
                    <a:pt x="86" y="29"/>
                    <a:pt x="86" y="29"/>
                  </a:cubicBezTo>
                  <a:cubicBezTo>
                    <a:pt x="86" y="29"/>
                    <a:pt x="86" y="29"/>
                    <a:pt x="86" y="29"/>
                  </a:cubicBezTo>
                  <a:cubicBezTo>
                    <a:pt x="84" y="30"/>
                    <a:pt x="84" y="30"/>
                    <a:pt x="84" y="30"/>
                  </a:cubicBezTo>
                  <a:cubicBezTo>
                    <a:pt x="83" y="31"/>
                    <a:pt x="83" y="31"/>
                    <a:pt x="83" y="31"/>
                  </a:cubicBezTo>
                  <a:cubicBezTo>
                    <a:pt x="82" y="32"/>
                    <a:pt x="81" y="32"/>
                    <a:pt x="80" y="32"/>
                  </a:cubicBezTo>
                  <a:cubicBezTo>
                    <a:pt x="78" y="31"/>
                    <a:pt x="77" y="30"/>
                    <a:pt x="75" y="29"/>
                  </a:cubicBezTo>
                  <a:cubicBezTo>
                    <a:pt x="74" y="28"/>
                    <a:pt x="73" y="26"/>
                    <a:pt x="72" y="25"/>
                  </a:cubicBezTo>
                  <a:cubicBezTo>
                    <a:pt x="70" y="24"/>
                    <a:pt x="69" y="23"/>
                    <a:pt x="68" y="22"/>
                  </a:cubicBezTo>
                  <a:cubicBezTo>
                    <a:pt x="67" y="21"/>
                    <a:pt x="65" y="20"/>
                    <a:pt x="63" y="19"/>
                  </a:cubicBezTo>
                  <a:cubicBezTo>
                    <a:pt x="61" y="18"/>
                    <a:pt x="59" y="17"/>
                    <a:pt x="57" y="17"/>
                  </a:cubicBezTo>
                  <a:cubicBezTo>
                    <a:pt x="54" y="17"/>
                    <a:pt x="52" y="17"/>
                    <a:pt x="50" y="17"/>
                  </a:cubicBezTo>
                  <a:cubicBezTo>
                    <a:pt x="48" y="17"/>
                    <a:pt x="45" y="18"/>
                    <a:pt x="43" y="19"/>
                  </a:cubicBezTo>
                  <a:cubicBezTo>
                    <a:pt x="41" y="20"/>
                    <a:pt x="39" y="21"/>
                    <a:pt x="37" y="22"/>
                  </a:cubicBezTo>
                  <a:cubicBezTo>
                    <a:pt x="33" y="25"/>
                    <a:pt x="29" y="28"/>
                    <a:pt x="26" y="31"/>
                  </a:cubicBezTo>
                  <a:cubicBezTo>
                    <a:pt x="23" y="35"/>
                    <a:pt x="21" y="39"/>
                    <a:pt x="19" y="43"/>
                  </a:cubicBezTo>
                  <a:cubicBezTo>
                    <a:pt x="17" y="47"/>
                    <a:pt x="16" y="51"/>
                    <a:pt x="15" y="55"/>
                  </a:cubicBezTo>
                  <a:cubicBezTo>
                    <a:pt x="14" y="58"/>
                    <a:pt x="14" y="62"/>
                    <a:pt x="14" y="66"/>
                  </a:cubicBezTo>
                  <a:cubicBezTo>
                    <a:pt x="14" y="68"/>
                    <a:pt x="15" y="70"/>
                    <a:pt x="15" y="72"/>
                  </a:cubicBezTo>
                  <a:cubicBezTo>
                    <a:pt x="16" y="74"/>
                    <a:pt x="17" y="75"/>
                    <a:pt x="18" y="77"/>
                  </a:cubicBezTo>
                  <a:cubicBezTo>
                    <a:pt x="19" y="78"/>
                    <a:pt x="21" y="80"/>
                    <a:pt x="22" y="81"/>
                  </a:cubicBezTo>
                  <a:cubicBezTo>
                    <a:pt x="24" y="82"/>
                    <a:pt x="26" y="83"/>
                    <a:pt x="28" y="83"/>
                  </a:cubicBezTo>
                  <a:cubicBezTo>
                    <a:pt x="29" y="84"/>
                    <a:pt x="31" y="84"/>
                    <a:pt x="32" y="84"/>
                  </a:cubicBezTo>
                  <a:cubicBezTo>
                    <a:pt x="34" y="84"/>
                    <a:pt x="35" y="84"/>
                    <a:pt x="37" y="84"/>
                  </a:cubicBezTo>
                  <a:cubicBezTo>
                    <a:pt x="38" y="84"/>
                    <a:pt x="40" y="83"/>
                    <a:pt x="41" y="83"/>
                  </a:cubicBezTo>
                  <a:cubicBezTo>
                    <a:pt x="43" y="82"/>
                    <a:pt x="44" y="81"/>
                    <a:pt x="45" y="80"/>
                  </a:cubicBezTo>
                  <a:cubicBezTo>
                    <a:pt x="48" y="78"/>
                    <a:pt x="51" y="76"/>
                    <a:pt x="53" y="74"/>
                  </a:cubicBezTo>
                  <a:cubicBezTo>
                    <a:pt x="55" y="71"/>
                    <a:pt x="56" y="69"/>
                    <a:pt x="57" y="66"/>
                  </a:cubicBezTo>
                  <a:cubicBezTo>
                    <a:pt x="58" y="65"/>
                    <a:pt x="59" y="64"/>
                    <a:pt x="59" y="62"/>
                  </a:cubicBezTo>
                  <a:cubicBezTo>
                    <a:pt x="59" y="61"/>
                    <a:pt x="60" y="60"/>
                    <a:pt x="60" y="58"/>
                  </a:cubicBezTo>
                  <a:cubicBezTo>
                    <a:pt x="58" y="58"/>
                    <a:pt x="56" y="58"/>
                    <a:pt x="54" y="57"/>
                  </a:cubicBezTo>
                  <a:cubicBezTo>
                    <a:pt x="52" y="57"/>
                    <a:pt x="50" y="57"/>
                    <a:pt x="48" y="57"/>
                  </a:cubicBezTo>
                  <a:cubicBezTo>
                    <a:pt x="46" y="56"/>
                    <a:pt x="44" y="56"/>
                    <a:pt x="42" y="56"/>
                  </a:cubicBezTo>
                  <a:cubicBezTo>
                    <a:pt x="40" y="56"/>
                    <a:pt x="38" y="55"/>
                    <a:pt x="36" y="55"/>
                  </a:cubicBezTo>
                  <a:cubicBezTo>
                    <a:pt x="35" y="54"/>
                    <a:pt x="34" y="54"/>
                    <a:pt x="34" y="53"/>
                  </a:cubicBezTo>
                  <a:cubicBezTo>
                    <a:pt x="33" y="52"/>
                    <a:pt x="33" y="51"/>
                    <a:pt x="32" y="50"/>
                  </a:cubicBezTo>
                  <a:cubicBezTo>
                    <a:pt x="32" y="48"/>
                    <a:pt x="32" y="47"/>
                    <a:pt x="32" y="46"/>
                  </a:cubicBezTo>
                  <a:cubicBezTo>
                    <a:pt x="33" y="45"/>
                    <a:pt x="33" y="44"/>
                    <a:pt x="33" y="43"/>
                  </a:cubicBezTo>
                  <a:cubicBezTo>
                    <a:pt x="34" y="42"/>
                    <a:pt x="34" y="41"/>
                    <a:pt x="35" y="41"/>
                  </a:cubicBezTo>
                  <a:cubicBezTo>
                    <a:pt x="38" y="40"/>
                    <a:pt x="41" y="40"/>
                    <a:pt x="45" y="40"/>
                  </a:cubicBezTo>
                  <a:cubicBezTo>
                    <a:pt x="48" y="40"/>
                    <a:pt x="51" y="41"/>
                    <a:pt x="54" y="41"/>
                  </a:cubicBezTo>
                  <a:cubicBezTo>
                    <a:pt x="57" y="41"/>
                    <a:pt x="60" y="41"/>
                    <a:pt x="64" y="42"/>
                  </a:cubicBezTo>
                  <a:cubicBezTo>
                    <a:pt x="67" y="42"/>
                    <a:pt x="70" y="43"/>
                    <a:pt x="73" y="44"/>
                  </a:cubicBezTo>
                  <a:cubicBezTo>
                    <a:pt x="75" y="44"/>
                    <a:pt x="77" y="46"/>
                    <a:pt x="78" y="47"/>
                  </a:cubicBezTo>
                  <a:cubicBezTo>
                    <a:pt x="79" y="49"/>
                    <a:pt x="80" y="51"/>
                    <a:pt x="80" y="53"/>
                  </a:cubicBezTo>
                  <a:cubicBezTo>
                    <a:pt x="80" y="55"/>
                    <a:pt x="80" y="57"/>
                    <a:pt x="79" y="59"/>
                  </a:cubicBezTo>
                  <a:cubicBezTo>
                    <a:pt x="79" y="61"/>
                    <a:pt x="78" y="63"/>
                    <a:pt x="77" y="65"/>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7" name="Freeform 45"/>
            <p:cNvSpPr/>
            <p:nvPr/>
          </p:nvSpPr>
          <p:spPr bwMode="auto">
            <a:xfrm>
              <a:off x="2807" y="-1017"/>
              <a:ext cx="189" cy="275"/>
            </a:xfrm>
            <a:custGeom>
              <a:avLst/>
              <a:gdLst>
                <a:gd name="T0" fmla="*/ 63 w 80"/>
                <a:gd name="T1" fmla="*/ 7 h 116"/>
                <a:gd name="T2" fmla="*/ 66 w 80"/>
                <a:gd name="T3" fmla="*/ 16 h 116"/>
                <a:gd name="T4" fmla="*/ 66 w 80"/>
                <a:gd name="T5" fmla="*/ 21 h 116"/>
                <a:gd name="T6" fmla="*/ 66 w 80"/>
                <a:gd name="T7" fmla="*/ 26 h 116"/>
                <a:gd name="T8" fmla="*/ 68 w 80"/>
                <a:gd name="T9" fmla="*/ 35 h 116"/>
                <a:gd name="T10" fmla="*/ 70 w 80"/>
                <a:gd name="T11" fmla="*/ 43 h 116"/>
                <a:gd name="T12" fmla="*/ 73 w 80"/>
                <a:gd name="T13" fmla="*/ 55 h 116"/>
                <a:gd name="T14" fmla="*/ 76 w 80"/>
                <a:gd name="T15" fmla="*/ 68 h 116"/>
                <a:gd name="T16" fmla="*/ 78 w 80"/>
                <a:gd name="T17" fmla="*/ 80 h 116"/>
                <a:gd name="T18" fmla="*/ 80 w 80"/>
                <a:gd name="T19" fmla="*/ 92 h 116"/>
                <a:gd name="T20" fmla="*/ 80 w 80"/>
                <a:gd name="T21" fmla="*/ 99 h 116"/>
                <a:gd name="T22" fmla="*/ 79 w 80"/>
                <a:gd name="T23" fmla="*/ 105 h 116"/>
                <a:gd name="T24" fmla="*/ 77 w 80"/>
                <a:gd name="T25" fmla="*/ 111 h 116"/>
                <a:gd name="T26" fmla="*/ 72 w 80"/>
                <a:gd name="T27" fmla="*/ 115 h 116"/>
                <a:gd name="T28" fmla="*/ 69 w 80"/>
                <a:gd name="T29" fmla="*/ 116 h 116"/>
                <a:gd name="T30" fmla="*/ 65 w 80"/>
                <a:gd name="T31" fmla="*/ 115 h 116"/>
                <a:gd name="T32" fmla="*/ 62 w 80"/>
                <a:gd name="T33" fmla="*/ 112 h 116"/>
                <a:gd name="T34" fmla="*/ 60 w 80"/>
                <a:gd name="T35" fmla="*/ 109 h 116"/>
                <a:gd name="T36" fmla="*/ 53 w 80"/>
                <a:gd name="T37" fmla="*/ 102 h 116"/>
                <a:gd name="T38" fmla="*/ 46 w 80"/>
                <a:gd name="T39" fmla="*/ 94 h 116"/>
                <a:gd name="T40" fmla="*/ 40 w 80"/>
                <a:gd name="T41" fmla="*/ 86 h 116"/>
                <a:gd name="T42" fmla="*/ 34 w 80"/>
                <a:gd name="T43" fmla="*/ 78 h 116"/>
                <a:gd name="T44" fmla="*/ 18 w 80"/>
                <a:gd name="T45" fmla="*/ 60 h 116"/>
                <a:gd name="T46" fmla="*/ 1 w 80"/>
                <a:gd name="T47" fmla="*/ 43 h 116"/>
                <a:gd name="T48" fmla="*/ 1 w 80"/>
                <a:gd name="T49" fmla="*/ 42 h 116"/>
                <a:gd name="T50" fmla="*/ 0 w 80"/>
                <a:gd name="T51" fmla="*/ 39 h 116"/>
                <a:gd name="T52" fmla="*/ 1 w 80"/>
                <a:gd name="T53" fmla="*/ 35 h 116"/>
                <a:gd name="T54" fmla="*/ 3 w 80"/>
                <a:gd name="T55" fmla="*/ 33 h 116"/>
                <a:gd name="T56" fmla="*/ 5 w 80"/>
                <a:gd name="T57" fmla="*/ 30 h 116"/>
                <a:gd name="T58" fmla="*/ 10 w 80"/>
                <a:gd name="T59" fmla="*/ 30 h 116"/>
                <a:gd name="T60" fmla="*/ 15 w 80"/>
                <a:gd name="T61" fmla="*/ 32 h 116"/>
                <a:gd name="T62" fmla="*/ 19 w 80"/>
                <a:gd name="T63" fmla="*/ 36 h 116"/>
                <a:gd name="T64" fmla="*/ 22 w 80"/>
                <a:gd name="T65" fmla="*/ 40 h 116"/>
                <a:gd name="T66" fmla="*/ 33 w 80"/>
                <a:gd name="T67" fmla="*/ 56 h 116"/>
                <a:gd name="T68" fmla="*/ 44 w 80"/>
                <a:gd name="T69" fmla="*/ 71 h 116"/>
                <a:gd name="T70" fmla="*/ 46 w 80"/>
                <a:gd name="T71" fmla="*/ 75 h 116"/>
                <a:gd name="T72" fmla="*/ 50 w 80"/>
                <a:gd name="T73" fmla="*/ 78 h 116"/>
                <a:gd name="T74" fmla="*/ 52 w 80"/>
                <a:gd name="T75" fmla="*/ 81 h 116"/>
                <a:gd name="T76" fmla="*/ 55 w 80"/>
                <a:gd name="T77" fmla="*/ 83 h 116"/>
                <a:gd name="T78" fmla="*/ 57 w 80"/>
                <a:gd name="T79" fmla="*/ 84 h 116"/>
                <a:gd name="T80" fmla="*/ 60 w 80"/>
                <a:gd name="T81" fmla="*/ 84 h 116"/>
                <a:gd name="T82" fmla="*/ 60 w 80"/>
                <a:gd name="T83" fmla="*/ 79 h 116"/>
                <a:gd name="T84" fmla="*/ 59 w 80"/>
                <a:gd name="T85" fmla="*/ 73 h 116"/>
                <a:gd name="T86" fmla="*/ 58 w 80"/>
                <a:gd name="T87" fmla="*/ 67 h 116"/>
                <a:gd name="T88" fmla="*/ 57 w 80"/>
                <a:gd name="T89" fmla="*/ 62 h 116"/>
                <a:gd name="T90" fmla="*/ 53 w 80"/>
                <a:gd name="T91" fmla="*/ 49 h 116"/>
                <a:gd name="T92" fmla="*/ 49 w 80"/>
                <a:gd name="T93" fmla="*/ 36 h 116"/>
                <a:gd name="T94" fmla="*/ 47 w 80"/>
                <a:gd name="T95" fmla="*/ 26 h 116"/>
                <a:gd name="T96" fmla="*/ 45 w 80"/>
                <a:gd name="T97" fmla="*/ 17 h 116"/>
                <a:gd name="T98" fmla="*/ 45 w 80"/>
                <a:gd name="T99" fmla="*/ 12 h 116"/>
                <a:gd name="T100" fmla="*/ 45 w 80"/>
                <a:gd name="T101" fmla="*/ 8 h 116"/>
                <a:gd name="T102" fmla="*/ 45 w 80"/>
                <a:gd name="T103" fmla="*/ 4 h 116"/>
                <a:gd name="T104" fmla="*/ 47 w 80"/>
                <a:gd name="T105" fmla="*/ 0 h 116"/>
                <a:gd name="T106" fmla="*/ 51 w 80"/>
                <a:gd name="T107" fmla="*/ 0 h 116"/>
                <a:gd name="T108" fmla="*/ 56 w 80"/>
                <a:gd name="T109" fmla="*/ 1 h 116"/>
                <a:gd name="T110" fmla="*/ 60 w 80"/>
                <a:gd name="T111" fmla="*/ 4 h 116"/>
                <a:gd name="T112" fmla="*/ 63 w 80"/>
                <a:gd name="T113" fmla="*/ 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 h="116">
                  <a:moveTo>
                    <a:pt x="63" y="7"/>
                  </a:moveTo>
                  <a:cubicBezTo>
                    <a:pt x="65" y="10"/>
                    <a:pt x="66" y="13"/>
                    <a:pt x="66" y="16"/>
                  </a:cubicBezTo>
                  <a:cubicBezTo>
                    <a:pt x="66" y="18"/>
                    <a:pt x="66" y="19"/>
                    <a:pt x="66" y="21"/>
                  </a:cubicBezTo>
                  <a:cubicBezTo>
                    <a:pt x="66" y="22"/>
                    <a:pt x="66" y="24"/>
                    <a:pt x="66" y="26"/>
                  </a:cubicBezTo>
                  <a:cubicBezTo>
                    <a:pt x="67" y="29"/>
                    <a:pt x="67" y="32"/>
                    <a:pt x="68" y="35"/>
                  </a:cubicBezTo>
                  <a:cubicBezTo>
                    <a:pt x="68" y="38"/>
                    <a:pt x="69" y="40"/>
                    <a:pt x="70" y="43"/>
                  </a:cubicBezTo>
                  <a:cubicBezTo>
                    <a:pt x="71" y="47"/>
                    <a:pt x="72" y="51"/>
                    <a:pt x="73" y="55"/>
                  </a:cubicBezTo>
                  <a:cubicBezTo>
                    <a:pt x="74" y="60"/>
                    <a:pt x="75" y="64"/>
                    <a:pt x="76" y="68"/>
                  </a:cubicBezTo>
                  <a:cubicBezTo>
                    <a:pt x="76" y="72"/>
                    <a:pt x="77" y="76"/>
                    <a:pt x="78" y="80"/>
                  </a:cubicBezTo>
                  <a:cubicBezTo>
                    <a:pt x="79" y="84"/>
                    <a:pt x="79" y="88"/>
                    <a:pt x="80" y="92"/>
                  </a:cubicBezTo>
                  <a:cubicBezTo>
                    <a:pt x="80" y="94"/>
                    <a:pt x="80" y="97"/>
                    <a:pt x="80" y="99"/>
                  </a:cubicBezTo>
                  <a:cubicBezTo>
                    <a:pt x="80" y="101"/>
                    <a:pt x="79" y="103"/>
                    <a:pt x="79" y="105"/>
                  </a:cubicBezTo>
                  <a:cubicBezTo>
                    <a:pt x="78" y="107"/>
                    <a:pt x="78" y="109"/>
                    <a:pt x="77" y="111"/>
                  </a:cubicBezTo>
                  <a:cubicBezTo>
                    <a:pt x="75" y="113"/>
                    <a:pt x="74" y="114"/>
                    <a:pt x="72" y="115"/>
                  </a:cubicBezTo>
                  <a:cubicBezTo>
                    <a:pt x="71" y="116"/>
                    <a:pt x="70" y="116"/>
                    <a:pt x="69" y="116"/>
                  </a:cubicBezTo>
                  <a:cubicBezTo>
                    <a:pt x="67" y="116"/>
                    <a:pt x="66" y="115"/>
                    <a:pt x="65" y="115"/>
                  </a:cubicBezTo>
                  <a:cubicBezTo>
                    <a:pt x="64" y="114"/>
                    <a:pt x="63" y="113"/>
                    <a:pt x="62" y="112"/>
                  </a:cubicBezTo>
                  <a:cubicBezTo>
                    <a:pt x="61" y="111"/>
                    <a:pt x="61" y="110"/>
                    <a:pt x="60" y="109"/>
                  </a:cubicBezTo>
                  <a:cubicBezTo>
                    <a:pt x="57" y="107"/>
                    <a:pt x="55" y="105"/>
                    <a:pt x="53" y="102"/>
                  </a:cubicBezTo>
                  <a:cubicBezTo>
                    <a:pt x="51" y="100"/>
                    <a:pt x="48" y="97"/>
                    <a:pt x="46" y="94"/>
                  </a:cubicBezTo>
                  <a:cubicBezTo>
                    <a:pt x="44" y="92"/>
                    <a:pt x="42" y="89"/>
                    <a:pt x="40" y="86"/>
                  </a:cubicBezTo>
                  <a:cubicBezTo>
                    <a:pt x="38" y="84"/>
                    <a:pt x="36" y="81"/>
                    <a:pt x="34" y="78"/>
                  </a:cubicBezTo>
                  <a:cubicBezTo>
                    <a:pt x="28" y="72"/>
                    <a:pt x="23" y="66"/>
                    <a:pt x="18" y="60"/>
                  </a:cubicBezTo>
                  <a:cubicBezTo>
                    <a:pt x="12" y="54"/>
                    <a:pt x="7" y="48"/>
                    <a:pt x="1" y="43"/>
                  </a:cubicBezTo>
                  <a:cubicBezTo>
                    <a:pt x="1" y="42"/>
                    <a:pt x="1" y="42"/>
                    <a:pt x="1" y="42"/>
                  </a:cubicBezTo>
                  <a:cubicBezTo>
                    <a:pt x="0" y="41"/>
                    <a:pt x="0" y="40"/>
                    <a:pt x="0" y="39"/>
                  </a:cubicBezTo>
                  <a:cubicBezTo>
                    <a:pt x="1" y="37"/>
                    <a:pt x="1" y="36"/>
                    <a:pt x="1" y="35"/>
                  </a:cubicBezTo>
                  <a:cubicBezTo>
                    <a:pt x="2" y="35"/>
                    <a:pt x="2" y="34"/>
                    <a:pt x="3" y="33"/>
                  </a:cubicBezTo>
                  <a:cubicBezTo>
                    <a:pt x="4" y="32"/>
                    <a:pt x="4" y="31"/>
                    <a:pt x="5" y="30"/>
                  </a:cubicBezTo>
                  <a:cubicBezTo>
                    <a:pt x="7" y="29"/>
                    <a:pt x="9" y="29"/>
                    <a:pt x="10" y="30"/>
                  </a:cubicBezTo>
                  <a:cubicBezTo>
                    <a:pt x="12" y="30"/>
                    <a:pt x="13" y="31"/>
                    <a:pt x="15" y="32"/>
                  </a:cubicBezTo>
                  <a:cubicBezTo>
                    <a:pt x="16" y="33"/>
                    <a:pt x="18" y="35"/>
                    <a:pt x="19" y="36"/>
                  </a:cubicBezTo>
                  <a:cubicBezTo>
                    <a:pt x="20" y="38"/>
                    <a:pt x="21" y="39"/>
                    <a:pt x="22" y="40"/>
                  </a:cubicBezTo>
                  <a:cubicBezTo>
                    <a:pt x="26" y="46"/>
                    <a:pt x="29" y="51"/>
                    <a:pt x="33" y="56"/>
                  </a:cubicBezTo>
                  <a:cubicBezTo>
                    <a:pt x="36" y="61"/>
                    <a:pt x="40" y="66"/>
                    <a:pt x="44" y="71"/>
                  </a:cubicBezTo>
                  <a:cubicBezTo>
                    <a:pt x="45" y="72"/>
                    <a:pt x="46" y="73"/>
                    <a:pt x="46" y="75"/>
                  </a:cubicBezTo>
                  <a:cubicBezTo>
                    <a:pt x="47" y="76"/>
                    <a:pt x="48" y="77"/>
                    <a:pt x="50" y="78"/>
                  </a:cubicBezTo>
                  <a:cubicBezTo>
                    <a:pt x="51" y="79"/>
                    <a:pt x="51" y="80"/>
                    <a:pt x="52" y="81"/>
                  </a:cubicBezTo>
                  <a:cubicBezTo>
                    <a:pt x="53" y="82"/>
                    <a:pt x="54" y="83"/>
                    <a:pt x="55" y="83"/>
                  </a:cubicBezTo>
                  <a:cubicBezTo>
                    <a:pt x="56" y="84"/>
                    <a:pt x="56" y="84"/>
                    <a:pt x="57" y="84"/>
                  </a:cubicBezTo>
                  <a:cubicBezTo>
                    <a:pt x="58" y="85"/>
                    <a:pt x="59" y="84"/>
                    <a:pt x="60" y="84"/>
                  </a:cubicBezTo>
                  <a:cubicBezTo>
                    <a:pt x="60" y="82"/>
                    <a:pt x="60" y="80"/>
                    <a:pt x="60" y="79"/>
                  </a:cubicBezTo>
                  <a:cubicBezTo>
                    <a:pt x="60" y="77"/>
                    <a:pt x="60" y="75"/>
                    <a:pt x="59" y="73"/>
                  </a:cubicBezTo>
                  <a:cubicBezTo>
                    <a:pt x="59" y="71"/>
                    <a:pt x="59" y="69"/>
                    <a:pt x="58" y="67"/>
                  </a:cubicBezTo>
                  <a:cubicBezTo>
                    <a:pt x="57" y="65"/>
                    <a:pt x="57" y="64"/>
                    <a:pt x="57" y="62"/>
                  </a:cubicBezTo>
                  <a:cubicBezTo>
                    <a:pt x="56" y="57"/>
                    <a:pt x="54" y="53"/>
                    <a:pt x="53" y="49"/>
                  </a:cubicBezTo>
                  <a:cubicBezTo>
                    <a:pt x="52" y="45"/>
                    <a:pt x="51" y="40"/>
                    <a:pt x="49" y="36"/>
                  </a:cubicBezTo>
                  <a:cubicBezTo>
                    <a:pt x="49" y="33"/>
                    <a:pt x="48" y="30"/>
                    <a:pt x="47" y="26"/>
                  </a:cubicBezTo>
                  <a:cubicBezTo>
                    <a:pt x="47" y="23"/>
                    <a:pt x="46" y="20"/>
                    <a:pt x="45" y="17"/>
                  </a:cubicBezTo>
                  <a:cubicBezTo>
                    <a:pt x="45" y="15"/>
                    <a:pt x="45" y="14"/>
                    <a:pt x="45" y="12"/>
                  </a:cubicBezTo>
                  <a:cubicBezTo>
                    <a:pt x="45" y="11"/>
                    <a:pt x="45" y="10"/>
                    <a:pt x="45" y="8"/>
                  </a:cubicBezTo>
                  <a:cubicBezTo>
                    <a:pt x="45" y="7"/>
                    <a:pt x="45" y="5"/>
                    <a:pt x="45" y="4"/>
                  </a:cubicBezTo>
                  <a:cubicBezTo>
                    <a:pt x="46" y="3"/>
                    <a:pt x="46" y="1"/>
                    <a:pt x="47" y="0"/>
                  </a:cubicBezTo>
                  <a:cubicBezTo>
                    <a:pt x="49" y="0"/>
                    <a:pt x="50" y="0"/>
                    <a:pt x="51" y="0"/>
                  </a:cubicBezTo>
                  <a:cubicBezTo>
                    <a:pt x="53" y="0"/>
                    <a:pt x="54" y="1"/>
                    <a:pt x="56" y="1"/>
                  </a:cubicBezTo>
                  <a:cubicBezTo>
                    <a:pt x="57" y="2"/>
                    <a:pt x="59" y="3"/>
                    <a:pt x="60" y="4"/>
                  </a:cubicBezTo>
                  <a:cubicBezTo>
                    <a:pt x="61" y="5"/>
                    <a:pt x="62" y="6"/>
                    <a:pt x="63" y="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8" name="Freeform 46"/>
            <p:cNvSpPr/>
            <p:nvPr/>
          </p:nvSpPr>
          <p:spPr bwMode="auto">
            <a:xfrm>
              <a:off x="3246" y="-1002"/>
              <a:ext cx="253" cy="246"/>
            </a:xfrm>
            <a:custGeom>
              <a:avLst/>
              <a:gdLst>
                <a:gd name="T0" fmla="*/ 90 w 107"/>
                <a:gd name="T1" fmla="*/ 43 h 104"/>
                <a:gd name="T2" fmla="*/ 76 w 107"/>
                <a:gd name="T3" fmla="*/ 54 h 104"/>
                <a:gd name="T4" fmla="*/ 62 w 107"/>
                <a:gd name="T5" fmla="*/ 65 h 104"/>
                <a:gd name="T6" fmla="*/ 48 w 107"/>
                <a:gd name="T7" fmla="*/ 76 h 104"/>
                <a:gd name="T8" fmla="*/ 34 w 107"/>
                <a:gd name="T9" fmla="*/ 87 h 104"/>
                <a:gd name="T10" fmla="*/ 30 w 107"/>
                <a:gd name="T11" fmla="*/ 90 h 104"/>
                <a:gd name="T12" fmla="*/ 27 w 107"/>
                <a:gd name="T13" fmla="*/ 93 h 104"/>
                <a:gd name="T14" fmla="*/ 23 w 107"/>
                <a:gd name="T15" fmla="*/ 96 h 104"/>
                <a:gd name="T16" fmla="*/ 20 w 107"/>
                <a:gd name="T17" fmla="*/ 99 h 104"/>
                <a:gd name="T18" fmla="*/ 17 w 107"/>
                <a:gd name="T19" fmla="*/ 101 h 104"/>
                <a:gd name="T20" fmla="*/ 13 w 107"/>
                <a:gd name="T21" fmla="*/ 103 h 104"/>
                <a:gd name="T22" fmla="*/ 9 w 107"/>
                <a:gd name="T23" fmla="*/ 104 h 104"/>
                <a:gd name="T24" fmla="*/ 5 w 107"/>
                <a:gd name="T25" fmla="*/ 103 h 104"/>
                <a:gd name="T26" fmla="*/ 1 w 107"/>
                <a:gd name="T27" fmla="*/ 98 h 104"/>
                <a:gd name="T28" fmla="*/ 0 w 107"/>
                <a:gd name="T29" fmla="*/ 92 h 104"/>
                <a:gd name="T30" fmla="*/ 6 w 107"/>
                <a:gd name="T31" fmla="*/ 85 h 104"/>
                <a:gd name="T32" fmla="*/ 13 w 107"/>
                <a:gd name="T33" fmla="*/ 78 h 104"/>
                <a:gd name="T34" fmla="*/ 26 w 107"/>
                <a:gd name="T35" fmla="*/ 68 h 104"/>
                <a:gd name="T36" fmla="*/ 38 w 107"/>
                <a:gd name="T37" fmla="*/ 58 h 104"/>
                <a:gd name="T38" fmla="*/ 52 w 107"/>
                <a:gd name="T39" fmla="*/ 48 h 104"/>
                <a:gd name="T40" fmla="*/ 65 w 107"/>
                <a:gd name="T41" fmla="*/ 38 h 104"/>
                <a:gd name="T42" fmla="*/ 69 w 107"/>
                <a:gd name="T43" fmla="*/ 34 h 104"/>
                <a:gd name="T44" fmla="*/ 74 w 107"/>
                <a:gd name="T45" fmla="*/ 30 h 104"/>
                <a:gd name="T46" fmla="*/ 78 w 107"/>
                <a:gd name="T47" fmla="*/ 25 h 104"/>
                <a:gd name="T48" fmla="*/ 80 w 107"/>
                <a:gd name="T49" fmla="*/ 20 h 104"/>
                <a:gd name="T50" fmla="*/ 80 w 107"/>
                <a:gd name="T51" fmla="*/ 16 h 104"/>
                <a:gd name="T52" fmla="*/ 80 w 107"/>
                <a:gd name="T53" fmla="*/ 12 h 104"/>
                <a:gd name="T54" fmla="*/ 81 w 107"/>
                <a:gd name="T55" fmla="*/ 8 h 104"/>
                <a:gd name="T56" fmla="*/ 84 w 107"/>
                <a:gd name="T57" fmla="*/ 5 h 104"/>
                <a:gd name="T58" fmla="*/ 88 w 107"/>
                <a:gd name="T59" fmla="*/ 2 h 104"/>
                <a:gd name="T60" fmla="*/ 93 w 107"/>
                <a:gd name="T61" fmla="*/ 1 h 104"/>
                <a:gd name="T62" fmla="*/ 98 w 107"/>
                <a:gd name="T63" fmla="*/ 0 h 104"/>
                <a:gd name="T64" fmla="*/ 103 w 107"/>
                <a:gd name="T65" fmla="*/ 2 h 104"/>
                <a:gd name="T66" fmla="*/ 106 w 107"/>
                <a:gd name="T67" fmla="*/ 9 h 104"/>
                <a:gd name="T68" fmla="*/ 106 w 107"/>
                <a:gd name="T69" fmla="*/ 17 h 104"/>
                <a:gd name="T70" fmla="*/ 105 w 107"/>
                <a:gd name="T71" fmla="*/ 24 h 104"/>
                <a:gd name="T72" fmla="*/ 102 w 107"/>
                <a:gd name="T73" fmla="*/ 31 h 104"/>
                <a:gd name="T74" fmla="*/ 90 w 107"/>
                <a:gd name="T75"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 h="104">
                  <a:moveTo>
                    <a:pt x="90" y="43"/>
                  </a:moveTo>
                  <a:cubicBezTo>
                    <a:pt x="85" y="47"/>
                    <a:pt x="81" y="50"/>
                    <a:pt x="76" y="54"/>
                  </a:cubicBezTo>
                  <a:cubicBezTo>
                    <a:pt x="72" y="58"/>
                    <a:pt x="67" y="61"/>
                    <a:pt x="62" y="65"/>
                  </a:cubicBezTo>
                  <a:cubicBezTo>
                    <a:pt x="57" y="69"/>
                    <a:pt x="53" y="72"/>
                    <a:pt x="48" y="76"/>
                  </a:cubicBezTo>
                  <a:cubicBezTo>
                    <a:pt x="43" y="79"/>
                    <a:pt x="38" y="83"/>
                    <a:pt x="34" y="87"/>
                  </a:cubicBezTo>
                  <a:cubicBezTo>
                    <a:pt x="32" y="88"/>
                    <a:pt x="31" y="89"/>
                    <a:pt x="30" y="90"/>
                  </a:cubicBezTo>
                  <a:cubicBezTo>
                    <a:pt x="29" y="91"/>
                    <a:pt x="28" y="92"/>
                    <a:pt x="27" y="93"/>
                  </a:cubicBezTo>
                  <a:cubicBezTo>
                    <a:pt x="26" y="94"/>
                    <a:pt x="24" y="95"/>
                    <a:pt x="23" y="96"/>
                  </a:cubicBezTo>
                  <a:cubicBezTo>
                    <a:pt x="22" y="97"/>
                    <a:pt x="21" y="98"/>
                    <a:pt x="20" y="99"/>
                  </a:cubicBezTo>
                  <a:cubicBezTo>
                    <a:pt x="19" y="100"/>
                    <a:pt x="18" y="100"/>
                    <a:pt x="17" y="101"/>
                  </a:cubicBezTo>
                  <a:cubicBezTo>
                    <a:pt x="15" y="102"/>
                    <a:pt x="14" y="103"/>
                    <a:pt x="13" y="103"/>
                  </a:cubicBezTo>
                  <a:cubicBezTo>
                    <a:pt x="12" y="104"/>
                    <a:pt x="10" y="104"/>
                    <a:pt x="9" y="104"/>
                  </a:cubicBezTo>
                  <a:cubicBezTo>
                    <a:pt x="7" y="104"/>
                    <a:pt x="6" y="104"/>
                    <a:pt x="5" y="103"/>
                  </a:cubicBezTo>
                  <a:cubicBezTo>
                    <a:pt x="3" y="102"/>
                    <a:pt x="2" y="100"/>
                    <a:pt x="1" y="98"/>
                  </a:cubicBezTo>
                  <a:cubicBezTo>
                    <a:pt x="0" y="96"/>
                    <a:pt x="0" y="94"/>
                    <a:pt x="0" y="92"/>
                  </a:cubicBezTo>
                  <a:cubicBezTo>
                    <a:pt x="2" y="90"/>
                    <a:pt x="4" y="87"/>
                    <a:pt x="6" y="85"/>
                  </a:cubicBezTo>
                  <a:cubicBezTo>
                    <a:pt x="8" y="83"/>
                    <a:pt x="11" y="80"/>
                    <a:pt x="13" y="78"/>
                  </a:cubicBezTo>
                  <a:cubicBezTo>
                    <a:pt x="17" y="75"/>
                    <a:pt x="21" y="71"/>
                    <a:pt x="26" y="68"/>
                  </a:cubicBezTo>
                  <a:cubicBezTo>
                    <a:pt x="30" y="65"/>
                    <a:pt x="34" y="62"/>
                    <a:pt x="38" y="58"/>
                  </a:cubicBezTo>
                  <a:cubicBezTo>
                    <a:pt x="43" y="55"/>
                    <a:pt x="47" y="52"/>
                    <a:pt x="52" y="48"/>
                  </a:cubicBezTo>
                  <a:cubicBezTo>
                    <a:pt x="56" y="45"/>
                    <a:pt x="60" y="42"/>
                    <a:pt x="65" y="38"/>
                  </a:cubicBezTo>
                  <a:cubicBezTo>
                    <a:pt x="66" y="37"/>
                    <a:pt x="68" y="35"/>
                    <a:pt x="69" y="34"/>
                  </a:cubicBezTo>
                  <a:cubicBezTo>
                    <a:pt x="71" y="33"/>
                    <a:pt x="72" y="31"/>
                    <a:pt x="74" y="30"/>
                  </a:cubicBezTo>
                  <a:cubicBezTo>
                    <a:pt x="75" y="28"/>
                    <a:pt x="76" y="27"/>
                    <a:pt x="78" y="25"/>
                  </a:cubicBezTo>
                  <a:cubicBezTo>
                    <a:pt x="79" y="23"/>
                    <a:pt x="80" y="22"/>
                    <a:pt x="80" y="20"/>
                  </a:cubicBezTo>
                  <a:cubicBezTo>
                    <a:pt x="80" y="18"/>
                    <a:pt x="80" y="17"/>
                    <a:pt x="80" y="16"/>
                  </a:cubicBezTo>
                  <a:cubicBezTo>
                    <a:pt x="80" y="15"/>
                    <a:pt x="80" y="13"/>
                    <a:pt x="80" y="12"/>
                  </a:cubicBezTo>
                  <a:cubicBezTo>
                    <a:pt x="80" y="11"/>
                    <a:pt x="81" y="9"/>
                    <a:pt x="81" y="8"/>
                  </a:cubicBezTo>
                  <a:cubicBezTo>
                    <a:pt x="82" y="7"/>
                    <a:pt x="83" y="6"/>
                    <a:pt x="84" y="5"/>
                  </a:cubicBezTo>
                  <a:cubicBezTo>
                    <a:pt x="85" y="4"/>
                    <a:pt x="86" y="3"/>
                    <a:pt x="88" y="2"/>
                  </a:cubicBezTo>
                  <a:cubicBezTo>
                    <a:pt x="90" y="1"/>
                    <a:pt x="91" y="1"/>
                    <a:pt x="93" y="1"/>
                  </a:cubicBezTo>
                  <a:cubicBezTo>
                    <a:pt x="95" y="0"/>
                    <a:pt x="96" y="0"/>
                    <a:pt x="98" y="0"/>
                  </a:cubicBezTo>
                  <a:cubicBezTo>
                    <a:pt x="100" y="1"/>
                    <a:pt x="101" y="1"/>
                    <a:pt x="103" y="2"/>
                  </a:cubicBezTo>
                  <a:cubicBezTo>
                    <a:pt x="104" y="4"/>
                    <a:pt x="105" y="7"/>
                    <a:pt x="106" y="9"/>
                  </a:cubicBezTo>
                  <a:cubicBezTo>
                    <a:pt x="106" y="12"/>
                    <a:pt x="107" y="14"/>
                    <a:pt x="106" y="17"/>
                  </a:cubicBezTo>
                  <a:cubicBezTo>
                    <a:pt x="106" y="19"/>
                    <a:pt x="106" y="22"/>
                    <a:pt x="105" y="24"/>
                  </a:cubicBezTo>
                  <a:cubicBezTo>
                    <a:pt x="104" y="26"/>
                    <a:pt x="103" y="29"/>
                    <a:pt x="102" y="31"/>
                  </a:cubicBezTo>
                  <a:cubicBezTo>
                    <a:pt x="98" y="35"/>
                    <a:pt x="94" y="39"/>
                    <a:pt x="90" y="43"/>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49" name="Freeform 47"/>
            <p:cNvSpPr/>
            <p:nvPr/>
          </p:nvSpPr>
          <p:spPr bwMode="auto">
            <a:xfrm>
              <a:off x="4152" y="-1175"/>
              <a:ext cx="442" cy="442"/>
            </a:xfrm>
            <a:custGeom>
              <a:avLst/>
              <a:gdLst>
                <a:gd name="T0" fmla="*/ 185 w 187"/>
                <a:gd name="T1" fmla="*/ 67 h 187"/>
                <a:gd name="T2" fmla="*/ 178 w 187"/>
                <a:gd name="T3" fmla="*/ 75 h 187"/>
                <a:gd name="T4" fmla="*/ 169 w 187"/>
                <a:gd name="T5" fmla="*/ 82 h 187"/>
                <a:gd name="T6" fmla="*/ 159 w 187"/>
                <a:gd name="T7" fmla="*/ 88 h 187"/>
                <a:gd name="T8" fmla="*/ 150 w 187"/>
                <a:gd name="T9" fmla="*/ 94 h 187"/>
                <a:gd name="T10" fmla="*/ 126 w 187"/>
                <a:gd name="T11" fmla="*/ 106 h 187"/>
                <a:gd name="T12" fmla="*/ 103 w 187"/>
                <a:gd name="T13" fmla="*/ 120 h 187"/>
                <a:gd name="T14" fmla="*/ 78 w 187"/>
                <a:gd name="T15" fmla="*/ 139 h 187"/>
                <a:gd name="T16" fmla="*/ 53 w 187"/>
                <a:gd name="T17" fmla="*/ 159 h 187"/>
                <a:gd name="T18" fmla="*/ 43 w 187"/>
                <a:gd name="T19" fmla="*/ 168 h 187"/>
                <a:gd name="T20" fmla="*/ 33 w 187"/>
                <a:gd name="T21" fmla="*/ 177 h 187"/>
                <a:gd name="T22" fmla="*/ 27 w 187"/>
                <a:gd name="T23" fmla="*/ 181 h 187"/>
                <a:gd name="T24" fmla="*/ 22 w 187"/>
                <a:gd name="T25" fmla="*/ 184 h 187"/>
                <a:gd name="T26" fmla="*/ 16 w 187"/>
                <a:gd name="T27" fmla="*/ 186 h 187"/>
                <a:gd name="T28" fmla="*/ 10 w 187"/>
                <a:gd name="T29" fmla="*/ 186 h 187"/>
                <a:gd name="T30" fmla="*/ 3 w 187"/>
                <a:gd name="T31" fmla="*/ 180 h 187"/>
                <a:gd name="T32" fmla="*/ 0 w 187"/>
                <a:gd name="T33" fmla="*/ 172 h 187"/>
                <a:gd name="T34" fmla="*/ 1 w 187"/>
                <a:gd name="T35" fmla="*/ 163 h 187"/>
                <a:gd name="T36" fmla="*/ 5 w 187"/>
                <a:gd name="T37" fmla="*/ 155 h 187"/>
                <a:gd name="T38" fmla="*/ 16 w 187"/>
                <a:gd name="T39" fmla="*/ 141 h 187"/>
                <a:gd name="T40" fmla="*/ 30 w 187"/>
                <a:gd name="T41" fmla="*/ 130 h 187"/>
                <a:gd name="T42" fmla="*/ 45 w 187"/>
                <a:gd name="T43" fmla="*/ 119 h 187"/>
                <a:gd name="T44" fmla="*/ 61 w 187"/>
                <a:gd name="T45" fmla="*/ 109 h 187"/>
                <a:gd name="T46" fmla="*/ 50 w 187"/>
                <a:gd name="T47" fmla="*/ 100 h 187"/>
                <a:gd name="T48" fmla="*/ 45 w 187"/>
                <a:gd name="T49" fmla="*/ 88 h 187"/>
                <a:gd name="T50" fmla="*/ 43 w 187"/>
                <a:gd name="T51" fmla="*/ 74 h 187"/>
                <a:gd name="T52" fmla="*/ 46 w 187"/>
                <a:gd name="T53" fmla="*/ 60 h 187"/>
                <a:gd name="T54" fmla="*/ 56 w 187"/>
                <a:gd name="T55" fmla="*/ 34 h 187"/>
                <a:gd name="T56" fmla="*/ 70 w 187"/>
                <a:gd name="T57" fmla="*/ 11 h 187"/>
                <a:gd name="T58" fmla="*/ 75 w 187"/>
                <a:gd name="T59" fmla="*/ 6 h 187"/>
                <a:gd name="T60" fmla="*/ 81 w 187"/>
                <a:gd name="T61" fmla="*/ 2 h 187"/>
                <a:gd name="T62" fmla="*/ 89 w 187"/>
                <a:gd name="T63" fmla="*/ 0 h 187"/>
                <a:gd name="T64" fmla="*/ 96 w 187"/>
                <a:gd name="T65" fmla="*/ 1 h 187"/>
                <a:gd name="T66" fmla="*/ 100 w 187"/>
                <a:gd name="T67" fmla="*/ 5 h 187"/>
                <a:gd name="T68" fmla="*/ 101 w 187"/>
                <a:gd name="T69" fmla="*/ 11 h 187"/>
                <a:gd name="T70" fmla="*/ 100 w 187"/>
                <a:gd name="T71" fmla="*/ 17 h 187"/>
                <a:gd name="T72" fmla="*/ 98 w 187"/>
                <a:gd name="T73" fmla="*/ 23 h 187"/>
                <a:gd name="T74" fmla="*/ 89 w 187"/>
                <a:gd name="T75" fmla="*/ 41 h 187"/>
                <a:gd name="T76" fmla="*/ 80 w 187"/>
                <a:gd name="T77" fmla="*/ 58 h 187"/>
                <a:gd name="T78" fmla="*/ 78 w 187"/>
                <a:gd name="T79" fmla="*/ 65 h 187"/>
                <a:gd name="T80" fmla="*/ 78 w 187"/>
                <a:gd name="T81" fmla="*/ 73 h 187"/>
                <a:gd name="T82" fmla="*/ 79 w 187"/>
                <a:gd name="T83" fmla="*/ 79 h 187"/>
                <a:gd name="T84" fmla="*/ 85 w 187"/>
                <a:gd name="T85" fmla="*/ 84 h 187"/>
                <a:gd name="T86" fmla="*/ 97 w 187"/>
                <a:gd name="T87" fmla="*/ 83 h 187"/>
                <a:gd name="T88" fmla="*/ 108 w 187"/>
                <a:gd name="T89" fmla="*/ 78 h 187"/>
                <a:gd name="T90" fmla="*/ 118 w 187"/>
                <a:gd name="T91" fmla="*/ 71 h 187"/>
                <a:gd name="T92" fmla="*/ 128 w 187"/>
                <a:gd name="T93" fmla="*/ 64 h 187"/>
                <a:gd name="T94" fmla="*/ 138 w 187"/>
                <a:gd name="T95" fmla="*/ 57 h 187"/>
                <a:gd name="T96" fmla="*/ 148 w 187"/>
                <a:gd name="T97" fmla="*/ 50 h 187"/>
                <a:gd name="T98" fmla="*/ 158 w 187"/>
                <a:gd name="T99" fmla="*/ 43 h 187"/>
                <a:gd name="T100" fmla="*/ 169 w 187"/>
                <a:gd name="T101" fmla="*/ 38 h 187"/>
                <a:gd name="T102" fmla="*/ 174 w 187"/>
                <a:gd name="T103" fmla="*/ 38 h 187"/>
                <a:gd name="T104" fmla="*/ 179 w 187"/>
                <a:gd name="T105" fmla="*/ 40 h 187"/>
                <a:gd name="T106" fmla="*/ 184 w 187"/>
                <a:gd name="T107" fmla="*/ 46 h 187"/>
                <a:gd name="T108" fmla="*/ 187 w 187"/>
                <a:gd name="T109" fmla="*/ 52 h 187"/>
                <a:gd name="T110" fmla="*/ 187 w 187"/>
                <a:gd name="T111" fmla="*/ 60 h 187"/>
                <a:gd name="T112" fmla="*/ 185 w 187"/>
                <a:gd name="T113" fmla="*/ 6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187">
                  <a:moveTo>
                    <a:pt x="185" y="67"/>
                  </a:moveTo>
                  <a:cubicBezTo>
                    <a:pt x="183" y="70"/>
                    <a:pt x="180" y="73"/>
                    <a:pt x="178" y="75"/>
                  </a:cubicBezTo>
                  <a:cubicBezTo>
                    <a:pt x="175" y="78"/>
                    <a:pt x="172" y="80"/>
                    <a:pt x="169" y="82"/>
                  </a:cubicBezTo>
                  <a:cubicBezTo>
                    <a:pt x="166" y="84"/>
                    <a:pt x="163" y="86"/>
                    <a:pt x="159" y="88"/>
                  </a:cubicBezTo>
                  <a:cubicBezTo>
                    <a:pt x="156" y="90"/>
                    <a:pt x="153" y="92"/>
                    <a:pt x="150" y="94"/>
                  </a:cubicBezTo>
                  <a:cubicBezTo>
                    <a:pt x="142" y="98"/>
                    <a:pt x="134" y="102"/>
                    <a:pt x="126" y="106"/>
                  </a:cubicBezTo>
                  <a:cubicBezTo>
                    <a:pt x="119" y="111"/>
                    <a:pt x="111" y="115"/>
                    <a:pt x="103" y="120"/>
                  </a:cubicBezTo>
                  <a:cubicBezTo>
                    <a:pt x="95" y="126"/>
                    <a:pt x="86" y="132"/>
                    <a:pt x="78" y="139"/>
                  </a:cubicBezTo>
                  <a:cubicBezTo>
                    <a:pt x="70" y="146"/>
                    <a:pt x="62" y="152"/>
                    <a:pt x="53" y="159"/>
                  </a:cubicBezTo>
                  <a:cubicBezTo>
                    <a:pt x="50" y="162"/>
                    <a:pt x="46" y="165"/>
                    <a:pt x="43" y="168"/>
                  </a:cubicBezTo>
                  <a:cubicBezTo>
                    <a:pt x="39" y="171"/>
                    <a:pt x="36" y="174"/>
                    <a:pt x="33" y="177"/>
                  </a:cubicBezTo>
                  <a:cubicBezTo>
                    <a:pt x="31" y="178"/>
                    <a:pt x="29" y="179"/>
                    <a:pt x="27" y="181"/>
                  </a:cubicBezTo>
                  <a:cubicBezTo>
                    <a:pt x="26" y="182"/>
                    <a:pt x="24" y="183"/>
                    <a:pt x="22" y="184"/>
                  </a:cubicBezTo>
                  <a:cubicBezTo>
                    <a:pt x="20" y="185"/>
                    <a:pt x="18" y="186"/>
                    <a:pt x="16" y="186"/>
                  </a:cubicBezTo>
                  <a:cubicBezTo>
                    <a:pt x="14" y="187"/>
                    <a:pt x="12" y="187"/>
                    <a:pt x="10" y="186"/>
                  </a:cubicBezTo>
                  <a:cubicBezTo>
                    <a:pt x="7" y="185"/>
                    <a:pt x="5" y="183"/>
                    <a:pt x="3" y="180"/>
                  </a:cubicBezTo>
                  <a:cubicBezTo>
                    <a:pt x="1" y="178"/>
                    <a:pt x="0" y="175"/>
                    <a:pt x="0" y="172"/>
                  </a:cubicBezTo>
                  <a:cubicBezTo>
                    <a:pt x="0" y="169"/>
                    <a:pt x="0" y="166"/>
                    <a:pt x="1" y="163"/>
                  </a:cubicBezTo>
                  <a:cubicBezTo>
                    <a:pt x="1" y="160"/>
                    <a:pt x="3" y="157"/>
                    <a:pt x="5" y="155"/>
                  </a:cubicBezTo>
                  <a:cubicBezTo>
                    <a:pt x="8" y="150"/>
                    <a:pt x="12" y="145"/>
                    <a:pt x="16" y="141"/>
                  </a:cubicBezTo>
                  <a:cubicBezTo>
                    <a:pt x="21" y="137"/>
                    <a:pt x="25" y="133"/>
                    <a:pt x="30" y="130"/>
                  </a:cubicBezTo>
                  <a:cubicBezTo>
                    <a:pt x="35" y="126"/>
                    <a:pt x="40" y="122"/>
                    <a:pt x="45" y="119"/>
                  </a:cubicBezTo>
                  <a:cubicBezTo>
                    <a:pt x="50" y="116"/>
                    <a:pt x="56" y="113"/>
                    <a:pt x="61" y="109"/>
                  </a:cubicBezTo>
                  <a:cubicBezTo>
                    <a:pt x="56" y="107"/>
                    <a:pt x="52" y="104"/>
                    <a:pt x="50" y="100"/>
                  </a:cubicBezTo>
                  <a:cubicBezTo>
                    <a:pt x="47" y="96"/>
                    <a:pt x="46" y="92"/>
                    <a:pt x="45" y="88"/>
                  </a:cubicBezTo>
                  <a:cubicBezTo>
                    <a:pt x="44" y="83"/>
                    <a:pt x="43" y="79"/>
                    <a:pt x="43" y="74"/>
                  </a:cubicBezTo>
                  <a:cubicBezTo>
                    <a:pt x="44" y="69"/>
                    <a:pt x="45" y="64"/>
                    <a:pt x="46" y="60"/>
                  </a:cubicBezTo>
                  <a:cubicBezTo>
                    <a:pt x="48" y="51"/>
                    <a:pt x="51" y="43"/>
                    <a:pt x="56" y="34"/>
                  </a:cubicBezTo>
                  <a:cubicBezTo>
                    <a:pt x="60" y="26"/>
                    <a:pt x="65" y="18"/>
                    <a:pt x="70" y="11"/>
                  </a:cubicBezTo>
                  <a:cubicBezTo>
                    <a:pt x="72" y="9"/>
                    <a:pt x="73" y="7"/>
                    <a:pt x="75" y="6"/>
                  </a:cubicBezTo>
                  <a:cubicBezTo>
                    <a:pt x="77" y="4"/>
                    <a:pt x="79" y="3"/>
                    <a:pt x="81" y="2"/>
                  </a:cubicBezTo>
                  <a:cubicBezTo>
                    <a:pt x="84" y="1"/>
                    <a:pt x="86" y="0"/>
                    <a:pt x="89" y="0"/>
                  </a:cubicBezTo>
                  <a:cubicBezTo>
                    <a:pt x="91" y="0"/>
                    <a:pt x="93" y="0"/>
                    <a:pt x="96" y="1"/>
                  </a:cubicBezTo>
                  <a:cubicBezTo>
                    <a:pt x="98" y="2"/>
                    <a:pt x="100" y="4"/>
                    <a:pt x="100" y="5"/>
                  </a:cubicBezTo>
                  <a:cubicBezTo>
                    <a:pt x="101" y="7"/>
                    <a:pt x="101" y="9"/>
                    <a:pt x="101" y="11"/>
                  </a:cubicBezTo>
                  <a:cubicBezTo>
                    <a:pt x="101" y="13"/>
                    <a:pt x="101" y="15"/>
                    <a:pt x="100" y="17"/>
                  </a:cubicBezTo>
                  <a:cubicBezTo>
                    <a:pt x="99" y="19"/>
                    <a:pt x="99" y="21"/>
                    <a:pt x="98" y="23"/>
                  </a:cubicBezTo>
                  <a:cubicBezTo>
                    <a:pt x="95" y="29"/>
                    <a:pt x="92" y="35"/>
                    <a:pt x="89" y="41"/>
                  </a:cubicBezTo>
                  <a:cubicBezTo>
                    <a:pt x="86" y="46"/>
                    <a:pt x="83" y="52"/>
                    <a:pt x="80" y="58"/>
                  </a:cubicBezTo>
                  <a:cubicBezTo>
                    <a:pt x="80" y="60"/>
                    <a:pt x="79" y="63"/>
                    <a:pt x="78" y="65"/>
                  </a:cubicBezTo>
                  <a:cubicBezTo>
                    <a:pt x="78" y="68"/>
                    <a:pt x="77" y="70"/>
                    <a:pt x="78" y="73"/>
                  </a:cubicBezTo>
                  <a:cubicBezTo>
                    <a:pt x="78" y="75"/>
                    <a:pt x="78" y="77"/>
                    <a:pt x="79" y="79"/>
                  </a:cubicBezTo>
                  <a:cubicBezTo>
                    <a:pt x="81" y="81"/>
                    <a:pt x="82" y="83"/>
                    <a:pt x="85" y="84"/>
                  </a:cubicBezTo>
                  <a:cubicBezTo>
                    <a:pt x="89" y="85"/>
                    <a:pt x="93" y="84"/>
                    <a:pt x="97" y="83"/>
                  </a:cubicBezTo>
                  <a:cubicBezTo>
                    <a:pt x="100" y="82"/>
                    <a:pt x="104" y="80"/>
                    <a:pt x="108" y="78"/>
                  </a:cubicBezTo>
                  <a:cubicBezTo>
                    <a:pt x="111" y="76"/>
                    <a:pt x="115" y="73"/>
                    <a:pt x="118" y="71"/>
                  </a:cubicBezTo>
                  <a:cubicBezTo>
                    <a:pt x="121" y="69"/>
                    <a:pt x="125" y="66"/>
                    <a:pt x="128" y="64"/>
                  </a:cubicBezTo>
                  <a:cubicBezTo>
                    <a:pt x="131" y="62"/>
                    <a:pt x="135" y="60"/>
                    <a:pt x="138" y="57"/>
                  </a:cubicBezTo>
                  <a:cubicBezTo>
                    <a:pt x="141" y="55"/>
                    <a:pt x="145" y="52"/>
                    <a:pt x="148" y="50"/>
                  </a:cubicBezTo>
                  <a:cubicBezTo>
                    <a:pt x="151" y="48"/>
                    <a:pt x="155" y="45"/>
                    <a:pt x="158" y="43"/>
                  </a:cubicBezTo>
                  <a:cubicBezTo>
                    <a:pt x="162" y="41"/>
                    <a:pt x="165" y="39"/>
                    <a:pt x="169" y="38"/>
                  </a:cubicBezTo>
                  <a:cubicBezTo>
                    <a:pt x="171" y="37"/>
                    <a:pt x="173" y="37"/>
                    <a:pt x="174" y="38"/>
                  </a:cubicBezTo>
                  <a:cubicBezTo>
                    <a:pt x="176" y="38"/>
                    <a:pt x="177" y="39"/>
                    <a:pt x="179" y="40"/>
                  </a:cubicBezTo>
                  <a:cubicBezTo>
                    <a:pt x="181" y="42"/>
                    <a:pt x="182" y="43"/>
                    <a:pt x="184" y="46"/>
                  </a:cubicBezTo>
                  <a:cubicBezTo>
                    <a:pt x="185" y="48"/>
                    <a:pt x="186" y="50"/>
                    <a:pt x="187" y="52"/>
                  </a:cubicBezTo>
                  <a:cubicBezTo>
                    <a:pt x="187" y="55"/>
                    <a:pt x="187" y="57"/>
                    <a:pt x="187" y="60"/>
                  </a:cubicBezTo>
                  <a:cubicBezTo>
                    <a:pt x="187" y="62"/>
                    <a:pt x="186" y="64"/>
                    <a:pt x="185" y="6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0" name="Freeform 48"/>
            <p:cNvSpPr/>
            <p:nvPr/>
          </p:nvSpPr>
          <p:spPr bwMode="auto">
            <a:xfrm>
              <a:off x="3996" y="-1548"/>
              <a:ext cx="300" cy="406"/>
            </a:xfrm>
            <a:custGeom>
              <a:avLst/>
              <a:gdLst>
                <a:gd name="T0" fmla="*/ 126 w 127"/>
                <a:gd name="T1" fmla="*/ 91 h 172"/>
                <a:gd name="T2" fmla="*/ 124 w 127"/>
                <a:gd name="T3" fmla="*/ 116 h 172"/>
                <a:gd name="T4" fmla="*/ 107 w 127"/>
                <a:gd name="T5" fmla="*/ 149 h 172"/>
                <a:gd name="T6" fmla="*/ 75 w 127"/>
                <a:gd name="T7" fmla="*/ 170 h 172"/>
                <a:gd name="T8" fmla="*/ 53 w 127"/>
                <a:gd name="T9" fmla="*/ 166 h 172"/>
                <a:gd name="T10" fmla="*/ 46 w 127"/>
                <a:gd name="T11" fmla="*/ 156 h 172"/>
                <a:gd name="T12" fmla="*/ 53 w 127"/>
                <a:gd name="T13" fmla="*/ 153 h 172"/>
                <a:gd name="T14" fmla="*/ 65 w 127"/>
                <a:gd name="T15" fmla="*/ 149 h 172"/>
                <a:gd name="T16" fmla="*/ 80 w 127"/>
                <a:gd name="T17" fmla="*/ 141 h 172"/>
                <a:gd name="T18" fmla="*/ 96 w 127"/>
                <a:gd name="T19" fmla="*/ 124 h 172"/>
                <a:gd name="T20" fmla="*/ 103 w 127"/>
                <a:gd name="T21" fmla="*/ 102 h 172"/>
                <a:gd name="T22" fmla="*/ 98 w 127"/>
                <a:gd name="T23" fmla="*/ 88 h 172"/>
                <a:gd name="T24" fmla="*/ 93 w 127"/>
                <a:gd name="T25" fmla="*/ 82 h 172"/>
                <a:gd name="T26" fmla="*/ 82 w 127"/>
                <a:gd name="T27" fmla="*/ 88 h 172"/>
                <a:gd name="T28" fmla="*/ 67 w 127"/>
                <a:gd name="T29" fmla="*/ 100 h 172"/>
                <a:gd name="T30" fmla="*/ 52 w 127"/>
                <a:gd name="T31" fmla="*/ 109 h 172"/>
                <a:gd name="T32" fmla="*/ 37 w 127"/>
                <a:gd name="T33" fmla="*/ 115 h 172"/>
                <a:gd name="T34" fmla="*/ 22 w 127"/>
                <a:gd name="T35" fmla="*/ 113 h 172"/>
                <a:gd name="T36" fmla="*/ 11 w 127"/>
                <a:gd name="T37" fmla="*/ 103 h 172"/>
                <a:gd name="T38" fmla="*/ 1 w 127"/>
                <a:gd name="T39" fmla="*/ 74 h 172"/>
                <a:gd name="T40" fmla="*/ 5 w 127"/>
                <a:gd name="T41" fmla="*/ 38 h 172"/>
                <a:gd name="T42" fmla="*/ 17 w 127"/>
                <a:gd name="T43" fmla="*/ 18 h 172"/>
                <a:gd name="T44" fmla="*/ 39 w 127"/>
                <a:gd name="T45" fmla="*/ 4 h 172"/>
                <a:gd name="T46" fmla="*/ 67 w 127"/>
                <a:gd name="T47" fmla="*/ 2 h 172"/>
                <a:gd name="T48" fmla="*/ 81 w 127"/>
                <a:gd name="T49" fmla="*/ 9 h 172"/>
                <a:gd name="T50" fmla="*/ 83 w 127"/>
                <a:gd name="T51" fmla="*/ 13 h 172"/>
                <a:gd name="T52" fmla="*/ 81 w 127"/>
                <a:gd name="T53" fmla="*/ 16 h 172"/>
                <a:gd name="T54" fmla="*/ 71 w 127"/>
                <a:gd name="T55" fmla="*/ 20 h 172"/>
                <a:gd name="T56" fmla="*/ 54 w 127"/>
                <a:gd name="T57" fmla="*/ 24 h 172"/>
                <a:gd name="T58" fmla="*/ 35 w 127"/>
                <a:gd name="T59" fmla="*/ 37 h 172"/>
                <a:gd name="T60" fmla="*/ 25 w 127"/>
                <a:gd name="T61" fmla="*/ 57 h 172"/>
                <a:gd name="T62" fmla="*/ 25 w 127"/>
                <a:gd name="T63" fmla="*/ 72 h 172"/>
                <a:gd name="T64" fmla="*/ 31 w 127"/>
                <a:gd name="T65" fmla="*/ 83 h 172"/>
                <a:gd name="T66" fmla="*/ 40 w 127"/>
                <a:gd name="T67" fmla="*/ 85 h 172"/>
                <a:gd name="T68" fmla="*/ 50 w 127"/>
                <a:gd name="T69" fmla="*/ 78 h 172"/>
                <a:gd name="T70" fmla="*/ 62 w 127"/>
                <a:gd name="T71" fmla="*/ 67 h 172"/>
                <a:gd name="T72" fmla="*/ 83 w 127"/>
                <a:gd name="T73" fmla="*/ 56 h 172"/>
                <a:gd name="T74" fmla="*/ 113 w 127"/>
                <a:gd name="T7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7" h="172">
                  <a:moveTo>
                    <a:pt x="122" y="79"/>
                  </a:moveTo>
                  <a:cubicBezTo>
                    <a:pt x="124" y="83"/>
                    <a:pt x="125" y="87"/>
                    <a:pt x="126" y="91"/>
                  </a:cubicBezTo>
                  <a:cubicBezTo>
                    <a:pt x="127" y="95"/>
                    <a:pt x="127" y="99"/>
                    <a:pt x="126" y="103"/>
                  </a:cubicBezTo>
                  <a:cubicBezTo>
                    <a:pt x="126" y="108"/>
                    <a:pt x="125" y="112"/>
                    <a:pt x="124" y="116"/>
                  </a:cubicBezTo>
                  <a:cubicBezTo>
                    <a:pt x="123" y="120"/>
                    <a:pt x="121" y="124"/>
                    <a:pt x="120" y="128"/>
                  </a:cubicBezTo>
                  <a:cubicBezTo>
                    <a:pt x="116" y="135"/>
                    <a:pt x="112" y="142"/>
                    <a:pt x="107" y="149"/>
                  </a:cubicBezTo>
                  <a:cubicBezTo>
                    <a:pt x="101" y="155"/>
                    <a:pt x="95" y="160"/>
                    <a:pt x="88" y="164"/>
                  </a:cubicBezTo>
                  <a:cubicBezTo>
                    <a:pt x="84" y="167"/>
                    <a:pt x="79" y="168"/>
                    <a:pt x="75" y="170"/>
                  </a:cubicBezTo>
                  <a:cubicBezTo>
                    <a:pt x="70" y="171"/>
                    <a:pt x="65" y="172"/>
                    <a:pt x="61" y="172"/>
                  </a:cubicBezTo>
                  <a:cubicBezTo>
                    <a:pt x="58" y="170"/>
                    <a:pt x="56" y="168"/>
                    <a:pt x="53" y="166"/>
                  </a:cubicBezTo>
                  <a:cubicBezTo>
                    <a:pt x="51" y="163"/>
                    <a:pt x="49" y="161"/>
                    <a:pt x="47" y="158"/>
                  </a:cubicBezTo>
                  <a:cubicBezTo>
                    <a:pt x="46" y="156"/>
                    <a:pt x="46" y="156"/>
                    <a:pt x="46" y="156"/>
                  </a:cubicBezTo>
                  <a:cubicBezTo>
                    <a:pt x="47" y="155"/>
                    <a:pt x="47" y="155"/>
                    <a:pt x="47" y="155"/>
                  </a:cubicBezTo>
                  <a:cubicBezTo>
                    <a:pt x="49" y="154"/>
                    <a:pt x="51" y="153"/>
                    <a:pt x="53" y="153"/>
                  </a:cubicBezTo>
                  <a:cubicBezTo>
                    <a:pt x="55" y="152"/>
                    <a:pt x="57" y="152"/>
                    <a:pt x="59" y="151"/>
                  </a:cubicBezTo>
                  <a:cubicBezTo>
                    <a:pt x="61" y="151"/>
                    <a:pt x="63" y="150"/>
                    <a:pt x="65" y="149"/>
                  </a:cubicBezTo>
                  <a:cubicBezTo>
                    <a:pt x="66" y="149"/>
                    <a:pt x="68" y="148"/>
                    <a:pt x="70" y="147"/>
                  </a:cubicBezTo>
                  <a:cubicBezTo>
                    <a:pt x="73" y="145"/>
                    <a:pt x="76" y="143"/>
                    <a:pt x="80" y="141"/>
                  </a:cubicBezTo>
                  <a:cubicBezTo>
                    <a:pt x="83" y="139"/>
                    <a:pt x="86" y="136"/>
                    <a:pt x="89" y="133"/>
                  </a:cubicBezTo>
                  <a:cubicBezTo>
                    <a:pt x="92" y="130"/>
                    <a:pt x="94" y="127"/>
                    <a:pt x="96" y="124"/>
                  </a:cubicBezTo>
                  <a:cubicBezTo>
                    <a:pt x="99" y="120"/>
                    <a:pt x="100" y="117"/>
                    <a:pt x="102" y="113"/>
                  </a:cubicBezTo>
                  <a:cubicBezTo>
                    <a:pt x="103" y="110"/>
                    <a:pt x="103" y="106"/>
                    <a:pt x="103" y="102"/>
                  </a:cubicBezTo>
                  <a:cubicBezTo>
                    <a:pt x="103" y="98"/>
                    <a:pt x="102" y="94"/>
                    <a:pt x="100" y="91"/>
                  </a:cubicBezTo>
                  <a:cubicBezTo>
                    <a:pt x="99" y="90"/>
                    <a:pt x="98" y="89"/>
                    <a:pt x="98" y="88"/>
                  </a:cubicBezTo>
                  <a:cubicBezTo>
                    <a:pt x="97" y="86"/>
                    <a:pt x="96" y="85"/>
                    <a:pt x="96" y="84"/>
                  </a:cubicBezTo>
                  <a:cubicBezTo>
                    <a:pt x="95" y="83"/>
                    <a:pt x="94" y="83"/>
                    <a:pt x="93" y="82"/>
                  </a:cubicBezTo>
                  <a:cubicBezTo>
                    <a:pt x="92" y="82"/>
                    <a:pt x="91" y="82"/>
                    <a:pt x="90" y="83"/>
                  </a:cubicBezTo>
                  <a:cubicBezTo>
                    <a:pt x="87" y="84"/>
                    <a:pt x="84" y="86"/>
                    <a:pt x="82" y="88"/>
                  </a:cubicBezTo>
                  <a:cubicBezTo>
                    <a:pt x="79" y="90"/>
                    <a:pt x="77" y="92"/>
                    <a:pt x="74" y="94"/>
                  </a:cubicBezTo>
                  <a:cubicBezTo>
                    <a:pt x="72" y="96"/>
                    <a:pt x="69" y="98"/>
                    <a:pt x="67" y="100"/>
                  </a:cubicBezTo>
                  <a:cubicBezTo>
                    <a:pt x="64" y="101"/>
                    <a:pt x="61" y="103"/>
                    <a:pt x="59" y="105"/>
                  </a:cubicBezTo>
                  <a:cubicBezTo>
                    <a:pt x="57" y="107"/>
                    <a:pt x="54" y="108"/>
                    <a:pt x="52" y="109"/>
                  </a:cubicBezTo>
                  <a:cubicBezTo>
                    <a:pt x="50" y="111"/>
                    <a:pt x="47" y="112"/>
                    <a:pt x="45" y="113"/>
                  </a:cubicBezTo>
                  <a:cubicBezTo>
                    <a:pt x="42" y="114"/>
                    <a:pt x="40" y="115"/>
                    <a:pt x="37" y="115"/>
                  </a:cubicBezTo>
                  <a:cubicBezTo>
                    <a:pt x="35" y="115"/>
                    <a:pt x="32" y="116"/>
                    <a:pt x="29" y="115"/>
                  </a:cubicBezTo>
                  <a:cubicBezTo>
                    <a:pt x="27" y="115"/>
                    <a:pt x="24" y="114"/>
                    <a:pt x="22" y="113"/>
                  </a:cubicBezTo>
                  <a:cubicBezTo>
                    <a:pt x="20" y="112"/>
                    <a:pt x="18" y="110"/>
                    <a:pt x="16" y="109"/>
                  </a:cubicBezTo>
                  <a:cubicBezTo>
                    <a:pt x="14" y="107"/>
                    <a:pt x="13" y="105"/>
                    <a:pt x="11" y="103"/>
                  </a:cubicBezTo>
                  <a:cubicBezTo>
                    <a:pt x="10" y="101"/>
                    <a:pt x="9" y="98"/>
                    <a:pt x="7" y="96"/>
                  </a:cubicBezTo>
                  <a:cubicBezTo>
                    <a:pt x="4" y="89"/>
                    <a:pt x="1" y="82"/>
                    <a:pt x="1" y="74"/>
                  </a:cubicBezTo>
                  <a:cubicBezTo>
                    <a:pt x="0" y="66"/>
                    <a:pt x="0" y="58"/>
                    <a:pt x="2" y="50"/>
                  </a:cubicBezTo>
                  <a:cubicBezTo>
                    <a:pt x="2" y="46"/>
                    <a:pt x="3" y="42"/>
                    <a:pt x="5" y="38"/>
                  </a:cubicBezTo>
                  <a:cubicBezTo>
                    <a:pt x="6" y="34"/>
                    <a:pt x="8" y="31"/>
                    <a:pt x="10" y="27"/>
                  </a:cubicBezTo>
                  <a:cubicBezTo>
                    <a:pt x="12" y="24"/>
                    <a:pt x="14" y="21"/>
                    <a:pt x="17" y="18"/>
                  </a:cubicBezTo>
                  <a:cubicBezTo>
                    <a:pt x="20" y="15"/>
                    <a:pt x="23" y="12"/>
                    <a:pt x="26" y="10"/>
                  </a:cubicBezTo>
                  <a:cubicBezTo>
                    <a:pt x="30" y="8"/>
                    <a:pt x="34" y="5"/>
                    <a:pt x="39" y="4"/>
                  </a:cubicBezTo>
                  <a:cubicBezTo>
                    <a:pt x="43" y="2"/>
                    <a:pt x="48" y="1"/>
                    <a:pt x="53" y="0"/>
                  </a:cubicBezTo>
                  <a:cubicBezTo>
                    <a:pt x="58" y="0"/>
                    <a:pt x="62" y="0"/>
                    <a:pt x="67" y="2"/>
                  </a:cubicBezTo>
                  <a:cubicBezTo>
                    <a:pt x="71" y="3"/>
                    <a:pt x="76" y="5"/>
                    <a:pt x="79" y="8"/>
                  </a:cubicBezTo>
                  <a:cubicBezTo>
                    <a:pt x="80" y="8"/>
                    <a:pt x="80" y="9"/>
                    <a:pt x="81" y="9"/>
                  </a:cubicBezTo>
                  <a:cubicBezTo>
                    <a:pt x="81" y="10"/>
                    <a:pt x="82" y="10"/>
                    <a:pt x="82" y="11"/>
                  </a:cubicBezTo>
                  <a:cubicBezTo>
                    <a:pt x="83" y="11"/>
                    <a:pt x="83" y="12"/>
                    <a:pt x="83" y="13"/>
                  </a:cubicBezTo>
                  <a:cubicBezTo>
                    <a:pt x="83" y="14"/>
                    <a:pt x="82" y="14"/>
                    <a:pt x="82" y="15"/>
                  </a:cubicBezTo>
                  <a:cubicBezTo>
                    <a:pt x="82" y="15"/>
                    <a:pt x="81" y="16"/>
                    <a:pt x="81" y="16"/>
                  </a:cubicBezTo>
                  <a:cubicBezTo>
                    <a:pt x="80" y="17"/>
                    <a:pt x="79" y="17"/>
                    <a:pt x="79" y="17"/>
                  </a:cubicBezTo>
                  <a:cubicBezTo>
                    <a:pt x="76" y="19"/>
                    <a:pt x="74" y="20"/>
                    <a:pt x="71" y="20"/>
                  </a:cubicBezTo>
                  <a:cubicBezTo>
                    <a:pt x="68" y="21"/>
                    <a:pt x="66" y="22"/>
                    <a:pt x="63" y="22"/>
                  </a:cubicBezTo>
                  <a:cubicBezTo>
                    <a:pt x="60" y="23"/>
                    <a:pt x="57" y="24"/>
                    <a:pt x="54" y="24"/>
                  </a:cubicBezTo>
                  <a:cubicBezTo>
                    <a:pt x="52" y="25"/>
                    <a:pt x="49" y="26"/>
                    <a:pt x="47" y="28"/>
                  </a:cubicBezTo>
                  <a:cubicBezTo>
                    <a:pt x="42" y="30"/>
                    <a:pt x="39" y="33"/>
                    <a:pt x="35" y="37"/>
                  </a:cubicBezTo>
                  <a:cubicBezTo>
                    <a:pt x="32" y="41"/>
                    <a:pt x="30" y="46"/>
                    <a:pt x="28" y="50"/>
                  </a:cubicBezTo>
                  <a:cubicBezTo>
                    <a:pt x="27" y="53"/>
                    <a:pt x="26" y="55"/>
                    <a:pt x="25" y="57"/>
                  </a:cubicBezTo>
                  <a:cubicBezTo>
                    <a:pt x="25" y="60"/>
                    <a:pt x="25" y="62"/>
                    <a:pt x="25" y="65"/>
                  </a:cubicBezTo>
                  <a:cubicBezTo>
                    <a:pt x="24" y="67"/>
                    <a:pt x="25" y="70"/>
                    <a:pt x="25" y="72"/>
                  </a:cubicBezTo>
                  <a:cubicBezTo>
                    <a:pt x="26" y="74"/>
                    <a:pt x="27" y="77"/>
                    <a:pt x="28" y="79"/>
                  </a:cubicBezTo>
                  <a:cubicBezTo>
                    <a:pt x="28" y="81"/>
                    <a:pt x="29" y="82"/>
                    <a:pt x="31" y="83"/>
                  </a:cubicBezTo>
                  <a:cubicBezTo>
                    <a:pt x="32" y="84"/>
                    <a:pt x="33" y="85"/>
                    <a:pt x="35" y="85"/>
                  </a:cubicBezTo>
                  <a:cubicBezTo>
                    <a:pt x="36" y="86"/>
                    <a:pt x="38" y="86"/>
                    <a:pt x="40" y="85"/>
                  </a:cubicBezTo>
                  <a:cubicBezTo>
                    <a:pt x="41" y="85"/>
                    <a:pt x="43" y="84"/>
                    <a:pt x="44" y="83"/>
                  </a:cubicBezTo>
                  <a:cubicBezTo>
                    <a:pt x="46" y="82"/>
                    <a:pt x="48" y="80"/>
                    <a:pt x="50" y="78"/>
                  </a:cubicBezTo>
                  <a:cubicBezTo>
                    <a:pt x="52" y="77"/>
                    <a:pt x="54" y="75"/>
                    <a:pt x="56" y="73"/>
                  </a:cubicBezTo>
                  <a:cubicBezTo>
                    <a:pt x="58" y="71"/>
                    <a:pt x="60" y="69"/>
                    <a:pt x="62" y="67"/>
                  </a:cubicBezTo>
                  <a:cubicBezTo>
                    <a:pt x="64" y="65"/>
                    <a:pt x="66" y="64"/>
                    <a:pt x="68" y="62"/>
                  </a:cubicBezTo>
                  <a:cubicBezTo>
                    <a:pt x="73" y="59"/>
                    <a:pt x="78" y="57"/>
                    <a:pt x="83" y="56"/>
                  </a:cubicBezTo>
                  <a:cubicBezTo>
                    <a:pt x="89" y="55"/>
                    <a:pt x="95" y="55"/>
                    <a:pt x="100" y="57"/>
                  </a:cubicBezTo>
                  <a:cubicBezTo>
                    <a:pt x="105" y="59"/>
                    <a:pt x="109" y="62"/>
                    <a:pt x="113" y="66"/>
                  </a:cubicBezTo>
                  <a:cubicBezTo>
                    <a:pt x="117" y="70"/>
                    <a:pt x="120" y="75"/>
                    <a:pt x="122" y="79"/>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1" name="Freeform 49"/>
            <p:cNvSpPr/>
            <p:nvPr/>
          </p:nvSpPr>
          <p:spPr bwMode="auto">
            <a:xfrm>
              <a:off x="3291" y="-1690"/>
              <a:ext cx="561" cy="560"/>
            </a:xfrm>
            <a:custGeom>
              <a:avLst/>
              <a:gdLst>
                <a:gd name="T0" fmla="*/ 114 w 237"/>
                <a:gd name="T1" fmla="*/ 229 h 237"/>
                <a:gd name="T2" fmla="*/ 98 w 237"/>
                <a:gd name="T3" fmla="*/ 236 h 237"/>
                <a:gd name="T4" fmla="*/ 84 w 237"/>
                <a:gd name="T5" fmla="*/ 230 h 237"/>
                <a:gd name="T6" fmla="*/ 82 w 237"/>
                <a:gd name="T7" fmla="*/ 218 h 237"/>
                <a:gd name="T8" fmla="*/ 89 w 237"/>
                <a:gd name="T9" fmla="*/ 203 h 237"/>
                <a:gd name="T10" fmla="*/ 102 w 237"/>
                <a:gd name="T11" fmla="*/ 187 h 237"/>
                <a:gd name="T12" fmla="*/ 118 w 237"/>
                <a:gd name="T13" fmla="*/ 168 h 237"/>
                <a:gd name="T14" fmla="*/ 118 w 237"/>
                <a:gd name="T15" fmla="*/ 149 h 237"/>
                <a:gd name="T16" fmla="*/ 102 w 237"/>
                <a:gd name="T17" fmla="*/ 135 h 237"/>
                <a:gd name="T18" fmla="*/ 82 w 237"/>
                <a:gd name="T19" fmla="*/ 120 h 237"/>
                <a:gd name="T20" fmla="*/ 56 w 237"/>
                <a:gd name="T21" fmla="*/ 135 h 237"/>
                <a:gd name="T22" fmla="*/ 31 w 237"/>
                <a:gd name="T23" fmla="*/ 163 h 237"/>
                <a:gd name="T24" fmla="*/ 13 w 237"/>
                <a:gd name="T25" fmla="*/ 172 h 237"/>
                <a:gd name="T26" fmla="*/ 1 w 237"/>
                <a:gd name="T27" fmla="*/ 160 h 237"/>
                <a:gd name="T28" fmla="*/ 3 w 237"/>
                <a:gd name="T29" fmla="*/ 139 h 237"/>
                <a:gd name="T30" fmla="*/ 16 w 237"/>
                <a:gd name="T31" fmla="*/ 120 h 237"/>
                <a:gd name="T32" fmla="*/ 42 w 237"/>
                <a:gd name="T33" fmla="*/ 92 h 237"/>
                <a:gd name="T34" fmla="*/ 80 w 237"/>
                <a:gd name="T35" fmla="*/ 57 h 237"/>
                <a:gd name="T36" fmla="*/ 108 w 237"/>
                <a:gd name="T37" fmla="*/ 33 h 237"/>
                <a:gd name="T38" fmla="*/ 122 w 237"/>
                <a:gd name="T39" fmla="*/ 20 h 237"/>
                <a:gd name="T40" fmla="*/ 136 w 237"/>
                <a:gd name="T41" fmla="*/ 8 h 237"/>
                <a:gd name="T42" fmla="*/ 151 w 237"/>
                <a:gd name="T43" fmla="*/ 0 h 237"/>
                <a:gd name="T44" fmla="*/ 168 w 237"/>
                <a:gd name="T45" fmla="*/ 10 h 237"/>
                <a:gd name="T46" fmla="*/ 167 w 237"/>
                <a:gd name="T47" fmla="*/ 33 h 237"/>
                <a:gd name="T48" fmla="*/ 158 w 237"/>
                <a:gd name="T49" fmla="*/ 45 h 237"/>
                <a:gd name="T50" fmla="*/ 155 w 237"/>
                <a:gd name="T51" fmla="*/ 48 h 237"/>
                <a:gd name="T52" fmla="*/ 134 w 237"/>
                <a:gd name="T53" fmla="*/ 64 h 237"/>
                <a:gd name="T54" fmla="*/ 112 w 237"/>
                <a:gd name="T55" fmla="*/ 80 h 237"/>
                <a:gd name="T56" fmla="*/ 108 w 237"/>
                <a:gd name="T57" fmla="*/ 86 h 237"/>
                <a:gd name="T58" fmla="*/ 153 w 237"/>
                <a:gd name="T59" fmla="*/ 123 h 237"/>
                <a:gd name="T60" fmla="*/ 159 w 237"/>
                <a:gd name="T61" fmla="*/ 123 h 237"/>
                <a:gd name="T62" fmla="*/ 165 w 237"/>
                <a:gd name="T63" fmla="*/ 118 h 237"/>
                <a:gd name="T64" fmla="*/ 186 w 237"/>
                <a:gd name="T65" fmla="*/ 94 h 237"/>
                <a:gd name="T66" fmla="*/ 206 w 237"/>
                <a:gd name="T67" fmla="*/ 70 h 237"/>
                <a:gd name="T68" fmla="*/ 218 w 237"/>
                <a:gd name="T69" fmla="*/ 61 h 237"/>
                <a:gd name="T70" fmla="*/ 232 w 237"/>
                <a:gd name="T71" fmla="*/ 62 h 237"/>
                <a:gd name="T72" fmla="*/ 237 w 237"/>
                <a:gd name="T73" fmla="*/ 81 h 237"/>
                <a:gd name="T74" fmla="*/ 230 w 237"/>
                <a:gd name="T75" fmla="*/ 101 h 237"/>
                <a:gd name="T76" fmla="*/ 204 w 237"/>
                <a:gd name="T77" fmla="*/ 136 h 237"/>
                <a:gd name="T78" fmla="*/ 191 w 237"/>
                <a:gd name="T79" fmla="*/ 149 h 237"/>
                <a:gd name="T80" fmla="*/ 162 w 237"/>
                <a:gd name="T81" fmla="*/ 179 h 237"/>
                <a:gd name="T82" fmla="*/ 136 w 237"/>
                <a:gd name="T83" fmla="*/ 21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7" h="237">
                  <a:moveTo>
                    <a:pt x="121" y="223"/>
                  </a:moveTo>
                  <a:cubicBezTo>
                    <a:pt x="119" y="225"/>
                    <a:pt x="117" y="227"/>
                    <a:pt x="114" y="229"/>
                  </a:cubicBezTo>
                  <a:cubicBezTo>
                    <a:pt x="112" y="230"/>
                    <a:pt x="109" y="232"/>
                    <a:pt x="106" y="233"/>
                  </a:cubicBezTo>
                  <a:cubicBezTo>
                    <a:pt x="103" y="235"/>
                    <a:pt x="101" y="236"/>
                    <a:pt x="98" y="236"/>
                  </a:cubicBezTo>
                  <a:cubicBezTo>
                    <a:pt x="95" y="237"/>
                    <a:pt x="92" y="236"/>
                    <a:pt x="89" y="235"/>
                  </a:cubicBezTo>
                  <a:cubicBezTo>
                    <a:pt x="87" y="234"/>
                    <a:pt x="85" y="232"/>
                    <a:pt x="84" y="230"/>
                  </a:cubicBezTo>
                  <a:cubicBezTo>
                    <a:pt x="83" y="228"/>
                    <a:pt x="82" y="226"/>
                    <a:pt x="82" y="224"/>
                  </a:cubicBezTo>
                  <a:cubicBezTo>
                    <a:pt x="81" y="222"/>
                    <a:pt x="81" y="220"/>
                    <a:pt x="82" y="218"/>
                  </a:cubicBezTo>
                  <a:cubicBezTo>
                    <a:pt x="82" y="215"/>
                    <a:pt x="83" y="213"/>
                    <a:pt x="84" y="211"/>
                  </a:cubicBezTo>
                  <a:cubicBezTo>
                    <a:pt x="85" y="208"/>
                    <a:pt x="87" y="205"/>
                    <a:pt x="89" y="203"/>
                  </a:cubicBezTo>
                  <a:cubicBezTo>
                    <a:pt x="91" y="200"/>
                    <a:pt x="93" y="197"/>
                    <a:pt x="95" y="195"/>
                  </a:cubicBezTo>
                  <a:cubicBezTo>
                    <a:pt x="97" y="192"/>
                    <a:pt x="100" y="189"/>
                    <a:pt x="102" y="187"/>
                  </a:cubicBezTo>
                  <a:cubicBezTo>
                    <a:pt x="104" y="184"/>
                    <a:pt x="107" y="182"/>
                    <a:pt x="109" y="179"/>
                  </a:cubicBezTo>
                  <a:cubicBezTo>
                    <a:pt x="112" y="176"/>
                    <a:pt x="115" y="172"/>
                    <a:pt x="118" y="168"/>
                  </a:cubicBezTo>
                  <a:cubicBezTo>
                    <a:pt x="121" y="164"/>
                    <a:pt x="123" y="160"/>
                    <a:pt x="125" y="155"/>
                  </a:cubicBezTo>
                  <a:cubicBezTo>
                    <a:pt x="123" y="153"/>
                    <a:pt x="121" y="151"/>
                    <a:pt x="118" y="149"/>
                  </a:cubicBezTo>
                  <a:cubicBezTo>
                    <a:pt x="116" y="146"/>
                    <a:pt x="114" y="144"/>
                    <a:pt x="112" y="142"/>
                  </a:cubicBezTo>
                  <a:cubicBezTo>
                    <a:pt x="108" y="140"/>
                    <a:pt x="105" y="137"/>
                    <a:pt x="102" y="135"/>
                  </a:cubicBezTo>
                  <a:cubicBezTo>
                    <a:pt x="98" y="133"/>
                    <a:pt x="95" y="130"/>
                    <a:pt x="92" y="128"/>
                  </a:cubicBezTo>
                  <a:cubicBezTo>
                    <a:pt x="89" y="125"/>
                    <a:pt x="85" y="123"/>
                    <a:pt x="82" y="120"/>
                  </a:cubicBezTo>
                  <a:cubicBezTo>
                    <a:pt x="79" y="118"/>
                    <a:pt x="76" y="115"/>
                    <a:pt x="73" y="113"/>
                  </a:cubicBezTo>
                  <a:cubicBezTo>
                    <a:pt x="67" y="120"/>
                    <a:pt x="61" y="127"/>
                    <a:pt x="56" y="135"/>
                  </a:cubicBezTo>
                  <a:cubicBezTo>
                    <a:pt x="51" y="142"/>
                    <a:pt x="45" y="149"/>
                    <a:pt x="39" y="156"/>
                  </a:cubicBezTo>
                  <a:cubicBezTo>
                    <a:pt x="36" y="158"/>
                    <a:pt x="34" y="160"/>
                    <a:pt x="31" y="163"/>
                  </a:cubicBezTo>
                  <a:cubicBezTo>
                    <a:pt x="29" y="165"/>
                    <a:pt x="26" y="167"/>
                    <a:pt x="23" y="168"/>
                  </a:cubicBezTo>
                  <a:cubicBezTo>
                    <a:pt x="20" y="171"/>
                    <a:pt x="16" y="172"/>
                    <a:pt x="13" y="172"/>
                  </a:cubicBezTo>
                  <a:cubicBezTo>
                    <a:pt x="10" y="172"/>
                    <a:pt x="7" y="172"/>
                    <a:pt x="6" y="169"/>
                  </a:cubicBezTo>
                  <a:cubicBezTo>
                    <a:pt x="3" y="166"/>
                    <a:pt x="2" y="163"/>
                    <a:pt x="1" y="160"/>
                  </a:cubicBezTo>
                  <a:cubicBezTo>
                    <a:pt x="0" y="156"/>
                    <a:pt x="0" y="153"/>
                    <a:pt x="0" y="149"/>
                  </a:cubicBezTo>
                  <a:cubicBezTo>
                    <a:pt x="1" y="145"/>
                    <a:pt x="1" y="142"/>
                    <a:pt x="3" y="139"/>
                  </a:cubicBezTo>
                  <a:cubicBezTo>
                    <a:pt x="4" y="135"/>
                    <a:pt x="6" y="132"/>
                    <a:pt x="8" y="129"/>
                  </a:cubicBezTo>
                  <a:cubicBezTo>
                    <a:pt x="10" y="126"/>
                    <a:pt x="13" y="123"/>
                    <a:pt x="16" y="120"/>
                  </a:cubicBezTo>
                  <a:cubicBezTo>
                    <a:pt x="18" y="116"/>
                    <a:pt x="21" y="113"/>
                    <a:pt x="24" y="110"/>
                  </a:cubicBezTo>
                  <a:cubicBezTo>
                    <a:pt x="30" y="104"/>
                    <a:pt x="36" y="98"/>
                    <a:pt x="42" y="92"/>
                  </a:cubicBezTo>
                  <a:cubicBezTo>
                    <a:pt x="48" y="86"/>
                    <a:pt x="54" y="80"/>
                    <a:pt x="61" y="75"/>
                  </a:cubicBezTo>
                  <a:cubicBezTo>
                    <a:pt x="67" y="69"/>
                    <a:pt x="74" y="63"/>
                    <a:pt x="80" y="57"/>
                  </a:cubicBezTo>
                  <a:cubicBezTo>
                    <a:pt x="87" y="51"/>
                    <a:pt x="93" y="45"/>
                    <a:pt x="100" y="39"/>
                  </a:cubicBezTo>
                  <a:cubicBezTo>
                    <a:pt x="103" y="37"/>
                    <a:pt x="105" y="35"/>
                    <a:pt x="108" y="33"/>
                  </a:cubicBezTo>
                  <a:cubicBezTo>
                    <a:pt x="110" y="31"/>
                    <a:pt x="112" y="29"/>
                    <a:pt x="115" y="26"/>
                  </a:cubicBezTo>
                  <a:cubicBezTo>
                    <a:pt x="117" y="24"/>
                    <a:pt x="120" y="22"/>
                    <a:pt x="122" y="20"/>
                  </a:cubicBezTo>
                  <a:cubicBezTo>
                    <a:pt x="125" y="17"/>
                    <a:pt x="127" y="15"/>
                    <a:pt x="130" y="13"/>
                  </a:cubicBezTo>
                  <a:cubicBezTo>
                    <a:pt x="132" y="11"/>
                    <a:pt x="134" y="10"/>
                    <a:pt x="136" y="8"/>
                  </a:cubicBezTo>
                  <a:cubicBezTo>
                    <a:pt x="139" y="6"/>
                    <a:pt x="141" y="5"/>
                    <a:pt x="144" y="3"/>
                  </a:cubicBezTo>
                  <a:cubicBezTo>
                    <a:pt x="146" y="2"/>
                    <a:pt x="149" y="1"/>
                    <a:pt x="151" y="0"/>
                  </a:cubicBezTo>
                  <a:cubicBezTo>
                    <a:pt x="154" y="0"/>
                    <a:pt x="157" y="0"/>
                    <a:pt x="160" y="1"/>
                  </a:cubicBezTo>
                  <a:cubicBezTo>
                    <a:pt x="163" y="4"/>
                    <a:pt x="166" y="6"/>
                    <a:pt x="168" y="10"/>
                  </a:cubicBezTo>
                  <a:cubicBezTo>
                    <a:pt x="170" y="13"/>
                    <a:pt x="170" y="17"/>
                    <a:pt x="170" y="21"/>
                  </a:cubicBezTo>
                  <a:cubicBezTo>
                    <a:pt x="170" y="25"/>
                    <a:pt x="169" y="29"/>
                    <a:pt x="167" y="33"/>
                  </a:cubicBezTo>
                  <a:cubicBezTo>
                    <a:pt x="165" y="37"/>
                    <a:pt x="163" y="40"/>
                    <a:pt x="160" y="44"/>
                  </a:cubicBezTo>
                  <a:cubicBezTo>
                    <a:pt x="158" y="45"/>
                    <a:pt x="158" y="45"/>
                    <a:pt x="158" y="45"/>
                  </a:cubicBezTo>
                  <a:cubicBezTo>
                    <a:pt x="155" y="47"/>
                    <a:pt x="155" y="47"/>
                    <a:pt x="155" y="47"/>
                  </a:cubicBezTo>
                  <a:cubicBezTo>
                    <a:pt x="155" y="48"/>
                    <a:pt x="155" y="48"/>
                    <a:pt x="155" y="48"/>
                  </a:cubicBezTo>
                  <a:cubicBezTo>
                    <a:pt x="151" y="51"/>
                    <a:pt x="148" y="54"/>
                    <a:pt x="145" y="56"/>
                  </a:cubicBezTo>
                  <a:cubicBezTo>
                    <a:pt x="141" y="59"/>
                    <a:pt x="138" y="62"/>
                    <a:pt x="134" y="64"/>
                  </a:cubicBezTo>
                  <a:cubicBezTo>
                    <a:pt x="130" y="67"/>
                    <a:pt x="126" y="69"/>
                    <a:pt x="123" y="72"/>
                  </a:cubicBezTo>
                  <a:cubicBezTo>
                    <a:pt x="119" y="74"/>
                    <a:pt x="116" y="77"/>
                    <a:pt x="112" y="80"/>
                  </a:cubicBezTo>
                  <a:cubicBezTo>
                    <a:pt x="112" y="81"/>
                    <a:pt x="111" y="82"/>
                    <a:pt x="110" y="83"/>
                  </a:cubicBezTo>
                  <a:cubicBezTo>
                    <a:pt x="109" y="84"/>
                    <a:pt x="109" y="85"/>
                    <a:pt x="108" y="86"/>
                  </a:cubicBezTo>
                  <a:cubicBezTo>
                    <a:pt x="116" y="92"/>
                    <a:pt x="123" y="98"/>
                    <a:pt x="130" y="104"/>
                  </a:cubicBezTo>
                  <a:cubicBezTo>
                    <a:pt x="138" y="111"/>
                    <a:pt x="145" y="117"/>
                    <a:pt x="153" y="123"/>
                  </a:cubicBezTo>
                  <a:cubicBezTo>
                    <a:pt x="154" y="124"/>
                    <a:pt x="155" y="124"/>
                    <a:pt x="156" y="124"/>
                  </a:cubicBezTo>
                  <a:cubicBezTo>
                    <a:pt x="157" y="124"/>
                    <a:pt x="158" y="123"/>
                    <a:pt x="159" y="123"/>
                  </a:cubicBezTo>
                  <a:cubicBezTo>
                    <a:pt x="161" y="122"/>
                    <a:pt x="162" y="121"/>
                    <a:pt x="162" y="120"/>
                  </a:cubicBezTo>
                  <a:cubicBezTo>
                    <a:pt x="163" y="119"/>
                    <a:pt x="164" y="119"/>
                    <a:pt x="165" y="118"/>
                  </a:cubicBezTo>
                  <a:cubicBezTo>
                    <a:pt x="169" y="114"/>
                    <a:pt x="172" y="110"/>
                    <a:pt x="176" y="106"/>
                  </a:cubicBezTo>
                  <a:cubicBezTo>
                    <a:pt x="179" y="102"/>
                    <a:pt x="183" y="98"/>
                    <a:pt x="186" y="94"/>
                  </a:cubicBezTo>
                  <a:cubicBezTo>
                    <a:pt x="189" y="90"/>
                    <a:pt x="192" y="86"/>
                    <a:pt x="196" y="82"/>
                  </a:cubicBezTo>
                  <a:cubicBezTo>
                    <a:pt x="199" y="78"/>
                    <a:pt x="203" y="74"/>
                    <a:pt x="206" y="70"/>
                  </a:cubicBezTo>
                  <a:cubicBezTo>
                    <a:pt x="208" y="69"/>
                    <a:pt x="210" y="67"/>
                    <a:pt x="212" y="66"/>
                  </a:cubicBezTo>
                  <a:cubicBezTo>
                    <a:pt x="214" y="64"/>
                    <a:pt x="216" y="62"/>
                    <a:pt x="218" y="61"/>
                  </a:cubicBezTo>
                  <a:cubicBezTo>
                    <a:pt x="220" y="60"/>
                    <a:pt x="223" y="59"/>
                    <a:pt x="225" y="59"/>
                  </a:cubicBezTo>
                  <a:cubicBezTo>
                    <a:pt x="227" y="59"/>
                    <a:pt x="230" y="60"/>
                    <a:pt x="232" y="62"/>
                  </a:cubicBezTo>
                  <a:cubicBezTo>
                    <a:pt x="234" y="64"/>
                    <a:pt x="236" y="68"/>
                    <a:pt x="236" y="71"/>
                  </a:cubicBezTo>
                  <a:cubicBezTo>
                    <a:pt x="237" y="74"/>
                    <a:pt x="237" y="77"/>
                    <a:pt x="237" y="81"/>
                  </a:cubicBezTo>
                  <a:cubicBezTo>
                    <a:pt x="236" y="84"/>
                    <a:pt x="236" y="88"/>
                    <a:pt x="234" y="91"/>
                  </a:cubicBezTo>
                  <a:cubicBezTo>
                    <a:pt x="233" y="95"/>
                    <a:pt x="232" y="98"/>
                    <a:pt x="230" y="101"/>
                  </a:cubicBezTo>
                  <a:cubicBezTo>
                    <a:pt x="227" y="107"/>
                    <a:pt x="223" y="113"/>
                    <a:pt x="219" y="119"/>
                  </a:cubicBezTo>
                  <a:cubicBezTo>
                    <a:pt x="214" y="125"/>
                    <a:pt x="210" y="131"/>
                    <a:pt x="204" y="136"/>
                  </a:cubicBezTo>
                  <a:cubicBezTo>
                    <a:pt x="202" y="139"/>
                    <a:pt x="200" y="141"/>
                    <a:pt x="198" y="143"/>
                  </a:cubicBezTo>
                  <a:cubicBezTo>
                    <a:pt x="195" y="145"/>
                    <a:pt x="193" y="147"/>
                    <a:pt x="191" y="149"/>
                  </a:cubicBezTo>
                  <a:cubicBezTo>
                    <a:pt x="176" y="163"/>
                    <a:pt x="176" y="163"/>
                    <a:pt x="176" y="163"/>
                  </a:cubicBezTo>
                  <a:cubicBezTo>
                    <a:pt x="171" y="168"/>
                    <a:pt x="167" y="174"/>
                    <a:pt x="162" y="179"/>
                  </a:cubicBezTo>
                  <a:cubicBezTo>
                    <a:pt x="157" y="184"/>
                    <a:pt x="153" y="189"/>
                    <a:pt x="148" y="195"/>
                  </a:cubicBezTo>
                  <a:cubicBezTo>
                    <a:pt x="144" y="200"/>
                    <a:pt x="140" y="205"/>
                    <a:pt x="136" y="210"/>
                  </a:cubicBezTo>
                  <a:cubicBezTo>
                    <a:pt x="131" y="214"/>
                    <a:pt x="126" y="219"/>
                    <a:pt x="121" y="223"/>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2" name="Freeform 50"/>
            <p:cNvSpPr/>
            <p:nvPr/>
          </p:nvSpPr>
          <p:spPr bwMode="auto">
            <a:xfrm>
              <a:off x="3764" y="-1983"/>
              <a:ext cx="421" cy="409"/>
            </a:xfrm>
            <a:custGeom>
              <a:avLst/>
              <a:gdLst>
                <a:gd name="T0" fmla="*/ 168 w 178"/>
                <a:gd name="T1" fmla="*/ 82 h 173"/>
                <a:gd name="T2" fmla="*/ 157 w 178"/>
                <a:gd name="T3" fmla="*/ 98 h 173"/>
                <a:gd name="T4" fmla="*/ 148 w 178"/>
                <a:gd name="T5" fmla="*/ 113 h 173"/>
                <a:gd name="T6" fmla="*/ 142 w 178"/>
                <a:gd name="T7" fmla="*/ 122 h 173"/>
                <a:gd name="T8" fmla="*/ 126 w 178"/>
                <a:gd name="T9" fmla="*/ 144 h 173"/>
                <a:gd name="T10" fmla="*/ 101 w 178"/>
                <a:gd name="T11" fmla="*/ 165 h 173"/>
                <a:gd name="T12" fmla="*/ 81 w 178"/>
                <a:gd name="T13" fmla="*/ 173 h 173"/>
                <a:gd name="T14" fmla="*/ 61 w 178"/>
                <a:gd name="T15" fmla="*/ 163 h 173"/>
                <a:gd name="T16" fmla="*/ 57 w 178"/>
                <a:gd name="T17" fmla="*/ 138 h 173"/>
                <a:gd name="T18" fmla="*/ 49 w 178"/>
                <a:gd name="T19" fmla="*/ 133 h 173"/>
                <a:gd name="T20" fmla="*/ 25 w 178"/>
                <a:gd name="T21" fmla="*/ 146 h 173"/>
                <a:gd name="T22" fmla="*/ 6 w 178"/>
                <a:gd name="T23" fmla="*/ 137 h 173"/>
                <a:gd name="T24" fmla="*/ 0 w 178"/>
                <a:gd name="T25" fmla="*/ 122 h 173"/>
                <a:gd name="T26" fmla="*/ 3 w 178"/>
                <a:gd name="T27" fmla="*/ 104 h 173"/>
                <a:gd name="T28" fmla="*/ 13 w 178"/>
                <a:gd name="T29" fmla="*/ 84 h 173"/>
                <a:gd name="T30" fmla="*/ 22 w 178"/>
                <a:gd name="T31" fmla="*/ 67 h 173"/>
                <a:gd name="T32" fmla="*/ 38 w 178"/>
                <a:gd name="T33" fmla="*/ 43 h 173"/>
                <a:gd name="T34" fmla="*/ 62 w 178"/>
                <a:gd name="T35" fmla="*/ 16 h 173"/>
                <a:gd name="T36" fmla="*/ 83 w 178"/>
                <a:gd name="T37" fmla="*/ 1 h 173"/>
                <a:gd name="T38" fmla="*/ 99 w 178"/>
                <a:gd name="T39" fmla="*/ 5 h 173"/>
                <a:gd name="T40" fmla="*/ 97 w 178"/>
                <a:gd name="T41" fmla="*/ 17 h 173"/>
                <a:gd name="T42" fmla="*/ 87 w 178"/>
                <a:gd name="T43" fmla="*/ 30 h 173"/>
                <a:gd name="T44" fmla="*/ 77 w 178"/>
                <a:gd name="T45" fmla="*/ 41 h 173"/>
                <a:gd name="T46" fmla="*/ 57 w 178"/>
                <a:gd name="T47" fmla="*/ 62 h 173"/>
                <a:gd name="T48" fmla="*/ 37 w 178"/>
                <a:gd name="T49" fmla="*/ 92 h 173"/>
                <a:gd name="T50" fmla="*/ 50 w 178"/>
                <a:gd name="T51" fmla="*/ 94 h 173"/>
                <a:gd name="T52" fmla="*/ 77 w 178"/>
                <a:gd name="T53" fmla="*/ 68 h 173"/>
                <a:gd name="T54" fmla="*/ 94 w 178"/>
                <a:gd name="T55" fmla="*/ 49 h 173"/>
                <a:gd name="T56" fmla="*/ 103 w 178"/>
                <a:gd name="T57" fmla="*/ 40 h 173"/>
                <a:gd name="T58" fmla="*/ 111 w 178"/>
                <a:gd name="T59" fmla="*/ 38 h 173"/>
                <a:gd name="T60" fmla="*/ 122 w 178"/>
                <a:gd name="T61" fmla="*/ 46 h 173"/>
                <a:gd name="T62" fmla="*/ 119 w 178"/>
                <a:gd name="T63" fmla="*/ 64 h 173"/>
                <a:gd name="T64" fmla="*/ 109 w 178"/>
                <a:gd name="T65" fmla="*/ 84 h 173"/>
                <a:gd name="T66" fmla="*/ 94 w 178"/>
                <a:gd name="T67" fmla="*/ 116 h 173"/>
                <a:gd name="T68" fmla="*/ 97 w 178"/>
                <a:gd name="T69" fmla="*/ 131 h 173"/>
                <a:gd name="T70" fmla="*/ 111 w 178"/>
                <a:gd name="T71" fmla="*/ 115 h 173"/>
                <a:gd name="T72" fmla="*/ 130 w 178"/>
                <a:gd name="T73" fmla="*/ 88 h 173"/>
                <a:gd name="T74" fmla="*/ 148 w 178"/>
                <a:gd name="T75" fmla="*/ 61 h 173"/>
                <a:gd name="T76" fmla="*/ 158 w 178"/>
                <a:gd name="T77" fmla="*/ 48 h 173"/>
                <a:gd name="T78" fmla="*/ 163 w 178"/>
                <a:gd name="T79" fmla="*/ 43 h 173"/>
                <a:gd name="T80" fmla="*/ 168 w 178"/>
                <a:gd name="T81" fmla="*/ 41 h 173"/>
                <a:gd name="T82" fmla="*/ 176 w 178"/>
                <a:gd name="T83" fmla="*/ 48 h 173"/>
                <a:gd name="T84" fmla="*/ 176 w 178"/>
                <a:gd name="T85" fmla="*/ 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173">
                  <a:moveTo>
                    <a:pt x="172" y="75"/>
                  </a:moveTo>
                  <a:cubicBezTo>
                    <a:pt x="171" y="77"/>
                    <a:pt x="169" y="80"/>
                    <a:pt x="168" y="82"/>
                  </a:cubicBezTo>
                  <a:cubicBezTo>
                    <a:pt x="167" y="84"/>
                    <a:pt x="165" y="86"/>
                    <a:pt x="164" y="88"/>
                  </a:cubicBezTo>
                  <a:cubicBezTo>
                    <a:pt x="162" y="91"/>
                    <a:pt x="159" y="94"/>
                    <a:pt x="157" y="98"/>
                  </a:cubicBezTo>
                  <a:cubicBezTo>
                    <a:pt x="155" y="101"/>
                    <a:pt x="153" y="104"/>
                    <a:pt x="150" y="108"/>
                  </a:cubicBezTo>
                  <a:cubicBezTo>
                    <a:pt x="150" y="110"/>
                    <a:pt x="149" y="111"/>
                    <a:pt x="148" y="113"/>
                  </a:cubicBezTo>
                  <a:cubicBezTo>
                    <a:pt x="147" y="114"/>
                    <a:pt x="146" y="116"/>
                    <a:pt x="145" y="118"/>
                  </a:cubicBezTo>
                  <a:cubicBezTo>
                    <a:pt x="144" y="119"/>
                    <a:pt x="143" y="121"/>
                    <a:pt x="142" y="122"/>
                  </a:cubicBezTo>
                  <a:cubicBezTo>
                    <a:pt x="141" y="124"/>
                    <a:pt x="140" y="125"/>
                    <a:pt x="139" y="127"/>
                  </a:cubicBezTo>
                  <a:cubicBezTo>
                    <a:pt x="135" y="133"/>
                    <a:pt x="131" y="139"/>
                    <a:pt x="126" y="144"/>
                  </a:cubicBezTo>
                  <a:cubicBezTo>
                    <a:pt x="121" y="149"/>
                    <a:pt x="116" y="154"/>
                    <a:pt x="110" y="159"/>
                  </a:cubicBezTo>
                  <a:cubicBezTo>
                    <a:pt x="107" y="161"/>
                    <a:pt x="104" y="163"/>
                    <a:pt x="101" y="165"/>
                  </a:cubicBezTo>
                  <a:cubicBezTo>
                    <a:pt x="98" y="167"/>
                    <a:pt x="95" y="169"/>
                    <a:pt x="91" y="170"/>
                  </a:cubicBezTo>
                  <a:cubicBezTo>
                    <a:pt x="88" y="172"/>
                    <a:pt x="85" y="173"/>
                    <a:pt x="81" y="173"/>
                  </a:cubicBezTo>
                  <a:cubicBezTo>
                    <a:pt x="78" y="173"/>
                    <a:pt x="74" y="173"/>
                    <a:pt x="70" y="171"/>
                  </a:cubicBezTo>
                  <a:cubicBezTo>
                    <a:pt x="66" y="170"/>
                    <a:pt x="63" y="167"/>
                    <a:pt x="61" y="163"/>
                  </a:cubicBezTo>
                  <a:cubicBezTo>
                    <a:pt x="59" y="159"/>
                    <a:pt x="58" y="156"/>
                    <a:pt x="57" y="151"/>
                  </a:cubicBezTo>
                  <a:cubicBezTo>
                    <a:pt x="57" y="147"/>
                    <a:pt x="57" y="143"/>
                    <a:pt x="57" y="138"/>
                  </a:cubicBezTo>
                  <a:cubicBezTo>
                    <a:pt x="58" y="134"/>
                    <a:pt x="59" y="129"/>
                    <a:pt x="59" y="125"/>
                  </a:cubicBezTo>
                  <a:cubicBezTo>
                    <a:pt x="56" y="127"/>
                    <a:pt x="53" y="130"/>
                    <a:pt x="49" y="133"/>
                  </a:cubicBezTo>
                  <a:cubicBezTo>
                    <a:pt x="46" y="137"/>
                    <a:pt x="42" y="139"/>
                    <a:pt x="38" y="141"/>
                  </a:cubicBezTo>
                  <a:cubicBezTo>
                    <a:pt x="34" y="144"/>
                    <a:pt x="30" y="145"/>
                    <a:pt x="25" y="146"/>
                  </a:cubicBezTo>
                  <a:cubicBezTo>
                    <a:pt x="21" y="146"/>
                    <a:pt x="17" y="145"/>
                    <a:pt x="13" y="143"/>
                  </a:cubicBezTo>
                  <a:cubicBezTo>
                    <a:pt x="10" y="142"/>
                    <a:pt x="8" y="140"/>
                    <a:pt x="6" y="137"/>
                  </a:cubicBezTo>
                  <a:cubicBezTo>
                    <a:pt x="5" y="135"/>
                    <a:pt x="3" y="133"/>
                    <a:pt x="2" y="130"/>
                  </a:cubicBezTo>
                  <a:cubicBezTo>
                    <a:pt x="1" y="128"/>
                    <a:pt x="0" y="125"/>
                    <a:pt x="0" y="122"/>
                  </a:cubicBezTo>
                  <a:cubicBezTo>
                    <a:pt x="0" y="119"/>
                    <a:pt x="0" y="117"/>
                    <a:pt x="1" y="114"/>
                  </a:cubicBezTo>
                  <a:cubicBezTo>
                    <a:pt x="1" y="110"/>
                    <a:pt x="2" y="107"/>
                    <a:pt x="3" y="104"/>
                  </a:cubicBezTo>
                  <a:cubicBezTo>
                    <a:pt x="5" y="100"/>
                    <a:pt x="6" y="97"/>
                    <a:pt x="8" y="94"/>
                  </a:cubicBezTo>
                  <a:cubicBezTo>
                    <a:pt x="9" y="91"/>
                    <a:pt x="11" y="87"/>
                    <a:pt x="13" y="84"/>
                  </a:cubicBezTo>
                  <a:cubicBezTo>
                    <a:pt x="14" y="81"/>
                    <a:pt x="16" y="78"/>
                    <a:pt x="17" y="75"/>
                  </a:cubicBezTo>
                  <a:cubicBezTo>
                    <a:pt x="19" y="72"/>
                    <a:pt x="20" y="70"/>
                    <a:pt x="22" y="67"/>
                  </a:cubicBezTo>
                  <a:cubicBezTo>
                    <a:pt x="23" y="65"/>
                    <a:pt x="24" y="62"/>
                    <a:pt x="26" y="60"/>
                  </a:cubicBezTo>
                  <a:cubicBezTo>
                    <a:pt x="30" y="54"/>
                    <a:pt x="34" y="48"/>
                    <a:pt x="38" y="43"/>
                  </a:cubicBezTo>
                  <a:cubicBezTo>
                    <a:pt x="43" y="37"/>
                    <a:pt x="47" y="31"/>
                    <a:pt x="52" y="26"/>
                  </a:cubicBezTo>
                  <a:cubicBezTo>
                    <a:pt x="55" y="23"/>
                    <a:pt x="59" y="19"/>
                    <a:pt x="62" y="16"/>
                  </a:cubicBezTo>
                  <a:cubicBezTo>
                    <a:pt x="65" y="13"/>
                    <a:pt x="69" y="10"/>
                    <a:pt x="72" y="7"/>
                  </a:cubicBezTo>
                  <a:cubicBezTo>
                    <a:pt x="76" y="5"/>
                    <a:pt x="79" y="3"/>
                    <a:pt x="83" y="1"/>
                  </a:cubicBezTo>
                  <a:cubicBezTo>
                    <a:pt x="87" y="0"/>
                    <a:pt x="91" y="0"/>
                    <a:pt x="95" y="1"/>
                  </a:cubicBezTo>
                  <a:cubicBezTo>
                    <a:pt x="97" y="2"/>
                    <a:pt x="99" y="3"/>
                    <a:pt x="99" y="5"/>
                  </a:cubicBezTo>
                  <a:cubicBezTo>
                    <a:pt x="100" y="7"/>
                    <a:pt x="100" y="9"/>
                    <a:pt x="100" y="11"/>
                  </a:cubicBezTo>
                  <a:cubicBezTo>
                    <a:pt x="99" y="13"/>
                    <a:pt x="98" y="15"/>
                    <a:pt x="97" y="17"/>
                  </a:cubicBezTo>
                  <a:cubicBezTo>
                    <a:pt x="96" y="19"/>
                    <a:pt x="95" y="21"/>
                    <a:pt x="94" y="22"/>
                  </a:cubicBezTo>
                  <a:cubicBezTo>
                    <a:pt x="92" y="25"/>
                    <a:pt x="90" y="28"/>
                    <a:pt x="87" y="30"/>
                  </a:cubicBezTo>
                  <a:cubicBezTo>
                    <a:pt x="85" y="33"/>
                    <a:pt x="82" y="36"/>
                    <a:pt x="80" y="38"/>
                  </a:cubicBezTo>
                  <a:cubicBezTo>
                    <a:pt x="79" y="39"/>
                    <a:pt x="78" y="40"/>
                    <a:pt x="77" y="41"/>
                  </a:cubicBezTo>
                  <a:cubicBezTo>
                    <a:pt x="76" y="42"/>
                    <a:pt x="74" y="43"/>
                    <a:pt x="73" y="44"/>
                  </a:cubicBezTo>
                  <a:cubicBezTo>
                    <a:pt x="68" y="50"/>
                    <a:pt x="62" y="56"/>
                    <a:pt x="57" y="62"/>
                  </a:cubicBezTo>
                  <a:cubicBezTo>
                    <a:pt x="52" y="68"/>
                    <a:pt x="47" y="74"/>
                    <a:pt x="43" y="81"/>
                  </a:cubicBezTo>
                  <a:cubicBezTo>
                    <a:pt x="40" y="84"/>
                    <a:pt x="39" y="88"/>
                    <a:pt x="37" y="92"/>
                  </a:cubicBezTo>
                  <a:cubicBezTo>
                    <a:pt x="36" y="96"/>
                    <a:pt x="35" y="100"/>
                    <a:pt x="34" y="104"/>
                  </a:cubicBezTo>
                  <a:cubicBezTo>
                    <a:pt x="40" y="101"/>
                    <a:pt x="45" y="98"/>
                    <a:pt x="50" y="94"/>
                  </a:cubicBezTo>
                  <a:cubicBezTo>
                    <a:pt x="55" y="91"/>
                    <a:pt x="60" y="86"/>
                    <a:pt x="64" y="82"/>
                  </a:cubicBezTo>
                  <a:cubicBezTo>
                    <a:pt x="69" y="78"/>
                    <a:pt x="73" y="73"/>
                    <a:pt x="77" y="68"/>
                  </a:cubicBezTo>
                  <a:cubicBezTo>
                    <a:pt x="81" y="63"/>
                    <a:pt x="85" y="59"/>
                    <a:pt x="89" y="55"/>
                  </a:cubicBezTo>
                  <a:cubicBezTo>
                    <a:pt x="91" y="52"/>
                    <a:pt x="93" y="50"/>
                    <a:pt x="94" y="49"/>
                  </a:cubicBezTo>
                  <a:cubicBezTo>
                    <a:pt x="96" y="47"/>
                    <a:pt x="98" y="45"/>
                    <a:pt x="100" y="43"/>
                  </a:cubicBezTo>
                  <a:cubicBezTo>
                    <a:pt x="101" y="42"/>
                    <a:pt x="102" y="41"/>
                    <a:pt x="103" y="40"/>
                  </a:cubicBezTo>
                  <a:cubicBezTo>
                    <a:pt x="104" y="39"/>
                    <a:pt x="106" y="39"/>
                    <a:pt x="107" y="38"/>
                  </a:cubicBezTo>
                  <a:cubicBezTo>
                    <a:pt x="108" y="38"/>
                    <a:pt x="110" y="38"/>
                    <a:pt x="111" y="38"/>
                  </a:cubicBezTo>
                  <a:cubicBezTo>
                    <a:pt x="113" y="38"/>
                    <a:pt x="114" y="38"/>
                    <a:pt x="115" y="39"/>
                  </a:cubicBezTo>
                  <a:cubicBezTo>
                    <a:pt x="119" y="41"/>
                    <a:pt x="121" y="43"/>
                    <a:pt x="122" y="46"/>
                  </a:cubicBezTo>
                  <a:cubicBezTo>
                    <a:pt x="122" y="49"/>
                    <a:pt x="123" y="52"/>
                    <a:pt x="122" y="55"/>
                  </a:cubicBezTo>
                  <a:cubicBezTo>
                    <a:pt x="121" y="58"/>
                    <a:pt x="120" y="61"/>
                    <a:pt x="119" y="64"/>
                  </a:cubicBezTo>
                  <a:cubicBezTo>
                    <a:pt x="117" y="68"/>
                    <a:pt x="116" y="70"/>
                    <a:pt x="115" y="73"/>
                  </a:cubicBezTo>
                  <a:cubicBezTo>
                    <a:pt x="113" y="77"/>
                    <a:pt x="111" y="81"/>
                    <a:pt x="109" y="84"/>
                  </a:cubicBezTo>
                  <a:cubicBezTo>
                    <a:pt x="107" y="88"/>
                    <a:pt x="105" y="91"/>
                    <a:pt x="103" y="95"/>
                  </a:cubicBezTo>
                  <a:cubicBezTo>
                    <a:pt x="100" y="102"/>
                    <a:pt x="97" y="109"/>
                    <a:pt x="94" y="116"/>
                  </a:cubicBezTo>
                  <a:cubicBezTo>
                    <a:pt x="92" y="123"/>
                    <a:pt x="90" y="130"/>
                    <a:pt x="89" y="137"/>
                  </a:cubicBezTo>
                  <a:cubicBezTo>
                    <a:pt x="92" y="135"/>
                    <a:pt x="95" y="133"/>
                    <a:pt x="97" y="131"/>
                  </a:cubicBezTo>
                  <a:cubicBezTo>
                    <a:pt x="100" y="128"/>
                    <a:pt x="102" y="126"/>
                    <a:pt x="104" y="123"/>
                  </a:cubicBezTo>
                  <a:cubicBezTo>
                    <a:pt x="107" y="121"/>
                    <a:pt x="109" y="118"/>
                    <a:pt x="111" y="115"/>
                  </a:cubicBezTo>
                  <a:cubicBezTo>
                    <a:pt x="113" y="112"/>
                    <a:pt x="115" y="110"/>
                    <a:pt x="117" y="107"/>
                  </a:cubicBezTo>
                  <a:cubicBezTo>
                    <a:pt x="121" y="101"/>
                    <a:pt x="126" y="95"/>
                    <a:pt x="130" y="88"/>
                  </a:cubicBezTo>
                  <a:cubicBezTo>
                    <a:pt x="134" y="82"/>
                    <a:pt x="138" y="76"/>
                    <a:pt x="142" y="70"/>
                  </a:cubicBezTo>
                  <a:cubicBezTo>
                    <a:pt x="144" y="67"/>
                    <a:pt x="146" y="64"/>
                    <a:pt x="148" y="61"/>
                  </a:cubicBezTo>
                  <a:cubicBezTo>
                    <a:pt x="150" y="58"/>
                    <a:pt x="152" y="55"/>
                    <a:pt x="154" y="52"/>
                  </a:cubicBezTo>
                  <a:cubicBezTo>
                    <a:pt x="156" y="50"/>
                    <a:pt x="157" y="49"/>
                    <a:pt x="158" y="48"/>
                  </a:cubicBezTo>
                  <a:cubicBezTo>
                    <a:pt x="159" y="46"/>
                    <a:pt x="160" y="45"/>
                    <a:pt x="162" y="44"/>
                  </a:cubicBezTo>
                  <a:cubicBezTo>
                    <a:pt x="163" y="43"/>
                    <a:pt x="163" y="43"/>
                    <a:pt x="163" y="43"/>
                  </a:cubicBezTo>
                  <a:cubicBezTo>
                    <a:pt x="165" y="42"/>
                    <a:pt x="165" y="42"/>
                    <a:pt x="165" y="42"/>
                  </a:cubicBezTo>
                  <a:cubicBezTo>
                    <a:pt x="167" y="41"/>
                    <a:pt x="168" y="41"/>
                    <a:pt x="168" y="41"/>
                  </a:cubicBezTo>
                  <a:cubicBezTo>
                    <a:pt x="169" y="40"/>
                    <a:pt x="170" y="41"/>
                    <a:pt x="170" y="41"/>
                  </a:cubicBezTo>
                  <a:cubicBezTo>
                    <a:pt x="173" y="43"/>
                    <a:pt x="175" y="45"/>
                    <a:pt x="176" y="48"/>
                  </a:cubicBezTo>
                  <a:cubicBezTo>
                    <a:pt x="177" y="51"/>
                    <a:pt x="178" y="54"/>
                    <a:pt x="178" y="57"/>
                  </a:cubicBezTo>
                  <a:cubicBezTo>
                    <a:pt x="178" y="60"/>
                    <a:pt x="177" y="63"/>
                    <a:pt x="176" y="67"/>
                  </a:cubicBezTo>
                  <a:cubicBezTo>
                    <a:pt x="175" y="70"/>
                    <a:pt x="174" y="73"/>
                    <a:pt x="172" y="75"/>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3" name="Freeform 51"/>
            <p:cNvSpPr/>
            <p:nvPr/>
          </p:nvSpPr>
          <p:spPr bwMode="auto">
            <a:xfrm>
              <a:off x="3107" y="-1520"/>
              <a:ext cx="258" cy="388"/>
            </a:xfrm>
            <a:custGeom>
              <a:avLst/>
              <a:gdLst>
                <a:gd name="T0" fmla="*/ 109 w 109"/>
                <a:gd name="T1" fmla="*/ 141 h 164"/>
                <a:gd name="T2" fmla="*/ 106 w 109"/>
                <a:gd name="T3" fmla="*/ 144 h 164"/>
                <a:gd name="T4" fmla="*/ 103 w 109"/>
                <a:gd name="T5" fmla="*/ 146 h 164"/>
                <a:gd name="T6" fmla="*/ 85 w 109"/>
                <a:gd name="T7" fmla="*/ 154 h 164"/>
                <a:gd name="T8" fmla="*/ 66 w 109"/>
                <a:gd name="T9" fmla="*/ 159 h 164"/>
                <a:gd name="T10" fmla="*/ 48 w 109"/>
                <a:gd name="T11" fmla="*/ 163 h 164"/>
                <a:gd name="T12" fmla="*/ 29 w 109"/>
                <a:gd name="T13" fmla="*/ 164 h 164"/>
                <a:gd name="T14" fmla="*/ 20 w 109"/>
                <a:gd name="T15" fmla="*/ 161 h 164"/>
                <a:gd name="T16" fmla="*/ 13 w 109"/>
                <a:gd name="T17" fmla="*/ 156 h 164"/>
                <a:gd name="T18" fmla="*/ 8 w 109"/>
                <a:gd name="T19" fmla="*/ 149 h 164"/>
                <a:gd name="T20" fmla="*/ 5 w 109"/>
                <a:gd name="T21" fmla="*/ 140 h 164"/>
                <a:gd name="T22" fmla="*/ 1 w 109"/>
                <a:gd name="T23" fmla="*/ 123 h 164"/>
                <a:gd name="T24" fmla="*/ 1 w 109"/>
                <a:gd name="T25" fmla="*/ 105 h 164"/>
                <a:gd name="T26" fmla="*/ 3 w 109"/>
                <a:gd name="T27" fmla="*/ 77 h 164"/>
                <a:gd name="T28" fmla="*/ 8 w 109"/>
                <a:gd name="T29" fmla="*/ 50 h 164"/>
                <a:gd name="T30" fmla="*/ 11 w 109"/>
                <a:gd name="T31" fmla="*/ 36 h 164"/>
                <a:gd name="T32" fmla="*/ 14 w 109"/>
                <a:gd name="T33" fmla="*/ 23 h 164"/>
                <a:gd name="T34" fmla="*/ 19 w 109"/>
                <a:gd name="T35" fmla="*/ 11 h 164"/>
                <a:gd name="T36" fmla="*/ 28 w 109"/>
                <a:gd name="T37" fmla="*/ 1 h 164"/>
                <a:gd name="T38" fmla="*/ 32 w 109"/>
                <a:gd name="T39" fmla="*/ 1 h 164"/>
                <a:gd name="T40" fmla="*/ 35 w 109"/>
                <a:gd name="T41" fmla="*/ 3 h 164"/>
                <a:gd name="T42" fmla="*/ 37 w 109"/>
                <a:gd name="T43" fmla="*/ 7 h 164"/>
                <a:gd name="T44" fmla="*/ 37 w 109"/>
                <a:gd name="T45" fmla="*/ 12 h 164"/>
                <a:gd name="T46" fmla="*/ 36 w 109"/>
                <a:gd name="T47" fmla="*/ 27 h 164"/>
                <a:gd name="T48" fmla="*/ 35 w 109"/>
                <a:gd name="T49" fmla="*/ 42 h 164"/>
                <a:gd name="T50" fmla="*/ 33 w 109"/>
                <a:gd name="T51" fmla="*/ 54 h 164"/>
                <a:gd name="T52" fmla="*/ 32 w 109"/>
                <a:gd name="T53" fmla="*/ 67 h 164"/>
                <a:gd name="T54" fmla="*/ 30 w 109"/>
                <a:gd name="T55" fmla="*/ 79 h 164"/>
                <a:gd name="T56" fmla="*/ 29 w 109"/>
                <a:gd name="T57" fmla="*/ 92 h 164"/>
                <a:gd name="T58" fmla="*/ 29 w 109"/>
                <a:gd name="T59" fmla="*/ 103 h 164"/>
                <a:gd name="T60" fmla="*/ 29 w 109"/>
                <a:gd name="T61" fmla="*/ 115 h 164"/>
                <a:gd name="T62" fmla="*/ 31 w 109"/>
                <a:gd name="T63" fmla="*/ 127 h 164"/>
                <a:gd name="T64" fmla="*/ 36 w 109"/>
                <a:gd name="T65" fmla="*/ 137 h 164"/>
                <a:gd name="T66" fmla="*/ 52 w 109"/>
                <a:gd name="T67" fmla="*/ 135 h 164"/>
                <a:gd name="T68" fmla="*/ 67 w 109"/>
                <a:gd name="T69" fmla="*/ 132 h 164"/>
                <a:gd name="T70" fmla="*/ 80 w 109"/>
                <a:gd name="T71" fmla="*/ 129 h 164"/>
                <a:gd name="T72" fmla="*/ 92 w 109"/>
                <a:gd name="T73" fmla="*/ 127 h 164"/>
                <a:gd name="T74" fmla="*/ 102 w 109"/>
                <a:gd name="T75" fmla="*/ 130 h 164"/>
                <a:gd name="T76" fmla="*/ 108 w 109"/>
                <a:gd name="T77" fmla="*/ 138 h 164"/>
                <a:gd name="T78" fmla="*/ 109 w 109"/>
                <a:gd name="T79" fmla="*/ 140 h 164"/>
                <a:gd name="T80" fmla="*/ 109 w 109"/>
                <a:gd name="T81" fmla="*/ 14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 h="164">
                  <a:moveTo>
                    <a:pt x="109" y="141"/>
                  </a:moveTo>
                  <a:cubicBezTo>
                    <a:pt x="108" y="143"/>
                    <a:pt x="107" y="143"/>
                    <a:pt x="106" y="144"/>
                  </a:cubicBezTo>
                  <a:cubicBezTo>
                    <a:pt x="105" y="145"/>
                    <a:pt x="104" y="145"/>
                    <a:pt x="103" y="146"/>
                  </a:cubicBezTo>
                  <a:cubicBezTo>
                    <a:pt x="98" y="149"/>
                    <a:pt x="91" y="151"/>
                    <a:pt x="85" y="154"/>
                  </a:cubicBezTo>
                  <a:cubicBezTo>
                    <a:pt x="79" y="156"/>
                    <a:pt x="73" y="158"/>
                    <a:pt x="66" y="159"/>
                  </a:cubicBezTo>
                  <a:cubicBezTo>
                    <a:pt x="60" y="161"/>
                    <a:pt x="54" y="162"/>
                    <a:pt x="48" y="163"/>
                  </a:cubicBezTo>
                  <a:cubicBezTo>
                    <a:pt x="41" y="164"/>
                    <a:pt x="35" y="164"/>
                    <a:pt x="29" y="164"/>
                  </a:cubicBezTo>
                  <a:cubicBezTo>
                    <a:pt x="26" y="163"/>
                    <a:pt x="23" y="163"/>
                    <a:pt x="20" y="161"/>
                  </a:cubicBezTo>
                  <a:cubicBezTo>
                    <a:pt x="18" y="160"/>
                    <a:pt x="15" y="158"/>
                    <a:pt x="13" y="156"/>
                  </a:cubicBezTo>
                  <a:cubicBezTo>
                    <a:pt x="11" y="154"/>
                    <a:pt x="10" y="151"/>
                    <a:pt x="8" y="149"/>
                  </a:cubicBezTo>
                  <a:cubicBezTo>
                    <a:pt x="7" y="146"/>
                    <a:pt x="6" y="143"/>
                    <a:pt x="5" y="140"/>
                  </a:cubicBezTo>
                  <a:cubicBezTo>
                    <a:pt x="3" y="135"/>
                    <a:pt x="2" y="129"/>
                    <a:pt x="1" y="123"/>
                  </a:cubicBezTo>
                  <a:cubicBezTo>
                    <a:pt x="0" y="117"/>
                    <a:pt x="0" y="111"/>
                    <a:pt x="1" y="105"/>
                  </a:cubicBezTo>
                  <a:cubicBezTo>
                    <a:pt x="1" y="96"/>
                    <a:pt x="2" y="86"/>
                    <a:pt x="3" y="77"/>
                  </a:cubicBezTo>
                  <a:cubicBezTo>
                    <a:pt x="4" y="68"/>
                    <a:pt x="6" y="59"/>
                    <a:pt x="8" y="50"/>
                  </a:cubicBezTo>
                  <a:cubicBezTo>
                    <a:pt x="9" y="45"/>
                    <a:pt x="10" y="41"/>
                    <a:pt x="11" y="36"/>
                  </a:cubicBezTo>
                  <a:cubicBezTo>
                    <a:pt x="12" y="32"/>
                    <a:pt x="13" y="27"/>
                    <a:pt x="14" y="23"/>
                  </a:cubicBezTo>
                  <a:cubicBezTo>
                    <a:pt x="15" y="18"/>
                    <a:pt x="17" y="14"/>
                    <a:pt x="19" y="11"/>
                  </a:cubicBezTo>
                  <a:cubicBezTo>
                    <a:pt x="21" y="7"/>
                    <a:pt x="24" y="3"/>
                    <a:pt x="28" y="1"/>
                  </a:cubicBezTo>
                  <a:cubicBezTo>
                    <a:pt x="29" y="0"/>
                    <a:pt x="31" y="0"/>
                    <a:pt x="32" y="1"/>
                  </a:cubicBezTo>
                  <a:cubicBezTo>
                    <a:pt x="34" y="1"/>
                    <a:pt x="35" y="2"/>
                    <a:pt x="35" y="3"/>
                  </a:cubicBezTo>
                  <a:cubicBezTo>
                    <a:pt x="36" y="4"/>
                    <a:pt x="37" y="6"/>
                    <a:pt x="37" y="7"/>
                  </a:cubicBezTo>
                  <a:cubicBezTo>
                    <a:pt x="38" y="9"/>
                    <a:pt x="38" y="10"/>
                    <a:pt x="37" y="12"/>
                  </a:cubicBezTo>
                  <a:cubicBezTo>
                    <a:pt x="37" y="17"/>
                    <a:pt x="37" y="22"/>
                    <a:pt x="36" y="27"/>
                  </a:cubicBezTo>
                  <a:cubicBezTo>
                    <a:pt x="36" y="32"/>
                    <a:pt x="35" y="37"/>
                    <a:pt x="35" y="42"/>
                  </a:cubicBezTo>
                  <a:cubicBezTo>
                    <a:pt x="34" y="46"/>
                    <a:pt x="34" y="50"/>
                    <a:pt x="33" y="54"/>
                  </a:cubicBezTo>
                  <a:cubicBezTo>
                    <a:pt x="33" y="58"/>
                    <a:pt x="32" y="62"/>
                    <a:pt x="32" y="67"/>
                  </a:cubicBezTo>
                  <a:cubicBezTo>
                    <a:pt x="31" y="71"/>
                    <a:pt x="31" y="75"/>
                    <a:pt x="30" y="79"/>
                  </a:cubicBezTo>
                  <a:cubicBezTo>
                    <a:pt x="30" y="83"/>
                    <a:pt x="30" y="87"/>
                    <a:pt x="29" y="92"/>
                  </a:cubicBezTo>
                  <a:cubicBezTo>
                    <a:pt x="29" y="95"/>
                    <a:pt x="29" y="99"/>
                    <a:pt x="29" y="103"/>
                  </a:cubicBezTo>
                  <a:cubicBezTo>
                    <a:pt x="29" y="107"/>
                    <a:pt x="29" y="111"/>
                    <a:pt x="29" y="115"/>
                  </a:cubicBezTo>
                  <a:cubicBezTo>
                    <a:pt x="29" y="119"/>
                    <a:pt x="30" y="123"/>
                    <a:pt x="31" y="127"/>
                  </a:cubicBezTo>
                  <a:cubicBezTo>
                    <a:pt x="32" y="131"/>
                    <a:pt x="33" y="134"/>
                    <a:pt x="36" y="137"/>
                  </a:cubicBezTo>
                  <a:cubicBezTo>
                    <a:pt x="41" y="137"/>
                    <a:pt x="46" y="136"/>
                    <a:pt x="52" y="135"/>
                  </a:cubicBezTo>
                  <a:cubicBezTo>
                    <a:pt x="57" y="134"/>
                    <a:pt x="62" y="133"/>
                    <a:pt x="67" y="132"/>
                  </a:cubicBezTo>
                  <a:cubicBezTo>
                    <a:pt x="72" y="131"/>
                    <a:pt x="76" y="130"/>
                    <a:pt x="80" y="129"/>
                  </a:cubicBezTo>
                  <a:cubicBezTo>
                    <a:pt x="84" y="128"/>
                    <a:pt x="88" y="127"/>
                    <a:pt x="92" y="127"/>
                  </a:cubicBezTo>
                  <a:cubicBezTo>
                    <a:pt x="96" y="127"/>
                    <a:pt x="99" y="128"/>
                    <a:pt x="102" y="130"/>
                  </a:cubicBezTo>
                  <a:cubicBezTo>
                    <a:pt x="105" y="132"/>
                    <a:pt x="107" y="135"/>
                    <a:pt x="108" y="138"/>
                  </a:cubicBezTo>
                  <a:cubicBezTo>
                    <a:pt x="108" y="139"/>
                    <a:pt x="109" y="139"/>
                    <a:pt x="109" y="140"/>
                  </a:cubicBezTo>
                  <a:cubicBezTo>
                    <a:pt x="109" y="140"/>
                    <a:pt x="109" y="141"/>
                    <a:pt x="109" y="14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4" name="Freeform 52"/>
            <p:cNvSpPr/>
            <p:nvPr/>
          </p:nvSpPr>
          <p:spPr bwMode="auto">
            <a:xfrm>
              <a:off x="4611" y="-941"/>
              <a:ext cx="205" cy="324"/>
            </a:xfrm>
            <a:custGeom>
              <a:avLst/>
              <a:gdLst>
                <a:gd name="T0" fmla="*/ 84 w 87"/>
                <a:gd name="T1" fmla="*/ 93 h 137"/>
                <a:gd name="T2" fmla="*/ 72 w 87"/>
                <a:gd name="T3" fmla="*/ 112 h 137"/>
                <a:gd name="T4" fmla="*/ 54 w 87"/>
                <a:gd name="T5" fmla="*/ 127 h 137"/>
                <a:gd name="T6" fmla="*/ 33 w 87"/>
                <a:gd name="T7" fmla="*/ 136 h 137"/>
                <a:gd name="T8" fmla="*/ 16 w 87"/>
                <a:gd name="T9" fmla="*/ 134 h 137"/>
                <a:gd name="T10" fmla="*/ 10 w 87"/>
                <a:gd name="T11" fmla="*/ 125 h 137"/>
                <a:gd name="T12" fmla="*/ 10 w 87"/>
                <a:gd name="T13" fmla="*/ 116 h 137"/>
                <a:gd name="T14" fmla="*/ 14 w 87"/>
                <a:gd name="T15" fmla="*/ 115 h 137"/>
                <a:gd name="T16" fmla="*/ 22 w 87"/>
                <a:gd name="T17" fmla="*/ 114 h 137"/>
                <a:gd name="T18" fmla="*/ 41 w 87"/>
                <a:gd name="T19" fmla="*/ 109 h 137"/>
                <a:gd name="T20" fmla="*/ 57 w 87"/>
                <a:gd name="T21" fmla="*/ 98 h 137"/>
                <a:gd name="T22" fmla="*/ 64 w 87"/>
                <a:gd name="T23" fmla="*/ 88 h 137"/>
                <a:gd name="T24" fmla="*/ 66 w 87"/>
                <a:gd name="T25" fmla="*/ 78 h 137"/>
                <a:gd name="T26" fmla="*/ 62 w 87"/>
                <a:gd name="T27" fmla="*/ 72 h 137"/>
                <a:gd name="T28" fmla="*/ 42 w 87"/>
                <a:gd name="T29" fmla="*/ 73 h 137"/>
                <a:gd name="T30" fmla="*/ 21 w 87"/>
                <a:gd name="T31" fmla="*/ 81 h 137"/>
                <a:gd name="T32" fmla="*/ 13 w 87"/>
                <a:gd name="T33" fmla="*/ 81 h 137"/>
                <a:gd name="T34" fmla="*/ 8 w 87"/>
                <a:gd name="T35" fmla="*/ 75 h 137"/>
                <a:gd name="T36" fmla="*/ 8 w 87"/>
                <a:gd name="T37" fmla="*/ 67 h 137"/>
                <a:gd name="T38" fmla="*/ 14 w 87"/>
                <a:gd name="T39" fmla="*/ 61 h 137"/>
                <a:gd name="T40" fmla="*/ 27 w 87"/>
                <a:gd name="T41" fmla="*/ 53 h 137"/>
                <a:gd name="T42" fmla="*/ 44 w 87"/>
                <a:gd name="T43" fmla="*/ 39 h 137"/>
                <a:gd name="T44" fmla="*/ 48 w 87"/>
                <a:gd name="T45" fmla="*/ 27 h 137"/>
                <a:gd name="T46" fmla="*/ 47 w 87"/>
                <a:gd name="T47" fmla="*/ 22 h 137"/>
                <a:gd name="T48" fmla="*/ 40 w 87"/>
                <a:gd name="T49" fmla="*/ 23 h 137"/>
                <a:gd name="T50" fmla="*/ 30 w 87"/>
                <a:gd name="T51" fmla="*/ 28 h 137"/>
                <a:gd name="T52" fmla="*/ 18 w 87"/>
                <a:gd name="T53" fmla="*/ 35 h 137"/>
                <a:gd name="T54" fmla="*/ 7 w 87"/>
                <a:gd name="T55" fmla="*/ 39 h 137"/>
                <a:gd name="T56" fmla="*/ 1 w 87"/>
                <a:gd name="T57" fmla="*/ 33 h 137"/>
                <a:gd name="T58" fmla="*/ 2 w 87"/>
                <a:gd name="T59" fmla="*/ 27 h 137"/>
                <a:gd name="T60" fmla="*/ 11 w 87"/>
                <a:gd name="T61" fmla="*/ 17 h 137"/>
                <a:gd name="T62" fmla="*/ 23 w 87"/>
                <a:gd name="T63" fmla="*/ 9 h 137"/>
                <a:gd name="T64" fmla="*/ 35 w 87"/>
                <a:gd name="T65" fmla="*/ 3 h 137"/>
                <a:gd name="T66" fmla="*/ 49 w 87"/>
                <a:gd name="T67" fmla="*/ 0 h 137"/>
                <a:gd name="T68" fmla="*/ 66 w 87"/>
                <a:gd name="T69" fmla="*/ 8 h 137"/>
                <a:gd name="T70" fmla="*/ 73 w 87"/>
                <a:gd name="T71" fmla="*/ 24 h 137"/>
                <a:gd name="T72" fmla="*/ 69 w 87"/>
                <a:gd name="T73" fmla="*/ 38 h 137"/>
                <a:gd name="T74" fmla="*/ 61 w 87"/>
                <a:gd name="T75" fmla="*/ 50 h 137"/>
                <a:gd name="T76" fmla="*/ 81 w 87"/>
                <a:gd name="T77" fmla="*/ 59 h 137"/>
                <a:gd name="T78" fmla="*/ 86 w 87"/>
                <a:gd name="T79" fmla="*/ 8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7" h="137">
                  <a:moveTo>
                    <a:pt x="86" y="81"/>
                  </a:moveTo>
                  <a:cubicBezTo>
                    <a:pt x="86" y="85"/>
                    <a:pt x="85" y="89"/>
                    <a:pt x="84" y="93"/>
                  </a:cubicBezTo>
                  <a:cubicBezTo>
                    <a:pt x="82" y="96"/>
                    <a:pt x="81" y="100"/>
                    <a:pt x="79" y="103"/>
                  </a:cubicBezTo>
                  <a:cubicBezTo>
                    <a:pt x="77" y="106"/>
                    <a:pt x="74" y="109"/>
                    <a:pt x="72" y="112"/>
                  </a:cubicBezTo>
                  <a:cubicBezTo>
                    <a:pt x="69" y="115"/>
                    <a:pt x="66" y="118"/>
                    <a:pt x="63" y="120"/>
                  </a:cubicBezTo>
                  <a:cubicBezTo>
                    <a:pt x="60" y="123"/>
                    <a:pt x="57" y="125"/>
                    <a:pt x="54" y="127"/>
                  </a:cubicBezTo>
                  <a:cubicBezTo>
                    <a:pt x="51" y="129"/>
                    <a:pt x="47" y="131"/>
                    <a:pt x="44" y="133"/>
                  </a:cubicBezTo>
                  <a:cubicBezTo>
                    <a:pt x="40" y="134"/>
                    <a:pt x="37" y="135"/>
                    <a:pt x="33" y="136"/>
                  </a:cubicBezTo>
                  <a:cubicBezTo>
                    <a:pt x="29" y="137"/>
                    <a:pt x="25" y="137"/>
                    <a:pt x="22" y="136"/>
                  </a:cubicBezTo>
                  <a:cubicBezTo>
                    <a:pt x="20" y="136"/>
                    <a:pt x="18" y="135"/>
                    <a:pt x="16" y="134"/>
                  </a:cubicBezTo>
                  <a:cubicBezTo>
                    <a:pt x="15" y="133"/>
                    <a:pt x="13" y="132"/>
                    <a:pt x="12" y="130"/>
                  </a:cubicBezTo>
                  <a:cubicBezTo>
                    <a:pt x="11" y="129"/>
                    <a:pt x="10" y="127"/>
                    <a:pt x="10" y="125"/>
                  </a:cubicBezTo>
                  <a:cubicBezTo>
                    <a:pt x="9" y="123"/>
                    <a:pt x="9" y="121"/>
                    <a:pt x="9" y="119"/>
                  </a:cubicBezTo>
                  <a:cubicBezTo>
                    <a:pt x="9" y="118"/>
                    <a:pt x="9" y="117"/>
                    <a:pt x="10" y="116"/>
                  </a:cubicBezTo>
                  <a:cubicBezTo>
                    <a:pt x="11" y="115"/>
                    <a:pt x="12" y="115"/>
                    <a:pt x="12" y="115"/>
                  </a:cubicBezTo>
                  <a:cubicBezTo>
                    <a:pt x="13" y="115"/>
                    <a:pt x="14" y="115"/>
                    <a:pt x="14" y="115"/>
                  </a:cubicBezTo>
                  <a:cubicBezTo>
                    <a:pt x="15" y="115"/>
                    <a:pt x="16" y="114"/>
                    <a:pt x="16" y="114"/>
                  </a:cubicBezTo>
                  <a:cubicBezTo>
                    <a:pt x="18" y="114"/>
                    <a:pt x="20" y="114"/>
                    <a:pt x="22" y="114"/>
                  </a:cubicBezTo>
                  <a:cubicBezTo>
                    <a:pt x="25" y="114"/>
                    <a:pt x="27" y="114"/>
                    <a:pt x="29" y="113"/>
                  </a:cubicBezTo>
                  <a:cubicBezTo>
                    <a:pt x="33" y="112"/>
                    <a:pt x="37" y="111"/>
                    <a:pt x="41" y="109"/>
                  </a:cubicBezTo>
                  <a:cubicBezTo>
                    <a:pt x="45" y="108"/>
                    <a:pt x="49" y="105"/>
                    <a:pt x="52" y="103"/>
                  </a:cubicBezTo>
                  <a:cubicBezTo>
                    <a:pt x="54" y="101"/>
                    <a:pt x="55" y="100"/>
                    <a:pt x="57" y="98"/>
                  </a:cubicBezTo>
                  <a:cubicBezTo>
                    <a:pt x="59" y="97"/>
                    <a:pt x="60" y="95"/>
                    <a:pt x="61" y="94"/>
                  </a:cubicBezTo>
                  <a:cubicBezTo>
                    <a:pt x="62" y="92"/>
                    <a:pt x="63" y="90"/>
                    <a:pt x="64" y="88"/>
                  </a:cubicBezTo>
                  <a:cubicBezTo>
                    <a:pt x="65" y="86"/>
                    <a:pt x="65" y="84"/>
                    <a:pt x="66" y="82"/>
                  </a:cubicBezTo>
                  <a:cubicBezTo>
                    <a:pt x="66" y="81"/>
                    <a:pt x="66" y="80"/>
                    <a:pt x="66" y="78"/>
                  </a:cubicBezTo>
                  <a:cubicBezTo>
                    <a:pt x="66" y="77"/>
                    <a:pt x="65" y="76"/>
                    <a:pt x="65" y="75"/>
                  </a:cubicBezTo>
                  <a:cubicBezTo>
                    <a:pt x="64" y="74"/>
                    <a:pt x="63" y="73"/>
                    <a:pt x="62" y="72"/>
                  </a:cubicBezTo>
                  <a:cubicBezTo>
                    <a:pt x="62" y="72"/>
                    <a:pt x="60" y="71"/>
                    <a:pt x="59" y="72"/>
                  </a:cubicBezTo>
                  <a:cubicBezTo>
                    <a:pt x="53" y="72"/>
                    <a:pt x="47" y="72"/>
                    <a:pt x="42" y="73"/>
                  </a:cubicBezTo>
                  <a:cubicBezTo>
                    <a:pt x="36" y="74"/>
                    <a:pt x="31" y="76"/>
                    <a:pt x="25" y="79"/>
                  </a:cubicBezTo>
                  <a:cubicBezTo>
                    <a:pt x="24" y="79"/>
                    <a:pt x="23" y="80"/>
                    <a:pt x="21" y="81"/>
                  </a:cubicBezTo>
                  <a:cubicBezTo>
                    <a:pt x="20" y="81"/>
                    <a:pt x="18" y="82"/>
                    <a:pt x="17" y="83"/>
                  </a:cubicBezTo>
                  <a:cubicBezTo>
                    <a:pt x="15" y="83"/>
                    <a:pt x="14" y="82"/>
                    <a:pt x="13" y="81"/>
                  </a:cubicBezTo>
                  <a:cubicBezTo>
                    <a:pt x="12" y="81"/>
                    <a:pt x="11" y="80"/>
                    <a:pt x="10" y="79"/>
                  </a:cubicBezTo>
                  <a:cubicBezTo>
                    <a:pt x="9" y="77"/>
                    <a:pt x="8" y="76"/>
                    <a:pt x="8" y="75"/>
                  </a:cubicBezTo>
                  <a:cubicBezTo>
                    <a:pt x="7" y="74"/>
                    <a:pt x="7" y="72"/>
                    <a:pt x="7" y="71"/>
                  </a:cubicBezTo>
                  <a:cubicBezTo>
                    <a:pt x="7" y="69"/>
                    <a:pt x="7" y="68"/>
                    <a:pt x="8" y="67"/>
                  </a:cubicBezTo>
                  <a:cubicBezTo>
                    <a:pt x="9" y="66"/>
                    <a:pt x="10" y="65"/>
                    <a:pt x="11" y="64"/>
                  </a:cubicBezTo>
                  <a:cubicBezTo>
                    <a:pt x="12" y="63"/>
                    <a:pt x="13" y="62"/>
                    <a:pt x="14" y="61"/>
                  </a:cubicBezTo>
                  <a:cubicBezTo>
                    <a:pt x="15" y="60"/>
                    <a:pt x="16" y="59"/>
                    <a:pt x="17" y="59"/>
                  </a:cubicBezTo>
                  <a:cubicBezTo>
                    <a:pt x="21" y="57"/>
                    <a:pt x="24" y="55"/>
                    <a:pt x="27" y="53"/>
                  </a:cubicBezTo>
                  <a:cubicBezTo>
                    <a:pt x="30" y="51"/>
                    <a:pt x="34" y="49"/>
                    <a:pt x="37" y="47"/>
                  </a:cubicBezTo>
                  <a:cubicBezTo>
                    <a:pt x="40" y="45"/>
                    <a:pt x="42" y="42"/>
                    <a:pt x="44" y="39"/>
                  </a:cubicBezTo>
                  <a:cubicBezTo>
                    <a:pt x="47" y="36"/>
                    <a:pt x="48" y="33"/>
                    <a:pt x="48" y="29"/>
                  </a:cubicBezTo>
                  <a:cubicBezTo>
                    <a:pt x="48" y="28"/>
                    <a:pt x="48" y="28"/>
                    <a:pt x="48" y="27"/>
                  </a:cubicBezTo>
                  <a:cubicBezTo>
                    <a:pt x="48" y="26"/>
                    <a:pt x="48" y="25"/>
                    <a:pt x="48" y="24"/>
                  </a:cubicBezTo>
                  <a:cubicBezTo>
                    <a:pt x="48" y="24"/>
                    <a:pt x="47" y="23"/>
                    <a:pt x="47" y="22"/>
                  </a:cubicBezTo>
                  <a:cubicBezTo>
                    <a:pt x="47" y="22"/>
                    <a:pt x="46" y="22"/>
                    <a:pt x="45" y="21"/>
                  </a:cubicBezTo>
                  <a:cubicBezTo>
                    <a:pt x="43" y="22"/>
                    <a:pt x="42" y="22"/>
                    <a:pt x="40" y="23"/>
                  </a:cubicBezTo>
                  <a:cubicBezTo>
                    <a:pt x="38" y="23"/>
                    <a:pt x="36" y="24"/>
                    <a:pt x="35" y="25"/>
                  </a:cubicBezTo>
                  <a:cubicBezTo>
                    <a:pt x="33" y="26"/>
                    <a:pt x="32" y="27"/>
                    <a:pt x="30" y="28"/>
                  </a:cubicBezTo>
                  <a:cubicBezTo>
                    <a:pt x="28" y="29"/>
                    <a:pt x="27" y="30"/>
                    <a:pt x="25" y="31"/>
                  </a:cubicBezTo>
                  <a:cubicBezTo>
                    <a:pt x="23" y="32"/>
                    <a:pt x="20" y="34"/>
                    <a:pt x="18" y="35"/>
                  </a:cubicBezTo>
                  <a:cubicBezTo>
                    <a:pt x="15" y="37"/>
                    <a:pt x="13" y="38"/>
                    <a:pt x="10" y="40"/>
                  </a:cubicBezTo>
                  <a:cubicBezTo>
                    <a:pt x="9" y="40"/>
                    <a:pt x="8" y="39"/>
                    <a:pt x="7" y="39"/>
                  </a:cubicBezTo>
                  <a:cubicBezTo>
                    <a:pt x="5" y="38"/>
                    <a:pt x="4" y="37"/>
                    <a:pt x="3" y="36"/>
                  </a:cubicBezTo>
                  <a:cubicBezTo>
                    <a:pt x="3" y="35"/>
                    <a:pt x="2" y="34"/>
                    <a:pt x="1" y="33"/>
                  </a:cubicBezTo>
                  <a:cubicBezTo>
                    <a:pt x="1" y="32"/>
                    <a:pt x="0" y="31"/>
                    <a:pt x="0" y="30"/>
                  </a:cubicBezTo>
                  <a:cubicBezTo>
                    <a:pt x="1" y="29"/>
                    <a:pt x="1" y="28"/>
                    <a:pt x="2" y="27"/>
                  </a:cubicBezTo>
                  <a:cubicBezTo>
                    <a:pt x="3" y="25"/>
                    <a:pt x="4" y="23"/>
                    <a:pt x="6" y="22"/>
                  </a:cubicBezTo>
                  <a:cubicBezTo>
                    <a:pt x="8" y="20"/>
                    <a:pt x="9" y="18"/>
                    <a:pt x="11" y="17"/>
                  </a:cubicBezTo>
                  <a:cubicBezTo>
                    <a:pt x="13" y="15"/>
                    <a:pt x="15" y="14"/>
                    <a:pt x="17" y="13"/>
                  </a:cubicBezTo>
                  <a:cubicBezTo>
                    <a:pt x="19" y="12"/>
                    <a:pt x="21" y="10"/>
                    <a:pt x="23" y="9"/>
                  </a:cubicBezTo>
                  <a:cubicBezTo>
                    <a:pt x="25" y="8"/>
                    <a:pt x="27" y="7"/>
                    <a:pt x="29" y="6"/>
                  </a:cubicBezTo>
                  <a:cubicBezTo>
                    <a:pt x="31" y="5"/>
                    <a:pt x="33" y="4"/>
                    <a:pt x="35" y="3"/>
                  </a:cubicBezTo>
                  <a:cubicBezTo>
                    <a:pt x="38" y="2"/>
                    <a:pt x="40" y="1"/>
                    <a:pt x="42" y="1"/>
                  </a:cubicBezTo>
                  <a:cubicBezTo>
                    <a:pt x="44" y="0"/>
                    <a:pt x="47" y="0"/>
                    <a:pt x="49" y="0"/>
                  </a:cubicBezTo>
                  <a:cubicBezTo>
                    <a:pt x="52" y="0"/>
                    <a:pt x="55" y="1"/>
                    <a:pt x="58" y="2"/>
                  </a:cubicBezTo>
                  <a:cubicBezTo>
                    <a:pt x="61" y="4"/>
                    <a:pt x="64" y="5"/>
                    <a:pt x="66" y="8"/>
                  </a:cubicBezTo>
                  <a:cubicBezTo>
                    <a:pt x="68" y="10"/>
                    <a:pt x="70" y="12"/>
                    <a:pt x="71" y="15"/>
                  </a:cubicBezTo>
                  <a:cubicBezTo>
                    <a:pt x="73" y="18"/>
                    <a:pt x="73" y="21"/>
                    <a:pt x="73" y="24"/>
                  </a:cubicBezTo>
                  <a:cubicBezTo>
                    <a:pt x="73" y="27"/>
                    <a:pt x="73" y="29"/>
                    <a:pt x="72" y="31"/>
                  </a:cubicBezTo>
                  <a:cubicBezTo>
                    <a:pt x="71" y="33"/>
                    <a:pt x="70" y="36"/>
                    <a:pt x="69" y="38"/>
                  </a:cubicBezTo>
                  <a:cubicBezTo>
                    <a:pt x="68" y="40"/>
                    <a:pt x="66" y="42"/>
                    <a:pt x="65" y="44"/>
                  </a:cubicBezTo>
                  <a:cubicBezTo>
                    <a:pt x="64" y="46"/>
                    <a:pt x="62" y="48"/>
                    <a:pt x="61" y="50"/>
                  </a:cubicBezTo>
                  <a:cubicBezTo>
                    <a:pt x="65" y="50"/>
                    <a:pt x="69" y="50"/>
                    <a:pt x="72" y="52"/>
                  </a:cubicBezTo>
                  <a:cubicBezTo>
                    <a:pt x="76" y="54"/>
                    <a:pt x="79" y="56"/>
                    <a:pt x="81" y="59"/>
                  </a:cubicBezTo>
                  <a:cubicBezTo>
                    <a:pt x="84" y="62"/>
                    <a:pt x="85" y="66"/>
                    <a:pt x="86" y="69"/>
                  </a:cubicBezTo>
                  <a:cubicBezTo>
                    <a:pt x="87" y="73"/>
                    <a:pt x="87" y="77"/>
                    <a:pt x="86" y="8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5" name="Freeform 53"/>
            <p:cNvSpPr/>
            <p:nvPr/>
          </p:nvSpPr>
          <p:spPr bwMode="auto">
            <a:xfrm>
              <a:off x="4653" y="-579"/>
              <a:ext cx="93" cy="284"/>
            </a:xfrm>
            <a:custGeom>
              <a:avLst/>
              <a:gdLst>
                <a:gd name="T0" fmla="*/ 20 w 39"/>
                <a:gd name="T1" fmla="*/ 101 h 120"/>
                <a:gd name="T2" fmla="*/ 18 w 39"/>
                <a:gd name="T3" fmla="*/ 107 h 120"/>
                <a:gd name="T4" fmla="*/ 15 w 39"/>
                <a:gd name="T5" fmla="*/ 113 h 120"/>
                <a:gd name="T6" fmla="*/ 11 w 39"/>
                <a:gd name="T7" fmla="*/ 118 h 120"/>
                <a:gd name="T8" fmla="*/ 6 w 39"/>
                <a:gd name="T9" fmla="*/ 120 h 120"/>
                <a:gd name="T10" fmla="*/ 2 w 39"/>
                <a:gd name="T11" fmla="*/ 118 h 120"/>
                <a:gd name="T12" fmla="*/ 0 w 39"/>
                <a:gd name="T13" fmla="*/ 114 h 120"/>
                <a:gd name="T14" fmla="*/ 0 w 39"/>
                <a:gd name="T15" fmla="*/ 110 h 120"/>
                <a:gd name="T16" fmla="*/ 0 w 39"/>
                <a:gd name="T17" fmla="*/ 105 h 120"/>
                <a:gd name="T18" fmla="*/ 1 w 39"/>
                <a:gd name="T19" fmla="*/ 95 h 120"/>
                <a:gd name="T20" fmla="*/ 3 w 39"/>
                <a:gd name="T21" fmla="*/ 85 h 120"/>
                <a:gd name="T22" fmla="*/ 7 w 39"/>
                <a:gd name="T23" fmla="*/ 68 h 120"/>
                <a:gd name="T24" fmla="*/ 11 w 39"/>
                <a:gd name="T25" fmla="*/ 51 h 120"/>
                <a:gd name="T26" fmla="*/ 15 w 39"/>
                <a:gd name="T27" fmla="*/ 34 h 120"/>
                <a:gd name="T28" fmla="*/ 20 w 39"/>
                <a:gd name="T29" fmla="*/ 17 h 120"/>
                <a:gd name="T30" fmla="*/ 21 w 39"/>
                <a:gd name="T31" fmla="*/ 12 h 120"/>
                <a:gd name="T32" fmla="*/ 23 w 39"/>
                <a:gd name="T33" fmla="*/ 7 h 120"/>
                <a:gd name="T34" fmla="*/ 26 w 39"/>
                <a:gd name="T35" fmla="*/ 3 h 120"/>
                <a:gd name="T36" fmla="*/ 31 w 39"/>
                <a:gd name="T37" fmla="*/ 0 h 120"/>
                <a:gd name="T38" fmla="*/ 34 w 39"/>
                <a:gd name="T39" fmla="*/ 1 h 120"/>
                <a:gd name="T40" fmla="*/ 36 w 39"/>
                <a:gd name="T41" fmla="*/ 2 h 120"/>
                <a:gd name="T42" fmla="*/ 38 w 39"/>
                <a:gd name="T43" fmla="*/ 5 h 120"/>
                <a:gd name="T44" fmla="*/ 39 w 39"/>
                <a:gd name="T45" fmla="*/ 8 h 120"/>
                <a:gd name="T46" fmla="*/ 38 w 39"/>
                <a:gd name="T47" fmla="*/ 19 h 120"/>
                <a:gd name="T48" fmla="*/ 36 w 39"/>
                <a:gd name="T49" fmla="*/ 29 h 120"/>
                <a:gd name="T50" fmla="*/ 33 w 39"/>
                <a:gd name="T51" fmla="*/ 39 h 120"/>
                <a:gd name="T52" fmla="*/ 30 w 39"/>
                <a:gd name="T53" fmla="*/ 49 h 120"/>
                <a:gd name="T54" fmla="*/ 28 w 39"/>
                <a:gd name="T55" fmla="*/ 59 h 120"/>
                <a:gd name="T56" fmla="*/ 26 w 39"/>
                <a:gd name="T57" fmla="*/ 70 h 120"/>
                <a:gd name="T58" fmla="*/ 24 w 39"/>
                <a:gd name="T59" fmla="*/ 81 h 120"/>
                <a:gd name="T60" fmla="*/ 22 w 39"/>
                <a:gd name="T61" fmla="*/ 91 h 120"/>
                <a:gd name="T62" fmla="*/ 20 w 39"/>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120">
                  <a:moveTo>
                    <a:pt x="20" y="101"/>
                  </a:moveTo>
                  <a:cubicBezTo>
                    <a:pt x="19" y="103"/>
                    <a:pt x="18" y="105"/>
                    <a:pt x="18" y="107"/>
                  </a:cubicBezTo>
                  <a:cubicBezTo>
                    <a:pt x="17" y="109"/>
                    <a:pt x="16" y="111"/>
                    <a:pt x="15" y="113"/>
                  </a:cubicBezTo>
                  <a:cubicBezTo>
                    <a:pt x="14" y="115"/>
                    <a:pt x="13" y="116"/>
                    <a:pt x="11" y="118"/>
                  </a:cubicBezTo>
                  <a:cubicBezTo>
                    <a:pt x="10" y="119"/>
                    <a:pt x="8" y="120"/>
                    <a:pt x="6" y="120"/>
                  </a:cubicBezTo>
                  <a:cubicBezTo>
                    <a:pt x="4" y="120"/>
                    <a:pt x="3" y="119"/>
                    <a:pt x="2" y="118"/>
                  </a:cubicBezTo>
                  <a:cubicBezTo>
                    <a:pt x="1" y="117"/>
                    <a:pt x="0" y="116"/>
                    <a:pt x="0" y="114"/>
                  </a:cubicBezTo>
                  <a:cubicBezTo>
                    <a:pt x="0" y="113"/>
                    <a:pt x="0" y="111"/>
                    <a:pt x="0" y="110"/>
                  </a:cubicBezTo>
                  <a:cubicBezTo>
                    <a:pt x="0" y="108"/>
                    <a:pt x="0" y="107"/>
                    <a:pt x="0" y="105"/>
                  </a:cubicBezTo>
                  <a:cubicBezTo>
                    <a:pt x="0" y="102"/>
                    <a:pt x="0" y="99"/>
                    <a:pt x="1" y="95"/>
                  </a:cubicBezTo>
                  <a:cubicBezTo>
                    <a:pt x="1" y="92"/>
                    <a:pt x="2" y="89"/>
                    <a:pt x="3" y="85"/>
                  </a:cubicBezTo>
                  <a:cubicBezTo>
                    <a:pt x="4" y="80"/>
                    <a:pt x="5" y="74"/>
                    <a:pt x="7" y="68"/>
                  </a:cubicBezTo>
                  <a:cubicBezTo>
                    <a:pt x="8" y="62"/>
                    <a:pt x="10" y="57"/>
                    <a:pt x="11" y="51"/>
                  </a:cubicBezTo>
                  <a:cubicBezTo>
                    <a:pt x="12" y="45"/>
                    <a:pt x="14" y="40"/>
                    <a:pt x="15" y="34"/>
                  </a:cubicBezTo>
                  <a:cubicBezTo>
                    <a:pt x="17" y="28"/>
                    <a:pt x="18" y="23"/>
                    <a:pt x="20" y="17"/>
                  </a:cubicBezTo>
                  <a:cubicBezTo>
                    <a:pt x="20" y="16"/>
                    <a:pt x="21" y="14"/>
                    <a:pt x="21" y="12"/>
                  </a:cubicBezTo>
                  <a:cubicBezTo>
                    <a:pt x="22" y="10"/>
                    <a:pt x="22" y="9"/>
                    <a:pt x="23" y="7"/>
                  </a:cubicBezTo>
                  <a:cubicBezTo>
                    <a:pt x="24" y="6"/>
                    <a:pt x="25" y="4"/>
                    <a:pt x="26" y="3"/>
                  </a:cubicBezTo>
                  <a:cubicBezTo>
                    <a:pt x="27" y="2"/>
                    <a:pt x="29" y="1"/>
                    <a:pt x="31" y="0"/>
                  </a:cubicBezTo>
                  <a:cubicBezTo>
                    <a:pt x="32" y="0"/>
                    <a:pt x="33" y="0"/>
                    <a:pt x="34" y="1"/>
                  </a:cubicBezTo>
                  <a:cubicBezTo>
                    <a:pt x="35" y="1"/>
                    <a:pt x="36" y="2"/>
                    <a:pt x="36" y="2"/>
                  </a:cubicBezTo>
                  <a:cubicBezTo>
                    <a:pt x="37" y="3"/>
                    <a:pt x="38" y="4"/>
                    <a:pt x="38" y="5"/>
                  </a:cubicBezTo>
                  <a:cubicBezTo>
                    <a:pt x="39" y="6"/>
                    <a:pt x="39" y="7"/>
                    <a:pt x="39" y="8"/>
                  </a:cubicBezTo>
                  <a:cubicBezTo>
                    <a:pt x="39" y="11"/>
                    <a:pt x="39" y="15"/>
                    <a:pt x="38" y="19"/>
                  </a:cubicBezTo>
                  <a:cubicBezTo>
                    <a:pt x="37" y="23"/>
                    <a:pt x="36" y="26"/>
                    <a:pt x="36" y="29"/>
                  </a:cubicBezTo>
                  <a:cubicBezTo>
                    <a:pt x="35" y="32"/>
                    <a:pt x="34" y="36"/>
                    <a:pt x="33" y="39"/>
                  </a:cubicBezTo>
                  <a:cubicBezTo>
                    <a:pt x="32" y="42"/>
                    <a:pt x="31" y="46"/>
                    <a:pt x="30" y="49"/>
                  </a:cubicBezTo>
                  <a:cubicBezTo>
                    <a:pt x="29" y="52"/>
                    <a:pt x="29" y="56"/>
                    <a:pt x="28" y="59"/>
                  </a:cubicBezTo>
                  <a:cubicBezTo>
                    <a:pt x="27" y="63"/>
                    <a:pt x="26" y="66"/>
                    <a:pt x="26" y="70"/>
                  </a:cubicBezTo>
                  <a:cubicBezTo>
                    <a:pt x="25" y="74"/>
                    <a:pt x="24" y="77"/>
                    <a:pt x="24" y="81"/>
                  </a:cubicBezTo>
                  <a:cubicBezTo>
                    <a:pt x="23" y="84"/>
                    <a:pt x="22" y="88"/>
                    <a:pt x="22" y="91"/>
                  </a:cubicBezTo>
                  <a:cubicBezTo>
                    <a:pt x="21" y="94"/>
                    <a:pt x="20" y="98"/>
                    <a:pt x="20" y="10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6" name="Freeform 54"/>
            <p:cNvSpPr/>
            <p:nvPr/>
          </p:nvSpPr>
          <p:spPr bwMode="auto">
            <a:xfrm>
              <a:off x="4183" y="-2125"/>
              <a:ext cx="378" cy="584"/>
            </a:xfrm>
            <a:custGeom>
              <a:avLst/>
              <a:gdLst>
                <a:gd name="T0" fmla="*/ 158 w 160"/>
                <a:gd name="T1" fmla="*/ 217 h 247"/>
                <a:gd name="T2" fmla="*/ 149 w 160"/>
                <a:gd name="T3" fmla="*/ 225 h 247"/>
                <a:gd name="T4" fmla="*/ 132 w 160"/>
                <a:gd name="T5" fmla="*/ 226 h 247"/>
                <a:gd name="T6" fmla="*/ 115 w 160"/>
                <a:gd name="T7" fmla="*/ 211 h 247"/>
                <a:gd name="T8" fmla="*/ 90 w 160"/>
                <a:gd name="T9" fmla="*/ 180 h 247"/>
                <a:gd name="T10" fmla="*/ 67 w 160"/>
                <a:gd name="T11" fmla="*/ 183 h 247"/>
                <a:gd name="T12" fmla="*/ 56 w 160"/>
                <a:gd name="T13" fmla="*/ 221 h 247"/>
                <a:gd name="T14" fmla="*/ 46 w 160"/>
                <a:gd name="T15" fmla="*/ 241 h 247"/>
                <a:gd name="T16" fmla="*/ 30 w 160"/>
                <a:gd name="T17" fmla="*/ 246 h 247"/>
                <a:gd name="T18" fmla="*/ 20 w 160"/>
                <a:gd name="T19" fmla="*/ 238 h 247"/>
                <a:gd name="T20" fmla="*/ 18 w 160"/>
                <a:gd name="T21" fmla="*/ 229 h 247"/>
                <a:gd name="T22" fmla="*/ 19 w 160"/>
                <a:gd name="T23" fmla="*/ 207 h 247"/>
                <a:gd name="T24" fmla="*/ 33 w 160"/>
                <a:gd name="T25" fmla="*/ 169 h 247"/>
                <a:gd name="T26" fmla="*/ 46 w 160"/>
                <a:gd name="T27" fmla="*/ 136 h 247"/>
                <a:gd name="T28" fmla="*/ 37 w 160"/>
                <a:gd name="T29" fmla="*/ 97 h 247"/>
                <a:gd name="T30" fmla="*/ 15 w 160"/>
                <a:gd name="T31" fmla="*/ 64 h 247"/>
                <a:gd name="T32" fmla="*/ 4 w 160"/>
                <a:gd name="T33" fmla="*/ 44 h 247"/>
                <a:gd name="T34" fmla="*/ 1 w 160"/>
                <a:gd name="T35" fmla="*/ 27 h 247"/>
                <a:gd name="T36" fmla="*/ 9 w 160"/>
                <a:gd name="T37" fmla="*/ 20 h 247"/>
                <a:gd name="T38" fmla="*/ 19 w 160"/>
                <a:gd name="T39" fmla="*/ 17 h 247"/>
                <a:gd name="T40" fmla="*/ 28 w 160"/>
                <a:gd name="T41" fmla="*/ 19 h 247"/>
                <a:gd name="T42" fmla="*/ 40 w 160"/>
                <a:gd name="T43" fmla="*/ 33 h 247"/>
                <a:gd name="T44" fmla="*/ 59 w 160"/>
                <a:gd name="T45" fmla="*/ 61 h 247"/>
                <a:gd name="T46" fmla="*/ 76 w 160"/>
                <a:gd name="T47" fmla="*/ 55 h 247"/>
                <a:gd name="T48" fmla="*/ 88 w 160"/>
                <a:gd name="T49" fmla="*/ 25 h 247"/>
                <a:gd name="T50" fmla="*/ 96 w 160"/>
                <a:gd name="T51" fmla="*/ 7 h 247"/>
                <a:gd name="T52" fmla="*/ 111 w 160"/>
                <a:gd name="T53" fmla="*/ 1 h 247"/>
                <a:gd name="T54" fmla="*/ 123 w 160"/>
                <a:gd name="T55" fmla="*/ 11 h 247"/>
                <a:gd name="T56" fmla="*/ 124 w 160"/>
                <a:gd name="T57" fmla="*/ 45 h 247"/>
                <a:gd name="T58" fmla="*/ 104 w 160"/>
                <a:gd name="T59" fmla="*/ 94 h 247"/>
                <a:gd name="T60" fmla="*/ 111 w 160"/>
                <a:gd name="T61" fmla="*/ 145 h 247"/>
                <a:gd name="T62" fmla="*/ 147 w 160"/>
                <a:gd name="T63" fmla="*/ 19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247">
                  <a:moveTo>
                    <a:pt x="160" y="211"/>
                  </a:moveTo>
                  <a:cubicBezTo>
                    <a:pt x="159" y="213"/>
                    <a:pt x="159" y="215"/>
                    <a:pt x="158" y="217"/>
                  </a:cubicBezTo>
                  <a:cubicBezTo>
                    <a:pt x="156" y="218"/>
                    <a:pt x="155" y="220"/>
                    <a:pt x="154" y="221"/>
                  </a:cubicBezTo>
                  <a:cubicBezTo>
                    <a:pt x="152" y="222"/>
                    <a:pt x="151" y="224"/>
                    <a:pt x="149" y="225"/>
                  </a:cubicBezTo>
                  <a:cubicBezTo>
                    <a:pt x="147" y="226"/>
                    <a:pt x="146" y="227"/>
                    <a:pt x="144" y="228"/>
                  </a:cubicBezTo>
                  <a:cubicBezTo>
                    <a:pt x="140" y="229"/>
                    <a:pt x="136" y="228"/>
                    <a:pt x="132" y="226"/>
                  </a:cubicBezTo>
                  <a:cubicBezTo>
                    <a:pt x="129" y="225"/>
                    <a:pt x="126" y="223"/>
                    <a:pt x="123" y="220"/>
                  </a:cubicBezTo>
                  <a:cubicBezTo>
                    <a:pt x="120" y="217"/>
                    <a:pt x="117" y="214"/>
                    <a:pt x="115" y="211"/>
                  </a:cubicBezTo>
                  <a:cubicBezTo>
                    <a:pt x="112" y="208"/>
                    <a:pt x="109" y="205"/>
                    <a:pt x="107" y="203"/>
                  </a:cubicBezTo>
                  <a:cubicBezTo>
                    <a:pt x="101" y="195"/>
                    <a:pt x="95" y="187"/>
                    <a:pt x="90" y="180"/>
                  </a:cubicBezTo>
                  <a:cubicBezTo>
                    <a:pt x="85" y="172"/>
                    <a:pt x="79" y="165"/>
                    <a:pt x="74" y="157"/>
                  </a:cubicBezTo>
                  <a:cubicBezTo>
                    <a:pt x="72" y="166"/>
                    <a:pt x="69" y="175"/>
                    <a:pt x="67" y="183"/>
                  </a:cubicBezTo>
                  <a:cubicBezTo>
                    <a:pt x="64" y="192"/>
                    <a:pt x="62" y="201"/>
                    <a:pt x="60" y="210"/>
                  </a:cubicBezTo>
                  <a:cubicBezTo>
                    <a:pt x="58" y="213"/>
                    <a:pt x="57" y="217"/>
                    <a:pt x="56" y="221"/>
                  </a:cubicBezTo>
                  <a:cubicBezTo>
                    <a:pt x="55" y="225"/>
                    <a:pt x="54" y="228"/>
                    <a:pt x="52" y="232"/>
                  </a:cubicBezTo>
                  <a:cubicBezTo>
                    <a:pt x="50" y="235"/>
                    <a:pt x="48" y="239"/>
                    <a:pt x="46" y="241"/>
                  </a:cubicBezTo>
                  <a:cubicBezTo>
                    <a:pt x="44" y="244"/>
                    <a:pt x="41" y="246"/>
                    <a:pt x="37" y="247"/>
                  </a:cubicBezTo>
                  <a:cubicBezTo>
                    <a:pt x="34" y="247"/>
                    <a:pt x="32" y="247"/>
                    <a:pt x="30" y="246"/>
                  </a:cubicBezTo>
                  <a:cubicBezTo>
                    <a:pt x="28" y="246"/>
                    <a:pt x="26" y="245"/>
                    <a:pt x="24" y="243"/>
                  </a:cubicBezTo>
                  <a:cubicBezTo>
                    <a:pt x="23" y="242"/>
                    <a:pt x="21" y="240"/>
                    <a:pt x="20" y="238"/>
                  </a:cubicBezTo>
                  <a:cubicBezTo>
                    <a:pt x="19" y="236"/>
                    <a:pt x="18" y="234"/>
                    <a:pt x="18" y="232"/>
                  </a:cubicBezTo>
                  <a:cubicBezTo>
                    <a:pt x="18" y="231"/>
                    <a:pt x="18" y="230"/>
                    <a:pt x="18" y="229"/>
                  </a:cubicBezTo>
                  <a:cubicBezTo>
                    <a:pt x="18" y="228"/>
                    <a:pt x="18" y="227"/>
                    <a:pt x="17" y="226"/>
                  </a:cubicBezTo>
                  <a:cubicBezTo>
                    <a:pt x="17" y="219"/>
                    <a:pt x="18" y="213"/>
                    <a:pt x="19" y="207"/>
                  </a:cubicBezTo>
                  <a:cubicBezTo>
                    <a:pt x="21" y="200"/>
                    <a:pt x="23" y="194"/>
                    <a:pt x="25" y="188"/>
                  </a:cubicBezTo>
                  <a:cubicBezTo>
                    <a:pt x="27" y="181"/>
                    <a:pt x="30" y="175"/>
                    <a:pt x="33" y="169"/>
                  </a:cubicBezTo>
                  <a:cubicBezTo>
                    <a:pt x="35" y="163"/>
                    <a:pt x="38" y="157"/>
                    <a:pt x="40" y="150"/>
                  </a:cubicBezTo>
                  <a:cubicBezTo>
                    <a:pt x="42" y="146"/>
                    <a:pt x="44" y="141"/>
                    <a:pt x="46" y="136"/>
                  </a:cubicBezTo>
                  <a:cubicBezTo>
                    <a:pt x="48" y="132"/>
                    <a:pt x="50" y="127"/>
                    <a:pt x="52" y="122"/>
                  </a:cubicBezTo>
                  <a:cubicBezTo>
                    <a:pt x="47" y="113"/>
                    <a:pt x="42" y="105"/>
                    <a:pt x="37" y="97"/>
                  </a:cubicBezTo>
                  <a:cubicBezTo>
                    <a:pt x="32" y="90"/>
                    <a:pt x="26" y="82"/>
                    <a:pt x="21" y="73"/>
                  </a:cubicBezTo>
                  <a:cubicBezTo>
                    <a:pt x="19" y="70"/>
                    <a:pt x="17" y="67"/>
                    <a:pt x="15" y="64"/>
                  </a:cubicBezTo>
                  <a:cubicBezTo>
                    <a:pt x="13" y="60"/>
                    <a:pt x="11" y="57"/>
                    <a:pt x="9" y="54"/>
                  </a:cubicBezTo>
                  <a:cubicBezTo>
                    <a:pt x="7" y="51"/>
                    <a:pt x="6" y="47"/>
                    <a:pt x="4" y="44"/>
                  </a:cubicBezTo>
                  <a:cubicBezTo>
                    <a:pt x="3" y="40"/>
                    <a:pt x="1" y="36"/>
                    <a:pt x="1" y="33"/>
                  </a:cubicBezTo>
                  <a:cubicBezTo>
                    <a:pt x="0" y="31"/>
                    <a:pt x="1" y="29"/>
                    <a:pt x="1" y="27"/>
                  </a:cubicBezTo>
                  <a:cubicBezTo>
                    <a:pt x="2" y="26"/>
                    <a:pt x="3" y="25"/>
                    <a:pt x="4" y="23"/>
                  </a:cubicBezTo>
                  <a:cubicBezTo>
                    <a:pt x="6" y="22"/>
                    <a:pt x="7" y="21"/>
                    <a:pt x="9" y="20"/>
                  </a:cubicBezTo>
                  <a:cubicBezTo>
                    <a:pt x="10" y="20"/>
                    <a:pt x="12" y="19"/>
                    <a:pt x="13" y="18"/>
                  </a:cubicBezTo>
                  <a:cubicBezTo>
                    <a:pt x="15" y="18"/>
                    <a:pt x="17" y="17"/>
                    <a:pt x="19" y="17"/>
                  </a:cubicBezTo>
                  <a:cubicBezTo>
                    <a:pt x="21" y="16"/>
                    <a:pt x="23" y="16"/>
                    <a:pt x="24" y="16"/>
                  </a:cubicBezTo>
                  <a:cubicBezTo>
                    <a:pt x="26" y="17"/>
                    <a:pt x="27" y="18"/>
                    <a:pt x="28" y="19"/>
                  </a:cubicBezTo>
                  <a:cubicBezTo>
                    <a:pt x="29" y="20"/>
                    <a:pt x="31" y="21"/>
                    <a:pt x="32" y="22"/>
                  </a:cubicBezTo>
                  <a:cubicBezTo>
                    <a:pt x="35" y="26"/>
                    <a:pt x="38" y="29"/>
                    <a:pt x="40" y="33"/>
                  </a:cubicBezTo>
                  <a:cubicBezTo>
                    <a:pt x="43" y="37"/>
                    <a:pt x="46" y="41"/>
                    <a:pt x="49" y="45"/>
                  </a:cubicBezTo>
                  <a:cubicBezTo>
                    <a:pt x="52" y="50"/>
                    <a:pt x="56" y="55"/>
                    <a:pt x="59" y="61"/>
                  </a:cubicBezTo>
                  <a:cubicBezTo>
                    <a:pt x="63" y="66"/>
                    <a:pt x="66" y="72"/>
                    <a:pt x="70" y="77"/>
                  </a:cubicBezTo>
                  <a:cubicBezTo>
                    <a:pt x="72" y="70"/>
                    <a:pt x="74" y="62"/>
                    <a:pt x="76" y="55"/>
                  </a:cubicBezTo>
                  <a:cubicBezTo>
                    <a:pt x="79" y="48"/>
                    <a:pt x="81" y="41"/>
                    <a:pt x="84" y="34"/>
                  </a:cubicBezTo>
                  <a:cubicBezTo>
                    <a:pt x="85" y="31"/>
                    <a:pt x="87" y="28"/>
                    <a:pt x="88" y="25"/>
                  </a:cubicBezTo>
                  <a:cubicBezTo>
                    <a:pt x="89" y="22"/>
                    <a:pt x="90" y="19"/>
                    <a:pt x="92" y="16"/>
                  </a:cubicBezTo>
                  <a:cubicBezTo>
                    <a:pt x="93" y="13"/>
                    <a:pt x="94" y="10"/>
                    <a:pt x="96" y="7"/>
                  </a:cubicBezTo>
                  <a:cubicBezTo>
                    <a:pt x="98" y="4"/>
                    <a:pt x="100" y="2"/>
                    <a:pt x="103" y="0"/>
                  </a:cubicBezTo>
                  <a:cubicBezTo>
                    <a:pt x="106" y="0"/>
                    <a:pt x="108" y="0"/>
                    <a:pt x="111" y="1"/>
                  </a:cubicBezTo>
                  <a:cubicBezTo>
                    <a:pt x="114" y="2"/>
                    <a:pt x="116" y="4"/>
                    <a:pt x="118" y="5"/>
                  </a:cubicBezTo>
                  <a:cubicBezTo>
                    <a:pt x="120" y="7"/>
                    <a:pt x="122" y="9"/>
                    <a:pt x="123" y="11"/>
                  </a:cubicBezTo>
                  <a:cubicBezTo>
                    <a:pt x="125" y="14"/>
                    <a:pt x="126" y="16"/>
                    <a:pt x="126" y="19"/>
                  </a:cubicBezTo>
                  <a:cubicBezTo>
                    <a:pt x="127" y="28"/>
                    <a:pt x="126" y="37"/>
                    <a:pt x="124" y="45"/>
                  </a:cubicBezTo>
                  <a:cubicBezTo>
                    <a:pt x="122" y="53"/>
                    <a:pt x="119" y="62"/>
                    <a:pt x="115" y="70"/>
                  </a:cubicBezTo>
                  <a:cubicBezTo>
                    <a:pt x="112" y="78"/>
                    <a:pt x="108" y="86"/>
                    <a:pt x="104" y="94"/>
                  </a:cubicBezTo>
                  <a:cubicBezTo>
                    <a:pt x="100" y="102"/>
                    <a:pt x="96" y="110"/>
                    <a:pt x="92" y="118"/>
                  </a:cubicBezTo>
                  <a:cubicBezTo>
                    <a:pt x="98" y="128"/>
                    <a:pt x="104" y="137"/>
                    <a:pt x="111" y="145"/>
                  </a:cubicBezTo>
                  <a:cubicBezTo>
                    <a:pt x="118" y="154"/>
                    <a:pt x="125" y="162"/>
                    <a:pt x="132" y="171"/>
                  </a:cubicBezTo>
                  <a:cubicBezTo>
                    <a:pt x="137" y="178"/>
                    <a:pt x="142" y="184"/>
                    <a:pt x="147" y="191"/>
                  </a:cubicBezTo>
                  <a:cubicBezTo>
                    <a:pt x="152" y="197"/>
                    <a:pt x="156" y="204"/>
                    <a:pt x="160" y="21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7" name="Freeform 55"/>
            <p:cNvSpPr>
              <a:spLocks noEditPoints="1"/>
            </p:cNvSpPr>
            <p:nvPr/>
          </p:nvSpPr>
          <p:spPr bwMode="auto">
            <a:xfrm>
              <a:off x="4315" y="-1522"/>
              <a:ext cx="192" cy="269"/>
            </a:xfrm>
            <a:custGeom>
              <a:avLst/>
              <a:gdLst>
                <a:gd name="T0" fmla="*/ 79 w 81"/>
                <a:gd name="T1" fmla="*/ 111 h 114"/>
                <a:gd name="T2" fmla="*/ 72 w 81"/>
                <a:gd name="T3" fmla="*/ 113 h 114"/>
                <a:gd name="T4" fmla="*/ 68 w 81"/>
                <a:gd name="T5" fmla="*/ 112 h 114"/>
                <a:gd name="T6" fmla="*/ 65 w 81"/>
                <a:gd name="T7" fmla="*/ 106 h 114"/>
                <a:gd name="T8" fmla="*/ 63 w 81"/>
                <a:gd name="T9" fmla="*/ 95 h 114"/>
                <a:gd name="T10" fmla="*/ 58 w 81"/>
                <a:gd name="T11" fmla="*/ 88 h 114"/>
                <a:gd name="T12" fmla="*/ 45 w 81"/>
                <a:gd name="T13" fmla="*/ 88 h 114"/>
                <a:gd name="T14" fmla="*/ 29 w 81"/>
                <a:gd name="T15" fmla="*/ 91 h 114"/>
                <a:gd name="T16" fmla="*/ 18 w 81"/>
                <a:gd name="T17" fmla="*/ 100 h 114"/>
                <a:gd name="T18" fmla="*/ 17 w 81"/>
                <a:gd name="T19" fmla="*/ 109 h 114"/>
                <a:gd name="T20" fmla="*/ 13 w 81"/>
                <a:gd name="T21" fmla="*/ 113 h 114"/>
                <a:gd name="T22" fmla="*/ 6 w 81"/>
                <a:gd name="T23" fmla="*/ 111 h 114"/>
                <a:gd name="T24" fmla="*/ 0 w 81"/>
                <a:gd name="T25" fmla="*/ 98 h 114"/>
                <a:gd name="T26" fmla="*/ 5 w 81"/>
                <a:gd name="T27" fmla="*/ 78 h 114"/>
                <a:gd name="T28" fmla="*/ 15 w 81"/>
                <a:gd name="T29" fmla="*/ 57 h 114"/>
                <a:gd name="T30" fmla="*/ 26 w 81"/>
                <a:gd name="T31" fmla="*/ 24 h 114"/>
                <a:gd name="T32" fmla="*/ 34 w 81"/>
                <a:gd name="T33" fmla="*/ 10 h 114"/>
                <a:gd name="T34" fmla="*/ 45 w 81"/>
                <a:gd name="T35" fmla="*/ 0 h 114"/>
                <a:gd name="T36" fmla="*/ 58 w 81"/>
                <a:gd name="T37" fmla="*/ 6 h 114"/>
                <a:gd name="T38" fmla="*/ 65 w 81"/>
                <a:gd name="T39" fmla="*/ 17 h 114"/>
                <a:gd name="T40" fmla="*/ 69 w 81"/>
                <a:gd name="T41" fmla="*/ 31 h 114"/>
                <a:gd name="T42" fmla="*/ 79 w 81"/>
                <a:gd name="T43" fmla="*/ 87 h 114"/>
                <a:gd name="T44" fmla="*/ 81 w 81"/>
                <a:gd name="T45" fmla="*/ 97 h 114"/>
                <a:gd name="T46" fmla="*/ 81 w 81"/>
                <a:gd name="T47" fmla="*/ 107 h 114"/>
                <a:gd name="T48" fmla="*/ 54 w 81"/>
                <a:gd name="T49" fmla="*/ 52 h 114"/>
                <a:gd name="T50" fmla="*/ 50 w 81"/>
                <a:gd name="T51" fmla="*/ 33 h 114"/>
                <a:gd name="T52" fmla="*/ 41 w 81"/>
                <a:gd name="T53" fmla="*/ 32 h 114"/>
                <a:gd name="T54" fmla="*/ 32 w 81"/>
                <a:gd name="T55" fmla="*/ 53 h 114"/>
                <a:gd name="T56" fmla="*/ 30 w 81"/>
                <a:gd name="T57" fmla="*/ 64 h 114"/>
                <a:gd name="T58" fmla="*/ 30 w 81"/>
                <a:gd name="T59" fmla="*/ 67 h 114"/>
                <a:gd name="T60" fmla="*/ 30 w 81"/>
                <a:gd name="T61" fmla="*/ 69 h 114"/>
                <a:gd name="T62" fmla="*/ 36 w 81"/>
                <a:gd name="T63" fmla="*/ 69 h 114"/>
                <a:gd name="T64" fmla="*/ 42 w 81"/>
                <a:gd name="T65" fmla="*/ 69 h 114"/>
                <a:gd name="T66" fmla="*/ 50 w 81"/>
                <a:gd name="T67" fmla="*/ 68 h 114"/>
                <a:gd name="T68" fmla="*/ 55 w 81"/>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114">
                  <a:moveTo>
                    <a:pt x="81" y="107"/>
                  </a:moveTo>
                  <a:cubicBezTo>
                    <a:pt x="80" y="109"/>
                    <a:pt x="80" y="110"/>
                    <a:pt x="79" y="111"/>
                  </a:cubicBezTo>
                  <a:cubicBezTo>
                    <a:pt x="77" y="112"/>
                    <a:pt x="76" y="113"/>
                    <a:pt x="75" y="113"/>
                  </a:cubicBezTo>
                  <a:cubicBezTo>
                    <a:pt x="74" y="113"/>
                    <a:pt x="73" y="113"/>
                    <a:pt x="72" y="113"/>
                  </a:cubicBezTo>
                  <a:cubicBezTo>
                    <a:pt x="71" y="113"/>
                    <a:pt x="71" y="113"/>
                    <a:pt x="70" y="113"/>
                  </a:cubicBezTo>
                  <a:cubicBezTo>
                    <a:pt x="69" y="113"/>
                    <a:pt x="68" y="113"/>
                    <a:pt x="68" y="112"/>
                  </a:cubicBezTo>
                  <a:cubicBezTo>
                    <a:pt x="67" y="112"/>
                    <a:pt x="67" y="111"/>
                    <a:pt x="66" y="111"/>
                  </a:cubicBezTo>
                  <a:cubicBezTo>
                    <a:pt x="65" y="109"/>
                    <a:pt x="65" y="108"/>
                    <a:pt x="65" y="106"/>
                  </a:cubicBezTo>
                  <a:cubicBezTo>
                    <a:pt x="64" y="105"/>
                    <a:pt x="64" y="103"/>
                    <a:pt x="64" y="101"/>
                  </a:cubicBezTo>
                  <a:cubicBezTo>
                    <a:pt x="64" y="99"/>
                    <a:pt x="63" y="97"/>
                    <a:pt x="63" y="95"/>
                  </a:cubicBezTo>
                  <a:cubicBezTo>
                    <a:pt x="63" y="93"/>
                    <a:pt x="63" y="91"/>
                    <a:pt x="62" y="89"/>
                  </a:cubicBezTo>
                  <a:cubicBezTo>
                    <a:pt x="61" y="88"/>
                    <a:pt x="60" y="88"/>
                    <a:pt x="58" y="88"/>
                  </a:cubicBezTo>
                  <a:cubicBezTo>
                    <a:pt x="57" y="87"/>
                    <a:pt x="56" y="87"/>
                    <a:pt x="54" y="87"/>
                  </a:cubicBezTo>
                  <a:cubicBezTo>
                    <a:pt x="51" y="87"/>
                    <a:pt x="48" y="87"/>
                    <a:pt x="45" y="88"/>
                  </a:cubicBezTo>
                  <a:cubicBezTo>
                    <a:pt x="43" y="88"/>
                    <a:pt x="40" y="88"/>
                    <a:pt x="37" y="89"/>
                  </a:cubicBezTo>
                  <a:cubicBezTo>
                    <a:pt x="34" y="90"/>
                    <a:pt x="31" y="90"/>
                    <a:pt x="29" y="91"/>
                  </a:cubicBezTo>
                  <a:cubicBezTo>
                    <a:pt x="26" y="92"/>
                    <a:pt x="24" y="93"/>
                    <a:pt x="21" y="95"/>
                  </a:cubicBezTo>
                  <a:cubicBezTo>
                    <a:pt x="20" y="96"/>
                    <a:pt x="19" y="98"/>
                    <a:pt x="18" y="100"/>
                  </a:cubicBezTo>
                  <a:cubicBezTo>
                    <a:pt x="18" y="102"/>
                    <a:pt x="17" y="105"/>
                    <a:pt x="17" y="107"/>
                  </a:cubicBezTo>
                  <a:cubicBezTo>
                    <a:pt x="17" y="107"/>
                    <a:pt x="17" y="108"/>
                    <a:pt x="17" y="109"/>
                  </a:cubicBezTo>
                  <a:cubicBezTo>
                    <a:pt x="16" y="110"/>
                    <a:pt x="16" y="111"/>
                    <a:pt x="15" y="111"/>
                  </a:cubicBezTo>
                  <a:cubicBezTo>
                    <a:pt x="14" y="112"/>
                    <a:pt x="14" y="113"/>
                    <a:pt x="13" y="113"/>
                  </a:cubicBezTo>
                  <a:cubicBezTo>
                    <a:pt x="12" y="113"/>
                    <a:pt x="11" y="114"/>
                    <a:pt x="10" y="113"/>
                  </a:cubicBezTo>
                  <a:cubicBezTo>
                    <a:pt x="8" y="113"/>
                    <a:pt x="7" y="112"/>
                    <a:pt x="6" y="111"/>
                  </a:cubicBezTo>
                  <a:cubicBezTo>
                    <a:pt x="4" y="110"/>
                    <a:pt x="3" y="109"/>
                    <a:pt x="3" y="107"/>
                  </a:cubicBezTo>
                  <a:cubicBezTo>
                    <a:pt x="1" y="105"/>
                    <a:pt x="0" y="101"/>
                    <a:pt x="0" y="98"/>
                  </a:cubicBezTo>
                  <a:cubicBezTo>
                    <a:pt x="0" y="95"/>
                    <a:pt x="0" y="91"/>
                    <a:pt x="2" y="88"/>
                  </a:cubicBezTo>
                  <a:cubicBezTo>
                    <a:pt x="3" y="85"/>
                    <a:pt x="4" y="82"/>
                    <a:pt x="5" y="78"/>
                  </a:cubicBezTo>
                  <a:cubicBezTo>
                    <a:pt x="7" y="75"/>
                    <a:pt x="9" y="71"/>
                    <a:pt x="10" y="68"/>
                  </a:cubicBezTo>
                  <a:cubicBezTo>
                    <a:pt x="12" y="64"/>
                    <a:pt x="13" y="61"/>
                    <a:pt x="15" y="57"/>
                  </a:cubicBezTo>
                  <a:cubicBezTo>
                    <a:pt x="17" y="52"/>
                    <a:pt x="19" y="46"/>
                    <a:pt x="21" y="41"/>
                  </a:cubicBezTo>
                  <a:cubicBezTo>
                    <a:pt x="23" y="35"/>
                    <a:pt x="25" y="30"/>
                    <a:pt x="26" y="24"/>
                  </a:cubicBezTo>
                  <a:cubicBezTo>
                    <a:pt x="27" y="22"/>
                    <a:pt x="29" y="20"/>
                    <a:pt x="30" y="17"/>
                  </a:cubicBezTo>
                  <a:cubicBezTo>
                    <a:pt x="31" y="15"/>
                    <a:pt x="32" y="12"/>
                    <a:pt x="34" y="10"/>
                  </a:cubicBezTo>
                  <a:cubicBezTo>
                    <a:pt x="35" y="8"/>
                    <a:pt x="37" y="6"/>
                    <a:pt x="39" y="4"/>
                  </a:cubicBezTo>
                  <a:cubicBezTo>
                    <a:pt x="40" y="2"/>
                    <a:pt x="43" y="1"/>
                    <a:pt x="45" y="0"/>
                  </a:cubicBezTo>
                  <a:cubicBezTo>
                    <a:pt x="48" y="0"/>
                    <a:pt x="50" y="1"/>
                    <a:pt x="52" y="2"/>
                  </a:cubicBezTo>
                  <a:cubicBezTo>
                    <a:pt x="54" y="3"/>
                    <a:pt x="56" y="4"/>
                    <a:pt x="58" y="6"/>
                  </a:cubicBezTo>
                  <a:cubicBezTo>
                    <a:pt x="60" y="7"/>
                    <a:pt x="61" y="9"/>
                    <a:pt x="62" y="11"/>
                  </a:cubicBezTo>
                  <a:cubicBezTo>
                    <a:pt x="64" y="13"/>
                    <a:pt x="65" y="15"/>
                    <a:pt x="65" y="17"/>
                  </a:cubicBezTo>
                  <a:cubicBezTo>
                    <a:pt x="66" y="20"/>
                    <a:pt x="67" y="22"/>
                    <a:pt x="67" y="24"/>
                  </a:cubicBezTo>
                  <a:cubicBezTo>
                    <a:pt x="68" y="27"/>
                    <a:pt x="68" y="29"/>
                    <a:pt x="69" y="31"/>
                  </a:cubicBezTo>
                  <a:cubicBezTo>
                    <a:pt x="71" y="41"/>
                    <a:pt x="73" y="50"/>
                    <a:pt x="74" y="59"/>
                  </a:cubicBezTo>
                  <a:cubicBezTo>
                    <a:pt x="76" y="69"/>
                    <a:pt x="78" y="78"/>
                    <a:pt x="79" y="87"/>
                  </a:cubicBezTo>
                  <a:cubicBezTo>
                    <a:pt x="79" y="89"/>
                    <a:pt x="80" y="91"/>
                    <a:pt x="80" y="92"/>
                  </a:cubicBezTo>
                  <a:cubicBezTo>
                    <a:pt x="80" y="94"/>
                    <a:pt x="81" y="95"/>
                    <a:pt x="81" y="97"/>
                  </a:cubicBezTo>
                  <a:cubicBezTo>
                    <a:pt x="81" y="99"/>
                    <a:pt x="81" y="100"/>
                    <a:pt x="81" y="102"/>
                  </a:cubicBezTo>
                  <a:cubicBezTo>
                    <a:pt x="81" y="104"/>
                    <a:pt x="81" y="105"/>
                    <a:pt x="81" y="107"/>
                  </a:cubicBezTo>
                  <a:close/>
                  <a:moveTo>
                    <a:pt x="55" y="62"/>
                  </a:moveTo>
                  <a:cubicBezTo>
                    <a:pt x="55" y="58"/>
                    <a:pt x="55" y="55"/>
                    <a:pt x="54" y="52"/>
                  </a:cubicBezTo>
                  <a:cubicBezTo>
                    <a:pt x="54" y="49"/>
                    <a:pt x="53" y="45"/>
                    <a:pt x="53" y="42"/>
                  </a:cubicBezTo>
                  <a:cubicBezTo>
                    <a:pt x="52" y="39"/>
                    <a:pt x="51" y="36"/>
                    <a:pt x="50" y="33"/>
                  </a:cubicBezTo>
                  <a:cubicBezTo>
                    <a:pt x="49" y="30"/>
                    <a:pt x="48" y="27"/>
                    <a:pt x="48" y="24"/>
                  </a:cubicBezTo>
                  <a:cubicBezTo>
                    <a:pt x="45" y="26"/>
                    <a:pt x="43" y="29"/>
                    <a:pt x="41" y="32"/>
                  </a:cubicBezTo>
                  <a:cubicBezTo>
                    <a:pt x="39" y="36"/>
                    <a:pt x="37" y="39"/>
                    <a:pt x="36" y="42"/>
                  </a:cubicBezTo>
                  <a:cubicBezTo>
                    <a:pt x="35" y="46"/>
                    <a:pt x="33" y="49"/>
                    <a:pt x="32" y="53"/>
                  </a:cubicBezTo>
                  <a:cubicBezTo>
                    <a:pt x="31" y="56"/>
                    <a:pt x="30" y="60"/>
                    <a:pt x="30" y="63"/>
                  </a:cubicBezTo>
                  <a:cubicBezTo>
                    <a:pt x="30" y="64"/>
                    <a:pt x="30" y="64"/>
                    <a:pt x="30" y="64"/>
                  </a:cubicBezTo>
                  <a:cubicBezTo>
                    <a:pt x="30" y="65"/>
                    <a:pt x="30" y="65"/>
                    <a:pt x="30" y="65"/>
                  </a:cubicBezTo>
                  <a:cubicBezTo>
                    <a:pt x="30" y="66"/>
                    <a:pt x="30" y="66"/>
                    <a:pt x="30" y="67"/>
                  </a:cubicBezTo>
                  <a:cubicBezTo>
                    <a:pt x="30" y="67"/>
                    <a:pt x="30" y="67"/>
                    <a:pt x="30" y="68"/>
                  </a:cubicBezTo>
                  <a:cubicBezTo>
                    <a:pt x="30" y="69"/>
                    <a:pt x="30" y="69"/>
                    <a:pt x="30" y="69"/>
                  </a:cubicBezTo>
                  <a:cubicBezTo>
                    <a:pt x="31" y="69"/>
                    <a:pt x="32" y="69"/>
                    <a:pt x="33" y="69"/>
                  </a:cubicBezTo>
                  <a:cubicBezTo>
                    <a:pt x="34" y="69"/>
                    <a:pt x="35" y="69"/>
                    <a:pt x="36" y="69"/>
                  </a:cubicBezTo>
                  <a:cubicBezTo>
                    <a:pt x="37" y="69"/>
                    <a:pt x="38" y="69"/>
                    <a:pt x="39" y="69"/>
                  </a:cubicBezTo>
                  <a:cubicBezTo>
                    <a:pt x="40" y="69"/>
                    <a:pt x="41" y="69"/>
                    <a:pt x="42" y="69"/>
                  </a:cubicBezTo>
                  <a:cubicBezTo>
                    <a:pt x="43" y="69"/>
                    <a:pt x="44" y="69"/>
                    <a:pt x="46" y="69"/>
                  </a:cubicBezTo>
                  <a:cubicBezTo>
                    <a:pt x="47" y="69"/>
                    <a:pt x="49" y="69"/>
                    <a:pt x="50" y="68"/>
                  </a:cubicBezTo>
                  <a:cubicBezTo>
                    <a:pt x="52" y="67"/>
                    <a:pt x="53" y="67"/>
                    <a:pt x="54" y="66"/>
                  </a:cubicBezTo>
                  <a:cubicBezTo>
                    <a:pt x="54" y="65"/>
                    <a:pt x="55" y="63"/>
                    <a:pt x="55" y="62"/>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8" name="Freeform 56"/>
            <p:cNvSpPr>
              <a:spLocks noEditPoints="1"/>
            </p:cNvSpPr>
            <p:nvPr/>
          </p:nvSpPr>
          <p:spPr bwMode="auto">
            <a:xfrm>
              <a:off x="4682" y="-1310"/>
              <a:ext cx="184" cy="305"/>
            </a:xfrm>
            <a:custGeom>
              <a:avLst/>
              <a:gdLst>
                <a:gd name="T0" fmla="*/ 64 w 78"/>
                <a:gd name="T1" fmla="*/ 127 h 129"/>
                <a:gd name="T2" fmla="*/ 57 w 78"/>
                <a:gd name="T3" fmla="*/ 129 h 129"/>
                <a:gd name="T4" fmla="*/ 52 w 78"/>
                <a:gd name="T5" fmla="*/ 119 h 129"/>
                <a:gd name="T6" fmla="*/ 42 w 78"/>
                <a:gd name="T7" fmla="*/ 115 h 129"/>
                <a:gd name="T8" fmla="*/ 32 w 78"/>
                <a:gd name="T9" fmla="*/ 120 h 129"/>
                <a:gd name="T10" fmla="*/ 19 w 78"/>
                <a:gd name="T11" fmla="*/ 118 h 129"/>
                <a:gd name="T12" fmla="*/ 8 w 78"/>
                <a:gd name="T13" fmla="*/ 106 h 129"/>
                <a:gd name="T14" fmla="*/ 0 w 78"/>
                <a:gd name="T15" fmla="*/ 83 h 129"/>
                <a:gd name="T16" fmla="*/ 1 w 78"/>
                <a:gd name="T17" fmla="*/ 63 h 129"/>
                <a:gd name="T18" fmla="*/ 8 w 78"/>
                <a:gd name="T19" fmla="*/ 40 h 129"/>
                <a:gd name="T20" fmla="*/ 26 w 78"/>
                <a:gd name="T21" fmla="*/ 13 h 129"/>
                <a:gd name="T22" fmla="*/ 44 w 78"/>
                <a:gd name="T23" fmla="*/ 2 h 129"/>
                <a:gd name="T24" fmla="*/ 63 w 78"/>
                <a:gd name="T25" fmla="*/ 4 h 129"/>
                <a:gd name="T26" fmla="*/ 74 w 78"/>
                <a:gd name="T27" fmla="*/ 18 h 129"/>
                <a:gd name="T28" fmla="*/ 77 w 78"/>
                <a:gd name="T29" fmla="*/ 45 h 129"/>
                <a:gd name="T30" fmla="*/ 72 w 78"/>
                <a:gd name="T31" fmla="*/ 73 h 129"/>
                <a:gd name="T32" fmla="*/ 64 w 78"/>
                <a:gd name="T33" fmla="*/ 91 h 129"/>
                <a:gd name="T34" fmla="*/ 62 w 78"/>
                <a:gd name="T35" fmla="*/ 106 h 129"/>
                <a:gd name="T36" fmla="*/ 67 w 78"/>
                <a:gd name="T37" fmla="*/ 118 h 129"/>
                <a:gd name="T38" fmla="*/ 56 w 78"/>
                <a:gd name="T39" fmla="*/ 61 h 129"/>
                <a:gd name="T40" fmla="*/ 59 w 78"/>
                <a:gd name="T41" fmla="*/ 36 h 129"/>
                <a:gd name="T42" fmla="*/ 58 w 78"/>
                <a:gd name="T43" fmla="*/ 25 h 129"/>
                <a:gd name="T44" fmla="*/ 52 w 78"/>
                <a:gd name="T45" fmla="*/ 17 h 129"/>
                <a:gd name="T46" fmla="*/ 38 w 78"/>
                <a:gd name="T47" fmla="*/ 24 h 129"/>
                <a:gd name="T48" fmla="*/ 30 w 78"/>
                <a:gd name="T49" fmla="*/ 38 h 129"/>
                <a:gd name="T50" fmla="*/ 17 w 78"/>
                <a:gd name="T51" fmla="*/ 69 h 129"/>
                <a:gd name="T52" fmla="*/ 16 w 78"/>
                <a:gd name="T53" fmla="*/ 87 h 129"/>
                <a:gd name="T54" fmla="*/ 25 w 78"/>
                <a:gd name="T55" fmla="*/ 100 h 129"/>
                <a:gd name="T56" fmla="*/ 31 w 78"/>
                <a:gd name="T57" fmla="*/ 99 h 129"/>
                <a:gd name="T58" fmla="*/ 35 w 78"/>
                <a:gd name="T59" fmla="*/ 93 h 129"/>
                <a:gd name="T60" fmla="*/ 30 w 78"/>
                <a:gd name="T61" fmla="*/ 83 h 129"/>
                <a:gd name="T62" fmla="*/ 28 w 78"/>
                <a:gd name="T63" fmla="*/ 72 h 129"/>
                <a:gd name="T64" fmla="*/ 31 w 78"/>
                <a:gd name="T65" fmla="*/ 69 h 129"/>
                <a:gd name="T66" fmla="*/ 35 w 78"/>
                <a:gd name="T67" fmla="*/ 68 h 129"/>
                <a:gd name="T68" fmla="*/ 48 w 78"/>
                <a:gd name="T69" fmla="*/ 80 h 129"/>
                <a:gd name="T70" fmla="*/ 56 w 78"/>
                <a:gd name="T71" fmla="*/ 6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29">
                  <a:moveTo>
                    <a:pt x="67" y="123"/>
                  </a:moveTo>
                  <a:cubicBezTo>
                    <a:pt x="66" y="124"/>
                    <a:pt x="65" y="126"/>
                    <a:pt x="64" y="127"/>
                  </a:cubicBezTo>
                  <a:cubicBezTo>
                    <a:pt x="62" y="128"/>
                    <a:pt x="60" y="129"/>
                    <a:pt x="58" y="129"/>
                  </a:cubicBezTo>
                  <a:cubicBezTo>
                    <a:pt x="58" y="129"/>
                    <a:pt x="58" y="129"/>
                    <a:pt x="57" y="129"/>
                  </a:cubicBezTo>
                  <a:cubicBezTo>
                    <a:pt x="57" y="129"/>
                    <a:pt x="56" y="129"/>
                    <a:pt x="56" y="129"/>
                  </a:cubicBezTo>
                  <a:cubicBezTo>
                    <a:pt x="55" y="126"/>
                    <a:pt x="53" y="122"/>
                    <a:pt x="52" y="119"/>
                  </a:cubicBezTo>
                  <a:cubicBezTo>
                    <a:pt x="50" y="116"/>
                    <a:pt x="48" y="114"/>
                    <a:pt x="46" y="111"/>
                  </a:cubicBezTo>
                  <a:cubicBezTo>
                    <a:pt x="45" y="113"/>
                    <a:pt x="43" y="114"/>
                    <a:pt x="42" y="115"/>
                  </a:cubicBezTo>
                  <a:cubicBezTo>
                    <a:pt x="40" y="117"/>
                    <a:pt x="39" y="118"/>
                    <a:pt x="37" y="118"/>
                  </a:cubicBezTo>
                  <a:cubicBezTo>
                    <a:pt x="35" y="119"/>
                    <a:pt x="34" y="120"/>
                    <a:pt x="32" y="120"/>
                  </a:cubicBezTo>
                  <a:cubicBezTo>
                    <a:pt x="30" y="121"/>
                    <a:pt x="28" y="121"/>
                    <a:pt x="27" y="120"/>
                  </a:cubicBezTo>
                  <a:cubicBezTo>
                    <a:pt x="24" y="120"/>
                    <a:pt x="21" y="119"/>
                    <a:pt x="19" y="118"/>
                  </a:cubicBezTo>
                  <a:cubicBezTo>
                    <a:pt x="16" y="116"/>
                    <a:pt x="14" y="115"/>
                    <a:pt x="13" y="113"/>
                  </a:cubicBezTo>
                  <a:cubicBezTo>
                    <a:pt x="11" y="111"/>
                    <a:pt x="9" y="108"/>
                    <a:pt x="8" y="106"/>
                  </a:cubicBezTo>
                  <a:cubicBezTo>
                    <a:pt x="7" y="104"/>
                    <a:pt x="5" y="101"/>
                    <a:pt x="4" y="99"/>
                  </a:cubicBezTo>
                  <a:cubicBezTo>
                    <a:pt x="2" y="94"/>
                    <a:pt x="1" y="89"/>
                    <a:pt x="0" y="83"/>
                  </a:cubicBezTo>
                  <a:cubicBezTo>
                    <a:pt x="0" y="78"/>
                    <a:pt x="0" y="72"/>
                    <a:pt x="1" y="67"/>
                  </a:cubicBezTo>
                  <a:cubicBezTo>
                    <a:pt x="1" y="66"/>
                    <a:pt x="1" y="64"/>
                    <a:pt x="1" y="63"/>
                  </a:cubicBezTo>
                  <a:cubicBezTo>
                    <a:pt x="1" y="62"/>
                    <a:pt x="2" y="61"/>
                    <a:pt x="2" y="59"/>
                  </a:cubicBezTo>
                  <a:cubicBezTo>
                    <a:pt x="3" y="53"/>
                    <a:pt x="6" y="46"/>
                    <a:pt x="8" y="40"/>
                  </a:cubicBezTo>
                  <a:cubicBezTo>
                    <a:pt x="11" y="33"/>
                    <a:pt x="15" y="27"/>
                    <a:pt x="19" y="21"/>
                  </a:cubicBezTo>
                  <a:cubicBezTo>
                    <a:pt x="21" y="18"/>
                    <a:pt x="23" y="16"/>
                    <a:pt x="26" y="13"/>
                  </a:cubicBezTo>
                  <a:cubicBezTo>
                    <a:pt x="28" y="10"/>
                    <a:pt x="31" y="8"/>
                    <a:pt x="34" y="6"/>
                  </a:cubicBezTo>
                  <a:cubicBezTo>
                    <a:pt x="37" y="4"/>
                    <a:pt x="40" y="3"/>
                    <a:pt x="44" y="2"/>
                  </a:cubicBezTo>
                  <a:cubicBezTo>
                    <a:pt x="47" y="1"/>
                    <a:pt x="50" y="0"/>
                    <a:pt x="54" y="1"/>
                  </a:cubicBezTo>
                  <a:cubicBezTo>
                    <a:pt x="57" y="1"/>
                    <a:pt x="60" y="2"/>
                    <a:pt x="63" y="4"/>
                  </a:cubicBezTo>
                  <a:cubicBezTo>
                    <a:pt x="65" y="5"/>
                    <a:pt x="68" y="7"/>
                    <a:pt x="69" y="10"/>
                  </a:cubicBezTo>
                  <a:cubicBezTo>
                    <a:pt x="71" y="12"/>
                    <a:pt x="73" y="15"/>
                    <a:pt x="74" y="18"/>
                  </a:cubicBezTo>
                  <a:cubicBezTo>
                    <a:pt x="75" y="21"/>
                    <a:pt x="76" y="24"/>
                    <a:pt x="76" y="27"/>
                  </a:cubicBezTo>
                  <a:cubicBezTo>
                    <a:pt x="77" y="33"/>
                    <a:pt x="78" y="39"/>
                    <a:pt x="77" y="45"/>
                  </a:cubicBezTo>
                  <a:cubicBezTo>
                    <a:pt x="77" y="52"/>
                    <a:pt x="76" y="58"/>
                    <a:pt x="75" y="64"/>
                  </a:cubicBezTo>
                  <a:cubicBezTo>
                    <a:pt x="74" y="67"/>
                    <a:pt x="73" y="70"/>
                    <a:pt x="72" y="73"/>
                  </a:cubicBezTo>
                  <a:cubicBezTo>
                    <a:pt x="71" y="76"/>
                    <a:pt x="70" y="79"/>
                    <a:pt x="69" y="82"/>
                  </a:cubicBezTo>
                  <a:cubicBezTo>
                    <a:pt x="68" y="85"/>
                    <a:pt x="66" y="88"/>
                    <a:pt x="64" y="91"/>
                  </a:cubicBezTo>
                  <a:cubicBezTo>
                    <a:pt x="63" y="93"/>
                    <a:pt x="61" y="96"/>
                    <a:pt x="58" y="98"/>
                  </a:cubicBezTo>
                  <a:cubicBezTo>
                    <a:pt x="59" y="101"/>
                    <a:pt x="60" y="104"/>
                    <a:pt x="62" y="106"/>
                  </a:cubicBezTo>
                  <a:cubicBezTo>
                    <a:pt x="63" y="109"/>
                    <a:pt x="64" y="112"/>
                    <a:pt x="66" y="114"/>
                  </a:cubicBezTo>
                  <a:cubicBezTo>
                    <a:pt x="66" y="116"/>
                    <a:pt x="67" y="117"/>
                    <a:pt x="67" y="118"/>
                  </a:cubicBezTo>
                  <a:cubicBezTo>
                    <a:pt x="67" y="120"/>
                    <a:pt x="67" y="121"/>
                    <a:pt x="67" y="123"/>
                  </a:cubicBezTo>
                  <a:close/>
                  <a:moveTo>
                    <a:pt x="56" y="61"/>
                  </a:moveTo>
                  <a:cubicBezTo>
                    <a:pt x="57" y="57"/>
                    <a:pt x="57" y="53"/>
                    <a:pt x="58" y="49"/>
                  </a:cubicBezTo>
                  <a:cubicBezTo>
                    <a:pt x="59" y="45"/>
                    <a:pt x="59" y="41"/>
                    <a:pt x="59" y="36"/>
                  </a:cubicBezTo>
                  <a:cubicBezTo>
                    <a:pt x="59" y="35"/>
                    <a:pt x="59" y="33"/>
                    <a:pt x="59" y="31"/>
                  </a:cubicBezTo>
                  <a:cubicBezTo>
                    <a:pt x="59" y="29"/>
                    <a:pt x="59" y="27"/>
                    <a:pt x="58" y="25"/>
                  </a:cubicBezTo>
                  <a:cubicBezTo>
                    <a:pt x="58" y="23"/>
                    <a:pt x="57" y="22"/>
                    <a:pt x="56" y="20"/>
                  </a:cubicBezTo>
                  <a:cubicBezTo>
                    <a:pt x="55" y="19"/>
                    <a:pt x="53" y="18"/>
                    <a:pt x="52" y="17"/>
                  </a:cubicBezTo>
                  <a:cubicBezTo>
                    <a:pt x="49" y="17"/>
                    <a:pt x="46" y="18"/>
                    <a:pt x="44" y="19"/>
                  </a:cubicBezTo>
                  <a:cubicBezTo>
                    <a:pt x="42" y="21"/>
                    <a:pt x="40" y="22"/>
                    <a:pt x="38" y="24"/>
                  </a:cubicBezTo>
                  <a:cubicBezTo>
                    <a:pt x="36" y="26"/>
                    <a:pt x="35" y="29"/>
                    <a:pt x="33" y="31"/>
                  </a:cubicBezTo>
                  <a:cubicBezTo>
                    <a:pt x="32" y="33"/>
                    <a:pt x="31" y="36"/>
                    <a:pt x="30" y="38"/>
                  </a:cubicBezTo>
                  <a:cubicBezTo>
                    <a:pt x="27" y="43"/>
                    <a:pt x="24" y="48"/>
                    <a:pt x="22" y="53"/>
                  </a:cubicBezTo>
                  <a:cubicBezTo>
                    <a:pt x="20" y="58"/>
                    <a:pt x="19" y="64"/>
                    <a:pt x="17" y="69"/>
                  </a:cubicBezTo>
                  <a:cubicBezTo>
                    <a:pt x="17" y="72"/>
                    <a:pt x="17" y="75"/>
                    <a:pt x="16" y="78"/>
                  </a:cubicBezTo>
                  <a:cubicBezTo>
                    <a:pt x="16" y="81"/>
                    <a:pt x="15" y="84"/>
                    <a:pt x="16" y="87"/>
                  </a:cubicBezTo>
                  <a:cubicBezTo>
                    <a:pt x="16" y="90"/>
                    <a:pt x="16" y="93"/>
                    <a:pt x="18" y="95"/>
                  </a:cubicBezTo>
                  <a:cubicBezTo>
                    <a:pt x="19" y="98"/>
                    <a:pt x="21" y="99"/>
                    <a:pt x="25" y="100"/>
                  </a:cubicBezTo>
                  <a:cubicBezTo>
                    <a:pt x="26" y="100"/>
                    <a:pt x="27" y="100"/>
                    <a:pt x="28" y="100"/>
                  </a:cubicBezTo>
                  <a:cubicBezTo>
                    <a:pt x="29" y="100"/>
                    <a:pt x="30" y="99"/>
                    <a:pt x="31" y="99"/>
                  </a:cubicBezTo>
                  <a:cubicBezTo>
                    <a:pt x="32" y="98"/>
                    <a:pt x="33" y="97"/>
                    <a:pt x="34" y="96"/>
                  </a:cubicBezTo>
                  <a:cubicBezTo>
                    <a:pt x="34" y="95"/>
                    <a:pt x="35" y="94"/>
                    <a:pt x="35" y="93"/>
                  </a:cubicBezTo>
                  <a:cubicBezTo>
                    <a:pt x="35" y="92"/>
                    <a:pt x="34" y="90"/>
                    <a:pt x="33" y="88"/>
                  </a:cubicBezTo>
                  <a:cubicBezTo>
                    <a:pt x="32" y="87"/>
                    <a:pt x="31" y="85"/>
                    <a:pt x="30" y="83"/>
                  </a:cubicBezTo>
                  <a:cubicBezTo>
                    <a:pt x="29" y="82"/>
                    <a:pt x="29" y="80"/>
                    <a:pt x="28" y="78"/>
                  </a:cubicBezTo>
                  <a:cubicBezTo>
                    <a:pt x="28" y="76"/>
                    <a:pt x="28" y="74"/>
                    <a:pt x="28" y="72"/>
                  </a:cubicBezTo>
                  <a:cubicBezTo>
                    <a:pt x="28" y="72"/>
                    <a:pt x="28" y="71"/>
                    <a:pt x="29" y="70"/>
                  </a:cubicBezTo>
                  <a:cubicBezTo>
                    <a:pt x="29" y="70"/>
                    <a:pt x="30" y="69"/>
                    <a:pt x="31" y="69"/>
                  </a:cubicBezTo>
                  <a:cubicBezTo>
                    <a:pt x="31" y="68"/>
                    <a:pt x="32" y="68"/>
                    <a:pt x="33" y="68"/>
                  </a:cubicBezTo>
                  <a:cubicBezTo>
                    <a:pt x="33" y="68"/>
                    <a:pt x="34" y="68"/>
                    <a:pt x="35" y="68"/>
                  </a:cubicBezTo>
                  <a:cubicBezTo>
                    <a:pt x="38" y="69"/>
                    <a:pt x="41" y="70"/>
                    <a:pt x="43" y="72"/>
                  </a:cubicBezTo>
                  <a:cubicBezTo>
                    <a:pt x="46" y="74"/>
                    <a:pt x="47" y="77"/>
                    <a:pt x="48" y="80"/>
                  </a:cubicBezTo>
                  <a:cubicBezTo>
                    <a:pt x="50" y="77"/>
                    <a:pt x="52" y="74"/>
                    <a:pt x="53" y="71"/>
                  </a:cubicBezTo>
                  <a:cubicBezTo>
                    <a:pt x="54" y="68"/>
                    <a:pt x="55" y="65"/>
                    <a:pt x="56" y="6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59" name="Freeform 57"/>
            <p:cNvSpPr/>
            <p:nvPr/>
          </p:nvSpPr>
          <p:spPr bwMode="auto">
            <a:xfrm>
              <a:off x="3034" y="-2281"/>
              <a:ext cx="480" cy="681"/>
            </a:xfrm>
            <a:custGeom>
              <a:avLst/>
              <a:gdLst>
                <a:gd name="T0" fmla="*/ 203 w 203"/>
                <a:gd name="T1" fmla="*/ 90 h 288"/>
                <a:gd name="T2" fmla="*/ 202 w 203"/>
                <a:gd name="T3" fmla="*/ 98 h 288"/>
                <a:gd name="T4" fmla="*/ 197 w 203"/>
                <a:gd name="T5" fmla="*/ 103 h 288"/>
                <a:gd name="T6" fmla="*/ 190 w 203"/>
                <a:gd name="T7" fmla="*/ 106 h 288"/>
                <a:gd name="T8" fmla="*/ 182 w 203"/>
                <a:gd name="T9" fmla="*/ 106 h 288"/>
                <a:gd name="T10" fmla="*/ 169 w 203"/>
                <a:gd name="T11" fmla="*/ 101 h 288"/>
                <a:gd name="T12" fmla="*/ 161 w 203"/>
                <a:gd name="T13" fmla="*/ 90 h 288"/>
                <a:gd name="T14" fmla="*/ 155 w 203"/>
                <a:gd name="T15" fmla="*/ 76 h 288"/>
                <a:gd name="T16" fmla="*/ 150 w 203"/>
                <a:gd name="T17" fmla="*/ 61 h 288"/>
                <a:gd name="T18" fmla="*/ 142 w 203"/>
                <a:gd name="T19" fmla="*/ 50 h 288"/>
                <a:gd name="T20" fmla="*/ 129 w 203"/>
                <a:gd name="T21" fmla="*/ 45 h 288"/>
                <a:gd name="T22" fmla="*/ 111 w 203"/>
                <a:gd name="T23" fmla="*/ 49 h 288"/>
                <a:gd name="T24" fmla="*/ 96 w 203"/>
                <a:gd name="T25" fmla="*/ 60 h 288"/>
                <a:gd name="T26" fmla="*/ 83 w 203"/>
                <a:gd name="T27" fmla="*/ 74 h 288"/>
                <a:gd name="T28" fmla="*/ 73 w 203"/>
                <a:gd name="T29" fmla="*/ 91 h 288"/>
                <a:gd name="T30" fmla="*/ 58 w 203"/>
                <a:gd name="T31" fmla="*/ 126 h 288"/>
                <a:gd name="T32" fmla="*/ 50 w 203"/>
                <a:gd name="T33" fmla="*/ 164 h 288"/>
                <a:gd name="T34" fmla="*/ 52 w 203"/>
                <a:gd name="T35" fmla="*/ 192 h 288"/>
                <a:gd name="T36" fmla="*/ 63 w 203"/>
                <a:gd name="T37" fmla="*/ 216 h 288"/>
                <a:gd name="T38" fmla="*/ 82 w 203"/>
                <a:gd name="T39" fmla="*/ 234 h 288"/>
                <a:gd name="T40" fmla="*/ 109 w 203"/>
                <a:gd name="T41" fmla="*/ 240 h 288"/>
                <a:gd name="T42" fmla="*/ 125 w 203"/>
                <a:gd name="T43" fmla="*/ 238 h 288"/>
                <a:gd name="T44" fmla="*/ 140 w 203"/>
                <a:gd name="T45" fmla="*/ 232 h 288"/>
                <a:gd name="T46" fmla="*/ 150 w 203"/>
                <a:gd name="T47" fmla="*/ 224 h 288"/>
                <a:gd name="T48" fmla="*/ 161 w 203"/>
                <a:gd name="T49" fmla="*/ 216 h 288"/>
                <a:gd name="T50" fmla="*/ 167 w 203"/>
                <a:gd name="T51" fmla="*/ 211 h 288"/>
                <a:gd name="T52" fmla="*/ 174 w 203"/>
                <a:gd name="T53" fmla="*/ 207 h 288"/>
                <a:gd name="T54" fmla="*/ 181 w 203"/>
                <a:gd name="T55" fmla="*/ 209 h 288"/>
                <a:gd name="T56" fmla="*/ 185 w 203"/>
                <a:gd name="T57" fmla="*/ 215 h 288"/>
                <a:gd name="T58" fmla="*/ 186 w 203"/>
                <a:gd name="T59" fmla="*/ 222 h 288"/>
                <a:gd name="T60" fmla="*/ 186 w 203"/>
                <a:gd name="T61" fmla="*/ 229 h 288"/>
                <a:gd name="T62" fmla="*/ 176 w 203"/>
                <a:gd name="T63" fmla="*/ 251 h 288"/>
                <a:gd name="T64" fmla="*/ 159 w 203"/>
                <a:gd name="T65" fmla="*/ 268 h 288"/>
                <a:gd name="T66" fmla="*/ 139 w 203"/>
                <a:gd name="T67" fmla="*/ 282 h 288"/>
                <a:gd name="T68" fmla="*/ 116 w 203"/>
                <a:gd name="T69" fmla="*/ 288 h 288"/>
                <a:gd name="T70" fmla="*/ 90 w 203"/>
                <a:gd name="T71" fmla="*/ 286 h 288"/>
                <a:gd name="T72" fmla="*/ 67 w 203"/>
                <a:gd name="T73" fmla="*/ 277 h 288"/>
                <a:gd name="T74" fmla="*/ 47 w 203"/>
                <a:gd name="T75" fmla="*/ 263 h 288"/>
                <a:gd name="T76" fmla="*/ 31 w 203"/>
                <a:gd name="T77" fmla="*/ 245 h 288"/>
                <a:gd name="T78" fmla="*/ 7 w 203"/>
                <a:gd name="T79" fmla="*/ 202 h 288"/>
                <a:gd name="T80" fmla="*/ 2 w 203"/>
                <a:gd name="T81" fmla="*/ 151 h 288"/>
                <a:gd name="T82" fmla="*/ 13 w 203"/>
                <a:gd name="T83" fmla="*/ 102 h 288"/>
                <a:gd name="T84" fmla="*/ 37 w 203"/>
                <a:gd name="T85" fmla="*/ 56 h 288"/>
                <a:gd name="T86" fmla="*/ 53 w 203"/>
                <a:gd name="T87" fmla="*/ 35 h 288"/>
                <a:gd name="T88" fmla="*/ 72 w 203"/>
                <a:gd name="T89" fmla="*/ 17 h 288"/>
                <a:gd name="T90" fmla="*/ 94 w 203"/>
                <a:gd name="T91" fmla="*/ 5 h 288"/>
                <a:gd name="T92" fmla="*/ 119 w 203"/>
                <a:gd name="T93" fmla="*/ 0 h 288"/>
                <a:gd name="T94" fmla="*/ 152 w 203"/>
                <a:gd name="T95" fmla="*/ 8 h 288"/>
                <a:gd name="T96" fmla="*/ 178 w 203"/>
                <a:gd name="T97" fmla="*/ 29 h 288"/>
                <a:gd name="T98" fmla="*/ 197 w 203"/>
                <a:gd name="T99" fmla="*/ 57 h 288"/>
                <a:gd name="T100" fmla="*/ 203 w 203"/>
                <a:gd name="T101"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3" h="288">
                  <a:moveTo>
                    <a:pt x="203" y="90"/>
                  </a:moveTo>
                  <a:cubicBezTo>
                    <a:pt x="203" y="93"/>
                    <a:pt x="203" y="95"/>
                    <a:pt x="202" y="98"/>
                  </a:cubicBezTo>
                  <a:cubicBezTo>
                    <a:pt x="200" y="100"/>
                    <a:pt x="199" y="102"/>
                    <a:pt x="197" y="103"/>
                  </a:cubicBezTo>
                  <a:cubicBezTo>
                    <a:pt x="195" y="104"/>
                    <a:pt x="192" y="105"/>
                    <a:pt x="190" y="106"/>
                  </a:cubicBezTo>
                  <a:cubicBezTo>
                    <a:pt x="187" y="107"/>
                    <a:pt x="184" y="107"/>
                    <a:pt x="182" y="106"/>
                  </a:cubicBezTo>
                  <a:cubicBezTo>
                    <a:pt x="177" y="106"/>
                    <a:pt x="173" y="104"/>
                    <a:pt x="169" y="101"/>
                  </a:cubicBezTo>
                  <a:cubicBezTo>
                    <a:pt x="165" y="98"/>
                    <a:pt x="162" y="94"/>
                    <a:pt x="161" y="90"/>
                  </a:cubicBezTo>
                  <a:cubicBezTo>
                    <a:pt x="159" y="85"/>
                    <a:pt x="157" y="81"/>
                    <a:pt x="155" y="76"/>
                  </a:cubicBezTo>
                  <a:cubicBezTo>
                    <a:pt x="153" y="71"/>
                    <a:pt x="152" y="66"/>
                    <a:pt x="150" y="61"/>
                  </a:cubicBezTo>
                  <a:cubicBezTo>
                    <a:pt x="149" y="57"/>
                    <a:pt x="146" y="53"/>
                    <a:pt x="142" y="50"/>
                  </a:cubicBezTo>
                  <a:cubicBezTo>
                    <a:pt x="139" y="47"/>
                    <a:pt x="134" y="45"/>
                    <a:pt x="129" y="45"/>
                  </a:cubicBezTo>
                  <a:cubicBezTo>
                    <a:pt x="123" y="45"/>
                    <a:pt x="117" y="46"/>
                    <a:pt x="111" y="49"/>
                  </a:cubicBezTo>
                  <a:cubicBezTo>
                    <a:pt x="105" y="52"/>
                    <a:pt x="100" y="55"/>
                    <a:pt x="96" y="60"/>
                  </a:cubicBezTo>
                  <a:cubicBezTo>
                    <a:pt x="91" y="64"/>
                    <a:pt x="87" y="69"/>
                    <a:pt x="83" y="74"/>
                  </a:cubicBezTo>
                  <a:cubicBezTo>
                    <a:pt x="79" y="80"/>
                    <a:pt x="76" y="85"/>
                    <a:pt x="73" y="91"/>
                  </a:cubicBezTo>
                  <a:cubicBezTo>
                    <a:pt x="67" y="102"/>
                    <a:pt x="61" y="114"/>
                    <a:pt x="58" y="126"/>
                  </a:cubicBezTo>
                  <a:cubicBezTo>
                    <a:pt x="54" y="139"/>
                    <a:pt x="51" y="151"/>
                    <a:pt x="50" y="164"/>
                  </a:cubicBezTo>
                  <a:cubicBezTo>
                    <a:pt x="50" y="173"/>
                    <a:pt x="50" y="182"/>
                    <a:pt x="52" y="192"/>
                  </a:cubicBezTo>
                  <a:cubicBezTo>
                    <a:pt x="53" y="201"/>
                    <a:pt x="57" y="209"/>
                    <a:pt x="63" y="216"/>
                  </a:cubicBezTo>
                  <a:cubicBezTo>
                    <a:pt x="67" y="223"/>
                    <a:pt x="74" y="229"/>
                    <a:pt x="82" y="234"/>
                  </a:cubicBezTo>
                  <a:cubicBezTo>
                    <a:pt x="91" y="238"/>
                    <a:pt x="99" y="240"/>
                    <a:pt x="109" y="240"/>
                  </a:cubicBezTo>
                  <a:cubicBezTo>
                    <a:pt x="114" y="240"/>
                    <a:pt x="119" y="239"/>
                    <a:pt x="125" y="238"/>
                  </a:cubicBezTo>
                  <a:cubicBezTo>
                    <a:pt x="130" y="236"/>
                    <a:pt x="135" y="234"/>
                    <a:pt x="140" y="232"/>
                  </a:cubicBezTo>
                  <a:cubicBezTo>
                    <a:pt x="143" y="229"/>
                    <a:pt x="147" y="227"/>
                    <a:pt x="150" y="224"/>
                  </a:cubicBezTo>
                  <a:cubicBezTo>
                    <a:pt x="154" y="221"/>
                    <a:pt x="157" y="219"/>
                    <a:pt x="161" y="216"/>
                  </a:cubicBezTo>
                  <a:cubicBezTo>
                    <a:pt x="163" y="214"/>
                    <a:pt x="165" y="213"/>
                    <a:pt x="167" y="211"/>
                  </a:cubicBezTo>
                  <a:cubicBezTo>
                    <a:pt x="169" y="209"/>
                    <a:pt x="171" y="208"/>
                    <a:pt x="174" y="207"/>
                  </a:cubicBezTo>
                  <a:cubicBezTo>
                    <a:pt x="177" y="207"/>
                    <a:pt x="179" y="208"/>
                    <a:pt x="181" y="209"/>
                  </a:cubicBezTo>
                  <a:cubicBezTo>
                    <a:pt x="183" y="211"/>
                    <a:pt x="184" y="212"/>
                    <a:pt x="185" y="215"/>
                  </a:cubicBezTo>
                  <a:cubicBezTo>
                    <a:pt x="186" y="217"/>
                    <a:pt x="186" y="220"/>
                    <a:pt x="186" y="222"/>
                  </a:cubicBezTo>
                  <a:cubicBezTo>
                    <a:pt x="186" y="225"/>
                    <a:pt x="186" y="227"/>
                    <a:pt x="186" y="229"/>
                  </a:cubicBezTo>
                  <a:cubicBezTo>
                    <a:pt x="184" y="237"/>
                    <a:pt x="181" y="244"/>
                    <a:pt x="176" y="251"/>
                  </a:cubicBezTo>
                  <a:cubicBezTo>
                    <a:pt x="171" y="258"/>
                    <a:pt x="165" y="264"/>
                    <a:pt x="159" y="268"/>
                  </a:cubicBezTo>
                  <a:cubicBezTo>
                    <a:pt x="153" y="274"/>
                    <a:pt x="146" y="278"/>
                    <a:pt x="139" y="282"/>
                  </a:cubicBezTo>
                  <a:cubicBezTo>
                    <a:pt x="131" y="285"/>
                    <a:pt x="124" y="287"/>
                    <a:pt x="116" y="288"/>
                  </a:cubicBezTo>
                  <a:cubicBezTo>
                    <a:pt x="107" y="288"/>
                    <a:pt x="99" y="288"/>
                    <a:pt x="90" y="286"/>
                  </a:cubicBezTo>
                  <a:cubicBezTo>
                    <a:pt x="82" y="284"/>
                    <a:pt x="75" y="281"/>
                    <a:pt x="67" y="277"/>
                  </a:cubicBezTo>
                  <a:cubicBezTo>
                    <a:pt x="60" y="273"/>
                    <a:pt x="53" y="269"/>
                    <a:pt x="47" y="263"/>
                  </a:cubicBezTo>
                  <a:cubicBezTo>
                    <a:pt x="41" y="258"/>
                    <a:pt x="35" y="252"/>
                    <a:pt x="31" y="245"/>
                  </a:cubicBezTo>
                  <a:cubicBezTo>
                    <a:pt x="20" y="232"/>
                    <a:pt x="13" y="218"/>
                    <a:pt x="7" y="202"/>
                  </a:cubicBezTo>
                  <a:cubicBezTo>
                    <a:pt x="2" y="186"/>
                    <a:pt x="0" y="169"/>
                    <a:pt x="2" y="151"/>
                  </a:cubicBezTo>
                  <a:cubicBezTo>
                    <a:pt x="3" y="135"/>
                    <a:pt x="7" y="118"/>
                    <a:pt x="13" y="102"/>
                  </a:cubicBezTo>
                  <a:cubicBezTo>
                    <a:pt x="20" y="86"/>
                    <a:pt x="28" y="71"/>
                    <a:pt x="37" y="56"/>
                  </a:cubicBezTo>
                  <a:cubicBezTo>
                    <a:pt x="42" y="49"/>
                    <a:pt x="47" y="42"/>
                    <a:pt x="53" y="35"/>
                  </a:cubicBezTo>
                  <a:cubicBezTo>
                    <a:pt x="59" y="29"/>
                    <a:pt x="65" y="23"/>
                    <a:pt x="72" y="17"/>
                  </a:cubicBezTo>
                  <a:cubicBezTo>
                    <a:pt x="79" y="12"/>
                    <a:pt x="86" y="8"/>
                    <a:pt x="94" y="5"/>
                  </a:cubicBezTo>
                  <a:cubicBezTo>
                    <a:pt x="102" y="1"/>
                    <a:pt x="110" y="0"/>
                    <a:pt x="119" y="0"/>
                  </a:cubicBezTo>
                  <a:cubicBezTo>
                    <a:pt x="131" y="0"/>
                    <a:pt x="142" y="3"/>
                    <a:pt x="152" y="8"/>
                  </a:cubicBezTo>
                  <a:cubicBezTo>
                    <a:pt x="162" y="14"/>
                    <a:pt x="170" y="21"/>
                    <a:pt x="178" y="29"/>
                  </a:cubicBezTo>
                  <a:cubicBezTo>
                    <a:pt x="186" y="37"/>
                    <a:pt x="192" y="46"/>
                    <a:pt x="197" y="57"/>
                  </a:cubicBezTo>
                  <a:cubicBezTo>
                    <a:pt x="201" y="67"/>
                    <a:pt x="203" y="78"/>
                    <a:pt x="203" y="90"/>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0" name="Freeform 58"/>
            <p:cNvSpPr/>
            <p:nvPr/>
          </p:nvSpPr>
          <p:spPr bwMode="auto">
            <a:xfrm>
              <a:off x="4552" y="-1574"/>
              <a:ext cx="236" cy="260"/>
            </a:xfrm>
            <a:custGeom>
              <a:avLst/>
              <a:gdLst>
                <a:gd name="T0" fmla="*/ 64 w 100"/>
                <a:gd name="T1" fmla="*/ 106 h 110"/>
                <a:gd name="T2" fmla="*/ 60 w 100"/>
                <a:gd name="T3" fmla="*/ 109 h 110"/>
                <a:gd name="T4" fmla="*/ 56 w 100"/>
                <a:gd name="T5" fmla="*/ 110 h 110"/>
                <a:gd name="T6" fmla="*/ 39 w 100"/>
                <a:gd name="T7" fmla="*/ 108 h 110"/>
                <a:gd name="T8" fmla="*/ 23 w 100"/>
                <a:gd name="T9" fmla="*/ 104 h 110"/>
                <a:gd name="T10" fmla="*/ 14 w 100"/>
                <a:gd name="T11" fmla="*/ 101 h 110"/>
                <a:gd name="T12" fmla="*/ 6 w 100"/>
                <a:gd name="T13" fmla="*/ 97 h 110"/>
                <a:gd name="T14" fmla="*/ 3 w 100"/>
                <a:gd name="T15" fmla="*/ 94 h 110"/>
                <a:gd name="T16" fmla="*/ 2 w 100"/>
                <a:gd name="T17" fmla="*/ 90 h 110"/>
                <a:gd name="T18" fmla="*/ 1 w 100"/>
                <a:gd name="T19" fmla="*/ 87 h 110"/>
                <a:gd name="T20" fmla="*/ 1 w 100"/>
                <a:gd name="T21" fmla="*/ 83 h 110"/>
                <a:gd name="T22" fmla="*/ 3 w 100"/>
                <a:gd name="T23" fmla="*/ 80 h 110"/>
                <a:gd name="T24" fmla="*/ 4 w 100"/>
                <a:gd name="T25" fmla="*/ 78 h 110"/>
                <a:gd name="T26" fmla="*/ 16 w 100"/>
                <a:gd name="T27" fmla="*/ 69 h 110"/>
                <a:gd name="T28" fmla="*/ 28 w 100"/>
                <a:gd name="T29" fmla="*/ 60 h 110"/>
                <a:gd name="T30" fmla="*/ 55 w 100"/>
                <a:gd name="T31" fmla="*/ 44 h 110"/>
                <a:gd name="T32" fmla="*/ 82 w 100"/>
                <a:gd name="T33" fmla="*/ 29 h 110"/>
                <a:gd name="T34" fmla="*/ 77 w 100"/>
                <a:gd name="T35" fmla="*/ 25 h 110"/>
                <a:gd name="T36" fmla="*/ 71 w 100"/>
                <a:gd name="T37" fmla="*/ 22 h 110"/>
                <a:gd name="T38" fmla="*/ 68 w 100"/>
                <a:gd name="T39" fmla="*/ 21 h 110"/>
                <a:gd name="T40" fmla="*/ 65 w 100"/>
                <a:gd name="T41" fmla="*/ 20 h 110"/>
                <a:gd name="T42" fmla="*/ 62 w 100"/>
                <a:gd name="T43" fmla="*/ 18 h 110"/>
                <a:gd name="T44" fmla="*/ 59 w 100"/>
                <a:gd name="T45" fmla="*/ 17 h 110"/>
                <a:gd name="T46" fmla="*/ 53 w 100"/>
                <a:gd name="T47" fmla="*/ 15 h 110"/>
                <a:gd name="T48" fmla="*/ 48 w 100"/>
                <a:gd name="T49" fmla="*/ 12 h 110"/>
                <a:gd name="T50" fmla="*/ 45 w 100"/>
                <a:gd name="T51" fmla="*/ 10 h 110"/>
                <a:gd name="T52" fmla="*/ 43 w 100"/>
                <a:gd name="T53" fmla="*/ 8 h 110"/>
                <a:gd name="T54" fmla="*/ 42 w 100"/>
                <a:gd name="T55" fmla="*/ 5 h 110"/>
                <a:gd name="T56" fmla="*/ 43 w 100"/>
                <a:gd name="T57" fmla="*/ 3 h 110"/>
                <a:gd name="T58" fmla="*/ 49 w 100"/>
                <a:gd name="T59" fmla="*/ 0 h 110"/>
                <a:gd name="T60" fmla="*/ 57 w 100"/>
                <a:gd name="T61" fmla="*/ 0 h 110"/>
                <a:gd name="T62" fmla="*/ 64 w 100"/>
                <a:gd name="T63" fmla="*/ 2 h 110"/>
                <a:gd name="T64" fmla="*/ 71 w 100"/>
                <a:gd name="T65" fmla="*/ 4 h 110"/>
                <a:gd name="T66" fmla="*/ 77 w 100"/>
                <a:gd name="T67" fmla="*/ 7 h 110"/>
                <a:gd name="T68" fmla="*/ 80 w 100"/>
                <a:gd name="T69" fmla="*/ 8 h 110"/>
                <a:gd name="T70" fmla="*/ 83 w 100"/>
                <a:gd name="T71" fmla="*/ 10 h 110"/>
                <a:gd name="T72" fmla="*/ 90 w 100"/>
                <a:gd name="T73" fmla="*/ 14 h 110"/>
                <a:gd name="T74" fmla="*/ 96 w 100"/>
                <a:gd name="T75" fmla="*/ 20 h 110"/>
                <a:gd name="T76" fmla="*/ 100 w 100"/>
                <a:gd name="T77" fmla="*/ 27 h 110"/>
                <a:gd name="T78" fmla="*/ 98 w 100"/>
                <a:gd name="T79" fmla="*/ 35 h 110"/>
                <a:gd name="T80" fmla="*/ 90 w 100"/>
                <a:gd name="T81" fmla="*/ 45 h 110"/>
                <a:gd name="T82" fmla="*/ 80 w 100"/>
                <a:gd name="T83" fmla="*/ 52 h 110"/>
                <a:gd name="T84" fmla="*/ 64 w 100"/>
                <a:gd name="T85" fmla="*/ 62 h 110"/>
                <a:gd name="T86" fmla="*/ 49 w 100"/>
                <a:gd name="T87" fmla="*/ 70 h 110"/>
                <a:gd name="T88" fmla="*/ 35 w 100"/>
                <a:gd name="T89" fmla="*/ 78 h 110"/>
                <a:gd name="T90" fmla="*/ 22 w 100"/>
                <a:gd name="T91" fmla="*/ 87 h 110"/>
                <a:gd name="T92" fmla="*/ 39 w 100"/>
                <a:gd name="T93" fmla="*/ 92 h 110"/>
                <a:gd name="T94" fmla="*/ 56 w 100"/>
                <a:gd name="T95" fmla="*/ 96 h 110"/>
                <a:gd name="T96" fmla="*/ 57 w 100"/>
                <a:gd name="T97" fmla="*/ 96 h 110"/>
                <a:gd name="T98" fmla="*/ 58 w 100"/>
                <a:gd name="T99" fmla="*/ 96 h 110"/>
                <a:gd name="T100" fmla="*/ 61 w 100"/>
                <a:gd name="T101" fmla="*/ 97 h 110"/>
                <a:gd name="T102" fmla="*/ 64 w 100"/>
                <a:gd name="T103" fmla="*/ 100 h 110"/>
                <a:gd name="T104" fmla="*/ 65 w 100"/>
                <a:gd name="T105" fmla="*/ 103 h 110"/>
                <a:gd name="T106" fmla="*/ 64 w 100"/>
                <a:gd name="T107" fmla="*/ 10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110">
                  <a:moveTo>
                    <a:pt x="64" y="106"/>
                  </a:moveTo>
                  <a:cubicBezTo>
                    <a:pt x="63" y="107"/>
                    <a:pt x="61" y="108"/>
                    <a:pt x="60" y="109"/>
                  </a:cubicBezTo>
                  <a:cubicBezTo>
                    <a:pt x="59" y="110"/>
                    <a:pt x="58" y="110"/>
                    <a:pt x="56" y="110"/>
                  </a:cubicBezTo>
                  <a:cubicBezTo>
                    <a:pt x="50" y="110"/>
                    <a:pt x="45" y="109"/>
                    <a:pt x="39" y="108"/>
                  </a:cubicBezTo>
                  <a:cubicBezTo>
                    <a:pt x="34" y="107"/>
                    <a:pt x="28" y="105"/>
                    <a:pt x="23" y="104"/>
                  </a:cubicBezTo>
                  <a:cubicBezTo>
                    <a:pt x="20" y="103"/>
                    <a:pt x="17" y="102"/>
                    <a:pt x="14" y="101"/>
                  </a:cubicBezTo>
                  <a:cubicBezTo>
                    <a:pt x="11" y="99"/>
                    <a:pt x="9" y="98"/>
                    <a:pt x="6" y="97"/>
                  </a:cubicBezTo>
                  <a:cubicBezTo>
                    <a:pt x="5" y="96"/>
                    <a:pt x="4" y="95"/>
                    <a:pt x="3" y="94"/>
                  </a:cubicBezTo>
                  <a:cubicBezTo>
                    <a:pt x="3" y="93"/>
                    <a:pt x="2" y="91"/>
                    <a:pt x="2" y="90"/>
                  </a:cubicBezTo>
                  <a:cubicBezTo>
                    <a:pt x="1" y="89"/>
                    <a:pt x="1" y="88"/>
                    <a:pt x="1" y="87"/>
                  </a:cubicBezTo>
                  <a:cubicBezTo>
                    <a:pt x="0" y="85"/>
                    <a:pt x="1" y="84"/>
                    <a:pt x="1" y="83"/>
                  </a:cubicBezTo>
                  <a:cubicBezTo>
                    <a:pt x="2" y="82"/>
                    <a:pt x="2" y="81"/>
                    <a:pt x="3" y="80"/>
                  </a:cubicBezTo>
                  <a:cubicBezTo>
                    <a:pt x="3" y="80"/>
                    <a:pt x="4" y="79"/>
                    <a:pt x="4" y="78"/>
                  </a:cubicBezTo>
                  <a:cubicBezTo>
                    <a:pt x="8" y="75"/>
                    <a:pt x="12" y="72"/>
                    <a:pt x="16" y="69"/>
                  </a:cubicBezTo>
                  <a:cubicBezTo>
                    <a:pt x="20" y="66"/>
                    <a:pt x="24" y="63"/>
                    <a:pt x="28" y="60"/>
                  </a:cubicBezTo>
                  <a:cubicBezTo>
                    <a:pt x="37" y="55"/>
                    <a:pt x="46" y="49"/>
                    <a:pt x="55" y="44"/>
                  </a:cubicBezTo>
                  <a:cubicBezTo>
                    <a:pt x="64" y="39"/>
                    <a:pt x="73" y="34"/>
                    <a:pt x="82" y="29"/>
                  </a:cubicBezTo>
                  <a:cubicBezTo>
                    <a:pt x="81" y="28"/>
                    <a:pt x="79" y="26"/>
                    <a:pt x="77" y="25"/>
                  </a:cubicBezTo>
                  <a:cubicBezTo>
                    <a:pt x="75" y="24"/>
                    <a:pt x="73" y="23"/>
                    <a:pt x="71" y="22"/>
                  </a:cubicBezTo>
                  <a:cubicBezTo>
                    <a:pt x="70" y="22"/>
                    <a:pt x="69" y="21"/>
                    <a:pt x="68" y="21"/>
                  </a:cubicBezTo>
                  <a:cubicBezTo>
                    <a:pt x="67" y="20"/>
                    <a:pt x="66" y="20"/>
                    <a:pt x="65" y="20"/>
                  </a:cubicBezTo>
                  <a:cubicBezTo>
                    <a:pt x="64" y="19"/>
                    <a:pt x="63" y="19"/>
                    <a:pt x="62" y="18"/>
                  </a:cubicBezTo>
                  <a:cubicBezTo>
                    <a:pt x="61" y="18"/>
                    <a:pt x="60" y="17"/>
                    <a:pt x="59" y="17"/>
                  </a:cubicBezTo>
                  <a:cubicBezTo>
                    <a:pt x="57" y="16"/>
                    <a:pt x="55" y="15"/>
                    <a:pt x="53" y="15"/>
                  </a:cubicBezTo>
                  <a:cubicBezTo>
                    <a:pt x="52" y="14"/>
                    <a:pt x="50" y="13"/>
                    <a:pt x="48" y="12"/>
                  </a:cubicBezTo>
                  <a:cubicBezTo>
                    <a:pt x="47" y="11"/>
                    <a:pt x="46" y="11"/>
                    <a:pt x="45" y="10"/>
                  </a:cubicBezTo>
                  <a:cubicBezTo>
                    <a:pt x="44" y="9"/>
                    <a:pt x="44" y="9"/>
                    <a:pt x="43" y="8"/>
                  </a:cubicBezTo>
                  <a:cubicBezTo>
                    <a:pt x="42" y="7"/>
                    <a:pt x="42" y="6"/>
                    <a:pt x="42" y="5"/>
                  </a:cubicBezTo>
                  <a:cubicBezTo>
                    <a:pt x="42" y="5"/>
                    <a:pt x="42" y="4"/>
                    <a:pt x="43" y="3"/>
                  </a:cubicBezTo>
                  <a:cubicBezTo>
                    <a:pt x="45" y="1"/>
                    <a:pt x="47" y="0"/>
                    <a:pt x="49" y="0"/>
                  </a:cubicBezTo>
                  <a:cubicBezTo>
                    <a:pt x="52" y="0"/>
                    <a:pt x="54" y="0"/>
                    <a:pt x="57" y="0"/>
                  </a:cubicBezTo>
                  <a:cubicBezTo>
                    <a:pt x="59" y="0"/>
                    <a:pt x="62" y="1"/>
                    <a:pt x="64" y="2"/>
                  </a:cubicBezTo>
                  <a:cubicBezTo>
                    <a:pt x="66" y="3"/>
                    <a:pt x="69" y="3"/>
                    <a:pt x="71" y="4"/>
                  </a:cubicBezTo>
                  <a:cubicBezTo>
                    <a:pt x="77" y="7"/>
                    <a:pt x="77" y="7"/>
                    <a:pt x="77" y="7"/>
                  </a:cubicBezTo>
                  <a:cubicBezTo>
                    <a:pt x="78" y="7"/>
                    <a:pt x="79" y="8"/>
                    <a:pt x="80" y="8"/>
                  </a:cubicBezTo>
                  <a:cubicBezTo>
                    <a:pt x="81" y="9"/>
                    <a:pt x="82" y="9"/>
                    <a:pt x="83" y="10"/>
                  </a:cubicBezTo>
                  <a:cubicBezTo>
                    <a:pt x="86" y="11"/>
                    <a:pt x="88" y="12"/>
                    <a:pt x="90" y="14"/>
                  </a:cubicBezTo>
                  <a:cubicBezTo>
                    <a:pt x="93" y="16"/>
                    <a:pt x="95" y="18"/>
                    <a:pt x="96" y="20"/>
                  </a:cubicBezTo>
                  <a:cubicBezTo>
                    <a:pt x="98" y="22"/>
                    <a:pt x="99" y="24"/>
                    <a:pt x="100" y="27"/>
                  </a:cubicBezTo>
                  <a:cubicBezTo>
                    <a:pt x="100" y="29"/>
                    <a:pt x="100" y="32"/>
                    <a:pt x="98" y="35"/>
                  </a:cubicBezTo>
                  <a:cubicBezTo>
                    <a:pt x="96" y="38"/>
                    <a:pt x="94" y="42"/>
                    <a:pt x="90" y="45"/>
                  </a:cubicBezTo>
                  <a:cubicBezTo>
                    <a:pt x="87" y="47"/>
                    <a:pt x="83" y="50"/>
                    <a:pt x="80" y="52"/>
                  </a:cubicBezTo>
                  <a:cubicBezTo>
                    <a:pt x="75" y="56"/>
                    <a:pt x="69" y="59"/>
                    <a:pt x="64" y="62"/>
                  </a:cubicBezTo>
                  <a:cubicBezTo>
                    <a:pt x="59" y="65"/>
                    <a:pt x="54" y="67"/>
                    <a:pt x="49" y="70"/>
                  </a:cubicBezTo>
                  <a:cubicBezTo>
                    <a:pt x="44" y="73"/>
                    <a:pt x="40" y="75"/>
                    <a:pt x="35" y="78"/>
                  </a:cubicBezTo>
                  <a:cubicBezTo>
                    <a:pt x="31" y="80"/>
                    <a:pt x="27" y="83"/>
                    <a:pt x="22" y="87"/>
                  </a:cubicBezTo>
                  <a:cubicBezTo>
                    <a:pt x="28" y="89"/>
                    <a:pt x="33" y="91"/>
                    <a:pt x="39" y="92"/>
                  </a:cubicBezTo>
                  <a:cubicBezTo>
                    <a:pt x="44" y="94"/>
                    <a:pt x="50" y="95"/>
                    <a:pt x="56" y="96"/>
                  </a:cubicBezTo>
                  <a:cubicBezTo>
                    <a:pt x="56" y="96"/>
                    <a:pt x="57" y="96"/>
                    <a:pt x="57" y="96"/>
                  </a:cubicBezTo>
                  <a:cubicBezTo>
                    <a:pt x="57" y="96"/>
                    <a:pt x="57" y="96"/>
                    <a:pt x="58" y="96"/>
                  </a:cubicBezTo>
                  <a:cubicBezTo>
                    <a:pt x="59" y="96"/>
                    <a:pt x="60" y="97"/>
                    <a:pt x="61" y="97"/>
                  </a:cubicBezTo>
                  <a:cubicBezTo>
                    <a:pt x="62" y="98"/>
                    <a:pt x="63" y="99"/>
                    <a:pt x="64" y="100"/>
                  </a:cubicBezTo>
                  <a:cubicBezTo>
                    <a:pt x="64" y="101"/>
                    <a:pt x="65" y="102"/>
                    <a:pt x="65" y="103"/>
                  </a:cubicBezTo>
                  <a:cubicBezTo>
                    <a:pt x="65" y="104"/>
                    <a:pt x="64" y="105"/>
                    <a:pt x="64" y="106"/>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1" name="Freeform 59"/>
            <p:cNvSpPr>
              <a:spLocks noEditPoints="1"/>
            </p:cNvSpPr>
            <p:nvPr/>
          </p:nvSpPr>
          <p:spPr bwMode="auto">
            <a:xfrm>
              <a:off x="2804" y="-1331"/>
              <a:ext cx="237" cy="234"/>
            </a:xfrm>
            <a:custGeom>
              <a:avLst/>
              <a:gdLst>
                <a:gd name="T0" fmla="*/ 85 w 100"/>
                <a:gd name="T1" fmla="*/ 64 h 99"/>
                <a:gd name="T2" fmla="*/ 76 w 100"/>
                <a:gd name="T3" fmla="*/ 71 h 99"/>
                <a:gd name="T4" fmla="*/ 66 w 100"/>
                <a:gd name="T5" fmla="*/ 78 h 99"/>
                <a:gd name="T6" fmla="*/ 55 w 100"/>
                <a:gd name="T7" fmla="*/ 83 h 99"/>
                <a:gd name="T8" fmla="*/ 45 w 100"/>
                <a:gd name="T9" fmla="*/ 88 h 99"/>
                <a:gd name="T10" fmla="*/ 34 w 100"/>
                <a:gd name="T11" fmla="*/ 92 h 99"/>
                <a:gd name="T12" fmla="*/ 24 w 100"/>
                <a:gd name="T13" fmla="*/ 96 h 99"/>
                <a:gd name="T14" fmla="*/ 13 w 100"/>
                <a:gd name="T15" fmla="*/ 99 h 99"/>
                <a:gd name="T16" fmla="*/ 2 w 100"/>
                <a:gd name="T17" fmla="*/ 97 h 99"/>
                <a:gd name="T18" fmla="*/ 0 w 100"/>
                <a:gd name="T19" fmla="*/ 93 h 99"/>
                <a:gd name="T20" fmla="*/ 2 w 100"/>
                <a:gd name="T21" fmla="*/ 89 h 99"/>
                <a:gd name="T22" fmla="*/ 4 w 100"/>
                <a:gd name="T23" fmla="*/ 88 h 99"/>
                <a:gd name="T24" fmla="*/ 5 w 100"/>
                <a:gd name="T25" fmla="*/ 87 h 99"/>
                <a:gd name="T26" fmla="*/ 6 w 100"/>
                <a:gd name="T27" fmla="*/ 86 h 99"/>
                <a:gd name="T28" fmla="*/ 14 w 100"/>
                <a:gd name="T29" fmla="*/ 82 h 99"/>
                <a:gd name="T30" fmla="*/ 21 w 100"/>
                <a:gd name="T31" fmla="*/ 79 h 99"/>
                <a:gd name="T32" fmla="*/ 29 w 100"/>
                <a:gd name="T33" fmla="*/ 76 h 99"/>
                <a:gd name="T34" fmla="*/ 37 w 100"/>
                <a:gd name="T35" fmla="*/ 73 h 99"/>
                <a:gd name="T36" fmla="*/ 48 w 100"/>
                <a:gd name="T37" fmla="*/ 69 h 99"/>
                <a:gd name="T38" fmla="*/ 59 w 100"/>
                <a:gd name="T39" fmla="*/ 63 h 99"/>
                <a:gd name="T40" fmla="*/ 49 w 100"/>
                <a:gd name="T41" fmla="*/ 64 h 99"/>
                <a:gd name="T42" fmla="*/ 40 w 100"/>
                <a:gd name="T43" fmla="*/ 62 h 99"/>
                <a:gd name="T44" fmla="*/ 31 w 100"/>
                <a:gd name="T45" fmla="*/ 58 h 99"/>
                <a:gd name="T46" fmla="*/ 23 w 100"/>
                <a:gd name="T47" fmla="*/ 53 h 99"/>
                <a:gd name="T48" fmla="*/ 16 w 100"/>
                <a:gd name="T49" fmla="*/ 43 h 99"/>
                <a:gd name="T50" fmla="*/ 15 w 100"/>
                <a:gd name="T51" fmla="*/ 32 h 99"/>
                <a:gd name="T52" fmla="*/ 19 w 100"/>
                <a:gd name="T53" fmla="*/ 22 h 99"/>
                <a:gd name="T54" fmla="*/ 26 w 100"/>
                <a:gd name="T55" fmla="*/ 13 h 99"/>
                <a:gd name="T56" fmla="*/ 37 w 100"/>
                <a:gd name="T57" fmla="*/ 6 h 99"/>
                <a:gd name="T58" fmla="*/ 49 w 100"/>
                <a:gd name="T59" fmla="*/ 1 h 99"/>
                <a:gd name="T60" fmla="*/ 62 w 100"/>
                <a:gd name="T61" fmla="*/ 0 h 99"/>
                <a:gd name="T62" fmla="*/ 75 w 100"/>
                <a:gd name="T63" fmla="*/ 1 h 99"/>
                <a:gd name="T64" fmla="*/ 84 w 100"/>
                <a:gd name="T65" fmla="*/ 5 h 99"/>
                <a:gd name="T66" fmla="*/ 91 w 100"/>
                <a:gd name="T67" fmla="*/ 10 h 99"/>
                <a:gd name="T68" fmla="*/ 96 w 100"/>
                <a:gd name="T69" fmla="*/ 16 h 99"/>
                <a:gd name="T70" fmla="*/ 99 w 100"/>
                <a:gd name="T71" fmla="*/ 23 h 99"/>
                <a:gd name="T72" fmla="*/ 100 w 100"/>
                <a:gd name="T73" fmla="*/ 30 h 99"/>
                <a:gd name="T74" fmla="*/ 100 w 100"/>
                <a:gd name="T75" fmla="*/ 38 h 99"/>
                <a:gd name="T76" fmla="*/ 95 w 100"/>
                <a:gd name="T77" fmla="*/ 52 h 99"/>
                <a:gd name="T78" fmla="*/ 85 w 100"/>
                <a:gd name="T79" fmla="*/ 64 h 99"/>
                <a:gd name="T80" fmla="*/ 80 w 100"/>
                <a:gd name="T81" fmla="*/ 41 h 99"/>
                <a:gd name="T82" fmla="*/ 82 w 100"/>
                <a:gd name="T83" fmla="*/ 37 h 99"/>
                <a:gd name="T84" fmla="*/ 82 w 100"/>
                <a:gd name="T85" fmla="*/ 33 h 99"/>
                <a:gd name="T86" fmla="*/ 80 w 100"/>
                <a:gd name="T87" fmla="*/ 29 h 99"/>
                <a:gd name="T88" fmla="*/ 77 w 100"/>
                <a:gd name="T89" fmla="*/ 26 h 99"/>
                <a:gd name="T90" fmla="*/ 69 w 100"/>
                <a:gd name="T91" fmla="*/ 20 h 99"/>
                <a:gd name="T92" fmla="*/ 58 w 100"/>
                <a:gd name="T93" fmla="*/ 18 h 99"/>
                <a:gd name="T94" fmla="*/ 48 w 100"/>
                <a:gd name="T95" fmla="*/ 20 h 99"/>
                <a:gd name="T96" fmla="*/ 39 w 100"/>
                <a:gd name="T97" fmla="*/ 26 h 99"/>
                <a:gd name="T98" fmla="*/ 35 w 100"/>
                <a:gd name="T99" fmla="*/ 29 h 99"/>
                <a:gd name="T100" fmla="*/ 33 w 100"/>
                <a:gd name="T101" fmla="*/ 33 h 99"/>
                <a:gd name="T102" fmla="*/ 33 w 100"/>
                <a:gd name="T103" fmla="*/ 37 h 99"/>
                <a:gd name="T104" fmla="*/ 35 w 100"/>
                <a:gd name="T105" fmla="*/ 41 h 99"/>
                <a:gd name="T106" fmla="*/ 43 w 100"/>
                <a:gd name="T107" fmla="*/ 45 h 99"/>
                <a:gd name="T108" fmla="*/ 51 w 100"/>
                <a:gd name="T109" fmla="*/ 47 h 99"/>
                <a:gd name="T110" fmla="*/ 60 w 100"/>
                <a:gd name="T111" fmla="*/ 48 h 99"/>
                <a:gd name="T112" fmla="*/ 68 w 100"/>
                <a:gd name="T113" fmla="*/ 47 h 99"/>
                <a:gd name="T114" fmla="*/ 74 w 100"/>
                <a:gd name="T115" fmla="*/ 44 h 99"/>
                <a:gd name="T116" fmla="*/ 80 w 100"/>
                <a:gd name="T117" fmla="*/ 4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99">
                  <a:moveTo>
                    <a:pt x="85" y="64"/>
                  </a:moveTo>
                  <a:cubicBezTo>
                    <a:pt x="82" y="67"/>
                    <a:pt x="79" y="69"/>
                    <a:pt x="76" y="71"/>
                  </a:cubicBezTo>
                  <a:cubicBezTo>
                    <a:pt x="73" y="74"/>
                    <a:pt x="70" y="76"/>
                    <a:pt x="66" y="78"/>
                  </a:cubicBezTo>
                  <a:cubicBezTo>
                    <a:pt x="63" y="80"/>
                    <a:pt x="59" y="82"/>
                    <a:pt x="55" y="83"/>
                  </a:cubicBezTo>
                  <a:cubicBezTo>
                    <a:pt x="52" y="85"/>
                    <a:pt x="48" y="87"/>
                    <a:pt x="45" y="88"/>
                  </a:cubicBezTo>
                  <a:cubicBezTo>
                    <a:pt x="41" y="90"/>
                    <a:pt x="38" y="91"/>
                    <a:pt x="34" y="92"/>
                  </a:cubicBezTo>
                  <a:cubicBezTo>
                    <a:pt x="31" y="94"/>
                    <a:pt x="27" y="95"/>
                    <a:pt x="24" y="96"/>
                  </a:cubicBezTo>
                  <a:cubicBezTo>
                    <a:pt x="20" y="98"/>
                    <a:pt x="17" y="98"/>
                    <a:pt x="13" y="99"/>
                  </a:cubicBezTo>
                  <a:cubicBezTo>
                    <a:pt x="9" y="99"/>
                    <a:pt x="6" y="99"/>
                    <a:pt x="2" y="97"/>
                  </a:cubicBezTo>
                  <a:cubicBezTo>
                    <a:pt x="1" y="96"/>
                    <a:pt x="0" y="95"/>
                    <a:pt x="0" y="93"/>
                  </a:cubicBezTo>
                  <a:cubicBezTo>
                    <a:pt x="0" y="92"/>
                    <a:pt x="1" y="90"/>
                    <a:pt x="2" y="89"/>
                  </a:cubicBezTo>
                  <a:cubicBezTo>
                    <a:pt x="4" y="88"/>
                    <a:pt x="4" y="88"/>
                    <a:pt x="4" y="88"/>
                  </a:cubicBezTo>
                  <a:cubicBezTo>
                    <a:pt x="5" y="87"/>
                    <a:pt x="5" y="87"/>
                    <a:pt x="5" y="87"/>
                  </a:cubicBezTo>
                  <a:cubicBezTo>
                    <a:pt x="6" y="86"/>
                    <a:pt x="6" y="86"/>
                    <a:pt x="6" y="86"/>
                  </a:cubicBezTo>
                  <a:cubicBezTo>
                    <a:pt x="9" y="85"/>
                    <a:pt x="11" y="83"/>
                    <a:pt x="14" y="82"/>
                  </a:cubicBezTo>
                  <a:cubicBezTo>
                    <a:pt x="16" y="81"/>
                    <a:pt x="19" y="80"/>
                    <a:pt x="21" y="79"/>
                  </a:cubicBezTo>
                  <a:cubicBezTo>
                    <a:pt x="24" y="78"/>
                    <a:pt x="27" y="77"/>
                    <a:pt x="29" y="76"/>
                  </a:cubicBezTo>
                  <a:cubicBezTo>
                    <a:pt x="32" y="75"/>
                    <a:pt x="35" y="74"/>
                    <a:pt x="37" y="73"/>
                  </a:cubicBezTo>
                  <a:cubicBezTo>
                    <a:pt x="41" y="72"/>
                    <a:pt x="45" y="71"/>
                    <a:pt x="48" y="69"/>
                  </a:cubicBezTo>
                  <a:cubicBezTo>
                    <a:pt x="52" y="67"/>
                    <a:pt x="56" y="65"/>
                    <a:pt x="59" y="63"/>
                  </a:cubicBezTo>
                  <a:cubicBezTo>
                    <a:pt x="56" y="64"/>
                    <a:pt x="53" y="64"/>
                    <a:pt x="49" y="64"/>
                  </a:cubicBezTo>
                  <a:cubicBezTo>
                    <a:pt x="46" y="63"/>
                    <a:pt x="43" y="63"/>
                    <a:pt x="40" y="62"/>
                  </a:cubicBezTo>
                  <a:cubicBezTo>
                    <a:pt x="37" y="61"/>
                    <a:pt x="34" y="60"/>
                    <a:pt x="31" y="58"/>
                  </a:cubicBezTo>
                  <a:cubicBezTo>
                    <a:pt x="28" y="57"/>
                    <a:pt x="25" y="55"/>
                    <a:pt x="23" y="53"/>
                  </a:cubicBezTo>
                  <a:cubicBezTo>
                    <a:pt x="20" y="50"/>
                    <a:pt x="18" y="47"/>
                    <a:pt x="16" y="43"/>
                  </a:cubicBezTo>
                  <a:cubicBezTo>
                    <a:pt x="15" y="39"/>
                    <a:pt x="14" y="36"/>
                    <a:pt x="15" y="32"/>
                  </a:cubicBezTo>
                  <a:cubicBezTo>
                    <a:pt x="15" y="28"/>
                    <a:pt x="17" y="25"/>
                    <a:pt x="19" y="22"/>
                  </a:cubicBezTo>
                  <a:cubicBezTo>
                    <a:pt x="21" y="19"/>
                    <a:pt x="23" y="16"/>
                    <a:pt x="26" y="13"/>
                  </a:cubicBezTo>
                  <a:cubicBezTo>
                    <a:pt x="29" y="10"/>
                    <a:pt x="33" y="8"/>
                    <a:pt x="37" y="6"/>
                  </a:cubicBezTo>
                  <a:cubicBezTo>
                    <a:pt x="41" y="4"/>
                    <a:pt x="45" y="3"/>
                    <a:pt x="49" y="1"/>
                  </a:cubicBezTo>
                  <a:cubicBezTo>
                    <a:pt x="53" y="0"/>
                    <a:pt x="58" y="0"/>
                    <a:pt x="62" y="0"/>
                  </a:cubicBezTo>
                  <a:cubicBezTo>
                    <a:pt x="67" y="0"/>
                    <a:pt x="71" y="0"/>
                    <a:pt x="75" y="1"/>
                  </a:cubicBezTo>
                  <a:cubicBezTo>
                    <a:pt x="78" y="2"/>
                    <a:pt x="81" y="3"/>
                    <a:pt x="84" y="5"/>
                  </a:cubicBezTo>
                  <a:cubicBezTo>
                    <a:pt x="87" y="6"/>
                    <a:pt x="89" y="8"/>
                    <a:pt x="91" y="10"/>
                  </a:cubicBezTo>
                  <a:cubicBezTo>
                    <a:pt x="93" y="12"/>
                    <a:pt x="95" y="14"/>
                    <a:pt x="96" y="16"/>
                  </a:cubicBezTo>
                  <a:cubicBezTo>
                    <a:pt x="97" y="18"/>
                    <a:pt x="98" y="20"/>
                    <a:pt x="99" y="23"/>
                  </a:cubicBezTo>
                  <a:cubicBezTo>
                    <a:pt x="100" y="25"/>
                    <a:pt x="100" y="28"/>
                    <a:pt x="100" y="30"/>
                  </a:cubicBezTo>
                  <a:cubicBezTo>
                    <a:pt x="100" y="33"/>
                    <a:pt x="100" y="35"/>
                    <a:pt x="100" y="38"/>
                  </a:cubicBezTo>
                  <a:cubicBezTo>
                    <a:pt x="99" y="43"/>
                    <a:pt x="97" y="48"/>
                    <a:pt x="95" y="52"/>
                  </a:cubicBezTo>
                  <a:cubicBezTo>
                    <a:pt x="92" y="56"/>
                    <a:pt x="89" y="60"/>
                    <a:pt x="85" y="64"/>
                  </a:cubicBezTo>
                  <a:close/>
                  <a:moveTo>
                    <a:pt x="80" y="41"/>
                  </a:moveTo>
                  <a:cubicBezTo>
                    <a:pt x="81" y="39"/>
                    <a:pt x="82" y="38"/>
                    <a:pt x="82" y="37"/>
                  </a:cubicBezTo>
                  <a:cubicBezTo>
                    <a:pt x="83" y="36"/>
                    <a:pt x="83" y="34"/>
                    <a:pt x="82" y="33"/>
                  </a:cubicBezTo>
                  <a:cubicBezTo>
                    <a:pt x="82" y="32"/>
                    <a:pt x="81" y="30"/>
                    <a:pt x="80" y="29"/>
                  </a:cubicBezTo>
                  <a:cubicBezTo>
                    <a:pt x="79" y="28"/>
                    <a:pt x="78" y="27"/>
                    <a:pt x="77" y="26"/>
                  </a:cubicBezTo>
                  <a:cubicBezTo>
                    <a:pt x="75" y="23"/>
                    <a:pt x="72" y="21"/>
                    <a:pt x="69" y="20"/>
                  </a:cubicBezTo>
                  <a:cubicBezTo>
                    <a:pt x="65" y="18"/>
                    <a:pt x="62" y="18"/>
                    <a:pt x="58" y="18"/>
                  </a:cubicBezTo>
                  <a:cubicBezTo>
                    <a:pt x="55" y="18"/>
                    <a:pt x="51" y="19"/>
                    <a:pt x="48" y="20"/>
                  </a:cubicBezTo>
                  <a:cubicBezTo>
                    <a:pt x="44" y="21"/>
                    <a:pt x="41" y="23"/>
                    <a:pt x="39" y="26"/>
                  </a:cubicBezTo>
                  <a:cubicBezTo>
                    <a:pt x="38" y="27"/>
                    <a:pt x="36" y="28"/>
                    <a:pt x="35" y="29"/>
                  </a:cubicBezTo>
                  <a:cubicBezTo>
                    <a:pt x="34" y="30"/>
                    <a:pt x="34" y="32"/>
                    <a:pt x="33" y="33"/>
                  </a:cubicBezTo>
                  <a:cubicBezTo>
                    <a:pt x="33" y="35"/>
                    <a:pt x="33" y="36"/>
                    <a:pt x="33" y="37"/>
                  </a:cubicBezTo>
                  <a:cubicBezTo>
                    <a:pt x="33" y="39"/>
                    <a:pt x="34" y="40"/>
                    <a:pt x="35" y="41"/>
                  </a:cubicBezTo>
                  <a:cubicBezTo>
                    <a:pt x="37" y="43"/>
                    <a:pt x="40" y="45"/>
                    <a:pt x="43" y="45"/>
                  </a:cubicBezTo>
                  <a:cubicBezTo>
                    <a:pt x="46" y="46"/>
                    <a:pt x="48" y="47"/>
                    <a:pt x="51" y="47"/>
                  </a:cubicBezTo>
                  <a:cubicBezTo>
                    <a:pt x="54" y="48"/>
                    <a:pt x="57" y="48"/>
                    <a:pt x="60" y="48"/>
                  </a:cubicBezTo>
                  <a:cubicBezTo>
                    <a:pt x="62" y="48"/>
                    <a:pt x="65" y="47"/>
                    <a:pt x="68" y="47"/>
                  </a:cubicBezTo>
                  <a:cubicBezTo>
                    <a:pt x="70" y="46"/>
                    <a:pt x="72" y="45"/>
                    <a:pt x="74" y="44"/>
                  </a:cubicBezTo>
                  <a:cubicBezTo>
                    <a:pt x="76" y="43"/>
                    <a:pt x="78" y="42"/>
                    <a:pt x="80" y="4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2" name="Freeform 60"/>
            <p:cNvSpPr>
              <a:spLocks noEditPoints="1"/>
            </p:cNvSpPr>
            <p:nvPr/>
          </p:nvSpPr>
          <p:spPr bwMode="auto">
            <a:xfrm>
              <a:off x="4675" y="-2021"/>
              <a:ext cx="286" cy="373"/>
            </a:xfrm>
            <a:custGeom>
              <a:avLst/>
              <a:gdLst>
                <a:gd name="T0" fmla="*/ 114 w 121"/>
                <a:gd name="T1" fmla="*/ 120 h 158"/>
                <a:gd name="T2" fmla="*/ 92 w 121"/>
                <a:gd name="T3" fmla="*/ 139 h 158"/>
                <a:gd name="T4" fmla="*/ 63 w 121"/>
                <a:gd name="T5" fmla="*/ 150 h 158"/>
                <a:gd name="T6" fmla="*/ 32 w 121"/>
                <a:gd name="T7" fmla="*/ 157 h 158"/>
                <a:gd name="T8" fmla="*/ 6 w 121"/>
                <a:gd name="T9" fmla="*/ 149 h 158"/>
                <a:gd name="T10" fmla="*/ 0 w 121"/>
                <a:gd name="T11" fmla="*/ 122 h 158"/>
                <a:gd name="T12" fmla="*/ 4 w 121"/>
                <a:gd name="T13" fmla="*/ 95 h 158"/>
                <a:gd name="T14" fmla="*/ 12 w 121"/>
                <a:gd name="T15" fmla="*/ 67 h 158"/>
                <a:gd name="T16" fmla="*/ 18 w 121"/>
                <a:gd name="T17" fmla="*/ 44 h 158"/>
                <a:gd name="T18" fmla="*/ 20 w 121"/>
                <a:gd name="T19" fmla="*/ 28 h 158"/>
                <a:gd name="T20" fmla="*/ 31 w 121"/>
                <a:gd name="T21" fmla="*/ 8 h 158"/>
                <a:gd name="T22" fmla="*/ 58 w 121"/>
                <a:gd name="T23" fmla="*/ 0 h 158"/>
                <a:gd name="T24" fmla="*/ 86 w 121"/>
                <a:gd name="T25" fmla="*/ 2 h 158"/>
                <a:gd name="T26" fmla="*/ 105 w 121"/>
                <a:gd name="T27" fmla="*/ 12 h 158"/>
                <a:gd name="T28" fmla="*/ 112 w 121"/>
                <a:gd name="T29" fmla="*/ 24 h 158"/>
                <a:gd name="T30" fmla="*/ 111 w 121"/>
                <a:gd name="T31" fmla="*/ 39 h 158"/>
                <a:gd name="T32" fmla="*/ 103 w 121"/>
                <a:gd name="T33" fmla="*/ 53 h 158"/>
                <a:gd name="T34" fmla="*/ 109 w 121"/>
                <a:gd name="T35" fmla="*/ 67 h 158"/>
                <a:gd name="T36" fmla="*/ 120 w 121"/>
                <a:gd name="T37" fmla="*/ 93 h 158"/>
                <a:gd name="T38" fmla="*/ 91 w 121"/>
                <a:gd name="T39" fmla="*/ 97 h 158"/>
                <a:gd name="T40" fmla="*/ 86 w 121"/>
                <a:gd name="T41" fmla="*/ 81 h 158"/>
                <a:gd name="T42" fmla="*/ 83 w 121"/>
                <a:gd name="T43" fmla="*/ 78 h 158"/>
                <a:gd name="T44" fmla="*/ 65 w 121"/>
                <a:gd name="T45" fmla="*/ 78 h 158"/>
                <a:gd name="T46" fmla="*/ 47 w 121"/>
                <a:gd name="T47" fmla="*/ 84 h 158"/>
                <a:gd name="T48" fmla="*/ 33 w 121"/>
                <a:gd name="T49" fmla="*/ 96 h 158"/>
                <a:gd name="T50" fmla="*/ 27 w 121"/>
                <a:gd name="T51" fmla="*/ 113 h 158"/>
                <a:gd name="T52" fmla="*/ 28 w 121"/>
                <a:gd name="T53" fmla="*/ 123 h 158"/>
                <a:gd name="T54" fmla="*/ 37 w 121"/>
                <a:gd name="T55" fmla="*/ 129 h 158"/>
                <a:gd name="T56" fmla="*/ 70 w 121"/>
                <a:gd name="T57" fmla="*/ 122 h 158"/>
                <a:gd name="T58" fmla="*/ 83 w 121"/>
                <a:gd name="T59" fmla="*/ 111 h 158"/>
                <a:gd name="T60" fmla="*/ 91 w 121"/>
                <a:gd name="T61" fmla="*/ 97 h 158"/>
                <a:gd name="T62" fmla="*/ 82 w 121"/>
                <a:gd name="T63" fmla="*/ 32 h 158"/>
                <a:gd name="T64" fmla="*/ 74 w 121"/>
                <a:gd name="T65" fmla="*/ 25 h 158"/>
                <a:gd name="T66" fmla="*/ 61 w 121"/>
                <a:gd name="T67" fmla="*/ 24 h 158"/>
                <a:gd name="T68" fmla="*/ 48 w 121"/>
                <a:gd name="T69" fmla="*/ 30 h 158"/>
                <a:gd name="T70" fmla="*/ 43 w 121"/>
                <a:gd name="T71" fmla="*/ 43 h 158"/>
                <a:gd name="T72" fmla="*/ 41 w 121"/>
                <a:gd name="T73" fmla="*/ 55 h 158"/>
                <a:gd name="T74" fmla="*/ 53 w 121"/>
                <a:gd name="T75" fmla="*/ 59 h 158"/>
                <a:gd name="T76" fmla="*/ 71 w 121"/>
                <a:gd name="T77" fmla="*/ 51 h 158"/>
                <a:gd name="T78" fmla="*/ 80 w 121"/>
                <a:gd name="T79" fmla="*/ 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1" h="158">
                  <a:moveTo>
                    <a:pt x="120" y="108"/>
                  </a:moveTo>
                  <a:cubicBezTo>
                    <a:pt x="119" y="112"/>
                    <a:pt x="117" y="117"/>
                    <a:pt x="114" y="120"/>
                  </a:cubicBezTo>
                  <a:cubicBezTo>
                    <a:pt x="111" y="124"/>
                    <a:pt x="108" y="128"/>
                    <a:pt x="104" y="131"/>
                  </a:cubicBezTo>
                  <a:cubicBezTo>
                    <a:pt x="101" y="134"/>
                    <a:pt x="96" y="137"/>
                    <a:pt x="92" y="139"/>
                  </a:cubicBezTo>
                  <a:cubicBezTo>
                    <a:pt x="88" y="141"/>
                    <a:pt x="83" y="143"/>
                    <a:pt x="79" y="145"/>
                  </a:cubicBezTo>
                  <a:cubicBezTo>
                    <a:pt x="74" y="147"/>
                    <a:pt x="69" y="149"/>
                    <a:pt x="63" y="150"/>
                  </a:cubicBezTo>
                  <a:cubicBezTo>
                    <a:pt x="58" y="152"/>
                    <a:pt x="53" y="153"/>
                    <a:pt x="47" y="155"/>
                  </a:cubicBezTo>
                  <a:cubicBezTo>
                    <a:pt x="42" y="156"/>
                    <a:pt x="37" y="156"/>
                    <a:pt x="32" y="157"/>
                  </a:cubicBezTo>
                  <a:cubicBezTo>
                    <a:pt x="27" y="158"/>
                    <a:pt x="22" y="158"/>
                    <a:pt x="17" y="157"/>
                  </a:cubicBezTo>
                  <a:cubicBezTo>
                    <a:pt x="12" y="155"/>
                    <a:pt x="8" y="152"/>
                    <a:pt x="6" y="149"/>
                  </a:cubicBezTo>
                  <a:cubicBezTo>
                    <a:pt x="4" y="145"/>
                    <a:pt x="2" y="141"/>
                    <a:pt x="1" y="137"/>
                  </a:cubicBezTo>
                  <a:cubicBezTo>
                    <a:pt x="0" y="132"/>
                    <a:pt x="0" y="127"/>
                    <a:pt x="0" y="122"/>
                  </a:cubicBezTo>
                  <a:cubicBezTo>
                    <a:pt x="0" y="117"/>
                    <a:pt x="1" y="113"/>
                    <a:pt x="1" y="108"/>
                  </a:cubicBezTo>
                  <a:cubicBezTo>
                    <a:pt x="2" y="104"/>
                    <a:pt x="3" y="99"/>
                    <a:pt x="4" y="95"/>
                  </a:cubicBezTo>
                  <a:cubicBezTo>
                    <a:pt x="5" y="90"/>
                    <a:pt x="7" y="85"/>
                    <a:pt x="8" y="81"/>
                  </a:cubicBezTo>
                  <a:cubicBezTo>
                    <a:pt x="10" y="76"/>
                    <a:pt x="11" y="71"/>
                    <a:pt x="12" y="67"/>
                  </a:cubicBezTo>
                  <a:cubicBezTo>
                    <a:pt x="14" y="62"/>
                    <a:pt x="15" y="58"/>
                    <a:pt x="16" y="53"/>
                  </a:cubicBezTo>
                  <a:cubicBezTo>
                    <a:pt x="17" y="50"/>
                    <a:pt x="17" y="47"/>
                    <a:pt x="18" y="44"/>
                  </a:cubicBezTo>
                  <a:cubicBezTo>
                    <a:pt x="18" y="42"/>
                    <a:pt x="18" y="39"/>
                    <a:pt x="19" y="36"/>
                  </a:cubicBezTo>
                  <a:cubicBezTo>
                    <a:pt x="19" y="33"/>
                    <a:pt x="20" y="31"/>
                    <a:pt x="20" y="28"/>
                  </a:cubicBezTo>
                  <a:cubicBezTo>
                    <a:pt x="20" y="25"/>
                    <a:pt x="21" y="22"/>
                    <a:pt x="22" y="20"/>
                  </a:cubicBezTo>
                  <a:cubicBezTo>
                    <a:pt x="24" y="15"/>
                    <a:pt x="27" y="11"/>
                    <a:pt x="31" y="8"/>
                  </a:cubicBezTo>
                  <a:cubicBezTo>
                    <a:pt x="34" y="5"/>
                    <a:pt x="39" y="3"/>
                    <a:pt x="43" y="2"/>
                  </a:cubicBezTo>
                  <a:cubicBezTo>
                    <a:pt x="48" y="1"/>
                    <a:pt x="53" y="0"/>
                    <a:pt x="58" y="0"/>
                  </a:cubicBezTo>
                  <a:cubicBezTo>
                    <a:pt x="62" y="0"/>
                    <a:pt x="67" y="0"/>
                    <a:pt x="71" y="0"/>
                  </a:cubicBezTo>
                  <a:cubicBezTo>
                    <a:pt x="76" y="0"/>
                    <a:pt x="81" y="1"/>
                    <a:pt x="86" y="2"/>
                  </a:cubicBezTo>
                  <a:cubicBezTo>
                    <a:pt x="91" y="4"/>
                    <a:pt x="95" y="6"/>
                    <a:pt x="99" y="8"/>
                  </a:cubicBezTo>
                  <a:cubicBezTo>
                    <a:pt x="101" y="9"/>
                    <a:pt x="103" y="11"/>
                    <a:pt x="105" y="12"/>
                  </a:cubicBezTo>
                  <a:cubicBezTo>
                    <a:pt x="106" y="14"/>
                    <a:pt x="108" y="16"/>
                    <a:pt x="109" y="17"/>
                  </a:cubicBezTo>
                  <a:cubicBezTo>
                    <a:pt x="111" y="19"/>
                    <a:pt x="112" y="21"/>
                    <a:pt x="112" y="24"/>
                  </a:cubicBezTo>
                  <a:cubicBezTo>
                    <a:pt x="113" y="26"/>
                    <a:pt x="113" y="28"/>
                    <a:pt x="113" y="31"/>
                  </a:cubicBezTo>
                  <a:cubicBezTo>
                    <a:pt x="112" y="34"/>
                    <a:pt x="112" y="36"/>
                    <a:pt x="111" y="39"/>
                  </a:cubicBezTo>
                  <a:cubicBezTo>
                    <a:pt x="110" y="42"/>
                    <a:pt x="109" y="44"/>
                    <a:pt x="108" y="46"/>
                  </a:cubicBezTo>
                  <a:cubicBezTo>
                    <a:pt x="106" y="49"/>
                    <a:pt x="104" y="51"/>
                    <a:pt x="103" y="53"/>
                  </a:cubicBezTo>
                  <a:cubicBezTo>
                    <a:pt x="101" y="55"/>
                    <a:pt x="99" y="57"/>
                    <a:pt x="97" y="59"/>
                  </a:cubicBezTo>
                  <a:cubicBezTo>
                    <a:pt x="102" y="61"/>
                    <a:pt x="106" y="63"/>
                    <a:pt x="109" y="67"/>
                  </a:cubicBezTo>
                  <a:cubicBezTo>
                    <a:pt x="112" y="71"/>
                    <a:pt x="115" y="75"/>
                    <a:pt x="117" y="79"/>
                  </a:cubicBezTo>
                  <a:cubicBezTo>
                    <a:pt x="118" y="84"/>
                    <a:pt x="120" y="88"/>
                    <a:pt x="120" y="93"/>
                  </a:cubicBezTo>
                  <a:cubicBezTo>
                    <a:pt x="121" y="98"/>
                    <a:pt x="121" y="103"/>
                    <a:pt x="120" y="108"/>
                  </a:cubicBezTo>
                  <a:close/>
                  <a:moveTo>
                    <a:pt x="91" y="97"/>
                  </a:moveTo>
                  <a:cubicBezTo>
                    <a:pt x="91" y="94"/>
                    <a:pt x="91" y="91"/>
                    <a:pt x="90" y="88"/>
                  </a:cubicBezTo>
                  <a:cubicBezTo>
                    <a:pt x="89" y="85"/>
                    <a:pt x="88" y="83"/>
                    <a:pt x="86" y="81"/>
                  </a:cubicBezTo>
                  <a:cubicBezTo>
                    <a:pt x="85" y="80"/>
                    <a:pt x="85" y="79"/>
                    <a:pt x="84" y="79"/>
                  </a:cubicBezTo>
                  <a:cubicBezTo>
                    <a:pt x="84" y="79"/>
                    <a:pt x="84" y="78"/>
                    <a:pt x="83" y="78"/>
                  </a:cubicBezTo>
                  <a:cubicBezTo>
                    <a:pt x="80" y="78"/>
                    <a:pt x="77" y="78"/>
                    <a:pt x="74" y="78"/>
                  </a:cubicBezTo>
                  <a:cubicBezTo>
                    <a:pt x="71" y="78"/>
                    <a:pt x="68" y="78"/>
                    <a:pt x="65" y="78"/>
                  </a:cubicBezTo>
                  <a:cubicBezTo>
                    <a:pt x="61" y="79"/>
                    <a:pt x="58" y="79"/>
                    <a:pt x="55" y="80"/>
                  </a:cubicBezTo>
                  <a:cubicBezTo>
                    <a:pt x="52" y="81"/>
                    <a:pt x="50" y="83"/>
                    <a:pt x="47" y="84"/>
                  </a:cubicBezTo>
                  <a:cubicBezTo>
                    <a:pt x="44" y="86"/>
                    <a:pt x="41" y="87"/>
                    <a:pt x="39" y="89"/>
                  </a:cubicBezTo>
                  <a:cubicBezTo>
                    <a:pt x="37" y="92"/>
                    <a:pt x="35" y="94"/>
                    <a:pt x="33" y="96"/>
                  </a:cubicBezTo>
                  <a:cubicBezTo>
                    <a:pt x="31" y="99"/>
                    <a:pt x="30" y="102"/>
                    <a:pt x="29" y="104"/>
                  </a:cubicBezTo>
                  <a:cubicBezTo>
                    <a:pt x="28" y="107"/>
                    <a:pt x="27" y="110"/>
                    <a:pt x="27" y="113"/>
                  </a:cubicBezTo>
                  <a:cubicBezTo>
                    <a:pt x="26" y="115"/>
                    <a:pt x="26" y="117"/>
                    <a:pt x="26" y="118"/>
                  </a:cubicBezTo>
                  <a:cubicBezTo>
                    <a:pt x="27" y="120"/>
                    <a:pt x="27" y="122"/>
                    <a:pt x="28" y="123"/>
                  </a:cubicBezTo>
                  <a:cubicBezTo>
                    <a:pt x="29" y="125"/>
                    <a:pt x="31" y="126"/>
                    <a:pt x="32" y="127"/>
                  </a:cubicBezTo>
                  <a:cubicBezTo>
                    <a:pt x="34" y="128"/>
                    <a:pt x="35" y="129"/>
                    <a:pt x="37" y="129"/>
                  </a:cubicBezTo>
                  <a:cubicBezTo>
                    <a:pt x="43" y="130"/>
                    <a:pt x="48" y="129"/>
                    <a:pt x="54" y="128"/>
                  </a:cubicBezTo>
                  <a:cubicBezTo>
                    <a:pt x="59" y="126"/>
                    <a:pt x="65" y="124"/>
                    <a:pt x="70" y="122"/>
                  </a:cubicBezTo>
                  <a:cubicBezTo>
                    <a:pt x="72" y="120"/>
                    <a:pt x="74" y="119"/>
                    <a:pt x="77" y="117"/>
                  </a:cubicBezTo>
                  <a:cubicBezTo>
                    <a:pt x="79" y="115"/>
                    <a:pt x="81" y="113"/>
                    <a:pt x="83" y="111"/>
                  </a:cubicBezTo>
                  <a:cubicBezTo>
                    <a:pt x="85" y="109"/>
                    <a:pt x="86" y="107"/>
                    <a:pt x="88" y="105"/>
                  </a:cubicBezTo>
                  <a:cubicBezTo>
                    <a:pt x="89" y="102"/>
                    <a:pt x="90" y="100"/>
                    <a:pt x="91" y="97"/>
                  </a:cubicBezTo>
                  <a:close/>
                  <a:moveTo>
                    <a:pt x="83" y="38"/>
                  </a:moveTo>
                  <a:cubicBezTo>
                    <a:pt x="83" y="36"/>
                    <a:pt x="83" y="34"/>
                    <a:pt x="82" y="32"/>
                  </a:cubicBezTo>
                  <a:cubicBezTo>
                    <a:pt x="81" y="31"/>
                    <a:pt x="80" y="29"/>
                    <a:pt x="79" y="28"/>
                  </a:cubicBezTo>
                  <a:cubicBezTo>
                    <a:pt x="77" y="27"/>
                    <a:pt x="75" y="26"/>
                    <a:pt x="74" y="25"/>
                  </a:cubicBezTo>
                  <a:cubicBezTo>
                    <a:pt x="72" y="25"/>
                    <a:pt x="70" y="25"/>
                    <a:pt x="68" y="24"/>
                  </a:cubicBezTo>
                  <a:cubicBezTo>
                    <a:pt x="65" y="24"/>
                    <a:pt x="63" y="24"/>
                    <a:pt x="61" y="24"/>
                  </a:cubicBezTo>
                  <a:cubicBezTo>
                    <a:pt x="58" y="25"/>
                    <a:pt x="56" y="25"/>
                    <a:pt x="54" y="26"/>
                  </a:cubicBezTo>
                  <a:cubicBezTo>
                    <a:pt x="52" y="27"/>
                    <a:pt x="50" y="29"/>
                    <a:pt x="48" y="30"/>
                  </a:cubicBezTo>
                  <a:cubicBezTo>
                    <a:pt x="47" y="32"/>
                    <a:pt x="45" y="34"/>
                    <a:pt x="45" y="36"/>
                  </a:cubicBezTo>
                  <a:cubicBezTo>
                    <a:pt x="44" y="39"/>
                    <a:pt x="44" y="41"/>
                    <a:pt x="43" y="43"/>
                  </a:cubicBezTo>
                  <a:cubicBezTo>
                    <a:pt x="43" y="45"/>
                    <a:pt x="42" y="47"/>
                    <a:pt x="42" y="50"/>
                  </a:cubicBezTo>
                  <a:cubicBezTo>
                    <a:pt x="41" y="52"/>
                    <a:pt x="41" y="53"/>
                    <a:pt x="41" y="55"/>
                  </a:cubicBezTo>
                  <a:cubicBezTo>
                    <a:pt x="41" y="57"/>
                    <a:pt x="41" y="59"/>
                    <a:pt x="41" y="61"/>
                  </a:cubicBezTo>
                  <a:cubicBezTo>
                    <a:pt x="45" y="61"/>
                    <a:pt x="49" y="60"/>
                    <a:pt x="53" y="59"/>
                  </a:cubicBezTo>
                  <a:cubicBezTo>
                    <a:pt x="57" y="58"/>
                    <a:pt x="61" y="56"/>
                    <a:pt x="65" y="54"/>
                  </a:cubicBezTo>
                  <a:cubicBezTo>
                    <a:pt x="67" y="53"/>
                    <a:pt x="69" y="52"/>
                    <a:pt x="71" y="51"/>
                  </a:cubicBezTo>
                  <a:cubicBezTo>
                    <a:pt x="72" y="50"/>
                    <a:pt x="74" y="49"/>
                    <a:pt x="76" y="48"/>
                  </a:cubicBezTo>
                  <a:cubicBezTo>
                    <a:pt x="77" y="47"/>
                    <a:pt x="79" y="45"/>
                    <a:pt x="80" y="44"/>
                  </a:cubicBezTo>
                  <a:cubicBezTo>
                    <a:pt x="81" y="42"/>
                    <a:pt x="82" y="40"/>
                    <a:pt x="83" y="38"/>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3" name="Freeform 61"/>
            <p:cNvSpPr/>
            <p:nvPr/>
          </p:nvSpPr>
          <p:spPr bwMode="auto">
            <a:xfrm>
              <a:off x="2641" y="-1288"/>
              <a:ext cx="130" cy="196"/>
            </a:xfrm>
            <a:custGeom>
              <a:avLst/>
              <a:gdLst>
                <a:gd name="T0" fmla="*/ 52 w 55"/>
                <a:gd name="T1" fmla="*/ 53 h 83"/>
                <a:gd name="T2" fmla="*/ 43 w 55"/>
                <a:gd name="T3" fmla="*/ 66 h 83"/>
                <a:gd name="T4" fmla="*/ 31 w 55"/>
                <a:gd name="T5" fmla="*/ 76 h 83"/>
                <a:gd name="T6" fmla="*/ 17 w 55"/>
                <a:gd name="T7" fmla="*/ 82 h 83"/>
                <a:gd name="T8" fmla="*/ 6 w 55"/>
                <a:gd name="T9" fmla="*/ 81 h 83"/>
                <a:gd name="T10" fmla="*/ 3 w 55"/>
                <a:gd name="T11" fmla="*/ 76 h 83"/>
                <a:gd name="T12" fmla="*/ 3 w 55"/>
                <a:gd name="T13" fmla="*/ 70 h 83"/>
                <a:gd name="T14" fmla="*/ 9 w 55"/>
                <a:gd name="T15" fmla="*/ 68 h 83"/>
                <a:gd name="T16" fmla="*/ 16 w 55"/>
                <a:gd name="T17" fmla="*/ 68 h 83"/>
                <a:gd name="T18" fmla="*/ 26 w 55"/>
                <a:gd name="T19" fmla="*/ 64 h 83"/>
                <a:gd name="T20" fmla="*/ 34 w 55"/>
                <a:gd name="T21" fmla="*/ 55 h 83"/>
                <a:gd name="T22" fmla="*/ 38 w 55"/>
                <a:gd name="T23" fmla="*/ 48 h 83"/>
                <a:gd name="T24" fmla="*/ 40 w 55"/>
                <a:gd name="T25" fmla="*/ 43 h 83"/>
                <a:gd name="T26" fmla="*/ 38 w 55"/>
                <a:gd name="T27" fmla="*/ 39 h 83"/>
                <a:gd name="T28" fmla="*/ 30 w 55"/>
                <a:gd name="T29" fmla="*/ 41 h 83"/>
                <a:gd name="T30" fmla="*/ 18 w 55"/>
                <a:gd name="T31" fmla="*/ 49 h 83"/>
                <a:gd name="T32" fmla="*/ 9 w 55"/>
                <a:gd name="T33" fmla="*/ 55 h 83"/>
                <a:gd name="T34" fmla="*/ 3 w 55"/>
                <a:gd name="T35" fmla="*/ 55 h 83"/>
                <a:gd name="T36" fmla="*/ 0 w 55"/>
                <a:gd name="T37" fmla="*/ 48 h 83"/>
                <a:gd name="T38" fmla="*/ 1 w 55"/>
                <a:gd name="T39" fmla="*/ 37 h 83"/>
                <a:gd name="T40" fmla="*/ 3 w 55"/>
                <a:gd name="T41" fmla="*/ 21 h 83"/>
                <a:gd name="T42" fmla="*/ 5 w 55"/>
                <a:gd name="T43" fmla="*/ 11 h 83"/>
                <a:gd name="T44" fmla="*/ 13 w 55"/>
                <a:gd name="T45" fmla="*/ 3 h 83"/>
                <a:gd name="T46" fmla="*/ 28 w 55"/>
                <a:gd name="T47" fmla="*/ 0 h 83"/>
                <a:gd name="T48" fmla="*/ 39 w 55"/>
                <a:gd name="T49" fmla="*/ 0 h 83"/>
                <a:gd name="T50" fmla="*/ 44 w 55"/>
                <a:gd name="T51" fmla="*/ 8 h 83"/>
                <a:gd name="T52" fmla="*/ 42 w 55"/>
                <a:gd name="T53" fmla="*/ 10 h 83"/>
                <a:gd name="T54" fmla="*/ 38 w 55"/>
                <a:gd name="T55" fmla="*/ 11 h 83"/>
                <a:gd name="T56" fmla="*/ 27 w 55"/>
                <a:gd name="T57" fmla="*/ 11 h 83"/>
                <a:gd name="T58" fmla="*/ 17 w 55"/>
                <a:gd name="T59" fmla="*/ 14 h 83"/>
                <a:gd name="T60" fmla="*/ 15 w 55"/>
                <a:gd name="T61" fmla="*/ 25 h 83"/>
                <a:gd name="T62" fmla="*/ 13 w 55"/>
                <a:gd name="T63" fmla="*/ 37 h 83"/>
                <a:gd name="T64" fmla="*/ 13 w 55"/>
                <a:gd name="T65" fmla="*/ 39 h 83"/>
                <a:gd name="T66" fmla="*/ 24 w 55"/>
                <a:gd name="T67" fmla="*/ 28 h 83"/>
                <a:gd name="T68" fmla="*/ 38 w 55"/>
                <a:gd name="T69" fmla="*/ 24 h 83"/>
                <a:gd name="T70" fmla="*/ 51 w 55"/>
                <a:gd name="T71" fmla="*/ 30 h 83"/>
                <a:gd name="T72" fmla="*/ 54 w 55"/>
                <a:gd name="T73"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 h="83">
                  <a:moveTo>
                    <a:pt x="54" y="45"/>
                  </a:moveTo>
                  <a:cubicBezTo>
                    <a:pt x="54" y="48"/>
                    <a:pt x="53" y="50"/>
                    <a:pt x="52" y="53"/>
                  </a:cubicBezTo>
                  <a:cubicBezTo>
                    <a:pt x="51" y="55"/>
                    <a:pt x="50" y="57"/>
                    <a:pt x="48" y="60"/>
                  </a:cubicBezTo>
                  <a:cubicBezTo>
                    <a:pt x="47" y="62"/>
                    <a:pt x="45" y="64"/>
                    <a:pt x="43" y="66"/>
                  </a:cubicBezTo>
                  <a:cubicBezTo>
                    <a:pt x="41" y="68"/>
                    <a:pt x="39" y="70"/>
                    <a:pt x="37" y="71"/>
                  </a:cubicBezTo>
                  <a:cubicBezTo>
                    <a:pt x="35" y="73"/>
                    <a:pt x="33" y="74"/>
                    <a:pt x="31" y="76"/>
                  </a:cubicBezTo>
                  <a:cubicBezTo>
                    <a:pt x="29" y="77"/>
                    <a:pt x="27" y="79"/>
                    <a:pt x="24" y="80"/>
                  </a:cubicBezTo>
                  <a:cubicBezTo>
                    <a:pt x="22" y="81"/>
                    <a:pt x="19" y="82"/>
                    <a:pt x="17" y="82"/>
                  </a:cubicBezTo>
                  <a:cubicBezTo>
                    <a:pt x="14" y="83"/>
                    <a:pt x="12" y="83"/>
                    <a:pt x="9" y="82"/>
                  </a:cubicBezTo>
                  <a:cubicBezTo>
                    <a:pt x="8" y="82"/>
                    <a:pt x="7" y="82"/>
                    <a:pt x="6" y="81"/>
                  </a:cubicBezTo>
                  <a:cubicBezTo>
                    <a:pt x="5" y="81"/>
                    <a:pt x="5" y="80"/>
                    <a:pt x="4" y="79"/>
                  </a:cubicBezTo>
                  <a:cubicBezTo>
                    <a:pt x="4" y="78"/>
                    <a:pt x="3" y="77"/>
                    <a:pt x="3" y="76"/>
                  </a:cubicBezTo>
                  <a:cubicBezTo>
                    <a:pt x="3" y="75"/>
                    <a:pt x="3" y="74"/>
                    <a:pt x="3" y="73"/>
                  </a:cubicBezTo>
                  <a:cubicBezTo>
                    <a:pt x="3" y="72"/>
                    <a:pt x="3" y="71"/>
                    <a:pt x="3" y="70"/>
                  </a:cubicBezTo>
                  <a:cubicBezTo>
                    <a:pt x="4" y="69"/>
                    <a:pt x="4" y="69"/>
                    <a:pt x="5" y="68"/>
                  </a:cubicBezTo>
                  <a:cubicBezTo>
                    <a:pt x="6" y="68"/>
                    <a:pt x="8" y="68"/>
                    <a:pt x="9" y="68"/>
                  </a:cubicBezTo>
                  <a:cubicBezTo>
                    <a:pt x="10" y="68"/>
                    <a:pt x="11" y="68"/>
                    <a:pt x="12" y="68"/>
                  </a:cubicBezTo>
                  <a:cubicBezTo>
                    <a:pt x="13" y="68"/>
                    <a:pt x="14" y="68"/>
                    <a:pt x="16" y="68"/>
                  </a:cubicBezTo>
                  <a:cubicBezTo>
                    <a:pt x="17" y="68"/>
                    <a:pt x="18" y="68"/>
                    <a:pt x="19" y="67"/>
                  </a:cubicBezTo>
                  <a:cubicBezTo>
                    <a:pt x="22" y="67"/>
                    <a:pt x="24" y="65"/>
                    <a:pt x="26" y="64"/>
                  </a:cubicBezTo>
                  <a:cubicBezTo>
                    <a:pt x="28" y="62"/>
                    <a:pt x="30" y="60"/>
                    <a:pt x="32" y="58"/>
                  </a:cubicBezTo>
                  <a:cubicBezTo>
                    <a:pt x="32" y="57"/>
                    <a:pt x="33" y="56"/>
                    <a:pt x="34" y="55"/>
                  </a:cubicBezTo>
                  <a:cubicBezTo>
                    <a:pt x="35" y="54"/>
                    <a:pt x="36" y="53"/>
                    <a:pt x="37" y="52"/>
                  </a:cubicBezTo>
                  <a:cubicBezTo>
                    <a:pt x="37" y="51"/>
                    <a:pt x="38" y="50"/>
                    <a:pt x="38" y="48"/>
                  </a:cubicBezTo>
                  <a:cubicBezTo>
                    <a:pt x="39" y="47"/>
                    <a:pt x="39" y="46"/>
                    <a:pt x="39" y="45"/>
                  </a:cubicBezTo>
                  <a:cubicBezTo>
                    <a:pt x="40" y="44"/>
                    <a:pt x="40" y="43"/>
                    <a:pt x="40" y="43"/>
                  </a:cubicBezTo>
                  <a:cubicBezTo>
                    <a:pt x="39" y="42"/>
                    <a:pt x="39" y="41"/>
                    <a:pt x="39" y="41"/>
                  </a:cubicBezTo>
                  <a:cubicBezTo>
                    <a:pt x="39" y="40"/>
                    <a:pt x="38" y="39"/>
                    <a:pt x="38" y="39"/>
                  </a:cubicBezTo>
                  <a:cubicBezTo>
                    <a:pt x="38" y="39"/>
                    <a:pt x="37" y="38"/>
                    <a:pt x="36" y="38"/>
                  </a:cubicBezTo>
                  <a:cubicBezTo>
                    <a:pt x="34" y="39"/>
                    <a:pt x="32" y="39"/>
                    <a:pt x="30" y="41"/>
                  </a:cubicBezTo>
                  <a:cubicBezTo>
                    <a:pt x="28" y="42"/>
                    <a:pt x="26" y="43"/>
                    <a:pt x="24" y="45"/>
                  </a:cubicBezTo>
                  <a:cubicBezTo>
                    <a:pt x="22" y="46"/>
                    <a:pt x="20" y="48"/>
                    <a:pt x="18" y="49"/>
                  </a:cubicBezTo>
                  <a:cubicBezTo>
                    <a:pt x="16" y="51"/>
                    <a:pt x="14" y="52"/>
                    <a:pt x="12" y="54"/>
                  </a:cubicBezTo>
                  <a:cubicBezTo>
                    <a:pt x="11" y="54"/>
                    <a:pt x="10" y="55"/>
                    <a:pt x="9" y="55"/>
                  </a:cubicBezTo>
                  <a:cubicBezTo>
                    <a:pt x="8" y="56"/>
                    <a:pt x="7" y="56"/>
                    <a:pt x="6" y="56"/>
                  </a:cubicBezTo>
                  <a:cubicBezTo>
                    <a:pt x="5" y="56"/>
                    <a:pt x="4" y="56"/>
                    <a:pt x="3" y="55"/>
                  </a:cubicBezTo>
                  <a:cubicBezTo>
                    <a:pt x="2" y="54"/>
                    <a:pt x="1" y="53"/>
                    <a:pt x="1" y="52"/>
                  </a:cubicBezTo>
                  <a:cubicBezTo>
                    <a:pt x="0" y="51"/>
                    <a:pt x="0" y="49"/>
                    <a:pt x="0" y="48"/>
                  </a:cubicBezTo>
                  <a:cubicBezTo>
                    <a:pt x="0" y="47"/>
                    <a:pt x="0" y="46"/>
                    <a:pt x="0" y="44"/>
                  </a:cubicBezTo>
                  <a:cubicBezTo>
                    <a:pt x="0" y="42"/>
                    <a:pt x="0" y="39"/>
                    <a:pt x="1" y="37"/>
                  </a:cubicBezTo>
                  <a:cubicBezTo>
                    <a:pt x="1" y="34"/>
                    <a:pt x="1" y="32"/>
                    <a:pt x="2" y="29"/>
                  </a:cubicBezTo>
                  <a:cubicBezTo>
                    <a:pt x="2" y="26"/>
                    <a:pt x="3" y="24"/>
                    <a:pt x="3" y="21"/>
                  </a:cubicBezTo>
                  <a:cubicBezTo>
                    <a:pt x="4" y="19"/>
                    <a:pt x="4" y="16"/>
                    <a:pt x="4" y="14"/>
                  </a:cubicBezTo>
                  <a:cubicBezTo>
                    <a:pt x="5" y="13"/>
                    <a:pt x="5" y="12"/>
                    <a:pt x="5" y="11"/>
                  </a:cubicBezTo>
                  <a:cubicBezTo>
                    <a:pt x="6" y="10"/>
                    <a:pt x="6" y="9"/>
                    <a:pt x="7" y="8"/>
                  </a:cubicBezTo>
                  <a:cubicBezTo>
                    <a:pt x="9" y="6"/>
                    <a:pt x="11" y="4"/>
                    <a:pt x="13" y="3"/>
                  </a:cubicBezTo>
                  <a:cubicBezTo>
                    <a:pt x="15" y="2"/>
                    <a:pt x="18" y="2"/>
                    <a:pt x="20" y="1"/>
                  </a:cubicBezTo>
                  <a:cubicBezTo>
                    <a:pt x="23" y="1"/>
                    <a:pt x="25" y="0"/>
                    <a:pt x="28" y="0"/>
                  </a:cubicBezTo>
                  <a:cubicBezTo>
                    <a:pt x="30" y="0"/>
                    <a:pt x="33" y="0"/>
                    <a:pt x="35" y="0"/>
                  </a:cubicBezTo>
                  <a:cubicBezTo>
                    <a:pt x="36" y="0"/>
                    <a:pt x="37" y="0"/>
                    <a:pt x="39" y="0"/>
                  </a:cubicBezTo>
                  <a:cubicBezTo>
                    <a:pt x="40" y="1"/>
                    <a:pt x="41" y="1"/>
                    <a:pt x="42" y="2"/>
                  </a:cubicBezTo>
                  <a:cubicBezTo>
                    <a:pt x="43" y="3"/>
                    <a:pt x="44" y="5"/>
                    <a:pt x="44" y="8"/>
                  </a:cubicBezTo>
                  <a:cubicBezTo>
                    <a:pt x="44" y="8"/>
                    <a:pt x="44" y="9"/>
                    <a:pt x="43" y="9"/>
                  </a:cubicBezTo>
                  <a:cubicBezTo>
                    <a:pt x="43" y="10"/>
                    <a:pt x="42" y="10"/>
                    <a:pt x="42" y="10"/>
                  </a:cubicBezTo>
                  <a:cubicBezTo>
                    <a:pt x="41" y="11"/>
                    <a:pt x="40" y="11"/>
                    <a:pt x="40" y="11"/>
                  </a:cubicBezTo>
                  <a:cubicBezTo>
                    <a:pt x="39" y="11"/>
                    <a:pt x="39" y="11"/>
                    <a:pt x="38" y="11"/>
                  </a:cubicBezTo>
                  <a:cubicBezTo>
                    <a:pt x="37" y="11"/>
                    <a:pt x="35" y="11"/>
                    <a:pt x="33" y="11"/>
                  </a:cubicBezTo>
                  <a:cubicBezTo>
                    <a:pt x="31" y="11"/>
                    <a:pt x="29" y="11"/>
                    <a:pt x="27" y="11"/>
                  </a:cubicBezTo>
                  <a:cubicBezTo>
                    <a:pt x="26" y="12"/>
                    <a:pt x="24" y="12"/>
                    <a:pt x="22" y="12"/>
                  </a:cubicBezTo>
                  <a:cubicBezTo>
                    <a:pt x="20" y="13"/>
                    <a:pt x="19" y="13"/>
                    <a:pt x="17" y="14"/>
                  </a:cubicBezTo>
                  <a:cubicBezTo>
                    <a:pt x="17" y="16"/>
                    <a:pt x="16" y="18"/>
                    <a:pt x="16" y="20"/>
                  </a:cubicBezTo>
                  <a:cubicBezTo>
                    <a:pt x="16" y="22"/>
                    <a:pt x="15" y="24"/>
                    <a:pt x="15" y="25"/>
                  </a:cubicBezTo>
                  <a:cubicBezTo>
                    <a:pt x="15" y="27"/>
                    <a:pt x="14" y="29"/>
                    <a:pt x="14" y="31"/>
                  </a:cubicBezTo>
                  <a:cubicBezTo>
                    <a:pt x="14" y="33"/>
                    <a:pt x="14" y="35"/>
                    <a:pt x="13" y="37"/>
                  </a:cubicBezTo>
                  <a:cubicBezTo>
                    <a:pt x="13" y="38"/>
                    <a:pt x="13" y="38"/>
                    <a:pt x="13" y="38"/>
                  </a:cubicBezTo>
                  <a:cubicBezTo>
                    <a:pt x="13" y="39"/>
                    <a:pt x="13" y="39"/>
                    <a:pt x="13" y="39"/>
                  </a:cubicBezTo>
                  <a:cubicBezTo>
                    <a:pt x="15" y="37"/>
                    <a:pt x="16" y="35"/>
                    <a:pt x="18" y="33"/>
                  </a:cubicBezTo>
                  <a:cubicBezTo>
                    <a:pt x="20" y="31"/>
                    <a:pt x="22" y="30"/>
                    <a:pt x="24" y="28"/>
                  </a:cubicBezTo>
                  <a:cubicBezTo>
                    <a:pt x="26" y="27"/>
                    <a:pt x="28" y="26"/>
                    <a:pt x="31" y="25"/>
                  </a:cubicBezTo>
                  <a:cubicBezTo>
                    <a:pt x="33" y="25"/>
                    <a:pt x="35" y="24"/>
                    <a:pt x="38" y="24"/>
                  </a:cubicBezTo>
                  <a:cubicBezTo>
                    <a:pt x="40" y="24"/>
                    <a:pt x="43" y="25"/>
                    <a:pt x="45" y="26"/>
                  </a:cubicBezTo>
                  <a:cubicBezTo>
                    <a:pt x="48" y="27"/>
                    <a:pt x="49" y="28"/>
                    <a:pt x="51" y="30"/>
                  </a:cubicBezTo>
                  <a:cubicBezTo>
                    <a:pt x="52" y="32"/>
                    <a:pt x="53" y="35"/>
                    <a:pt x="54" y="37"/>
                  </a:cubicBezTo>
                  <a:cubicBezTo>
                    <a:pt x="55" y="40"/>
                    <a:pt x="55" y="43"/>
                    <a:pt x="54" y="45"/>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4" name="Freeform 62"/>
            <p:cNvSpPr/>
            <p:nvPr/>
          </p:nvSpPr>
          <p:spPr bwMode="auto">
            <a:xfrm>
              <a:off x="4861" y="-1570"/>
              <a:ext cx="232" cy="241"/>
            </a:xfrm>
            <a:custGeom>
              <a:avLst/>
              <a:gdLst>
                <a:gd name="T0" fmla="*/ 64 w 98"/>
                <a:gd name="T1" fmla="*/ 102 h 102"/>
                <a:gd name="T2" fmla="*/ 57 w 98"/>
                <a:gd name="T3" fmla="*/ 100 h 102"/>
                <a:gd name="T4" fmla="*/ 55 w 98"/>
                <a:gd name="T5" fmla="*/ 96 h 102"/>
                <a:gd name="T6" fmla="*/ 60 w 98"/>
                <a:gd name="T7" fmla="*/ 80 h 102"/>
                <a:gd name="T8" fmla="*/ 68 w 98"/>
                <a:gd name="T9" fmla="*/ 63 h 102"/>
                <a:gd name="T10" fmla="*/ 73 w 98"/>
                <a:gd name="T11" fmla="*/ 54 h 102"/>
                <a:gd name="T12" fmla="*/ 76 w 98"/>
                <a:gd name="T13" fmla="*/ 47 h 102"/>
                <a:gd name="T14" fmla="*/ 68 w 98"/>
                <a:gd name="T15" fmla="*/ 48 h 102"/>
                <a:gd name="T16" fmla="*/ 51 w 98"/>
                <a:gd name="T17" fmla="*/ 61 h 102"/>
                <a:gd name="T18" fmla="*/ 40 w 98"/>
                <a:gd name="T19" fmla="*/ 71 h 102"/>
                <a:gd name="T20" fmla="*/ 36 w 98"/>
                <a:gd name="T21" fmla="*/ 75 h 102"/>
                <a:gd name="T22" fmla="*/ 33 w 98"/>
                <a:gd name="T23" fmla="*/ 76 h 102"/>
                <a:gd name="T24" fmla="*/ 27 w 98"/>
                <a:gd name="T25" fmla="*/ 72 h 102"/>
                <a:gd name="T26" fmla="*/ 27 w 98"/>
                <a:gd name="T27" fmla="*/ 58 h 102"/>
                <a:gd name="T28" fmla="*/ 32 w 98"/>
                <a:gd name="T29" fmla="*/ 43 h 102"/>
                <a:gd name="T30" fmla="*/ 30 w 98"/>
                <a:gd name="T31" fmla="*/ 38 h 102"/>
                <a:gd name="T32" fmla="*/ 24 w 98"/>
                <a:gd name="T33" fmla="*/ 46 h 102"/>
                <a:gd name="T34" fmla="*/ 20 w 98"/>
                <a:gd name="T35" fmla="*/ 53 h 102"/>
                <a:gd name="T36" fmla="*/ 16 w 98"/>
                <a:gd name="T37" fmla="*/ 60 h 102"/>
                <a:gd name="T38" fmla="*/ 14 w 98"/>
                <a:gd name="T39" fmla="*/ 66 h 102"/>
                <a:gd name="T40" fmla="*/ 12 w 98"/>
                <a:gd name="T41" fmla="*/ 71 h 102"/>
                <a:gd name="T42" fmla="*/ 7 w 98"/>
                <a:gd name="T43" fmla="*/ 74 h 102"/>
                <a:gd name="T44" fmla="*/ 1 w 98"/>
                <a:gd name="T45" fmla="*/ 69 h 102"/>
                <a:gd name="T46" fmla="*/ 1 w 98"/>
                <a:gd name="T47" fmla="*/ 60 h 102"/>
                <a:gd name="T48" fmla="*/ 8 w 98"/>
                <a:gd name="T49" fmla="*/ 45 h 102"/>
                <a:gd name="T50" fmla="*/ 20 w 98"/>
                <a:gd name="T51" fmla="*/ 24 h 102"/>
                <a:gd name="T52" fmla="*/ 32 w 98"/>
                <a:gd name="T53" fmla="*/ 10 h 102"/>
                <a:gd name="T54" fmla="*/ 42 w 98"/>
                <a:gd name="T55" fmla="*/ 2 h 102"/>
                <a:gd name="T56" fmla="*/ 51 w 98"/>
                <a:gd name="T57" fmla="*/ 2 h 102"/>
                <a:gd name="T58" fmla="*/ 54 w 98"/>
                <a:gd name="T59" fmla="*/ 8 h 102"/>
                <a:gd name="T60" fmla="*/ 52 w 98"/>
                <a:gd name="T61" fmla="*/ 18 h 102"/>
                <a:gd name="T62" fmla="*/ 49 w 98"/>
                <a:gd name="T63" fmla="*/ 30 h 102"/>
                <a:gd name="T64" fmla="*/ 48 w 98"/>
                <a:gd name="T65" fmla="*/ 36 h 102"/>
                <a:gd name="T66" fmla="*/ 48 w 98"/>
                <a:gd name="T67" fmla="*/ 41 h 102"/>
                <a:gd name="T68" fmla="*/ 60 w 98"/>
                <a:gd name="T69" fmla="*/ 36 h 102"/>
                <a:gd name="T70" fmla="*/ 76 w 98"/>
                <a:gd name="T71" fmla="*/ 26 h 102"/>
                <a:gd name="T72" fmla="*/ 86 w 98"/>
                <a:gd name="T73" fmla="*/ 21 h 102"/>
                <a:gd name="T74" fmla="*/ 95 w 98"/>
                <a:gd name="T75" fmla="*/ 24 h 102"/>
                <a:gd name="T76" fmla="*/ 98 w 98"/>
                <a:gd name="T77" fmla="*/ 31 h 102"/>
                <a:gd name="T78" fmla="*/ 96 w 98"/>
                <a:gd name="T79" fmla="*/ 42 h 102"/>
                <a:gd name="T80" fmla="*/ 92 w 98"/>
                <a:gd name="T81" fmla="*/ 51 h 102"/>
                <a:gd name="T82" fmla="*/ 90 w 98"/>
                <a:gd name="T83" fmla="*/ 56 h 102"/>
                <a:gd name="T84" fmla="*/ 85 w 98"/>
                <a:gd name="T85" fmla="*/ 63 h 102"/>
                <a:gd name="T86" fmla="*/ 81 w 98"/>
                <a:gd name="T87" fmla="*/ 69 h 102"/>
                <a:gd name="T88" fmla="*/ 76 w 98"/>
                <a:gd name="T89" fmla="*/ 79 h 102"/>
                <a:gd name="T90" fmla="*/ 71 w 98"/>
                <a:gd name="T9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102">
                  <a:moveTo>
                    <a:pt x="68" y="101"/>
                  </a:moveTo>
                  <a:cubicBezTo>
                    <a:pt x="67" y="102"/>
                    <a:pt x="65" y="102"/>
                    <a:pt x="64" y="102"/>
                  </a:cubicBezTo>
                  <a:cubicBezTo>
                    <a:pt x="63" y="102"/>
                    <a:pt x="61" y="102"/>
                    <a:pt x="60" y="101"/>
                  </a:cubicBezTo>
                  <a:cubicBezTo>
                    <a:pt x="59" y="101"/>
                    <a:pt x="58" y="100"/>
                    <a:pt x="57" y="100"/>
                  </a:cubicBezTo>
                  <a:cubicBezTo>
                    <a:pt x="57" y="100"/>
                    <a:pt x="56" y="99"/>
                    <a:pt x="55" y="98"/>
                  </a:cubicBezTo>
                  <a:cubicBezTo>
                    <a:pt x="55" y="97"/>
                    <a:pt x="55" y="96"/>
                    <a:pt x="55" y="96"/>
                  </a:cubicBezTo>
                  <a:cubicBezTo>
                    <a:pt x="55" y="95"/>
                    <a:pt x="55" y="94"/>
                    <a:pt x="55" y="93"/>
                  </a:cubicBezTo>
                  <a:cubicBezTo>
                    <a:pt x="57" y="88"/>
                    <a:pt x="58" y="84"/>
                    <a:pt x="60" y="80"/>
                  </a:cubicBezTo>
                  <a:cubicBezTo>
                    <a:pt x="62" y="76"/>
                    <a:pt x="64" y="72"/>
                    <a:pt x="65" y="68"/>
                  </a:cubicBezTo>
                  <a:cubicBezTo>
                    <a:pt x="66" y="66"/>
                    <a:pt x="67" y="64"/>
                    <a:pt x="68" y="63"/>
                  </a:cubicBezTo>
                  <a:cubicBezTo>
                    <a:pt x="69" y="61"/>
                    <a:pt x="70" y="60"/>
                    <a:pt x="71" y="58"/>
                  </a:cubicBezTo>
                  <a:cubicBezTo>
                    <a:pt x="71" y="57"/>
                    <a:pt x="72" y="56"/>
                    <a:pt x="73" y="54"/>
                  </a:cubicBezTo>
                  <a:cubicBezTo>
                    <a:pt x="73" y="53"/>
                    <a:pt x="74" y="52"/>
                    <a:pt x="75" y="51"/>
                  </a:cubicBezTo>
                  <a:cubicBezTo>
                    <a:pt x="75" y="50"/>
                    <a:pt x="76" y="48"/>
                    <a:pt x="76" y="47"/>
                  </a:cubicBezTo>
                  <a:cubicBezTo>
                    <a:pt x="77" y="46"/>
                    <a:pt x="77" y="45"/>
                    <a:pt x="78" y="43"/>
                  </a:cubicBezTo>
                  <a:cubicBezTo>
                    <a:pt x="74" y="45"/>
                    <a:pt x="71" y="46"/>
                    <a:pt x="68" y="48"/>
                  </a:cubicBezTo>
                  <a:cubicBezTo>
                    <a:pt x="65" y="50"/>
                    <a:pt x="62" y="52"/>
                    <a:pt x="59" y="54"/>
                  </a:cubicBezTo>
                  <a:cubicBezTo>
                    <a:pt x="56" y="56"/>
                    <a:pt x="54" y="59"/>
                    <a:pt x="51" y="61"/>
                  </a:cubicBezTo>
                  <a:cubicBezTo>
                    <a:pt x="48" y="63"/>
                    <a:pt x="46" y="66"/>
                    <a:pt x="43" y="68"/>
                  </a:cubicBezTo>
                  <a:cubicBezTo>
                    <a:pt x="42" y="69"/>
                    <a:pt x="41" y="70"/>
                    <a:pt x="40" y="71"/>
                  </a:cubicBezTo>
                  <a:cubicBezTo>
                    <a:pt x="39" y="72"/>
                    <a:pt x="39" y="73"/>
                    <a:pt x="38" y="73"/>
                  </a:cubicBezTo>
                  <a:cubicBezTo>
                    <a:pt x="37" y="74"/>
                    <a:pt x="37" y="74"/>
                    <a:pt x="36" y="75"/>
                  </a:cubicBezTo>
                  <a:cubicBezTo>
                    <a:pt x="36" y="75"/>
                    <a:pt x="35" y="75"/>
                    <a:pt x="35" y="76"/>
                  </a:cubicBezTo>
                  <a:cubicBezTo>
                    <a:pt x="34" y="76"/>
                    <a:pt x="34" y="76"/>
                    <a:pt x="33" y="76"/>
                  </a:cubicBezTo>
                  <a:cubicBezTo>
                    <a:pt x="32" y="77"/>
                    <a:pt x="32" y="77"/>
                    <a:pt x="31" y="76"/>
                  </a:cubicBezTo>
                  <a:cubicBezTo>
                    <a:pt x="29" y="76"/>
                    <a:pt x="28" y="74"/>
                    <a:pt x="27" y="72"/>
                  </a:cubicBezTo>
                  <a:cubicBezTo>
                    <a:pt x="26" y="70"/>
                    <a:pt x="25" y="68"/>
                    <a:pt x="25" y="66"/>
                  </a:cubicBezTo>
                  <a:cubicBezTo>
                    <a:pt x="26" y="64"/>
                    <a:pt x="26" y="61"/>
                    <a:pt x="27" y="58"/>
                  </a:cubicBezTo>
                  <a:cubicBezTo>
                    <a:pt x="27" y="56"/>
                    <a:pt x="28" y="53"/>
                    <a:pt x="29" y="51"/>
                  </a:cubicBezTo>
                  <a:cubicBezTo>
                    <a:pt x="30" y="48"/>
                    <a:pt x="31" y="46"/>
                    <a:pt x="32" y="43"/>
                  </a:cubicBezTo>
                  <a:cubicBezTo>
                    <a:pt x="32" y="40"/>
                    <a:pt x="33" y="38"/>
                    <a:pt x="33" y="35"/>
                  </a:cubicBezTo>
                  <a:cubicBezTo>
                    <a:pt x="32" y="36"/>
                    <a:pt x="31" y="37"/>
                    <a:pt x="30" y="38"/>
                  </a:cubicBezTo>
                  <a:cubicBezTo>
                    <a:pt x="28" y="39"/>
                    <a:pt x="28" y="40"/>
                    <a:pt x="27" y="42"/>
                  </a:cubicBezTo>
                  <a:cubicBezTo>
                    <a:pt x="26" y="43"/>
                    <a:pt x="25" y="44"/>
                    <a:pt x="24" y="46"/>
                  </a:cubicBezTo>
                  <a:cubicBezTo>
                    <a:pt x="23" y="47"/>
                    <a:pt x="23" y="48"/>
                    <a:pt x="22" y="49"/>
                  </a:cubicBezTo>
                  <a:cubicBezTo>
                    <a:pt x="21" y="51"/>
                    <a:pt x="20" y="52"/>
                    <a:pt x="20" y="53"/>
                  </a:cubicBezTo>
                  <a:cubicBezTo>
                    <a:pt x="19" y="54"/>
                    <a:pt x="18" y="56"/>
                    <a:pt x="18" y="57"/>
                  </a:cubicBezTo>
                  <a:cubicBezTo>
                    <a:pt x="17" y="58"/>
                    <a:pt x="17" y="59"/>
                    <a:pt x="16" y="60"/>
                  </a:cubicBezTo>
                  <a:cubicBezTo>
                    <a:pt x="16" y="61"/>
                    <a:pt x="16" y="62"/>
                    <a:pt x="15" y="63"/>
                  </a:cubicBezTo>
                  <a:cubicBezTo>
                    <a:pt x="15" y="64"/>
                    <a:pt x="15" y="65"/>
                    <a:pt x="14" y="66"/>
                  </a:cubicBezTo>
                  <a:cubicBezTo>
                    <a:pt x="14" y="67"/>
                    <a:pt x="14" y="67"/>
                    <a:pt x="13" y="68"/>
                  </a:cubicBezTo>
                  <a:cubicBezTo>
                    <a:pt x="13" y="69"/>
                    <a:pt x="12" y="70"/>
                    <a:pt x="12" y="71"/>
                  </a:cubicBezTo>
                  <a:cubicBezTo>
                    <a:pt x="11" y="72"/>
                    <a:pt x="10" y="72"/>
                    <a:pt x="10" y="73"/>
                  </a:cubicBezTo>
                  <a:cubicBezTo>
                    <a:pt x="9" y="73"/>
                    <a:pt x="8" y="74"/>
                    <a:pt x="7" y="74"/>
                  </a:cubicBezTo>
                  <a:cubicBezTo>
                    <a:pt x="6" y="74"/>
                    <a:pt x="5" y="74"/>
                    <a:pt x="4" y="73"/>
                  </a:cubicBezTo>
                  <a:cubicBezTo>
                    <a:pt x="3" y="72"/>
                    <a:pt x="2" y="71"/>
                    <a:pt x="1" y="69"/>
                  </a:cubicBezTo>
                  <a:cubicBezTo>
                    <a:pt x="0" y="68"/>
                    <a:pt x="0" y="66"/>
                    <a:pt x="0" y="65"/>
                  </a:cubicBezTo>
                  <a:cubicBezTo>
                    <a:pt x="0" y="63"/>
                    <a:pt x="0" y="62"/>
                    <a:pt x="1" y="60"/>
                  </a:cubicBezTo>
                  <a:cubicBezTo>
                    <a:pt x="1" y="59"/>
                    <a:pt x="2" y="57"/>
                    <a:pt x="2" y="56"/>
                  </a:cubicBezTo>
                  <a:cubicBezTo>
                    <a:pt x="4" y="52"/>
                    <a:pt x="6" y="48"/>
                    <a:pt x="8" y="45"/>
                  </a:cubicBezTo>
                  <a:cubicBezTo>
                    <a:pt x="9" y="41"/>
                    <a:pt x="11" y="37"/>
                    <a:pt x="14" y="34"/>
                  </a:cubicBezTo>
                  <a:cubicBezTo>
                    <a:pt x="16" y="30"/>
                    <a:pt x="18" y="27"/>
                    <a:pt x="20" y="24"/>
                  </a:cubicBezTo>
                  <a:cubicBezTo>
                    <a:pt x="22" y="21"/>
                    <a:pt x="24" y="18"/>
                    <a:pt x="27" y="16"/>
                  </a:cubicBezTo>
                  <a:cubicBezTo>
                    <a:pt x="28" y="14"/>
                    <a:pt x="30" y="12"/>
                    <a:pt x="32" y="10"/>
                  </a:cubicBezTo>
                  <a:cubicBezTo>
                    <a:pt x="34" y="8"/>
                    <a:pt x="35" y="7"/>
                    <a:pt x="37" y="5"/>
                  </a:cubicBezTo>
                  <a:cubicBezTo>
                    <a:pt x="39" y="4"/>
                    <a:pt x="40" y="2"/>
                    <a:pt x="42" y="2"/>
                  </a:cubicBezTo>
                  <a:cubicBezTo>
                    <a:pt x="44" y="1"/>
                    <a:pt x="46" y="0"/>
                    <a:pt x="48" y="0"/>
                  </a:cubicBezTo>
                  <a:cubicBezTo>
                    <a:pt x="50" y="1"/>
                    <a:pt x="51" y="1"/>
                    <a:pt x="51" y="2"/>
                  </a:cubicBezTo>
                  <a:cubicBezTo>
                    <a:pt x="52" y="3"/>
                    <a:pt x="53" y="4"/>
                    <a:pt x="53" y="5"/>
                  </a:cubicBezTo>
                  <a:cubicBezTo>
                    <a:pt x="54" y="6"/>
                    <a:pt x="54" y="7"/>
                    <a:pt x="54" y="8"/>
                  </a:cubicBezTo>
                  <a:cubicBezTo>
                    <a:pt x="54" y="9"/>
                    <a:pt x="54" y="10"/>
                    <a:pt x="54" y="11"/>
                  </a:cubicBezTo>
                  <a:cubicBezTo>
                    <a:pt x="54" y="14"/>
                    <a:pt x="53" y="16"/>
                    <a:pt x="52" y="18"/>
                  </a:cubicBezTo>
                  <a:cubicBezTo>
                    <a:pt x="52" y="21"/>
                    <a:pt x="51" y="23"/>
                    <a:pt x="50" y="25"/>
                  </a:cubicBezTo>
                  <a:cubicBezTo>
                    <a:pt x="50" y="27"/>
                    <a:pt x="49" y="28"/>
                    <a:pt x="49" y="30"/>
                  </a:cubicBezTo>
                  <a:cubicBezTo>
                    <a:pt x="49" y="31"/>
                    <a:pt x="48" y="33"/>
                    <a:pt x="48" y="34"/>
                  </a:cubicBezTo>
                  <a:cubicBezTo>
                    <a:pt x="48" y="35"/>
                    <a:pt x="48" y="36"/>
                    <a:pt x="48" y="36"/>
                  </a:cubicBezTo>
                  <a:cubicBezTo>
                    <a:pt x="47" y="37"/>
                    <a:pt x="47" y="38"/>
                    <a:pt x="47" y="39"/>
                  </a:cubicBezTo>
                  <a:cubicBezTo>
                    <a:pt x="47" y="39"/>
                    <a:pt x="48" y="40"/>
                    <a:pt x="48" y="41"/>
                  </a:cubicBezTo>
                  <a:cubicBezTo>
                    <a:pt x="48" y="42"/>
                    <a:pt x="48" y="42"/>
                    <a:pt x="49" y="43"/>
                  </a:cubicBezTo>
                  <a:cubicBezTo>
                    <a:pt x="52" y="40"/>
                    <a:pt x="56" y="38"/>
                    <a:pt x="60" y="36"/>
                  </a:cubicBezTo>
                  <a:cubicBezTo>
                    <a:pt x="63" y="33"/>
                    <a:pt x="67" y="31"/>
                    <a:pt x="71" y="29"/>
                  </a:cubicBezTo>
                  <a:cubicBezTo>
                    <a:pt x="72" y="28"/>
                    <a:pt x="74" y="27"/>
                    <a:pt x="76" y="26"/>
                  </a:cubicBezTo>
                  <a:cubicBezTo>
                    <a:pt x="77" y="25"/>
                    <a:pt x="79" y="24"/>
                    <a:pt x="81" y="23"/>
                  </a:cubicBezTo>
                  <a:cubicBezTo>
                    <a:pt x="82" y="22"/>
                    <a:pt x="84" y="22"/>
                    <a:pt x="86" y="21"/>
                  </a:cubicBezTo>
                  <a:cubicBezTo>
                    <a:pt x="88" y="21"/>
                    <a:pt x="90" y="21"/>
                    <a:pt x="91" y="21"/>
                  </a:cubicBezTo>
                  <a:cubicBezTo>
                    <a:pt x="93" y="22"/>
                    <a:pt x="94" y="23"/>
                    <a:pt x="95" y="24"/>
                  </a:cubicBezTo>
                  <a:cubicBezTo>
                    <a:pt x="96" y="25"/>
                    <a:pt x="96" y="26"/>
                    <a:pt x="97" y="27"/>
                  </a:cubicBezTo>
                  <a:cubicBezTo>
                    <a:pt x="97" y="28"/>
                    <a:pt x="98" y="29"/>
                    <a:pt x="98" y="31"/>
                  </a:cubicBezTo>
                  <a:cubicBezTo>
                    <a:pt x="98" y="32"/>
                    <a:pt x="98" y="33"/>
                    <a:pt x="98" y="35"/>
                  </a:cubicBezTo>
                  <a:cubicBezTo>
                    <a:pt x="98" y="37"/>
                    <a:pt x="97" y="40"/>
                    <a:pt x="96" y="42"/>
                  </a:cubicBezTo>
                  <a:cubicBezTo>
                    <a:pt x="95" y="45"/>
                    <a:pt x="94" y="48"/>
                    <a:pt x="93" y="50"/>
                  </a:cubicBezTo>
                  <a:cubicBezTo>
                    <a:pt x="93" y="51"/>
                    <a:pt x="93" y="51"/>
                    <a:pt x="92" y="51"/>
                  </a:cubicBezTo>
                  <a:cubicBezTo>
                    <a:pt x="92" y="52"/>
                    <a:pt x="92" y="52"/>
                    <a:pt x="92" y="53"/>
                  </a:cubicBezTo>
                  <a:cubicBezTo>
                    <a:pt x="91" y="54"/>
                    <a:pt x="90" y="55"/>
                    <a:pt x="90" y="56"/>
                  </a:cubicBezTo>
                  <a:cubicBezTo>
                    <a:pt x="89" y="57"/>
                    <a:pt x="88" y="59"/>
                    <a:pt x="87" y="60"/>
                  </a:cubicBezTo>
                  <a:cubicBezTo>
                    <a:pt x="86" y="61"/>
                    <a:pt x="86" y="62"/>
                    <a:pt x="85" y="63"/>
                  </a:cubicBezTo>
                  <a:cubicBezTo>
                    <a:pt x="84" y="64"/>
                    <a:pt x="83" y="66"/>
                    <a:pt x="82" y="67"/>
                  </a:cubicBezTo>
                  <a:cubicBezTo>
                    <a:pt x="82" y="67"/>
                    <a:pt x="81" y="68"/>
                    <a:pt x="81" y="69"/>
                  </a:cubicBezTo>
                  <a:cubicBezTo>
                    <a:pt x="81" y="70"/>
                    <a:pt x="80" y="71"/>
                    <a:pt x="80" y="71"/>
                  </a:cubicBezTo>
                  <a:cubicBezTo>
                    <a:pt x="78" y="74"/>
                    <a:pt x="77" y="76"/>
                    <a:pt x="76" y="79"/>
                  </a:cubicBezTo>
                  <a:cubicBezTo>
                    <a:pt x="76" y="82"/>
                    <a:pt x="75" y="84"/>
                    <a:pt x="74" y="87"/>
                  </a:cubicBezTo>
                  <a:cubicBezTo>
                    <a:pt x="73" y="89"/>
                    <a:pt x="72" y="92"/>
                    <a:pt x="71" y="94"/>
                  </a:cubicBezTo>
                  <a:cubicBezTo>
                    <a:pt x="70" y="96"/>
                    <a:pt x="69" y="99"/>
                    <a:pt x="68" y="101"/>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5" name="Freeform 63"/>
            <p:cNvSpPr/>
            <p:nvPr/>
          </p:nvSpPr>
          <p:spPr bwMode="auto">
            <a:xfrm>
              <a:off x="5020" y="-1905"/>
              <a:ext cx="241" cy="274"/>
            </a:xfrm>
            <a:custGeom>
              <a:avLst/>
              <a:gdLst>
                <a:gd name="T0" fmla="*/ 65 w 102"/>
                <a:gd name="T1" fmla="*/ 109 h 116"/>
                <a:gd name="T2" fmla="*/ 58 w 102"/>
                <a:gd name="T3" fmla="*/ 115 h 116"/>
                <a:gd name="T4" fmla="*/ 46 w 102"/>
                <a:gd name="T5" fmla="*/ 111 h 116"/>
                <a:gd name="T6" fmla="*/ 41 w 102"/>
                <a:gd name="T7" fmla="*/ 95 h 116"/>
                <a:gd name="T8" fmla="*/ 39 w 102"/>
                <a:gd name="T9" fmla="*/ 68 h 116"/>
                <a:gd name="T10" fmla="*/ 34 w 102"/>
                <a:gd name="T11" fmla="*/ 52 h 116"/>
                <a:gd name="T12" fmla="*/ 28 w 102"/>
                <a:gd name="T13" fmla="*/ 59 h 116"/>
                <a:gd name="T14" fmla="*/ 23 w 102"/>
                <a:gd name="T15" fmla="*/ 69 h 116"/>
                <a:gd name="T16" fmla="*/ 18 w 102"/>
                <a:gd name="T17" fmla="*/ 82 h 116"/>
                <a:gd name="T18" fmla="*/ 14 w 102"/>
                <a:gd name="T19" fmla="*/ 92 h 116"/>
                <a:gd name="T20" fmla="*/ 9 w 102"/>
                <a:gd name="T21" fmla="*/ 98 h 116"/>
                <a:gd name="T22" fmla="*/ 3 w 102"/>
                <a:gd name="T23" fmla="*/ 97 h 116"/>
                <a:gd name="T24" fmla="*/ 0 w 102"/>
                <a:gd name="T25" fmla="*/ 91 h 116"/>
                <a:gd name="T26" fmla="*/ 4 w 102"/>
                <a:gd name="T27" fmla="*/ 72 h 116"/>
                <a:gd name="T28" fmla="*/ 13 w 102"/>
                <a:gd name="T29" fmla="*/ 51 h 116"/>
                <a:gd name="T30" fmla="*/ 21 w 102"/>
                <a:gd name="T31" fmla="*/ 35 h 116"/>
                <a:gd name="T32" fmla="*/ 33 w 102"/>
                <a:gd name="T33" fmla="*/ 17 h 116"/>
                <a:gd name="T34" fmla="*/ 43 w 102"/>
                <a:gd name="T35" fmla="*/ 4 h 116"/>
                <a:gd name="T36" fmla="*/ 54 w 102"/>
                <a:gd name="T37" fmla="*/ 3 h 116"/>
                <a:gd name="T38" fmla="*/ 58 w 102"/>
                <a:gd name="T39" fmla="*/ 13 h 116"/>
                <a:gd name="T40" fmla="*/ 58 w 102"/>
                <a:gd name="T41" fmla="*/ 35 h 116"/>
                <a:gd name="T42" fmla="*/ 58 w 102"/>
                <a:gd name="T43" fmla="*/ 59 h 116"/>
                <a:gd name="T44" fmla="*/ 59 w 102"/>
                <a:gd name="T45" fmla="*/ 73 h 116"/>
                <a:gd name="T46" fmla="*/ 64 w 102"/>
                <a:gd name="T47" fmla="*/ 75 h 116"/>
                <a:gd name="T48" fmla="*/ 71 w 102"/>
                <a:gd name="T49" fmla="*/ 60 h 116"/>
                <a:gd name="T50" fmla="*/ 78 w 102"/>
                <a:gd name="T51" fmla="*/ 41 h 116"/>
                <a:gd name="T52" fmla="*/ 85 w 102"/>
                <a:gd name="T53" fmla="*/ 27 h 116"/>
                <a:gd name="T54" fmla="*/ 91 w 102"/>
                <a:gd name="T55" fmla="*/ 19 h 116"/>
                <a:gd name="T56" fmla="*/ 100 w 102"/>
                <a:gd name="T57" fmla="*/ 23 h 116"/>
                <a:gd name="T58" fmla="*/ 101 w 102"/>
                <a:gd name="T59" fmla="*/ 35 h 116"/>
                <a:gd name="T60" fmla="*/ 96 w 102"/>
                <a:gd name="T61" fmla="*/ 47 h 116"/>
                <a:gd name="T62" fmla="*/ 86 w 102"/>
                <a:gd name="T63" fmla="*/ 70 h 116"/>
                <a:gd name="T64" fmla="*/ 69 w 102"/>
                <a:gd name="T65"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116">
                  <a:moveTo>
                    <a:pt x="68" y="105"/>
                  </a:moveTo>
                  <a:cubicBezTo>
                    <a:pt x="68" y="106"/>
                    <a:pt x="67" y="108"/>
                    <a:pt x="65" y="109"/>
                  </a:cubicBezTo>
                  <a:cubicBezTo>
                    <a:pt x="64" y="110"/>
                    <a:pt x="63" y="111"/>
                    <a:pt x="62" y="112"/>
                  </a:cubicBezTo>
                  <a:cubicBezTo>
                    <a:pt x="61" y="114"/>
                    <a:pt x="59" y="114"/>
                    <a:pt x="58" y="115"/>
                  </a:cubicBezTo>
                  <a:cubicBezTo>
                    <a:pt x="56" y="116"/>
                    <a:pt x="54" y="116"/>
                    <a:pt x="53" y="116"/>
                  </a:cubicBezTo>
                  <a:cubicBezTo>
                    <a:pt x="50" y="115"/>
                    <a:pt x="48" y="113"/>
                    <a:pt x="46" y="111"/>
                  </a:cubicBezTo>
                  <a:cubicBezTo>
                    <a:pt x="45" y="109"/>
                    <a:pt x="44" y="106"/>
                    <a:pt x="43" y="104"/>
                  </a:cubicBezTo>
                  <a:cubicBezTo>
                    <a:pt x="42" y="101"/>
                    <a:pt x="42" y="98"/>
                    <a:pt x="41" y="95"/>
                  </a:cubicBezTo>
                  <a:cubicBezTo>
                    <a:pt x="41" y="93"/>
                    <a:pt x="41" y="90"/>
                    <a:pt x="40" y="87"/>
                  </a:cubicBezTo>
                  <a:cubicBezTo>
                    <a:pt x="40" y="81"/>
                    <a:pt x="39" y="75"/>
                    <a:pt x="39" y="68"/>
                  </a:cubicBezTo>
                  <a:cubicBezTo>
                    <a:pt x="38" y="62"/>
                    <a:pt x="38" y="56"/>
                    <a:pt x="37" y="49"/>
                  </a:cubicBezTo>
                  <a:cubicBezTo>
                    <a:pt x="36" y="50"/>
                    <a:pt x="35" y="51"/>
                    <a:pt x="34" y="52"/>
                  </a:cubicBezTo>
                  <a:cubicBezTo>
                    <a:pt x="32" y="53"/>
                    <a:pt x="31" y="54"/>
                    <a:pt x="31" y="55"/>
                  </a:cubicBezTo>
                  <a:cubicBezTo>
                    <a:pt x="30" y="56"/>
                    <a:pt x="29" y="58"/>
                    <a:pt x="28" y="59"/>
                  </a:cubicBezTo>
                  <a:cubicBezTo>
                    <a:pt x="28" y="60"/>
                    <a:pt x="27" y="62"/>
                    <a:pt x="26" y="63"/>
                  </a:cubicBezTo>
                  <a:cubicBezTo>
                    <a:pt x="25" y="65"/>
                    <a:pt x="24" y="67"/>
                    <a:pt x="23" y="69"/>
                  </a:cubicBezTo>
                  <a:cubicBezTo>
                    <a:pt x="23" y="72"/>
                    <a:pt x="22" y="74"/>
                    <a:pt x="21" y="76"/>
                  </a:cubicBezTo>
                  <a:cubicBezTo>
                    <a:pt x="20" y="78"/>
                    <a:pt x="19" y="80"/>
                    <a:pt x="18" y="82"/>
                  </a:cubicBezTo>
                  <a:cubicBezTo>
                    <a:pt x="17" y="85"/>
                    <a:pt x="17" y="87"/>
                    <a:pt x="16" y="89"/>
                  </a:cubicBezTo>
                  <a:cubicBezTo>
                    <a:pt x="15" y="90"/>
                    <a:pt x="14" y="91"/>
                    <a:pt x="14" y="92"/>
                  </a:cubicBezTo>
                  <a:cubicBezTo>
                    <a:pt x="13" y="94"/>
                    <a:pt x="13" y="95"/>
                    <a:pt x="12" y="96"/>
                  </a:cubicBezTo>
                  <a:cubicBezTo>
                    <a:pt x="11" y="97"/>
                    <a:pt x="10" y="98"/>
                    <a:pt x="9" y="98"/>
                  </a:cubicBezTo>
                  <a:cubicBezTo>
                    <a:pt x="8" y="99"/>
                    <a:pt x="7" y="99"/>
                    <a:pt x="5" y="99"/>
                  </a:cubicBezTo>
                  <a:cubicBezTo>
                    <a:pt x="4" y="98"/>
                    <a:pt x="3" y="98"/>
                    <a:pt x="3" y="97"/>
                  </a:cubicBezTo>
                  <a:cubicBezTo>
                    <a:pt x="2" y="96"/>
                    <a:pt x="1" y="95"/>
                    <a:pt x="1" y="94"/>
                  </a:cubicBezTo>
                  <a:cubicBezTo>
                    <a:pt x="1" y="93"/>
                    <a:pt x="0" y="92"/>
                    <a:pt x="0" y="91"/>
                  </a:cubicBezTo>
                  <a:cubicBezTo>
                    <a:pt x="0" y="89"/>
                    <a:pt x="0" y="88"/>
                    <a:pt x="1" y="87"/>
                  </a:cubicBezTo>
                  <a:cubicBezTo>
                    <a:pt x="1" y="82"/>
                    <a:pt x="2" y="77"/>
                    <a:pt x="4" y="72"/>
                  </a:cubicBezTo>
                  <a:cubicBezTo>
                    <a:pt x="6" y="66"/>
                    <a:pt x="8" y="61"/>
                    <a:pt x="10" y="56"/>
                  </a:cubicBezTo>
                  <a:cubicBezTo>
                    <a:pt x="11" y="55"/>
                    <a:pt x="12" y="53"/>
                    <a:pt x="13" y="51"/>
                  </a:cubicBezTo>
                  <a:cubicBezTo>
                    <a:pt x="13" y="50"/>
                    <a:pt x="14" y="48"/>
                    <a:pt x="15" y="46"/>
                  </a:cubicBezTo>
                  <a:cubicBezTo>
                    <a:pt x="17" y="42"/>
                    <a:pt x="19" y="39"/>
                    <a:pt x="21" y="35"/>
                  </a:cubicBezTo>
                  <a:cubicBezTo>
                    <a:pt x="24" y="31"/>
                    <a:pt x="26" y="27"/>
                    <a:pt x="28" y="24"/>
                  </a:cubicBezTo>
                  <a:cubicBezTo>
                    <a:pt x="30" y="21"/>
                    <a:pt x="32" y="19"/>
                    <a:pt x="33" y="17"/>
                  </a:cubicBezTo>
                  <a:cubicBezTo>
                    <a:pt x="35" y="14"/>
                    <a:pt x="36" y="12"/>
                    <a:pt x="38" y="10"/>
                  </a:cubicBezTo>
                  <a:cubicBezTo>
                    <a:pt x="40" y="8"/>
                    <a:pt x="42" y="6"/>
                    <a:pt x="43" y="4"/>
                  </a:cubicBezTo>
                  <a:cubicBezTo>
                    <a:pt x="45" y="2"/>
                    <a:pt x="48" y="1"/>
                    <a:pt x="50" y="0"/>
                  </a:cubicBezTo>
                  <a:cubicBezTo>
                    <a:pt x="52" y="1"/>
                    <a:pt x="53" y="2"/>
                    <a:pt x="54" y="3"/>
                  </a:cubicBezTo>
                  <a:cubicBezTo>
                    <a:pt x="55" y="5"/>
                    <a:pt x="56" y="6"/>
                    <a:pt x="57" y="8"/>
                  </a:cubicBezTo>
                  <a:cubicBezTo>
                    <a:pt x="57" y="10"/>
                    <a:pt x="57" y="11"/>
                    <a:pt x="58" y="13"/>
                  </a:cubicBezTo>
                  <a:cubicBezTo>
                    <a:pt x="58" y="15"/>
                    <a:pt x="58" y="17"/>
                    <a:pt x="58" y="18"/>
                  </a:cubicBezTo>
                  <a:cubicBezTo>
                    <a:pt x="58" y="24"/>
                    <a:pt x="58" y="30"/>
                    <a:pt x="58" y="35"/>
                  </a:cubicBezTo>
                  <a:cubicBezTo>
                    <a:pt x="58" y="41"/>
                    <a:pt x="58" y="47"/>
                    <a:pt x="58" y="52"/>
                  </a:cubicBezTo>
                  <a:cubicBezTo>
                    <a:pt x="58" y="55"/>
                    <a:pt x="58" y="57"/>
                    <a:pt x="58" y="59"/>
                  </a:cubicBezTo>
                  <a:cubicBezTo>
                    <a:pt x="58" y="62"/>
                    <a:pt x="58" y="64"/>
                    <a:pt x="58" y="66"/>
                  </a:cubicBezTo>
                  <a:cubicBezTo>
                    <a:pt x="58" y="69"/>
                    <a:pt x="59" y="71"/>
                    <a:pt x="59" y="73"/>
                  </a:cubicBezTo>
                  <a:cubicBezTo>
                    <a:pt x="59" y="75"/>
                    <a:pt x="60" y="78"/>
                    <a:pt x="61" y="80"/>
                  </a:cubicBezTo>
                  <a:cubicBezTo>
                    <a:pt x="62" y="78"/>
                    <a:pt x="63" y="77"/>
                    <a:pt x="64" y="75"/>
                  </a:cubicBezTo>
                  <a:cubicBezTo>
                    <a:pt x="65" y="74"/>
                    <a:pt x="66" y="72"/>
                    <a:pt x="67" y="70"/>
                  </a:cubicBezTo>
                  <a:cubicBezTo>
                    <a:pt x="68" y="67"/>
                    <a:pt x="70" y="64"/>
                    <a:pt x="71" y="60"/>
                  </a:cubicBezTo>
                  <a:cubicBezTo>
                    <a:pt x="72" y="57"/>
                    <a:pt x="74" y="54"/>
                    <a:pt x="75" y="50"/>
                  </a:cubicBezTo>
                  <a:cubicBezTo>
                    <a:pt x="76" y="47"/>
                    <a:pt x="77" y="44"/>
                    <a:pt x="78" y="41"/>
                  </a:cubicBezTo>
                  <a:cubicBezTo>
                    <a:pt x="80" y="37"/>
                    <a:pt x="81" y="34"/>
                    <a:pt x="82" y="31"/>
                  </a:cubicBezTo>
                  <a:cubicBezTo>
                    <a:pt x="83" y="30"/>
                    <a:pt x="84" y="28"/>
                    <a:pt x="85" y="27"/>
                  </a:cubicBezTo>
                  <a:cubicBezTo>
                    <a:pt x="85" y="25"/>
                    <a:pt x="86" y="24"/>
                    <a:pt x="88" y="22"/>
                  </a:cubicBezTo>
                  <a:cubicBezTo>
                    <a:pt x="89" y="21"/>
                    <a:pt x="90" y="20"/>
                    <a:pt x="91" y="19"/>
                  </a:cubicBezTo>
                  <a:cubicBezTo>
                    <a:pt x="93" y="19"/>
                    <a:pt x="94" y="19"/>
                    <a:pt x="96" y="19"/>
                  </a:cubicBezTo>
                  <a:cubicBezTo>
                    <a:pt x="98" y="20"/>
                    <a:pt x="99" y="22"/>
                    <a:pt x="100" y="23"/>
                  </a:cubicBezTo>
                  <a:cubicBezTo>
                    <a:pt x="101" y="25"/>
                    <a:pt x="102" y="27"/>
                    <a:pt x="102" y="29"/>
                  </a:cubicBezTo>
                  <a:cubicBezTo>
                    <a:pt x="102" y="31"/>
                    <a:pt x="102" y="33"/>
                    <a:pt x="101" y="35"/>
                  </a:cubicBezTo>
                  <a:cubicBezTo>
                    <a:pt x="101" y="36"/>
                    <a:pt x="100" y="38"/>
                    <a:pt x="99" y="40"/>
                  </a:cubicBezTo>
                  <a:cubicBezTo>
                    <a:pt x="98" y="43"/>
                    <a:pt x="97" y="45"/>
                    <a:pt x="96" y="47"/>
                  </a:cubicBezTo>
                  <a:cubicBezTo>
                    <a:pt x="95" y="50"/>
                    <a:pt x="94" y="52"/>
                    <a:pt x="93" y="55"/>
                  </a:cubicBezTo>
                  <a:cubicBezTo>
                    <a:pt x="86" y="70"/>
                    <a:pt x="86" y="70"/>
                    <a:pt x="86" y="70"/>
                  </a:cubicBezTo>
                  <a:cubicBezTo>
                    <a:pt x="83" y="75"/>
                    <a:pt x="80" y="81"/>
                    <a:pt x="78" y="86"/>
                  </a:cubicBezTo>
                  <a:cubicBezTo>
                    <a:pt x="75" y="92"/>
                    <a:pt x="72" y="97"/>
                    <a:pt x="69" y="103"/>
                  </a:cubicBezTo>
                  <a:lnTo>
                    <a:pt x="68" y="105"/>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6" name="Freeform 64"/>
            <p:cNvSpPr/>
            <p:nvPr/>
          </p:nvSpPr>
          <p:spPr bwMode="auto">
            <a:xfrm>
              <a:off x="1653" y="801"/>
              <a:ext cx="4081" cy="5783"/>
            </a:xfrm>
            <a:custGeom>
              <a:avLst/>
              <a:gdLst>
                <a:gd name="T0" fmla="*/ 1616 w 1726"/>
                <a:gd name="T1" fmla="*/ 847 h 2446"/>
                <a:gd name="T2" fmla="*/ 1555 w 1726"/>
                <a:gd name="T3" fmla="*/ 743 h 2446"/>
                <a:gd name="T4" fmla="*/ 1571 w 1726"/>
                <a:gd name="T5" fmla="*/ 690 h 2446"/>
                <a:gd name="T6" fmla="*/ 1547 w 1726"/>
                <a:gd name="T7" fmla="*/ 725 h 2446"/>
                <a:gd name="T8" fmla="*/ 1545 w 1726"/>
                <a:gd name="T9" fmla="*/ 722 h 2446"/>
                <a:gd name="T10" fmla="*/ 1575 w 1726"/>
                <a:gd name="T11" fmla="*/ 606 h 2446"/>
                <a:gd name="T12" fmla="*/ 1543 w 1726"/>
                <a:gd name="T13" fmla="*/ 371 h 2446"/>
                <a:gd name="T14" fmla="*/ 1488 w 1726"/>
                <a:gd name="T15" fmla="*/ 273 h 2446"/>
                <a:gd name="T16" fmla="*/ 1304 w 1726"/>
                <a:gd name="T17" fmla="*/ 147 h 2446"/>
                <a:gd name="T18" fmla="*/ 1289 w 1726"/>
                <a:gd name="T19" fmla="*/ 140 h 2446"/>
                <a:gd name="T20" fmla="*/ 1288 w 1726"/>
                <a:gd name="T21" fmla="*/ 139 h 2446"/>
                <a:gd name="T22" fmla="*/ 1207 w 1726"/>
                <a:gd name="T23" fmla="*/ 89 h 2446"/>
                <a:gd name="T24" fmla="*/ 1277 w 1726"/>
                <a:gd name="T25" fmla="*/ 95 h 2446"/>
                <a:gd name="T26" fmla="*/ 1020 w 1726"/>
                <a:gd name="T27" fmla="*/ 53 h 2446"/>
                <a:gd name="T28" fmla="*/ 1010 w 1726"/>
                <a:gd name="T29" fmla="*/ 189 h 2446"/>
                <a:gd name="T30" fmla="*/ 1252 w 1726"/>
                <a:gd name="T31" fmla="*/ 256 h 2446"/>
                <a:gd name="T32" fmla="*/ 1242 w 1726"/>
                <a:gd name="T33" fmla="*/ 715 h 2446"/>
                <a:gd name="T34" fmla="*/ 864 w 1726"/>
                <a:gd name="T35" fmla="*/ 936 h 2446"/>
                <a:gd name="T36" fmla="*/ 536 w 1726"/>
                <a:gd name="T37" fmla="*/ 1043 h 2446"/>
                <a:gd name="T38" fmla="*/ 563 w 1726"/>
                <a:gd name="T39" fmla="*/ 330 h 2446"/>
                <a:gd name="T40" fmla="*/ 886 w 1726"/>
                <a:gd name="T41" fmla="*/ 192 h 2446"/>
                <a:gd name="T42" fmla="*/ 884 w 1726"/>
                <a:gd name="T43" fmla="*/ 24 h 2446"/>
                <a:gd name="T44" fmla="*/ 759 w 1726"/>
                <a:gd name="T45" fmla="*/ 61 h 2446"/>
                <a:gd name="T46" fmla="*/ 813 w 1726"/>
                <a:gd name="T47" fmla="*/ 28 h 2446"/>
                <a:gd name="T48" fmla="*/ 437 w 1726"/>
                <a:gd name="T49" fmla="*/ 269 h 2446"/>
                <a:gd name="T50" fmla="*/ 427 w 1726"/>
                <a:gd name="T51" fmla="*/ 173 h 2446"/>
                <a:gd name="T52" fmla="*/ 370 w 1726"/>
                <a:gd name="T53" fmla="*/ 315 h 2446"/>
                <a:gd name="T54" fmla="*/ 364 w 1726"/>
                <a:gd name="T55" fmla="*/ 327 h 2446"/>
                <a:gd name="T56" fmla="*/ 215 w 1726"/>
                <a:gd name="T57" fmla="*/ 491 h 2446"/>
                <a:gd name="T58" fmla="*/ 140 w 1726"/>
                <a:gd name="T59" fmla="*/ 921 h 2446"/>
                <a:gd name="T60" fmla="*/ 142 w 1726"/>
                <a:gd name="T61" fmla="*/ 1056 h 2446"/>
                <a:gd name="T62" fmla="*/ 112 w 1726"/>
                <a:gd name="T63" fmla="*/ 1224 h 2446"/>
                <a:gd name="T64" fmla="*/ 56 w 1726"/>
                <a:gd name="T65" fmla="*/ 1448 h 2446"/>
                <a:gd name="T66" fmla="*/ 0 w 1726"/>
                <a:gd name="T67" fmla="*/ 1586 h 2446"/>
                <a:gd name="T68" fmla="*/ 79 w 1726"/>
                <a:gd name="T69" fmla="*/ 1447 h 2446"/>
                <a:gd name="T70" fmla="*/ 111 w 1726"/>
                <a:gd name="T71" fmla="*/ 1659 h 2446"/>
                <a:gd name="T72" fmla="*/ 164 w 1726"/>
                <a:gd name="T73" fmla="*/ 1854 h 2446"/>
                <a:gd name="T74" fmla="*/ 172 w 1726"/>
                <a:gd name="T75" fmla="*/ 1720 h 2446"/>
                <a:gd name="T76" fmla="*/ 248 w 1726"/>
                <a:gd name="T77" fmla="*/ 1887 h 2446"/>
                <a:gd name="T78" fmla="*/ 301 w 1726"/>
                <a:gd name="T79" fmla="*/ 1970 h 2446"/>
                <a:gd name="T80" fmla="*/ 224 w 1726"/>
                <a:gd name="T81" fmla="*/ 2135 h 2446"/>
                <a:gd name="T82" fmla="*/ 881 w 1726"/>
                <a:gd name="T83" fmla="*/ 2439 h 2446"/>
                <a:gd name="T84" fmla="*/ 1054 w 1726"/>
                <a:gd name="T85" fmla="*/ 2306 h 2446"/>
                <a:gd name="T86" fmla="*/ 1124 w 1726"/>
                <a:gd name="T87" fmla="*/ 2299 h 2446"/>
                <a:gd name="T88" fmla="*/ 1363 w 1726"/>
                <a:gd name="T89" fmla="*/ 2240 h 2446"/>
                <a:gd name="T90" fmla="*/ 1220 w 1726"/>
                <a:gd name="T91" fmla="*/ 2006 h 2446"/>
                <a:gd name="T92" fmla="*/ 1192 w 1726"/>
                <a:gd name="T93" fmla="*/ 1908 h 2446"/>
                <a:gd name="T94" fmla="*/ 1192 w 1726"/>
                <a:gd name="T95" fmla="*/ 1736 h 2446"/>
                <a:gd name="T96" fmla="*/ 1199 w 1726"/>
                <a:gd name="T97" fmla="*/ 1667 h 2446"/>
                <a:gd name="T98" fmla="*/ 1266 w 1726"/>
                <a:gd name="T99" fmla="*/ 1778 h 2446"/>
                <a:gd name="T100" fmla="*/ 1228 w 1726"/>
                <a:gd name="T101" fmla="*/ 1556 h 2446"/>
                <a:gd name="T102" fmla="*/ 1224 w 1726"/>
                <a:gd name="T103" fmla="*/ 1439 h 2446"/>
                <a:gd name="T104" fmla="*/ 1362 w 1726"/>
                <a:gd name="T105" fmla="*/ 1432 h 2446"/>
                <a:gd name="T106" fmla="*/ 1528 w 1726"/>
                <a:gd name="T107" fmla="*/ 1431 h 2446"/>
                <a:gd name="T108" fmla="*/ 1588 w 1726"/>
                <a:gd name="T109" fmla="*/ 1279 h 2446"/>
                <a:gd name="T110" fmla="*/ 1646 w 1726"/>
                <a:gd name="T111" fmla="*/ 1154 h 2446"/>
                <a:gd name="T112" fmla="*/ 1663 w 1726"/>
                <a:gd name="T113" fmla="*/ 1088 h 2446"/>
                <a:gd name="T114" fmla="*/ 1630 w 1726"/>
                <a:gd name="T115" fmla="*/ 1047 h 2446"/>
                <a:gd name="T116" fmla="*/ 1694 w 1726"/>
                <a:gd name="T117" fmla="*/ 1020 h 2446"/>
                <a:gd name="T118" fmla="*/ 1616 w 1726"/>
                <a:gd name="T119" fmla="*/ 847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6" h="2446">
                  <a:moveTo>
                    <a:pt x="1616" y="847"/>
                  </a:moveTo>
                  <a:cubicBezTo>
                    <a:pt x="1592" y="814"/>
                    <a:pt x="1570" y="775"/>
                    <a:pt x="1555" y="743"/>
                  </a:cubicBezTo>
                  <a:cubicBezTo>
                    <a:pt x="1566" y="730"/>
                    <a:pt x="1575" y="714"/>
                    <a:pt x="1571" y="690"/>
                  </a:cubicBezTo>
                  <a:cubicBezTo>
                    <a:pt x="1564" y="701"/>
                    <a:pt x="1556" y="713"/>
                    <a:pt x="1547" y="725"/>
                  </a:cubicBezTo>
                  <a:cubicBezTo>
                    <a:pt x="1546" y="724"/>
                    <a:pt x="1546" y="723"/>
                    <a:pt x="1545" y="722"/>
                  </a:cubicBezTo>
                  <a:cubicBezTo>
                    <a:pt x="1560" y="685"/>
                    <a:pt x="1571" y="644"/>
                    <a:pt x="1575" y="606"/>
                  </a:cubicBezTo>
                  <a:cubicBezTo>
                    <a:pt x="1584" y="523"/>
                    <a:pt x="1568" y="449"/>
                    <a:pt x="1543" y="371"/>
                  </a:cubicBezTo>
                  <a:cubicBezTo>
                    <a:pt x="1530" y="332"/>
                    <a:pt x="1512" y="300"/>
                    <a:pt x="1488" y="273"/>
                  </a:cubicBezTo>
                  <a:cubicBezTo>
                    <a:pt x="1475" y="241"/>
                    <a:pt x="1442" y="210"/>
                    <a:pt x="1304" y="147"/>
                  </a:cubicBezTo>
                  <a:cubicBezTo>
                    <a:pt x="1300" y="145"/>
                    <a:pt x="1295" y="143"/>
                    <a:pt x="1289" y="140"/>
                  </a:cubicBezTo>
                  <a:cubicBezTo>
                    <a:pt x="1289" y="139"/>
                    <a:pt x="1288" y="139"/>
                    <a:pt x="1288" y="139"/>
                  </a:cubicBezTo>
                  <a:cubicBezTo>
                    <a:pt x="1269" y="128"/>
                    <a:pt x="1233" y="98"/>
                    <a:pt x="1207" y="89"/>
                  </a:cubicBezTo>
                  <a:cubicBezTo>
                    <a:pt x="1234" y="91"/>
                    <a:pt x="1277" y="95"/>
                    <a:pt x="1277" y="95"/>
                  </a:cubicBezTo>
                  <a:cubicBezTo>
                    <a:pt x="1270" y="72"/>
                    <a:pt x="1187" y="15"/>
                    <a:pt x="1020" y="53"/>
                  </a:cubicBezTo>
                  <a:cubicBezTo>
                    <a:pt x="1010" y="189"/>
                    <a:pt x="1010" y="189"/>
                    <a:pt x="1010" y="189"/>
                  </a:cubicBezTo>
                  <a:cubicBezTo>
                    <a:pt x="1136" y="197"/>
                    <a:pt x="1228" y="241"/>
                    <a:pt x="1252" y="256"/>
                  </a:cubicBezTo>
                  <a:cubicBezTo>
                    <a:pt x="1348" y="319"/>
                    <a:pt x="1573" y="511"/>
                    <a:pt x="1242" y="715"/>
                  </a:cubicBezTo>
                  <a:cubicBezTo>
                    <a:pt x="1242" y="715"/>
                    <a:pt x="981" y="805"/>
                    <a:pt x="864" y="936"/>
                  </a:cubicBezTo>
                  <a:cubicBezTo>
                    <a:pt x="747" y="1066"/>
                    <a:pt x="613" y="1090"/>
                    <a:pt x="536" y="1043"/>
                  </a:cubicBezTo>
                  <a:cubicBezTo>
                    <a:pt x="459" y="996"/>
                    <a:pt x="118" y="669"/>
                    <a:pt x="563" y="330"/>
                  </a:cubicBezTo>
                  <a:cubicBezTo>
                    <a:pt x="675" y="244"/>
                    <a:pt x="786" y="205"/>
                    <a:pt x="886" y="192"/>
                  </a:cubicBezTo>
                  <a:cubicBezTo>
                    <a:pt x="884" y="24"/>
                    <a:pt x="884" y="24"/>
                    <a:pt x="884" y="24"/>
                  </a:cubicBezTo>
                  <a:cubicBezTo>
                    <a:pt x="847" y="32"/>
                    <a:pt x="802" y="45"/>
                    <a:pt x="759" y="61"/>
                  </a:cubicBezTo>
                  <a:cubicBezTo>
                    <a:pt x="790" y="43"/>
                    <a:pt x="813" y="29"/>
                    <a:pt x="813" y="28"/>
                  </a:cubicBezTo>
                  <a:cubicBezTo>
                    <a:pt x="814" y="14"/>
                    <a:pt x="591" y="0"/>
                    <a:pt x="437" y="269"/>
                  </a:cubicBezTo>
                  <a:cubicBezTo>
                    <a:pt x="434" y="276"/>
                    <a:pt x="427" y="173"/>
                    <a:pt x="427" y="173"/>
                  </a:cubicBezTo>
                  <a:cubicBezTo>
                    <a:pt x="427" y="173"/>
                    <a:pt x="375" y="219"/>
                    <a:pt x="370" y="315"/>
                  </a:cubicBezTo>
                  <a:cubicBezTo>
                    <a:pt x="370" y="320"/>
                    <a:pt x="368" y="323"/>
                    <a:pt x="364" y="327"/>
                  </a:cubicBezTo>
                  <a:cubicBezTo>
                    <a:pt x="300" y="315"/>
                    <a:pt x="239" y="446"/>
                    <a:pt x="215" y="491"/>
                  </a:cubicBezTo>
                  <a:cubicBezTo>
                    <a:pt x="150" y="615"/>
                    <a:pt x="140" y="783"/>
                    <a:pt x="140" y="921"/>
                  </a:cubicBezTo>
                  <a:cubicBezTo>
                    <a:pt x="140" y="966"/>
                    <a:pt x="140" y="1011"/>
                    <a:pt x="142" y="1056"/>
                  </a:cubicBezTo>
                  <a:cubicBezTo>
                    <a:pt x="133" y="1112"/>
                    <a:pt x="121" y="1169"/>
                    <a:pt x="112" y="1224"/>
                  </a:cubicBezTo>
                  <a:cubicBezTo>
                    <a:pt x="100" y="1295"/>
                    <a:pt x="87" y="1382"/>
                    <a:pt x="56" y="1448"/>
                  </a:cubicBezTo>
                  <a:cubicBezTo>
                    <a:pt x="38" y="1486"/>
                    <a:pt x="6" y="1545"/>
                    <a:pt x="0" y="1586"/>
                  </a:cubicBezTo>
                  <a:cubicBezTo>
                    <a:pt x="27" y="1540"/>
                    <a:pt x="60" y="1504"/>
                    <a:pt x="79" y="1447"/>
                  </a:cubicBezTo>
                  <a:cubicBezTo>
                    <a:pt x="85" y="1521"/>
                    <a:pt x="94" y="1587"/>
                    <a:pt x="111" y="1659"/>
                  </a:cubicBezTo>
                  <a:cubicBezTo>
                    <a:pt x="125" y="1720"/>
                    <a:pt x="134" y="1799"/>
                    <a:pt x="164" y="1854"/>
                  </a:cubicBezTo>
                  <a:cubicBezTo>
                    <a:pt x="163" y="1808"/>
                    <a:pt x="169" y="1765"/>
                    <a:pt x="172" y="1720"/>
                  </a:cubicBezTo>
                  <a:cubicBezTo>
                    <a:pt x="172" y="1777"/>
                    <a:pt x="218" y="1842"/>
                    <a:pt x="248" y="1887"/>
                  </a:cubicBezTo>
                  <a:cubicBezTo>
                    <a:pt x="266" y="1914"/>
                    <a:pt x="283" y="1942"/>
                    <a:pt x="301" y="1970"/>
                  </a:cubicBezTo>
                  <a:cubicBezTo>
                    <a:pt x="260" y="2041"/>
                    <a:pt x="228" y="2103"/>
                    <a:pt x="224" y="2135"/>
                  </a:cubicBezTo>
                  <a:cubicBezTo>
                    <a:pt x="208" y="2240"/>
                    <a:pt x="857" y="2446"/>
                    <a:pt x="881" y="2439"/>
                  </a:cubicBezTo>
                  <a:cubicBezTo>
                    <a:pt x="893" y="2435"/>
                    <a:pt x="976" y="2368"/>
                    <a:pt x="1054" y="2306"/>
                  </a:cubicBezTo>
                  <a:cubicBezTo>
                    <a:pt x="1076" y="2302"/>
                    <a:pt x="1100" y="2299"/>
                    <a:pt x="1124" y="2299"/>
                  </a:cubicBezTo>
                  <a:cubicBezTo>
                    <a:pt x="1210" y="2298"/>
                    <a:pt x="1309" y="2321"/>
                    <a:pt x="1363" y="2240"/>
                  </a:cubicBezTo>
                  <a:cubicBezTo>
                    <a:pt x="1309" y="2164"/>
                    <a:pt x="1253" y="2094"/>
                    <a:pt x="1220" y="2006"/>
                  </a:cubicBezTo>
                  <a:cubicBezTo>
                    <a:pt x="1206" y="1970"/>
                    <a:pt x="1193" y="1929"/>
                    <a:pt x="1192" y="1908"/>
                  </a:cubicBezTo>
                  <a:cubicBezTo>
                    <a:pt x="1189" y="1851"/>
                    <a:pt x="1193" y="1793"/>
                    <a:pt x="1192" y="1736"/>
                  </a:cubicBezTo>
                  <a:cubicBezTo>
                    <a:pt x="1191" y="1713"/>
                    <a:pt x="1193" y="1686"/>
                    <a:pt x="1199" y="1667"/>
                  </a:cubicBezTo>
                  <a:cubicBezTo>
                    <a:pt x="1212" y="1697"/>
                    <a:pt x="1237" y="1761"/>
                    <a:pt x="1266" y="1778"/>
                  </a:cubicBezTo>
                  <a:cubicBezTo>
                    <a:pt x="1262" y="1714"/>
                    <a:pt x="1229" y="1623"/>
                    <a:pt x="1228" y="1556"/>
                  </a:cubicBezTo>
                  <a:cubicBezTo>
                    <a:pt x="1228" y="1529"/>
                    <a:pt x="1223" y="1469"/>
                    <a:pt x="1224" y="1439"/>
                  </a:cubicBezTo>
                  <a:cubicBezTo>
                    <a:pt x="1286" y="1421"/>
                    <a:pt x="1312" y="1425"/>
                    <a:pt x="1362" y="1432"/>
                  </a:cubicBezTo>
                  <a:cubicBezTo>
                    <a:pt x="1415" y="1440"/>
                    <a:pt x="1481" y="1447"/>
                    <a:pt x="1528" y="1431"/>
                  </a:cubicBezTo>
                  <a:cubicBezTo>
                    <a:pt x="1588" y="1410"/>
                    <a:pt x="1578" y="1312"/>
                    <a:pt x="1588" y="1279"/>
                  </a:cubicBezTo>
                  <a:cubicBezTo>
                    <a:pt x="1602" y="1228"/>
                    <a:pt x="1685" y="1201"/>
                    <a:pt x="1646" y="1154"/>
                  </a:cubicBezTo>
                  <a:cubicBezTo>
                    <a:pt x="1682" y="1127"/>
                    <a:pt x="1674" y="1103"/>
                    <a:pt x="1663" y="1088"/>
                  </a:cubicBezTo>
                  <a:cubicBezTo>
                    <a:pt x="1653" y="1074"/>
                    <a:pt x="1641" y="1061"/>
                    <a:pt x="1630" y="1047"/>
                  </a:cubicBezTo>
                  <a:cubicBezTo>
                    <a:pt x="1657" y="1044"/>
                    <a:pt x="1682" y="1037"/>
                    <a:pt x="1694" y="1020"/>
                  </a:cubicBezTo>
                  <a:cubicBezTo>
                    <a:pt x="1726" y="977"/>
                    <a:pt x="1669" y="919"/>
                    <a:pt x="1616" y="847"/>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sp>
        <p:nvSpPr>
          <p:cNvPr id="67" name="Rounded Rectangle 66"/>
          <p:cNvSpPr/>
          <p:nvPr/>
        </p:nvSpPr>
        <p:spPr>
          <a:xfrm rot="16200000">
            <a:off x="2142523" y="1529405"/>
            <a:ext cx="1007883" cy="3333381"/>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68" name="Rounded Rectangle 67"/>
          <p:cNvSpPr/>
          <p:nvPr/>
        </p:nvSpPr>
        <p:spPr>
          <a:xfrm rot="16200000">
            <a:off x="5607332" y="1530242"/>
            <a:ext cx="1007883" cy="3331707"/>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69" name="Rounded Rectangle 68"/>
          <p:cNvSpPr/>
          <p:nvPr/>
        </p:nvSpPr>
        <p:spPr>
          <a:xfrm rot="16200000">
            <a:off x="2142523" y="2776702"/>
            <a:ext cx="1007883" cy="3333381"/>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70" name="Rounded Rectangle 69"/>
          <p:cNvSpPr/>
          <p:nvPr/>
        </p:nvSpPr>
        <p:spPr>
          <a:xfrm rot="16200000">
            <a:off x="5607332" y="2777539"/>
            <a:ext cx="1007883" cy="3331707"/>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71" name="Rounded Rectangle 70"/>
          <p:cNvSpPr/>
          <p:nvPr/>
        </p:nvSpPr>
        <p:spPr>
          <a:xfrm rot="16200000">
            <a:off x="2142523" y="4047438"/>
            <a:ext cx="1007883" cy="3333381"/>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72" name="Rounded Rectangle 71"/>
          <p:cNvSpPr/>
          <p:nvPr/>
        </p:nvSpPr>
        <p:spPr>
          <a:xfrm rot="16200000">
            <a:off x="5607332" y="4048275"/>
            <a:ext cx="1007883" cy="3331707"/>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grpSp>
        <p:nvGrpSpPr>
          <p:cNvPr id="73" name="Group 72"/>
          <p:cNvGrpSpPr/>
          <p:nvPr/>
        </p:nvGrpSpPr>
        <p:grpSpPr bwMode="auto">
          <a:xfrm rot="16200000" flipH="1">
            <a:off x="1203285" y="3036206"/>
            <a:ext cx="641227" cy="371678"/>
            <a:chOff x="5256213" y="3154363"/>
            <a:chExt cx="455612" cy="263525"/>
          </a:xfrm>
        </p:grpSpPr>
        <p:sp>
          <p:nvSpPr>
            <p:cNvPr id="150566"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7"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8"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9"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sp>
        <p:nvSpPr>
          <p:cNvPr id="78" name="Freeform 5"/>
          <p:cNvSpPr>
            <a:spLocks noEditPoints="1"/>
          </p:cNvSpPr>
          <p:nvPr/>
        </p:nvSpPr>
        <p:spPr bwMode="auto">
          <a:xfrm>
            <a:off x="4803704" y="2970075"/>
            <a:ext cx="532403" cy="507291"/>
          </a:xfrm>
          <a:custGeom>
            <a:avLst/>
            <a:gdLst>
              <a:gd name="T0" fmla="*/ 108531328 w 1835"/>
              <a:gd name="T1" fmla="*/ 68917446 h 1745"/>
              <a:gd name="T2" fmla="*/ 108531328 w 1835"/>
              <a:gd name="T3" fmla="*/ 68917446 h 1745"/>
              <a:gd name="T4" fmla="*/ 92897438 w 1835"/>
              <a:gd name="T5" fmla="*/ 68917446 h 1745"/>
              <a:gd name="T6" fmla="*/ 92897438 w 1835"/>
              <a:gd name="T7" fmla="*/ 26109773 h 1745"/>
              <a:gd name="T8" fmla="*/ 108531328 w 1835"/>
              <a:gd name="T9" fmla="*/ 26109773 h 1745"/>
              <a:gd name="T10" fmla="*/ 108531328 w 1835"/>
              <a:gd name="T11" fmla="*/ 68917446 h 1745"/>
              <a:gd name="T12" fmla="*/ 82852387 w 1835"/>
              <a:gd name="T13" fmla="*/ 112104976 h 1745"/>
              <a:gd name="T14" fmla="*/ 82852387 w 1835"/>
              <a:gd name="T15" fmla="*/ 112104976 h 1745"/>
              <a:gd name="T16" fmla="*/ 55662805 w 1835"/>
              <a:gd name="T17" fmla="*/ 112104976 h 1745"/>
              <a:gd name="T18" fmla="*/ 55662805 w 1835"/>
              <a:gd name="T19" fmla="*/ 97759766 h 1745"/>
              <a:gd name="T20" fmla="*/ 69257587 w 1835"/>
              <a:gd name="T21" fmla="*/ 84097622 h 1745"/>
              <a:gd name="T22" fmla="*/ 82852387 w 1835"/>
              <a:gd name="T23" fmla="*/ 97759766 h 1745"/>
              <a:gd name="T24" fmla="*/ 82852387 w 1835"/>
              <a:gd name="T25" fmla="*/ 112104976 h 1745"/>
              <a:gd name="T26" fmla="*/ 82852387 w 1835"/>
              <a:gd name="T27" fmla="*/ 112104976 h 1745"/>
              <a:gd name="T28" fmla="*/ 45693408 w 1835"/>
              <a:gd name="T29" fmla="*/ 68917446 h 1745"/>
              <a:gd name="T30" fmla="*/ 45693408 w 1835"/>
              <a:gd name="T31" fmla="*/ 68917446 h 1745"/>
              <a:gd name="T32" fmla="*/ 30059509 w 1835"/>
              <a:gd name="T33" fmla="*/ 68917446 h 1745"/>
              <a:gd name="T34" fmla="*/ 30059509 w 1835"/>
              <a:gd name="T35" fmla="*/ 26109773 h 1745"/>
              <a:gd name="T36" fmla="*/ 45693408 w 1835"/>
              <a:gd name="T37" fmla="*/ 26109773 h 1745"/>
              <a:gd name="T38" fmla="*/ 45693408 w 1835"/>
              <a:gd name="T39" fmla="*/ 68917446 h 1745"/>
              <a:gd name="T40" fmla="*/ 103848699 w 1835"/>
              <a:gd name="T41" fmla="*/ 0 h 1745"/>
              <a:gd name="T42" fmla="*/ 103848699 w 1835"/>
              <a:gd name="T43" fmla="*/ 0 h 1745"/>
              <a:gd name="T44" fmla="*/ 34742138 w 1835"/>
              <a:gd name="T45" fmla="*/ 0 h 1745"/>
              <a:gd name="T46" fmla="*/ 0 w 1835"/>
              <a:gd name="T47" fmla="*/ 34914100 h 1745"/>
              <a:gd name="T48" fmla="*/ 0 w 1835"/>
              <a:gd name="T49" fmla="*/ 97532077 h 1745"/>
              <a:gd name="T50" fmla="*/ 34742138 w 1835"/>
              <a:gd name="T51" fmla="*/ 132446169 h 1745"/>
              <a:gd name="T52" fmla="*/ 103848699 w 1835"/>
              <a:gd name="T53" fmla="*/ 132446169 h 1745"/>
              <a:gd name="T54" fmla="*/ 138590829 w 1835"/>
              <a:gd name="T55" fmla="*/ 97532077 h 1745"/>
              <a:gd name="T56" fmla="*/ 138590829 w 1835"/>
              <a:gd name="T57" fmla="*/ 34914100 h 1745"/>
              <a:gd name="T58" fmla="*/ 103848699 w 1835"/>
              <a:gd name="T59" fmla="*/ 0 h 1745"/>
              <a:gd name="T60" fmla="*/ 103848699 w 1835"/>
              <a:gd name="T61" fmla="*/ 0 h 1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35"/>
              <a:gd name="T94" fmla="*/ 0 h 1745"/>
              <a:gd name="T95" fmla="*/ 1835 w 1835"/>
              <a:gd name="T96" fmla="*/ 1745 h 174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35" h="1745">
                <a:moveTo>
                  <a:pt x="1437" y="908"/>
                </a:moveTo>
                <a:lnTo>
                  <a:pt x="1437" y="908"/>
                </a:lnTo>
                <a:lnTo>
                  <a:pt x="1230" y="908"/>
                </a:lnTo>
                <a:lnTo>
                  <a:pt x="1230" y="344"/>
                </a:lnTo>
                <a:lnTo>
                  <a:pt x="1437" y="344"/>
                </a:lnTo>
                <a:lnTo>
                  <a:pt x="1437" y="908"/>
                </a:lnTo>
                <a:close/>
                <a:moveTo>
                  <a:pt x="1097" y="1477"/>
                </a:moveTo>
                <a:lnTo>
                  <a:pt x="1097" y="1477"/>
                </a:lnTo>
                <a:lnTo>
                  <a:pt x="737" y="1477"/>
                </a:lnTo>
                <a:lnTo>
                  <a:pt x="737" y="1288"/>
                </a:lnTo>
                <a:cubicBezTo>
                  <a:pt x="737" y="1189"/>
                  <a:pt x="818" y="1108"/>
                  <a:pt x="917" y="1108"/>
                </a:cubicBezTo>
                <a:cubicBezTo>
                  <a:pt x="1017" y="1108"/>
                  <a:pt x="1097" y="1189"/>
                  <a:pt x="1097" y="1288"/>
                </a:cubicBezTo>
                <a:lnTo>
                  <a:pt x="1097" y="1477"/>
                </a:lnTo>
                <a:close/>
                <a:moveTo>
                  <a:pt x="605" y="908"/>
                </a:moveTo>
                <a:lnTo>
                  <a:pt x="605" y="908"/>
                </a:lnTo>
                <a:lnTo>
                  <a:pt x="398" y="908"/>
                </a:lnTo>
                <a:lnTo>
                  <a:pt x="398" y="344"/>
                </a:lnTo>
                <a:lnTo>
                  <a:pt x="605" y="344"/>
                </a:lnTo>
                <a:lnTo>
                  <a:pt x="605" y="908"/>
                </a:lnTo>
                <a:close/>
                <a:moveTo>
                  <a:pt x="1375" y="0"/>
                </a:moveTo>
                <a:lnTo>
                  <a:pt x="1375" y="0"/>
                </a:lnTo>
                <a:lnTo>
                  <a:pt x="460" y="0"/>
                </a:lnTo>
                <a:cubicBezTo>
                  <a:pt x="206" y="0"/>
                  <a:pt x="0" y="206"/>
                  <a:pt x="0" y="460"/>
                </a:cubicBezTo>
                <a:lnTo>
                  <a:pt x="0" y="1285"/>
                </a:lnTo>
                <a:cubicBezTo>
                  <a:pt x="0" y="1539"/>
                  <a:pt x="206" y="1745"/>
                  <a:pt x="460" y="1745"/>
                </a:cubicBezTo>
                <a:lnTo>
                  <a:pt x="1375" y="1745"/>
                </a:lnTo>
                <a:cubicBezTo>
                  <a:pt x="1629" y="1745"/>
                  <a:pt x="1835" y="1539"/>
                  <a:pt x="1835" y="1285"/>
                </a:cubicBezTo>
                <a:lnTo>
                  <a:pt x="1835" y="460"/>
                </a:lnTo>
                <a:cubicBezTo>
                  <a:pt x="1835" y="206"/>
                  <a:pt x="1629" y="0"/>
                  <a:pt x="1375" y="0"/>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nvGrpSpPr>
          <p:cNvPr id="79" name="Group 8"/>
          <p:cNvGrpSpPr>
            <a:grpSpLocks noChangeAspect="1"/>
          </p:cNvGrpSpPr>
          <p:nvPr/>
        </p:nvGrpSpPr>
        <p:grpSpPr bwMode="auto">
          <a:xfrm>
            <a:off x="4857279" y="4214024"/>
            <a:ext cx="425253" cy="458738"/>
            <a:chOff x="2853" y="1431"/>
            <a:chExt cx="190" cy="206"/>
          </a:xfrm>
        </p:grpSpPr>
        <p:sp>
          <p:nvSpPr>
            <p:cNvPr id="150560"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1"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2"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3"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4"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65"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86" name="Group 17"/>
          <p:cNvGrpSpPr>
            <a:grpSpLocks noChangeAspect="1"/>
          </p:cNvGrpSpPr>
          <p:nvPr/>
        </p:nvGrpSpPr>
        <p:grpSpPr bwMode="auto">
          <a:xfrm>
            <a:off x="1267742" y="4182213"/>
            <a:ext cx="512313" cy="522358"/>
            <a:chOff x="3263" y="1117"/>
            <a:chExt cx="229" cy="234"/>
          </a:xfrm>
        </p:grpSpPr>
        <p:sp>
          <p:nvSpPr>
            <p:cNvPr id="150550"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1"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2"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3"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4"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5"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6"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7"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8"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0559"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97" name="Picture 96"/>
          <p:cNvPicPr>
            <a:picLocks noChangeAspect="1"/>
          </p:cNvPicPr>
          <p:nvPr/>
        </p:nvPicPr>
        <p:blipFill>
          <a:blip r:embed="rId3"/>
          <a:srcRect/>
          <a:stretch>
            <a:fillRect/>
          </a:stretch>
        </p:blipFill>
        <p:spPr bwMode="auto">
          <a:xfrm>
            <a:off x="4803703" y="5385981"/>
            <a:ext cx="634531" cy="654621"/>
          </a:xfrm>
          <a:prstGeom prst="rect">
            <a:avLst/>
          </a:prstGeom>
          <a:noFill/>
          <a:ln w="9525">
            <a:noFill/>
            <a:miter lim="800000"/>
            <a:headEnd/>
            <a:tailEnd/>
          </a:ln>
        </p:spPr>
      </p:pic>
      <p:pic>
        <p:nvPicPr>
          <p:cNvPr id="98" name="Picture 97"/>
          <p:cNvPicPr>
            <a:picLocks noChangeAspect="1"/>
          </p:cNvPicPr>
          <p:nvPr/>
        </p:nvPicPr>
        <p:blipFill>
          <a:blip r:embed="rId4"/>
          <a:srcRect/>
          <a:stretch>
            <a:fillRect/>
          </a:stretch>
        </p:blipFill>
        <p:spPr bwMode="auto">
          <a:xfrm>
            <a:off x="1222537" y="5334079"/>
            <a:ext cx="684758" cy="689781"/>
          </a:xfrm>
          <a:prstGeom prst="rect">
            <a:avLst/>
          </a:prstGeom>
          <a:noFill/>
          <a:ln w="9525">
            <a:noFill/>
            <a:miter lim="800000"/>
            <a:headEnd/>
            <a:tailEnd/>
          </a:ln>
        </p:spPr>
      </p:pic>
      <p:sp>
        <p:nvSpPr>
          <p:cNvPr id="150544" name="TextBox 98"/>
          <p:cNvSpPr txBox="1">
            <a:spLocks noChangeArrowheads="1"/>
          </p:cNvSpPr>
          <p:nvPr/>
        </p:nvSpPr>
        <p:spPr bwMode="auto">
          <a:xfrm>
            <a:off x="1855393" y="2896408"/>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0545" name="TextBox 99"/>
          <p:cNvSpPr txBox="1">
            <a:spLocks noChangeArrowheads="1"/>
          </p:cNvSpPr>
          <p:nvPr/>
        </p:nvSpPr>
        <p:spPr bwMode="auto">
          <a:xfrm>
            <a:off x="5547059" y="2888038"/>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0546" name="TextBox 100"/>
          <p:cNvSpPr txBox="1">
            <a:spLocks noChangeArrowheads="1"/>
          </p:cNvSpPr>
          <p:nvPr/>
        </p:nvSpPr>
        <p:spPr bwMode="auto">
          <a:xfrm>
            <a:off x="1907296" y="4116919"/>
            <a:ext cx="2004046"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0547" name="TextBox 101"/>
          <p:cNvSpPr txBox="1">
            <a:spLocks noChangeArrowheads="1"/>
          </p:cNvSpPr>
          <p:nvPr/>
        </p:nvSpPr>
        <p:spPr bwMode="auto">
          <a:xfrm>
            <a:off x="5600634" y="4108547"/>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0548" name="TextBox 102"/>
          <p:cNvSpPr txBox="1">
            <a:spLocks noChangeArrowheads="1"/>
          </p:cNvSpPr>
          <p:nvPr/>
        </p:nvSpPr>
        <p:spPr bwMode="auto">
          <a:xfrm>
            <a:off x="1932408" y="5354170"/>
            <a:ext cx="2002373" cy="672016"/>
          </a:xfrm>
          <a:prstGeom prst="rect">
            <a:avLst/>
          </a:prstGeom>
          <a:noFill/>
          <a:ln w="9525">
            <a:noFill/>
            <a:miter lim="800000"/>
          </a:ln>
        </p:spPr>
        <p:txBody>
          <a:bodyPr lIns="86777" tIns="43389" rIns="86777" bIns="43389">
            <a:spAutoFit/>
          </a:bodyPr>
          <a:lstStyle/>
          <a:p>
            <a:r>
              <a:rPr lang="en-US" altLang="zh-CN" sz="1266" dirty="0" err="1">
                <a:solidFill>
                  <a:schemeClr val="bg1"/>
                </a:solidFill>
                <a:ea typeface="Open Sans Light"/>
                <a:cs typeface="Open Sans Light"/>
                <a:sym typeface="Arial" panose="020B0604020202020204" pitchFamily="34" charset="0"/>
              </a:rPr>
              <a:t>Lorem</a:t>
            </a:r>
            <a:r>
              <a:rPr lang="en-US" altLang="zh-CN" sz="1266" dirty="0">
                <a:solidFill>
                  <a:schemeClr val="bg1"/>
                </a:solidFill>
                <a:ea typeface="Open Sans Light"/>
                <a:cs typeface="Open Sans Light"/>
                <a:sym typeface="Arial" panose="020B0604020202020204" pitchFamily="34" charset="0"/>
              </a:rPr>
              <a:t> </a:t>
            </a:r>
            <a:r>
              <a:rPr lang="en-US" altLang="zh-CN" sz="1266" dirty="0" err="1">
                <a:solidFill>
                  <a:schemeClr val="bg1"/>
                </a:solidFill>
                <a:ea typeface="Open Sans Light"/>
                <a:cs typeface="Open Sans Light"/>
                <a:sym typeface="Arial" panose="020B0604020202020204" pitchFamily="34" charset="0"/>
              </a:rPr>
              <a:t>Ipsum</a:t>
            </a:r>
            <a:r>
              <a:rPr lang="en-US" altLang="zh-CN" sz="1266" dirty="0">
                <a:solidFill>
                  <a:schemeClr val="bg1"/>
                </a:solidFill>
                <a:ea typeface="Open Sans Light"/>
                <a:cs typeface="Open Sans Light"/>
                <a:sym typeface="Arial" panose="020B0604020202020204" pitchFamily="34" charset="0"/>
              </a:rPr>
              <a:t> has two main data statistical this methodologies</a:t>
            </a:r>
          </a:p>
        </p:txBody>
      </p:sp>
      <p:sp>
        <p:nvSpPr>
          <p:cNvPr id="150549" name="TextBox 103"/>
          <p:cNvSpPr txBox="1">
            <a:spLocks noChangeArrowheads="1"/>
          </p:cNvSpPr>
          <p:nvPr/>
        </p:nvSpPr>
        <p:spPr bwMode="auto">
          <a:xfrm>
            <a:off x="5624073" y="5345799"/>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01" name="文本框 10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文本框 10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椭圆 10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4114851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300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1100" fill="hold"/>
                                        <p:tgtEl>
                                          <p:spTgt spid="67"/>
                                        </p:tgtEl>
                                        <p:attrNameLst>
                                          <p:attrName>ppt_x</p:attrName>
                                        </p:attrNameLst>
                                      </p:cBhvr>
                                      <p:tavLst>
                                        <p:tav tm="0">
                                          <p:val>
                                            <p:strVal val="#ppt_x"/>
                                          </p:val>
                                        </p:tav>
                                        <p:tav tm="100000">
                                          <p:val>
                                            <p:strVal val="#ppt_x"/>
                                          </p:val>
                                        </p:tav>
                                      </p:tavLst>
                                    </p:anim>
                                    <p:anim calcmode="lin" valueType="num">
                                      <p:cBhvr additive="base">
                                        <p:cTn id="8" dur="11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00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100" fill="hold"/>
                                        <p:tgtEl>
                                          <p:spTgt spid="68"/>
                                        </p:tgtEl>
                                        <p:attrNameLst>
                                          <p:attrName>ppt_x</p:attrName>
                                        </p:attrNameLst>
                                      </p:cBhvr>
                                      <p:tavLst>
                                        <p:tav tm="0">
                                          <p:val>
                                            <p:strVal val="#ppt_x"/>
                                          </p:val>
                                        </p:tav>
                                        <p:tav tm="100000">
                                          <p:val>
                                            <p:strVal val="#ppt_x"/>
                                          </p:val>
                                        </p:tav>
                                      </p:tavLst>
                                    </p:anim>
                                    <p:anim calcmode="lin" valueType="num">
                                      <p:cBhvr additive="base">
                                        <p:cTn id="12" dur="11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1100" fill="hold"/>
                                        <p:tgtEl>
                                          <p:spTgt spid="69"/>
                                        </p:tgtEl>
                                        <p:attrNameLst>
                                          <p:attrName>ppt_x</p:attrName>
                                        </p:attrNameLst>
                                      </p:cBhvr>
                                      <p:tavLst>
                                        <p:tav tm="0">
                                          <p:val>
                                            <p:strVal val="#ppt_x"/>
                                          </p:val>
                                        </p:tav>
                                        <p:tav tm="100000">
                                          <p:val>
                                            <p:strVal val="#ppt_x"/>
                                          </p:val>
                                        </p:tav>
                                      </p:tavLst>
                                    </p:anim>
                                    <p:anim calcmode="lin" valueType="num">
                                      <p:cBhvr additive="base">
                                        <p:cTn id="16" dur="1100" fill="hold"/>
                                        <p:tgtEl>
                                          <p:spTgt spid="6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1100" fill="hold"/>
                                        <p:tgtEl>
                                          <p:spTgt spid="70"/>
                                        </p:tgtEl>
                                        <p:attrNameLst>
                                          <p:attrName>ppt_x</p:attrName>
                                        </p:attrNameLst>
                                      </p:cBhvr>
                                      <p:tavLst>
                                        <p:tav tm="0">
                                          <p:val>
                                            <p:strVal val="#ppt_x"/>
                                          </p:val>
                                        </p:tav>
                                        <p:tav tm="100000">
                                          <p:val>
                                            <p:strVal val="#ppt_x"/>
                                          </p:val>
                                        </p:tav>
                                      </p:tavLst>
                                    </p:anim>
                                    <p:anim calcmode="lin" valueType="num">
                                      <p:cBhvr additive="base">
                                        <p:cTn id="20" dur="1100" fill="hold"/>
                                        <p:tgtEl>
                                          <p:spTgt spid="7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300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1100" fill="hold"/>
                                        <p:tgtEl>
                                          <p:spTgt spid="71"/>
                                        </p:tgtEl>
                                        <p:attrNameLst>
                                          <p:attrName>ppt_x</p:attrName>
                                        </p:attrNameLst>
                                      </p:cBhvr>
                                      <p:tavLst>
                                        <p:tav tm="0">
                                          <p:val>
                                            <p:strVal val="#ppt_x"/>
                                          </p:val>
                                        </p:tav>
                                        <p:tav tm="100000">
                                          <p:val>
                                            <p:strVal val="#ppt_x"/>
                                          </p:val>
                                        </p:tav>
                                      </p:tavLst>
                                    </p:anim>
                                    <p:anim calcmode="lin" valueType="num">
                                      <p:cBhvr additive="base">
                                        <p:cTn id="24" dur="1100" fill="hold"/>
                                        <p:tgtEl>
                                          <p:spTgt spid="7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300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1100" fill="hold"/>
                                        <p:tgtEl>
                                          <p:spTgt spid="72"/>
                                        </p:tgtEl>
                                        <p:attrNameLst>
                                          <p:attrName>ppt_x</p:attrName>
                                        </p:attrNameLst>
                                      </p:cBhvr>
                                      <p:tavLst>
                                        <p:tav tm="0">
                                          <p:val>
                                            <p:strVal val="#ppt_x"/>
                                          </p:val>
                                        </p:tav>
                                        <p:tav tm="100000">
                                          <p:val>
                                            <p:strVal val="#ppt_x"/>
                                          </p:val>
                                        </p:tav>
                                      </p:tavLst>
                                    </p:anim>
                                    <p:anim calcmode="lin" valueType="num">
                                      <p:cBhvr additive="base">
                                        <p:cTn id="28" dur="1100" fill="hold"/>
                                        <p:tgtEl>
                                          <p:spTgt spid="72"/>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40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par>
                                <p:cTn id="35" presetID="10" presetClass="entr" presetSubtype="0" fill="hold" nodeType="withEffect">
                                  <p:stCondLst>
                                    <p:cond delay="190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par>
                                <p:cTn id="38" presetID="10" presetClass="entr" presetSubtype="0" fill="hold" nodeType="withEffect">
                                  <p:stCondLst>
                                    <p:cond delay="2700"/>
                                  </p:stCondLst>
                                  <p:childTnLst>
                                    <p:set>
                                      <p:cBhvr>
                                        <p:cTn id="39" dur="1" fill="hold">
                                          <p:stCondLst>
                                            <p:cond delay="0"/>
                                          </p:stCondLst>
                                        </p:cTn>
                                        <p:tgtEl>
                                          <p:spTgt spid="86"/>
                                        </p:tgtEl>
                                        <p:attrNameLst>
                                          <p:attrName>style.visibility</p:attrName>
                                        </p:attrNameLst>
                                      </p:cBhvr>
                                      <p:to>
                                        <p:strVal val="visible"/>
                                      </p:to>
                                    </p:set>
                                    <p:animEffect transition="in" filter="fade">
                                      <p:cBhvr>
                                        <p:cTn id="40" dur="500"/>
                                        <p:tgtEl>
                                          <p:spTgt spid="86"/>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200"/>
                                        <p:tgtEl>
                                          <p:spTgt spid="98"/>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2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501837" y="2492411"/>
            <a:ext cx="3452777" cy="3364324"/>
            <a:chOff x="4202641" y="2245658"/>
            <a:chExt cx="3273924" cy="3266820"/>
          </a:xfrm>
          <a:solidFill>
            <a:schemeClr val="accent1"/>
          </a:solidFill>
        </p:grpSpPr>
        <p:sp>
          <p:nvSpPr>
            <p:cNvPr id="5" name="Donut 4"/>
            <p:cNvSpPr/>
            <p:nvPr/>
          </p:nvSpPr>
          <p:spPr>
            <a:xfrm>
              <a:off x="4202641" y="3421789"/>
              <a:ext cx="3273924" cy="2090689"/>
            </a:xfrm>
            <a:prstGeom prst="donut">
              <a:avLst>
                <a:gd name="adj" fmla="val 19035"/>
              </a:avLst>
            </a:prstGeom>
            <a:grpFill/>
            <a:ln>
              <a:noFill/>
            </a:ln>
            <a:effectLst/>
            <a:scene3d>
              <a:camera prst="perspectiveRelaxedModerately" fov="300000">
                <a:rot lat="18890634" lon="0" rev="0"/>
              </a:camera>
              <a:lightRig rig="threePt" dir="t"/>
            </a:scene3d>
            <a:sp3d extrusionH="203200" prstMaterial="matte"/>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latin typeface="Arial" panose="020B0604020202020204" pitchFamily="34" charset="0"/>
                <a:sym typeface="Arial" panose="020B0604020202020204" pitchFamily="34" charset="0"/>
              </a:endParaRPr>
            </a:p>
          </p:txBody>
        </p:sp>
        <p:sp>
          <p:nvSpPr>
            <p:cNvPr id="6" name="Donut 5"/>
            <p:cNvSpPr/>
            <p:nvPr/>
          </p:nvSpPr>
          <p:spPr>
            <a:xfrm>
              <a:off x="4202641" y="2833723"/>
              <a:ext cx="3273924" cy="2090689"/>
            </a:xfrm>
            <a:prstGeom prst="donut">
              <a:avLst>
                <a:gd name="adj" fmla="val 19035"/>
              </a:avLst>
            </a:prstGeom>
            <a:solidFill>
              <a:schemeClr val="accent2"/>
            </a:solidFill>
            <a:ln>
              <a:noFill/>
            </a:ln>
            <a:effectLst/>
            <a:scene3d>
              <a:camera prst="perspectiveRelaxedModerately" fov="300000">
                <a:rot lat="18890634" lon="0" rev="0"/>
              </a:camera>
              <a:lightRig rig="threePt" dir="t"/>
            </a:scene3d>
            <a:sp3d extrusionH="203200" prstMaterial="matte"/>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latin typeface="Arial" panose="020B0604020202020204" pitchFamily="34" charset="0"/>
                <a:sym typeface="Arial" panose="020B0604020202020204" pitchFamily="34" charset="0"/>
              </a:endParaRPr>
            </a:p>
          </p:txBody>
        </p:sp>
        <p:sp>
          <p:nvSpPr>
            <p:cNvPr id="7" name="Donut 6"/>
            <p:cNvSpPr/>
            <p:nvPr/>
          </p:nvSpPr>
          <p:spPr>
            <a:xfrm>
              <a:off x="4202641" y="2245658"/>
              <a:ext cx="3273924" cy="2090689"/>
            </a:xfrm>
            <a:prstGeom prst="donut">
              <a:avLst>
                <a:gd name="adj" fmla="val 19035"/>
              </a:avLst>
            </a:prstGeom>
            <a:solidFill>
              <a:schemeClr val="accent5"/>
            </a:solidFill>
            <a:ln>
              <a:noFill/>
            </a:ln>
            <a:effectLst/>
            <a:scene3d>
              <a:camera prst="perspectiveRelaxedModerately" fov="300000">
                <a:rot lat="18890634" lon="0" rev="0"/>
              </a:camera>
              <a:lightRig rig="threePt" dir="t"/>
            </a:scene3d>
            <a:sp3d extrusionH="203200" prstMaterial="matte"/>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latin typeface="Arial" panose="020B0604020202020204" pitchFamily="34" charset="0"/>
                <a:sym typeface="Arial" panose="020B0604020202020204" pitchFamily="34" charset="0"/>
              </a:endParaRPr>
            </a:p>
          </p:txBody>
        </p:sp>
      </p:grpSp>
      <p:grpSp>
        <p:nvGrpSpPr>
          <p:cNvPr id="152580" name="Group 7"/>
          <p:cNvGrpSpPr/>
          <p:nvPr/>
        </p:nvGrpSpPr>
        <p:grpSpPr bwMode="auto">
          <a:xfrm>
            <a:off x="7571196" y="2794281"/>
            <a:ext cx="1503454" cy="359958"/>
            <a:chOff x="7528087" y="2680840"/>
            <a:chExt cx="2803259" cy="316190"/>
          </a:xfrm>
        </p:grpSpPr>
        <p:cxnSp>
          <p:nvCxnSpPr>
            <p:cNvPr id="9" name="Straight Connector 8"/>
            <p:cNvCxnSpPr/>
            <p:nvPr/>
          </p:nvCxnSpPr>
          <p:spPr>
            <a:xfrm flipV="1">
              <a:off x="7528087" y="2680840"/>
              <a:ext cx="499467" cy="3161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027554" y="2680840"/>
              <a:ext cx="2303792"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52581" name="Group 10"/>
          <p:cNvGrpSpPr/>
          <p:nvPr/>
        </p:nvGrpSpPr>
        <p:grpSpPr bwMode="auto">
          <a:xfrm>
            <a:off x="3288530" y="3850717"/>
            <a:ext cx="1364494" cy="291315"/>
            <a:chOff x="1582038" y="2697524"/>
            <a:chExt cx="2577213" cy="316190"/>
          </a:xfrm>
        </p:grpSpPr>
        <p:cxnSp>
          <p:nvCxnSpPr>
            <p:cNvPr id="12" name="Straight Connector 11"/>
            <p:cNvCxnSpPr/>
            <p:nvPr/>
          </p:nvCxnSpPr>
          <p:spPr>
            <a:xfrm flipH="1" flipV="1">
              <a:off x="3662781" y="2697524"/>
              <a:ext cx="496470" cy="3161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1582038" y="2697524"/>
              <a:ext cx="2080743"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52582" name="Group 13"/>
          <p:cNvGrpSpPr/>
          <p:nvPr/>
        </p:nvGrpSpPr>
        <p:grpSpPr bwMode="auto">
          <a:xfrm>
            <a:off x="7571196" y="5143218"/>
            <a:ext cx="1503454" cy="411859"/>
            <a:chOff x="8125333" y="4745260"/>
            <a:chExt cx="2389596" cy="203034"/>
          </a:xfrm>
        </p:grpSpPr>
        <p:cxnSp>
          <p:nvCxnSpPr>
            <p:cNvPr id="15" name="Straight Connector 14"/>
            <p:cNvCxnSpPr/>
            <p:nvPr/>
          </p:nvCxnSpPr>
          <p:spPr>
            <a:xfrm>
              <a:off x="8125333" y="4745260"/>
              <a:ext cx="521560" cy="2030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646893" y="4948294"/>
              <a:ext cx="186803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52583" name="Group 18"/>
          <p:cNvGrpSpPr>
            <a:grpSpLocks noChangeAspect="1"/>
          </p:cNvGrpSpPr>
          <p:nvPr/>
        </p:nvGrpSpPr>
        <p:grpSpPr bwMode="auto">
          <a:xfrm>
            <a:off x="8810123" y="2549845"/>
            <a:ext cx="532403" cy="530729"/>
            <a:chOff x="5562600" y="1654524"/>
            <a:chExt cx="366971" cy="338044"/>
          </a:xfrm>
        </p:grpSpPr>
        <p:sp>
          <p:nvSpPr>
            <p:cNvPr id="20" name="Oval 12"/>
            <p:cNvSpPr>
              <a:spLocks noChangeArrowheads="1"/>
            </p:cNvSpPr>
            <p:nvPr/>
          </p:nvSpPr>
          <p:spPr bwMode="auto">
            <a:xfrm>
              <a:off x="5562600" y="1654524"/>
              <a:ext cx="366971" cy="338044"/>
            </a:xfrm>
            <a:prstGeom prst="ellipse">
              <a:avLst/>
            </a:prstGeom>
            <a:solidFill>
              <a:schemeClr val="accent5"/>
            </a:solidFill>
            <a:ln w="9525">
              <a:noFill/>
              <a:round/>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pic>
          <p:nvPicPr>
            <p:cNvPr id="152597" name="Picture 20"/>
            <p:cNvPicPr>
              <a:picLocks noChangeAspect="1"/>
            </p:cNvPicPr>
            <p:nvPr/>
          </p:nvPicPr>
          <p:blipFill>
            <a:blip r:embed="rId3"/>
            <a:srcRect/>
            <a:stretch>
              <a:fillRect/>
            </a:stretch>
          </p:blipFill>
          <p:spPr bwMode="auto">
            <a:xfrm>
              <a:off x="5599932" y="1747033"/>
              <a:ext cx="292308" cy="153026"/>
            </a:xfrm>
            <a:prstGeom prst="rect">
              <a:avLst/>
            </a:prstGeom>
            <a:noFill/>
            <a:ln w="9525">
              <a:noFill/>
              <a:miter lim="800000"/>
              <a:headEnd/>
              <a:tailEnd/>
            </a:ln>
          </p:spPr>
        </p:pic>
      </p:grpSp>
      <p:grpSp>
        <p:nvGrpSpPr>
          <p:cNvPr id="152584" name="Group 21"/>
          <p:cNvGrpSpPr>
            <a:grpSpLocks noChangeAspect="1"/>
          </p:cNvGrpSpPr>
          <p:nvPr/>
        </p:nvGrpSpPr>
        <p:grpSpPr bwMode="auto">
          <a:xfrm>
            <a:off x="8898857" y="5288877"/>
            <a:ext cx="532403" cy="532403"/>
            <a:chOff x="5562600" y="2703459"/>
            <a:chExt cx="366971" cy="338044"/>
          </a:xfrm>
        </p:grpSpPr>
        <p:sp>
          <p:nvSpPr>
            <p:cNvPr id="152594" name="Oval 12"/>
            <p:cNvSpPr>
              <a:spLocks noChangeArrowheads="1"/>
            </p:cNvSpPr>
            <p:nvPr/>
          </p:nvSpPr>
          <p:spPr bwMode="auto">
            <a:xfrm>
              <a:off x="5562600" y="2703459"/>
              <a:ext cx="366971" cy="338044"/>
            </a:xfrm>
            <a:prstGeom prst="ellipse">
              <a:avLst/>
            </a:prstGeom>
            <a:solidFill>
              <a:schemeClr val="accent1"/>
            </a:solidFill>
            <a:ln w="9525">
              <a:noFill/>
              <a:round/>
            </a:ln>
          </p:spPr>
          <p:txBody>
            <a:bodyPr lIns="128580" tIns="64290" rIns="128580" bIns="64290"/>
            <a:lstStyle/>
            <a:p>
              <a:endParaRPr lang="en-US" altLang="zh-CN" sz="3375">
                <a:sym typeface="Arial" panose="020B0604020202020204" pitchFamily="34" charset="0"/>
              </a:endParaRPr>
            </a:p>
          </p:txBody>
        </p:sp>
        <p:sp>
          <p:nvSpPr>
            <p:cNvPr id="152595" name="Freeform 21"/>
            <p:cNvSpPr>
              <a:spLocks noEditPoints="1"/>
            </p:cNvSpPr>
            <p:nvPr/>
          </p:nvSpPr>
          <p:spPr bwMode="auto">
            <a:xfrm>
              <a:off x="5644349" y="2778927"/>
              <a:ext cx="203473" cy="187108"/>
            </a:xfrm>
            <a:custGeom>
              <a:avLst/>
              <a:gdLst>
                <a:gd name="T0" fmla="*/ 22641205 w 800"/>
                <a:gd name="T1" fmla="*/ 35130117 h 798"/>
                <a:gd name="T2" fmla="*/ 17466125 w 800"/>
                <a:gd name="T3" fmla="*/ 39528326 h 798"/>
                <a:gd name="T4" fmla="*/ 22641205 w 800"/>
                <a:gd name="T5" fmla="*/ 43871434 h 798"/>
                <a:gd name="T6" fmla="*/ 27816539 w 800"/>
                <a:gd name="T7" fmla="*/ 39528326 h 798"/>
                <a:gd name="T8" fmla="*/ 22641205 w 800"/>
                <a:gd name="T9" fmla="*/ 35130117 h 798"/>
                <a:gd name="T10" fmla="*/ 22641205 w 800"/>
                <a:gd name="T11" fmla="*/ 41947364 h 798"/>
                <a:gd name="T12" fmla="*/ 19794873 w 800"/>
                <a:gd name="T13" fmla="*/ 39528326 h 798"/>
                <a:gd name="T14" fmla="*/ 22641205 w 800"/>
                <a:gd name="T15" fmla="*/ 37054421 h 798"/>
                <a:gd name="T16" fmla="*/ 25487537 w 800"/>
                <a:gd name="T17" fmla="*/ 39528326 h 798"/>
                <a:gd name="T18" fmla="*/ 22641205 w 800"/>
                <a:gd name="T19" fmla="*/ 41947364 h 798"/>
                <a:gd name="T20" fmla="*/ 38813751 w 800"/>
                <a:gd name="T21" fmla="*/ 35130117 h 798"/>
                <a:gd name="T22" fmla="*/ 33638416 w 800"/>
                <a:gd name="T23" fmla="*/ 39528326 h 798"/>
                <a:gd name="T24" fmla="*/ 38813751 w 800"/>
                <a:gd name="T25" fmla="*/ 43871434 h 798"/>
                <a:gd name="T26" fmla="*/ 43988830 w 800"/>
                <a:gd name="T27" fmla="*/ 39528326 h 798"/>
                <a:gd name="T28" fmla="*/ 38813751 w 800"/>
                <a:gd name="T29" fmla="*/ 35130117 h 798"/>
                <a:gd name="T30" fmla="*/ 38813751 w 800"/>
                <a:gd name="T31" fmla="*/ 41947364 h 798"/>
                <a:gd name="T32" fmla="*/ 35967418 w 800"/>
                <a:gd name="T33" fmla="*/ 39528326 h 798"/>
                <a:gd name="T34" fmla="*/ 38813751 w 800"/>
                <a:gd name="T35" fmla="*/ 37054421 h 798"/>
                <a:gd name="T36" fmla="*/ 41724685 w 800"/>
                <a:gd name="T37" fmla="*/ 39528326 h 798"/>
                <a:gd name="T38" fmla="*/ 38813751 w 800"/>
                <a:gd name="T39" fmla="*/ 41947364 h 798"/>
                <a:gd name="T40" fmla="*/ 51492912 w 800"/>
                <a:gd name="T41" fmla="*/ 11105259 h 798"/>
                <a:gd name="T42" fmla="*/ 50587203 w 800"/>
                <a:gd name="T43" fmla="*/ 10720492 h 798"/>
                <a:gd name="T44" fmla="*/ 11773457 w 800"/>
                <a:gd name="T45" fmla="*/ 10720492 h 798"/>
                <a:gd name="T46" fmla="*/ 8539000 w 800"/>
                <a:gd name="T47" fmla="*/ 714668 h 798"/>
                <a:gd name="T48" fmla="*/ 8539000 w 800"/>
                <a:gd name="T49" fmla="*/ 659802 h 798"/>
                <a:gd name="T50" fmla="*/ 8409540 w 800"/>
                <a:gd name="T51" fmla="*/ 439868 h 798"/>
                <a:gd name="T52" fmla="*/ 8280333 w 800"/>
                <a:gd name="T53" fmla="*/ 329901 h 798"/>
                <a:gd name="T54" fmla="*/ 8150874 w 800"/>
                <a:gd name="T55" fmla="*/ 164833 h 798"/>
                <a:gd name="T56" fmla="*/ 7956811 w 800"/>
                <a:gd name="T57" fmla="*/ 109967 h 798"/>
                <a:gd name="T58" fmla="*/ 7762749 w 800"/>
                <a:gd name="T59" fmla="*/ 0 h 798"/>
                <a:gd name="T60" fmla="*/ 7504084 w 800"/>
                <a:gd name="T61" fmla="*/ 0 h 798"/>
                <a:gd name="T62" fmla="*/ 7439227 w 800"/>
                <a:gd name="T63" fmla="*/ 0 h 798"/>
                <a:gd name="T64" fmla="*/ 1099772 w 800"/>
                <a:gd name="T65" fmla="*/ 0 h 798"/>
                <a:gd name="T66" fmla="*/ 0 w 800"/>
                <a:gd name="T67" fmla="*/ 934602 h 798"/>
                <a:gd name="T68" fmla="*/ 1099772 w 800"/>
                <a:gd name="T69" fmla="*/ 1924071 h 798"/>
                <a:gd name="T70" fmla="*/ 6598375 w 800"/>
                <a:gd name="T71" fmla="*/ 1924071 h 798"/>
                <a:gd name="T72" fmla="*/ 9768231 w 800"/>
                <a:gd name="T73" fmla="*/ 11929894 h 798"/>
                <a:gd name="T74" fmla="*/ 15525498 w 800"/>
                <a:gd name="T75" fmla="*/ 31666510 h 798"/>
                <a:gd name="T76" fmla="*/ 16625269 w 800"/>
                <a:gd name="T77" fmla="*/ 32436279 h 798"/>
                <a:gd name="T78" fmla="*/ 44829682 w 800"/>
                <a:gd name="T79" fmla="*/ 32436279 h 798"/>
                <a:gd name="T80" fmla="*/ 45929453 w 800"/>
                <a:gd name="T81" fmla="*/ 31666510 h 798"/>
                <a:gd name="T82" fmla="*/ 51686975 w 800"/>
                <a:gd name="T83" fmla="*/ 11929894 h 798"/>
                <a:gd name="T84" fmla="*/ 51492912 w 800"/>
                <a:gd name="T85" fmla="*/ 11105259 h 798"/>
                <a:gd name="T86" fmla="*/ 43924228 w 800"/>
                <a:gd name="T87" fmla="*/ 30457101 h 798"/>
                <a:gd name="T88" fmla="*/ 17530728 w 800"/>
                <a:gd name="T89" fmla="*/ 30457101 h 798"/>
                <a:gd name="T90" fmla="*/ 12355644 w 800"/>
                <a:gd name="T91" fmla="*/ 12644561 h 798"/>
                <a:gd name="T92" fmla="*/ 49099308 w 800"/>
                <a:gd name="T93" fmla="*/ 12644561 h 798"/>
                <a:gd name="T94" fmla="*/ 43924228 w 800"/>
                <a:gd name="T95" fmla="*/ 30457101 h 79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0"/>
                <a:gd name="T145" fmla="*/ 0 h 798"/>
                <a:gd name="T146" fmla="*/ 800 w 800"/>
                <a:gd name="T147" fmla="*/ 798 h 79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0" h="798">
                  <a:moveTo>
                    <a:pt x="350" y="639"/>
                  </a:moveTo>
                  <a:cubicBezTo>
                    <a:pt x="306" y="639"/>
                    <a:pt x="270" y="675"/>
                    <a:pt x="270" y="719"/>
                  </a:cubicBezTo>
                  <a:cubicBezTo>
                    <a:pt x="270" y="763"/>
                    <a:pt x="306" y="798"/>
                    <a:pt x="350" y="798"/>
                  </a:cubicBezTo>
                  <a:cubicBezTo>
                    <a:pt x="394" y="798"/>
                    <a:pt x="430" y="763"/>
                    <a:pt x="430" y="719"/>
                  </a:cubicBezTo>
                  <a:cubicBezTo>
                    <a:pt x="430" y="675"/>
                    <a:pt x="394" y="639"/>
                    <a:pt x="350" y="639"/>
                  </a:cubicBezTo>
                  <a:close/>
                  <a:moveTo>
                    <a:pt x="350" y="763"/>
                  </a:moveTo>
                  <a:cubicBezTo>
                    <a:pt x="325" y="763"/>
                    <a:pt x="306" y="743"/>
                    <a:pt x="306" y="719"/>
                  </a:cubicBezTo>
                  <a:cubicBezTo>
                    <a:pt x="306" y="694"/>
                    <a:pt x="325" y="674"/>
                    <a:pt x="350" y="674"/>
                  </a:cubicBezTo>
                  <a:cubicBezTo>
                    <a:pt x="374" y="674"/>
                    <a:pt x="394" y="694"/>
                    <a:pt x="394" y="719"/>
                  </a:cubicBezTo>
                  <a:cubicBezTo>
                    <a:pt x="394" y="743"/>
                    <a:pt x="374" y="763"/>
                    <a:pt x="350" y="763"/>
                  </a:cubicBezTo>
                  <a:close/>
                  <a:moveTo>
                    <a:pt x="600" y="639"/>
                  </a:moveTo>
                  <a:cubicBezTo>
                    <a:pt x="556" y="639"/>
                    <a:pt x="520" y="675"/>
                    <a:pt x="520" y="719"/>
                  </a:cubicBezTo>
                  <a:cubicBezTo>
                    <a:pt x="520" y="763"/>
                    <a:pt x="556" y="798"/>
                    <a:pt x="600" y="798"/>
                  </a:cubicBezTo>
                  <a:cubicBezTo>
                    <a:pt x="644" y="798"/>
                    <a:pt x="680" y="763"/>
                    <a:pt x="680" y="719"/>
                  </a:cubicBezTo>
                  <a:cubicBezTo>
                    <a:pt x="680" y="675"/>
                    <a:pt x="644" y="639"/>
                    <a:pt x="600" y="639"/>
                  </a:cubicBezTo>
                  <a:close/>
                  <a:moveTo>
                    <a:pt x="600" y="763"/>
                  </a:moveTo>
                  <a:cubicBezTo>
                    <a:pt x="576" y="763"/>
                    <a:pt x="556" y="743"/>
                    <a:pt x="556" y="719"/>
                  </a:cubicBezTo>
                  <a:cubicBezTo>
                    <a:pt x="556" y="694"/>
                    <a:pt x="576" y="674"/>
                    <a:pt x="600" y="674"/>
                  </a:cubicBezTo>
                  <a:cubicBezTo>
                    <a:pt x="625" y="674"/>
                    <a:pt x="645" y="694"/>
                    <a:pt x="645" y="719"/>
                  </a:cubicBezTo>
                  <a:cubicBezTo>
                    <a:pt x="645" y="743"/>
                    <a:pt x="625" y="763"/>
                    <a:pt x="600" y="763"/>
                  </a:cubicBezTo>
                  <a:close/>
                  <a:moveTo>
                    <a:pt x="796" y="202"/>
                  </a:moveTo>
                  <a:cubicBezTo>
                    <a:pt x="793" y="197"/>
                    <a:pt x="787" y="195"/>
                    <a:pt x="782" y="195"/>
                  </a:cubicBezTo>
                  <a:cubicBezTo>
                    <a:pt x="182" y="195"/>
                    <a:pt x="182" y="195"/>
                    <a:pt x="182" y="195"/>
                  </a:cubicBezTo>
                  <a:cubicBezTo>
                    <a:pt x="132" y="13"/>
                    <a:pt x="132" y="13"/>
                    <a:pt x="132" y="13"/>
                  </a:cubicBezTo>
                  <a:cubicBezTo>
                    <a:pt x="132" y="12"/>
                    <a:pt x="132" y="12"/>
                    <a:pt x="132" y="12"/>
                  </a:cubicBezTo>
                  <a:cubicBezTo>
                    <a:pt x="131" y="10"/>
                    <a:pt x="131" y="9"/>
                    <a:pt x="130" y="8"/>
                  </a:cubicBezTo>
                  <a:cubicBezTo>
                    <a:pt x="130" y="7"/>
                    <a:pt x="129" y="6"/>
                    <a:pt x="128" y="6"/>
                  </a:cubicBezTo>
                  <a:cubicBezTo>
                    <a:pt x="128" y="5"/>
                    <a:pt x="127" y="4"/>
                    <a:pt x="126" y="3"/>
                  </a:cubicBezTo>
                  <a:cubicBezTo>
                    <a:pt x="125" y="3"/>
                    <a:pt x="124" y="2"/>
                    <a:pt x="123" y="2"/>
                  </a:cubicBezTo>
                  <a:cubicBezTo>
                    <a:pt x="122" y="1"/>
                    <a:pt x="121" y="1"/>
                    <a:pt x="120" y="0"/>
                  </a:cubicBezTo>
                  <a:cubicBezTo>
                    <a:pt x="119" y="0"/>
                    <a:pt x="118" y="0"/>
                    <a:pt x="116" y="0"/>
                  </a:cubicBezTo>
                  <a:cubicBezTo>
                    <a:pt x="116" y="0"/>
                    <a:pt x="116" y="0"/>
                    <a:pt x="115" y="0"/>
                  </a:cubicBezTo>
                  <a:cubicBezTo>
                    <a:pt x="17" y="0"/>
                    <a:pt x="17" y="0"/>
                    <a:pt x="17" y="0"/>
                  </a:cubicBezTo>
                  <a:cubicBezTo>
                    <a:pt x="8" y="0"/>
                    <a:pt x="0" y="8"/>
                    <a:pt x="0" y="17"/>
                  </a:cubicBezTo>
                  <a:cubicBezTo>
                    <a:pt x="0" y="27"/>
                    <a:pt x="8" y="35"/>
                    <a:pt x="17" y="35"/>
                  </a:cubicBezTo>
                  <a:cubicBezTo>
                    <a:pt x="102" y="35"/>
                    <a:pt x="102" y="35"/>
                    <a:pt x="102" y="35"/>
                  </a:cubicBezTo>
                  <a:cubicBezTo>
                    <a:pt x="151" y="217"/>
                    <a:pt x="151" y="217"/>
                    <a:pt x="151" y="217"/>
                  </a:cubicBezTo>
                  <a:cubicBezTo>
                    <a:pt x="240" y="576"/>
                    <a:pt x="240" y="576"/>
                    <a:pt x="240" y="576"/>
                  </a:cubicBezTo>
                  <a:cubicBezTo>
                    <a:pt x="242" y="584"/>
                    <a:pt x="249" y="590"/>
                    <a:pt x="257" y="590"/>
                  </a:cubicBezTo>
                  <a:cubicBezTo>
                    <a:pt x="693" y="590"/>
                    <a:pt x="693" y="590"/>
                    <a:pt x="693" y="590"/>
                  </a:cubicBezTo>
                  <a:cubicBezTo>
                    <a:pt x="701" y="590"/>
                    <a:pt x="708" y="584"/>
                    <a:pt x="710" y="576"/>
                  </a:cubicBezTo>
                  <a:cubicBezTo>
                    <a:pt x="799" y="217"/>
                    <a:pt x="799" y="217"/>
                    <a:pt x="799" y="217"/>
                  </a:cubicBezTo>
                  <a:cubicBezTo>
                    <a:pt x="800" y="212"/>
                    <a:pt x="799" y="206"/>
                    <a:pt x="796" y="202"/>
                  </a:cubicBezTo>
                  <a:close/>
                  <a:moveTo>
                    <a:pt x="679" y="554"/>
                  </a:moveTo>
                  <a:cubicBezTo>
                    <a:pt x="271" y="554"/>
                    <a:pt x="271" y="554"/>
                    <a:pt x="271" y="554"/>
                  </a:cubicBezTo>
                  <a:cubicBezTo>
                    <a:pt x="191" y="230"/>
                    <a:pt x="191" y="230"/>
                    <a:pt x="191" y="230"/>
                  </a:cubicBezTo>
                  <a:cubicBezTo>
                    <a:pt x="759" y="230"/>
                    <a:pt x="759" y="230"/>
                    <a:pt x="759" y="230"/>
                  </a:cubicBezTo>
                  <a:lnTo>
                    <a:pt x="679" y="554"/>
                  </a:lnTo>
                  <a:close/>
                </a:path>
              </a:pathLst>
            </a:custGeom>
            <a:solidFill>
              <a:srgbClr val="FFFFFF"/>
            </a:solidFill>
            <a:ln w="9525">
              <a:noFill/>
              <a:miter lim="800000"/>
            </a:ln>
          </p:spPr>
          <p:txBody>
            <a:bodyPr lIns="128580" tIns="64290" rIns="128580" bIns="64290"/>
            <a:lstStyle/>
            <a:p>
              <a:endParaRPr lang="en-US" altLang="zh-CN" sz="3375">
                <a:sym typeface="Arial" panose="020B0604020202020204" pitchFamily="34" charset="0"/>
              </a:endParaRPr>
            </a:p>
          </p:txBody>
        </p:sp>
      </p:grpSp>
      <p:grpSp>
        <p:nvGrpSpPr>
          <p:cNvPr id="152585" name="Group 24"/>
          <p:cNvGrpSpPr>
            <a:grpSpLocks noChangeAspect="1"/>
          </p:cNvGrpSpPr>
          <p:nvPr/>
        </p:nvGrpSpPr>
        <p:grpSpPr bwMode="auto">
          <a:xfrm>
            <a:off x="3077578" y="3609629"/>
            <a:ext cx="532403" cy="532403"/>
            <a:chOff x="5562600" y="2187167"/>
            <a:chExt cx="366971" cy="338044"/>
          </a:xfrm>
        </p:grpSpPr>
        <p:sp>
          <p:nvSpPr>
            <p:cNvPr id="152592" name="Oval 12"/>
            <p:cNvSpPr>
              <a:spLocks noChangeArrowheads="1"/>
            </p:cNvSpPr>
            <p:nvPr/>
          </p:nvSpPr>
          <p:spPr bwMode="auto">
            <a:xfrm>
              <a:off x="5562600" y="2187167"/>
              <a:ext cx="366971" cy="338044"/>
            </a:xfrm>
            <a:prstGeom prst="ellipse">
              <a:avLst/>
            </a:prstGeom>
            <a:solidFill>
              <a:schemeClr val="accent2"/>
            </a:solidFill>
            <a:ln w="9525">
              <a:noFill/>
              <a:round/>
            </a:ln>
          </p:spPr>
          <p:txBody>
            <a:bodyPr lIns="128580" tIns="64290" rIns="128580" bIns="64290"/>
            <a:lstStyle/>
            <a:p>
              <a:endParaRPr lang="en-US" altLang="zh-CN" sz="3375">
                <a:sym typeface="Arial" panose="020B0604020202020204" pitchFamily="34" charset="0"/>
              </a:endParaRPr>
            </a:p>
          </p:txBody>
        </p:sp>
        <p:sp>
          <p:nvSpPr>
            <p:cNvPr id="152593" name="Freeform 26"/>
            <p:cNvSpPr>
              <a:spLocks noChangeAspect="1" noEditPoints="1"/>
            </p:cNvSpPr>
            <p:nvPr/>
          </p:nvSpPr>
          <p:spPr bwMode="auto">
            <a:xfrm>
              <a:off x="5638405" y="2260592"/>
              <a:ext cx="221013" cy="197764"/>
            </a:xfrm>
            <a:custGeom>
              <a:avLst/>
              <a:gdLst>
                <a:gd name="T0" fmla="*/ 45605206 w 826"/>
                <a:gd name="T1" fmla="*/ 31801534 h 802"/>
                <a:gd name="T2" fmla="*/ 47466692 w 826"/>
                <a:gd name="T3" fmla="*/ 28700438 h 802"/>
                <a:gd name="T4" fmla="*/ 41023335 w 826"/>
                <a:gd name="T5" fmla="*/ 32591858 h 802"/>
                <a:gd name="T6" fmla="*/ 42741403 w 826"/>
                <a:gd name="T7" fmla="*/ 19457809 h 802"/>
                <a:gd name="T8" fmla="*/ 54769216 w 826"/>
                <a:gd name="T9" fmla="*/ 17086368 h 802"/>
                <a:gd name="T10" fmla="*/ 56272693 w 826"/>
                <a:gd name="T11" fmla="*/ 5533447 h 802"/>
                <a:gd name="T12" fmla="*/ 50545354 w 826"/>
                <a:gd name="T13" fmla="*/ 9728905 h 802"/>
                <a:gd name="T14" fmla="*/ 46822383 w 826"/>
                <a:gd name="T15" fmla="*/ 6627806 h 802"/>
                <a:gd name="T16" fmla="*/ 51833972 w 826"/>
                <a:gd name="T17" fmla="*/ 1702447 h 802"/>
                <a:gd name="T18" fmla="*/ 46464374 w 826"/>
                <a:gd name="T19" fmla="*/ 121568 h 802"/>
                <a:gd name="T20" fmla="*/ 35367438 w 826"/>
                <a:gd name="T21" fmla="*/ 13255613 h 802"/>
                <a:gd name="T22" fmla="*/ 13244726 w 826"/>
                <a:gd name="T23" fmla="*/ 8999249 h 802"/>
                <a:gd name="T24" fmla="*/ 14533611 w 826"/>
                <a:gd name="T25" fmla="*/ 7479030 h 802"/>
                <a:gd name="T26" fmla="*/ 6801367 w 826"/>
                <a:gd name="T27" fmla="*/ 425612 h 802"/>
                <a:gd name="T28" fmla="*/ 1288618 w 826"/>
                <a:gd name="T29" fmla="*/ 3526709 h 802"/>
                <a:gd name="T30" fmla="*/ 1288618 w 826"/>
                <a:gd name="T31" fmla="*/ 5107589 h 802"/>
                <a:gd name="T32" fmla="*/ 9593464 w 826"/>
                <a:gd name="T33" fmla="*/ 11674734 h 802"/>
                <a:gd name="T34" fmla="*/ 11454949 w 826"/>
                <a:gd name="T35" fmla="*/ 10580128 h 802"/>
                <a:gd name="T36" fmla="*/ 16323388 w 826"/>
                <a:gd name="T37" fmla="*/ 29369186 h 802"/>
                <a:gd name="T38" fmla="*/ 4367281 w 826"/>
                <a:gd name="T39" fmla="*/ 31740627 h 802"/>
                <a:gd name="T40" fmla="*/ 2792095 w 826"/>
                <a:gd name="T41" fmla="*/ 43354704 h 802"/>
                <a:gd name="T42" fmla="*/ 8591144 w 826"/>
                <a:gd name="T43" fmla="*/ 39098094 h 802"/>
                <a:gd name="T44" fmla="*/ 12242676 w 826"/>
                <a:gd name="T45" fmla="*/ 42260098 h 802"/>
                <a:gd name="T46" fmla="*/ 7302526 w 826"/>
                <a:gd name="T47" fmla="*/ 47124548 h 802"/>
                <a:gd name="T48" fmla="*/ 12600417 w 826"/>
                <a:gd name="T49" fmla="*/ 48766334 h 802"/>
                <a:gd name="T50" fmla="*/ 23697625 w 826"/>
                <a:gd name="T51" fmla="*/ 35632294 h 802"/>
                <a:gd name="T52" fmla="*/ 39161850 w 826"/>
                <a:gd name="T53" fmla="*/ 34172983 h 802"/>
                <a:gd name="T54" fmla="*/ 34579703 w 826"/>
                <a:gd name="T55" fmla="*/ 39645521 h 802"/>
                <a:gd name="T56" fmla="*/ 36441197 w 826"/>
                <a:gd name="T57" fmla="*/ 39645521 h 802"/>
                <a:gd name="T58" fmla="*/ 49328177 w 826"/>
                <a:gd name="T59" fmla="*/ 47428592 h 802"/>
                <a:gd name="T60" fmla="*/ 56630701 w 826"/>
                <a:gd name="T61" fmla="*/ 47428592 h 802"/>
                <a:gd name="T62" fmla="*/ 56630701 w 826"/>
                <a:gd name="T63" fmla="*/ 41165492 h 802"/>
                <a:gd name="T64" fmla="*/ 4080981 w 826"/>
                <a:gd name="T65" fmla="*/ 4317273 h 802"/>
                <a:gd name="T66" fmla="*/ 11454949 w 826"/>
                <a:gd name="T67" fmla="*/ 7479030 h 802"/>
                <a:gd name="T68" fmla="*/ 21263272 w 826"/>
                <a:gd name="T69" fmla="*/ 34537687 h 802"/>
                <a:gd name="T70" fmla="*/ 19044045 w 826"/>
                <a:gd name="T71" fmla="*/ 44266588 h 802"/>
                <a:gd name="T72" fmla="*/ 11025499 w 826"/>
                <a:gd name="T73" fmla="*/ 46394893 h 802"/>
                <a:gd name="T74" fmla="*/ 14819911 w 826"/>
                <a:gd name="T75" fmla="*/ 42685710 h 802"/>
                <a:gd name="T76" fmla="*/ 13531294 w 826"/>
                <a:gd name="T77" fmla="*/ 36909129 h 802"/>
                <a:gd name="T78" fmla="*/ 7087667 w 826"/>
                <a:gd name="T79" fmla="*/ 37213172 h 802"/>
                <a:gd name="T80" fmla="*/ 6157059 w 826"/>
                <a:gd name="T81" fmla="*/ 33321760 h 802"/>
                <a:gd name="T82" fmla="*/ 16180238 w 826"/>
                <a:gd name="T83" fmla="*/ 31679966 h 802"/>
                <a:gd name="T84" fmla="*/ 37801523 w 826"/>
                <a:gd name="T85" fmla="*/ 14289312 h 802"/>
                <a:gd name="T86" fmla="*/ 40021018 w 826"/>
                <a:gd name="T87" fmla="*/ 4560409 h 802"/>
                <a:gd name="T88" fmla="*/ 48039559 w 826"/>
                <a:gd name="T89" fmla="*/ 2432349 h 802"/>
                <a:gd name="T90" fmla="*/ 44244880 w 826"/>
                <a:gd name="T91" fmla="*/ 6141287 h 802"/>
                <a:gd name="T92" fmla="*/ 45533765 w 826"/>
                <a:gd name="T93" fmla="*/ 11917870 h 802"/>
                <a:gd name="T94" fmla="*/ 51977122 w 826"/>
                <a:gd name="T95" fmla="*/ 11613827 h 802"/>
                <a:gd name="T96" fmla="*/ 52907731 w 826"/>
                <a:gd name="T97" fmla="*/ 15505486 h 802"/>
                <a:gd name="T98" fmla="*/ 42884821 w 826"/>
                <a:gd name="T99" fmla="*/ 17208183 h 802"/>
                <a:gd name="T100" fmla="*/ 21263272 w 826"/>
                <a:gd name="T101" fmla="*/ 34537687 h 802"/>
                <a:gd name="T102" fmla="*/ 51117954 w 826"/>
                <a:gd name="T103" fmla="*/ 45908374 h 802"/>
                <a:gd name="T104" fmla="*/ 43743721 w 826"/>
                <a:gd name="T105" fmla="*/ 33382420 h 802"/>
                <a:gd name="T106" fmla="*/ 55556675 w 826"/>
                <a:gd name="T107" fmla="*/ 44327496 h 80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26"/>
                <a:gd name="T163" fmla="*/ 0 h 802"/>
                <a:gd name="T164" fmla="*/ 826 w 826"/>
                <a:gd name="T165" fmla="*/ 802 h 80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26" h="802">
                  <a:moveTo>
                    <a:pt x="791" y="677"/>
                  </a:moveTo>
                  <a:cubicBezTo>
                    <a:pt x="637" y="523"/>
                    <a:pt x="637" y="523"/>
                    <a:pt x="637" y="523"/>
                  </a:cubicBezTo>
                  <a:cubicBezTo>
                    <a:pt x="663" y="498"/>
                    <a:pt x="663" y="498"/>
                    <a:pt x="663" y="498"/>
                  </a:cubicBezTo>
                  <a:cubicBezTo>
                    <a:pt x="670" y="490"/>
                    <a:pt x="670" y="479"/>
                    <a:pt x="663" y="472"/>
                  </a:cubicBezTo>
                  <a:cubicBezTo>
                    <a:pt x="656" y="465"/>
                    <a:pt x="644" y="465"/>
                    <a:pt x="637" y="472"/>
                  </a:cubicBezTo>
                  <a:cubicBezTo>
                    <a:pt x="573" y="536"/>
                    <a:pt x="573" y="536"/>
                    <a:pt x="573" y="536"/>
                  </a:cubicBezTo>
                  <a:cubicBezTo>
                    <a:pt x="477" y="440"/>
                    <a:pt x="477" y="440"/>
                    <a:pt x="477" y="440"/>
                  </a:cubicBezTo>
                  <a:cubicBezTo>
                    <a:pt x="597" y="320"/>
                    <a:pt x="597" y="320"/>
                    <a:pt x="597" y="320"/>
                  </a:cubicBezTo>
                  <a:cubicBezTo>
                    <a:pt x="614" y="326"/>
                    <a:pt x="631" y="329"/>
                    <a:pt x="649" y="329"/>
                  </a:cubicBezTo>
                  <a:cubicBezTo>
                    <a:pt x="693" y="329"/>
                    <a:pt x="734" y="312"/>
                    <a:pt x="765" y="281"/>
                  </a:cubicBezTo>
                  <a:cubicBezTo>
                    <a:pt x="812" y="234"/>
                    <a:pt x="826" y="163"/>
                    <a:pt x="800" y="102"/>
                  </a:cubicBezTo>
                  <a:cubicBezTo>
                    <a:pt x="797" y="96"/>
                    <a:pt x="792" y="92"/>
                    <a:pt x="786" y="91"/>
                  </a:cubicBezTo>
                  <a:cubicBezTo>
                    <a:pt x="780" y="90"/>
                    <a:pt x="774" y="92"/>
                    <a:pt x="770" y="96"/>
                  </a:cubicBezTo>
                  <a:cubicBezTo>
                    <a:pt x="706" y="160"/>
                    <a:pt x="706" y="160"/>
                    <a:pt x="706" y="160"/>
                  </a:cubicBezTo>
                  <a:cubicBezTo>
                    <a:pt x="654" y="160"/>
                    <a:pt x="654" y="160"/>
                    <a:pt x="654" y="160"/>
                  </a:cubicBezTo>
                  <a:cubicBezTo>
                    <a:pt x="654" y="109"/>
                    <a:pt x="654" y="109"/>
                    <a:pt x="654" y="109"/>
                  </a:cubicBezTo>
                  <a:cubicBezTo>
                    <a:pt x="719" y="44"/>
                    <a:pt x="719" y="44"/>
                    <a:pt x="719" y="44"/>
                  </a:cubicBezTo>
                  <a:cubicBezTo>
                    <a:pt x="723" y="40"/>
                    <a:pt x="725" y="34"/>
                    <a:pt x="724" y="28"/>
                  </a:cubicBezTo>
                  <a:cubicBezTo>
                    <a:pt x="722" y="22"/>
                    <a:pt x="718" y="17"/>
                    <a:pt x="713" y="15"/>
                  </a:cubicBezTo>
                  <a:cubicBezTo>
                    <a:pt x="692" y="6"/>
                    <a:pt x="671" y="2"/>
                    <a:pt x="649" y="2"/>
                  </a:cubicBezTo>
                  <a:cubicBezTo>
                    <a:pt x="605" y="2"/>
                    <a:pt x="564" y="19"/>
                    <a:pt x="533" y="50"/>
                  </a:cubicBezTo>
                  <a:cubicBezTo>
                    <a:pt x="489" y="94"/>
                    <a:pt x="474" y="159"/>
                    <a:pt x="494" y="218"/>
                  </a:cubicBezTo>
                  <a:cubicBezTo>
                    <a:pt x="374" y="337"/>
                    <a:pt x="374" y="337"/>
                    <a:pt x="374" y="337"/>
                  </a:cubicBezTo>
                  <a:cubicBezTo>
                    <a:pt x="185" y="148"/>
                    <a:pt x="185" y="148"/>
                    <a:pt x="185" y="148"/>
                  </a:cubicBezTo>
                  <a:cubicBezTo>
                    <a:pt x="198" y="136"/>
                    <a:pt x="198" y="136"/>
                    <a:pt x="198" y="136"/>
                  </a:cubicBezTo>
                  <a:cubicBezTo>
                    <a:pt x="201" y="132"/>
                    <a:pt x="203" y="128"/>
                    <a:pt x="203" y="123"/>
                  </a:cubicBezTo>
                  <a:cubicBezTo>
                    <a:pt x="203" y="118"/>
                    <a:pt x="201" y="113"/>
                    <a:pt x="198" y="110"/>
                  </a:cubicBezTo>
                  <a:cubicBezTo>
                    <a:pt x="95" y="7"/>
                    <a:pt x="95" y="7"/>
                    <a:pt x="95" y="7"/>
                  </a:cubicBezTo>
                  <a:cubicBezTo>
                    <a:pt x="88" y="0"/>
                    <a:pt x="77" y="0"/>
                    <a:pt x="70" y="7"/>
                  </a:cubicBezTo>
                  <a:cubicBezTo>
                    <a:pt x="18" y="58"/>
                    <a:pt x="18" y="58"/>
                    <a:pt x="18" y="58"/>
                  </a:cubicBezTo>
                  <a:cubicBezTo>
                    <a:pt x="15" y="62"/>
                    <a:pt x="13" y="66"/>
                    <a:pt x="13" y="71"/>
                  </a:cubicBezTo>
                  <a:cubicBezTo>
                    <a:pt x="13" y="76"/>
                    <a:pt x="15" y="81"/>
                    <a:pt x="18" y="84"/>
                  </a:cubicBezTo>
                  <a:cubicBezTo>
                    <a:pt x="121" y="187"/>
                    <a:pt x="121" y="187"/>
                    <a:pt x="121" y="187"/>
                  </a:cubicBezTo>
                  <a:cubicBezTo>
                    <a:pt x="124" y="191"/>
                    <a:pt x="129" y="192"/>
                    <a:pt x="134" y="192"/>
                  </a:cubicBezTo>
                  <a:cubicBezTo>
                    <a:pt x="138" y="192"/>
                    <a:pt x="143" y="191"/>
                    <a:pt x="147" y="187"/>
                  </a:cubicBezTo>
                  <a:cubicBezTo>
                    <a:pt x="160" y="174"/>
                    <a:pt x="160" y="174"/>
                    <a:pt x="160" y="174"/>
                  </a:cubicBezTo>
                  <a:cubicBezTo>
                    <a:pt x="348" y="363"/>
                    <a:pt x="348" y="363"/>
                    <a:pt x="348" y="363"/>
                  </a:cubicBezTo>
                  <a:cubicBezTo>
                    <a:pt x="228" y="483"/>
                    <a:pt x="228" y="483"/>
                    <a:pt x="228" y="483"/>
                  </a:cubicBezTo>
                  <a:cubicBezTo>
                    <a:pt x="212" y="477"/>
                    <a:pt x="194" y="475"/>
                    <a:pt x="176" y="475"/>
                  </a:cubicBezTo>
                  <a:cubicBezTo>
                    <a:pt x="133" y="475"/>
                    <a:pt x="91" y="492"/>
                    <a:pt x="61" y="522"/>
                  </a:cubicBezTo>
                  <a:cubicBezTo>
                    <a:pt x="13" y="570"/>
                    <a:pt x="0" y="640"/>
                    <a:pt x="26" y="702"/>
                  </a:cubicBezTo>
                  <a:cubicBezTo>
                    <a:pt x="28" y="707"/>
                    <a:pt x="33" y="711"/>
                    <a:pt x="39" y="713"/>
                  </a:cubicBezTo>
                  <a:cubicBezTo>
                    <a:pt x="45" y="714"/>
                    <a:pt x="51" y="712"/>
                    <a:pt x="55" y="708"/>
                  </a:cubicBezTo>
                  <a:cubicBezTo>
                    <a:pt x="120" y="643"/>
                    <a:pt x="120" y="643"/>
                    <a:pt x="120" y="643"/>
                  </a:cubicBezTo>
                  <a:cubicBezTo>
                    <a:pt x="171" y="643"/>
                    <a:pt x="171" y="643"/>
                    <a:pt x="171" y="643"/>
                  </a:cubicBezTo>
                  <a:cubicBezTo>
                    <a:pt x="171" y="695"/>
                    <a:pt x="171" y="695"/>
                    <a:pt x="171" y="695"/>
                  </a:cubicBezTo>
                  <a:cubicBezTo>
                    <a:pt x="107" y="759"/>
                    <a:pt x="107" y="759"/>
                    <a:pt x="107" y="759"/>
                  </a:cubicBezTo>
                  <a:cubicBezTo>
                    <a:pt x="102" y="763"/>
                    <a:pt x="101" y="769"/>
                    <a:pt x="102" y="775"/>
                  </a:cubicBezTo>
                  <a:cubicBezTo>
                    <a:pt x="103" y="781"/>
                    <a:pt x="107" y="786"/>
                    <a:pt x="113" y="789"/>
                  </a:cubicBezTo>
                  <a:cubicBezTo>
                    <a:pt x="133" y="797"/>
                    <a:pt x="154" y="802"/>
                    <a:pt x="176" y="802"/>
                  </a:cubicBezTo>
                  <a:cubicBezTo>
                    <a:pt x="220" y="802"/>
                    <a:pt x="261" y="785"/>
                    <a:pt x="292" y="754"/>
                  </a:cubicBezTo>
                  <a:cubicBezTo>
                    <a:pt x="336" y="709"/>
                    <a:pt x="351" y="645"/>
                    <a:pt x="331" y="586"/>
                  </a:cubicBezTo>
                  <a:cubicBezTo>
                    <a:pt x="451" y="466"/>
                    <a:pt x="451" y="466"/>
                    <a:pt x="451" y="466"/>
                  </a:cubicBezTo>
                  <a:cubicBezTo>
                    <a:pt x="547" y="562"/>
                    <a:pt x="547" y="562"/>
                    <a:pt x="547" y="562"/>
                  </a:cubicBezTo>
                  <a:cubicBezTo>
                    <a:pt x="483" y="626"/>
                    <a:pt x="483" y="626"/>
                    <a:pt x="483" y="626"/>
                  </a:cubicBezTo>
                  <a:cubicBezTo>
                    <a:pt x="476" y="633"/>
                    <a:pt x="476" y="645"/>
                    <a:pt x="483" y="652"/>
                  </a:cubicBezTo>
                  <a:cubicBezTo>
                    <a:pt x="486" y="655"/>
                    <a:pt x="491" y="657"/>
                    <a:pt x="496" y="657"/>
                  </a:cubicBezTo>
                  <a:cubicBezTo>
                    <a:pt x="500" y="657"/>
                    <a:pt x="505" y="655"/>
                    <a:pt x="509" y="652"/>
                  </a:cubicBezTo>
                  <a:cubicBezTo>
                    <a:pt x="534" y="626"/>
                    <a:pt x="534" y="626"/>
                    <a:pt x="534" y="626"/>
                  </a:cubicBezTo>
                  <a:cubicBezTo>
                    <a:pt x="689" y="780"/>
                    <a:pt x="689" y="780"/>
                    <a:pt x="689" y="780"/>
                  </a:cubicBezTo>
                  <a:cubicBezTo>
                    <a:pt x="702" y="794"/>
                    <a:pt x="721" y="802"/>
                    <a:pt x="740" y="802"/>
                  </a:cubicBezTo>
                  <a:cubicBezTo>
                    <a:pt x="759" y="802"/>
                    <a:pt x="778" y="794"/>
                    <a:pt x="791" y="780"/>
                  </a:cubicBezTo>
                  <a:cubicBezTo>
                    <a:pt x="805" y="767"/>
                    <a:pt x="813" y="748"/>
                    <a:pt x="813" y="729"/>
                  </a:cubicBezTo>
                  <a:cubicBezTo>
                    <a:pt x="813" y="709"/>
                    <a:pt x="805" y="691"/>
                    <a:pt x="791" y="677"/>
                  </a:cubicBezTo>
                  <a:close/>
                  <a:moveTo>
                    <a:pt x="134" y="148"/>
                  </a:moveTo>
                  <a:cubicBezTo>
                    <a:pt x="57" y="71"/>
                    <a:pt x="57" y="71"/>
                    <a:pt x="57" y="71"/>
                  </a:cubicBezTo>
                  <a:cubicBezTo>
                    <a:pt x="82" y="46"/>
                    <a:pt x="82" y="46"/>
                    <a:pt x="82" y="46"/>
                  </a:cubicBezTo>
                  <a:cubicBezTo>
                    <a:pt x="160" y="123"/>
                    <a:pt x="160" y="123"/>
                    <a:pt x="160" y="123"/>
                  </a:cubicBezTo>
                  <a:lnTo>
                    <a:pt x="134" y="148"/>
                  </a:lnTo>
                  <a:close/>
                  <a:moveTo>
                    <a:pt x="297" y="568"/>
                  </a:moveTo>
                  <a:cubicBezTo>
                    <a:pt x="292" y="574"/>
                    <a:pt x="291" y="582"/>
                    <a:pt x="293" y="588"/>
                  </a:cubicBezTo>
                  <a:cubicBezTo>
                    <a:pt x="314" y="636"/>
                    <a:pt x="303" y="691"/>
                    <a:pt x="266" y="728"/>
                  </a:cubicBezTo>
                  <a:cubicBezTo>
                    <a:pt x="242" y="752"/>
                    <a:pt x="210" y="765"/>
                    <a:pt x="176" y="765"/>
                  </a:cubicBezTo>
                  <a:cubicBezTo>
                    <a:pt x="169" y="765"/>
                    <a:pt x="161" y="765"/>
                    <a:pt x="154" y="763"/>
                  </a:cubicBezTo>
                  <a:cubicBezTo>
                    <a:pt x="202" y="715"/>
                    <a:pt x="202" y="715"/>
                    <a:pt x="202" y="715"/>
                  </a:cubicBezTo>
                  <a:cubicBezTo>
                    <a:pt x="205" y="712"/>
                    <a:pt x="207" y="707"/>
                    <a:pt x="207" y="702"/>
                  </a:cubicBezTo>
                  <a:cubicBezTo>
                    <a:pt x="207" y="625"/>
                    <a:pt x="207" y="625"/>
                    <a:pt x="207" y="625"/>
                  </a:cubicBezTo>
                  <a:cubicBezTo>
                    <a:pt x="207" y="615"/>
                    <a:pt x="199" y="607"/>
                    <a:pt x="189" y="607"/>
                  </a:cubicBezTo>
                  <a:cubicBezTo>
                    <a:pt x="112" y="607"/>
                    <a:pt x="112" y="607"/>
                    <a:pt x="112" y="607"/>
                  </a:cubicBezTo>
                  <a:cubicBezTo>
                    <a:pt x="107" y="607"/>
                    <a:pt x="103" y="609"/>
                    <a:pt x="99" y="612"/>
                  </a:cubicBezTo>
                  <a:cubicBezTo>
                    <a:pt x="51" y="661"/>
                    <a:pt x="51" y="661"/>
                    <a:pt x="51" y="661"/>
                  </a:cubicBezTo>
                  <a:cubicBezTo>
                    <a:pt x="44" y="620"/>
                    <a:pt x="56" y="578"/>
                    <a:pt x="86" y="548"/>
                  </a:cubicBezTo>
                  <a:cubicBezTo>
                    <a:pt x="110" y="524"/>
                    <a:pt x="142" y="511"/>
                    <a:pt x="176" y="511"/>
                  </a:cubicBezTo>
                  <a:cubicBezTo>
                    <a:pt x="193" y="511"/>
                    <a:pt x="210" y="514"/>
                    <a:pt x="226" y="521"/>
                  </a:cubicBezTo>
                  <a:cubicBezTo>
                    <a:pt x="233" y="524"/>
                    <a:pt x="241" y="522"/>
                    <a:pt x="246" y="517"/>
                  </a:cubicBezTo>
                  <a:cubicBezTo>
                    <a:pt x="528" y="235"/>
                    <a:pt x="528" y="235"/>
                    <a:pt x="528" y="235"/>
                  </a:cubicBezTo>
                  <a:cubicBezTo>
                    <a:pt x="533" y="230"/>
                    <a:pt x="535" y="222"/>
                    <a:pt x="532" y="215"/>
                  </a:cubicBezTo>
                  <a:cubicBezTo>
                    <a:pt x="512" y="167"/>
                    <a:pt x="522" y="112"/>
                    <a:pt x="559" y="75"/>
                  </a:cubicBezTo>
                  <a:cubicBezTo>
                    <a:pt x="583" y="51"/>
                    <a:pt x="615" y="38"/>
                    <a:pt x="649" y="38"/>
                  </a:cubicBezTo>
                  <a:cubicBezTo>
                    <a:pt x="657" y="38"/>
                    <a:pt x="664" y="39"/>
                    <a:pt x="671" y="40"/>
                  </a:cubicBezTo>
                  <a:cubicBezTo>
                    <a:pt x="623" y="88"/>
                    <a:pt x="623" y="88"/>
                    <a:pt x="623" y="88"/>
                  </a:cubicBezTo>
                  <a:cubicBezTo>
                    <a:pt x="620" y="92"/>
                    <a:pt x="618" y="96"/>
                    <a:pt x="618" y="101"/>
                  </a:cubicBezTo>
                  <a:cubicBezTo>
                    <a:pt x="618" y="178"/>
                    <a:pt x="618" y="178"/>
                    <a:pt x="618" y="178"/>
                  </a:cubicBezTo>
                  <a:cubicBezTo>
                    <a:pt x="618" y="188"/>
                    <a:pt x="626" y="196"/>
                    <a:pt x="636" y="196"/>
                  </a:cubicBezTo>
                  <a:cubicBezTo>
                    <a:pt x="713" y="196"/>
                    <a:pt x="713" y="196"/>
                    <a:pt x="713" y="196"/>
                  </a:cubicBezTo>
                  <a:cubicBezTo>
                    <a:pt x="718" y="196"/>
                    <a:pt x="723" y="195"/>
                    <a:pt x="726" y="191"/>
                  </a:cubicBezTo>
                  <a:cubicBezTo>
                    <a:pt x="774" y="143"/>
                    <a:pt x="774" y="143"/>
                    <a:pt x="774" y="143"/>
                  </a:cubicBezTo>
                  <a:cubicBezTo>
                    <a:pt x="782" y="183"/>
                    <a:pt x="769" y="225"/>
                    <a:pt x="739" y="255"/>
                  </a:cubicBezTo>
                  <a:cubicBezTo>
                    <a:pt x="715" y="279"/>
                    <a:pt x="683" y="293"/>
                    <a:pt x="649" y="293"/>
                  </a:cubicBezTo>
                  <a:cubicBezTo>
                    <a:pt x="632" y="293"/>
                    <a:pt x="615" y="289"/>
                    <a:pt x="599" y="283"/>
                  </a:cubicBezTo>
                  <a:cubicBezTo>
                    <a:pt x="593" y="280"/>
                    <a:pt x="585" y="281"/>
                    <a:pt x="579" y="286"/>
                  </a:cubicBezTo>
                  <a:lnTo>
                    <a:pt x="297" y="568"/>
                  </a:lnTo>
                  <a:close/>
                  <a:moveTo>
                    <a:pt x="766" y="755"/>
                  </a:moveTo>
                  <a:cubicBezTo>
                    <a:pt x="752" y="768"/>
                    <a:pt x="728" y="768"/>
                    <a:pt x="714" y="755"/>
                  </a:cubicBezTo>
                  <a:cubicBezTo>
                    <a:pt x="560" y="600"/>
                    <a:pt x="560" y="600"/>
                    <a:pt x="560" y="600"/>
                  </a:cubicBezTo>
                  <a:cubicBezTo>
                    <a:pt x="611" y="549"/>
                    <a:pt x="611" y="549"/>
                    <a:pt x="611" y="549"/>
                  </a:cubicBezTo>
                  <a:cubicBezTo>
                    <a:pt x="766" y="703"/>
                    <a:pt x="766" y="703"/>
                    <a:pt x="766" y="703"/>
                  </a:cubicBezTo>
                  <a:cubicBezTo>
                    <a:pt x="773" y="710"/>
                    <a:pt x="776" y="719"/>
                    <a:pt x="776" y="729"/>
                  </a:cubicBezTo>
                  <a:cubicBezTo>
                    <a:pt x="776" y="739"/>
                    <a:pt x="773" y="748"/>
                    <a:pt x="766" y="755"/>
                  </a:cubicBezTo>
                  <a:close/>
                </a:path>
              </a:pathLst>
            </a:custGeom>
            <a:solidFill>
              <a:srgbClr val="FFFFFF"/>
            </a:solidFill>
            <a:ln w="9525">
              <a:noFill/>
              <a:miter lim="800000"/>
            </a:ln>
          </p:spPr>
          <p:txBody>
            <a:bodyPr lIns="128580" tIns="64290" rIns="128580" bIns="64290"/>
            <a:lstStyle/>
            <a:p>
              <a:endParaRPr lang="en-US" altLang="zh-CN" sz="3375">
                <a:sym typeface="Arial" panose="020B0604020202020204" pitchFamily="34" charset="0"/>
              </a:endParaRPr>
            </a:p>
          </p:txBody>
        </p:sp>
      </p:grpSp>
      <p:sp>
        <p:nvSpPr>
          <p:cNvPr id="28" name="Rectangle 27"/>
          <p:cNvSpPr/>
          <p:nvPr/>
        </p:nvSpPr>
        <p:spPr>
          <a:xfrm>
            <a:off x="9360606" y="5377610"/>
            <a:ext cx="778851" cy="457718"/>
          </a:xfrm>
          <a:prstGeom prst="rect">
            <a:avLst/>
          </a:prstGeom>
        </p:spPr>
        <p:txBody>
          <a:bodyPr wrap="none" lIns="128580" rIns="128580" bIns="64290">
            <a:spAutoFit/>
          </a:bodyPr>
          <a:lstStyle/>
          <a:p>
            <a:pPr algn="r" fontAlgn="auto">
              <a:lnSpc>
                <a:spcPct val="89000"/>
              </a:lnSpc>
              <a:spcBef>
                <a:spcPts val="0"/>
              </a:spcBef>
              <a:spcAft>
                <a:spcPts val="0"/>
              </a:spcAft>
              <a:defRPr/>
            </a:pPr>
            <a:r>
              <a:rPr lang="id-ID" sz="2531" spc="-113">
                <a:solidFill>
                  <a:schemeClr val="accent1"/>
                </a:solidFill>
                <a:ea typeface="+mn-ea"/>
                <a:sym typeface="Arial" panose="020B0604020202020204" pitchFamily="34" charset="0"/>
              </a:rPr>
              <a:t>5</a:t>
            </a:r>
            <a:r>
              <a:rPr lang="en-US" sz="2531" spc="-113">
                <a:solidFill>
                  <a:schemeClr val="accent1"/>
                </a:solidFill>
                <a:ea typeface="+mn-ea"/>
                <a:sym typeface="Arial" panose="020B0604020202020204" pitchFamily="34" charset="0"/>
              </a:rPr>
              <a:t>0</a:t>
            </a:r>
            <a:r>
              <a:rPr lang="en-US" sz="2531" spc="-113" dirty="0">
                <a:solidFill>
                  <a:schemeClr val="accent1"/>
                </a:solidFill>
                <a:ea typeface="+mn-ea"/>
                <a:sym typeface="Arial" panose="020B0604020202020204" pitchFamily="34" charset="0"/>
              </a:rPr>
              <a:t>%</a:t>
            </a:r>
          </a:p>
        </p:txBody>
      </p:sp>
      <p:sp>
        <p:nvSpPr>
          <p:cNvPr id="29" name="Rectangle 28"/>
          <p:cNvSpPr/>
          <p:nvPr/>
        </p:nvSpPr>
        <p:spPr>
          <a:xfrm>
            <a:off x="9978731" y="5315664"/>
            <a:ext cx="2735683" cy="601825"/>
          </a:xfrm>
          <a:prstGeom prst="rect">
            <a:avLst/>
          </a:prstGeom>
        </p:spPr>
        <p:txBody>
          <a:bodyPr lIns="257161" rIns="257161" bIns="102864">
            <a:spAutoFit/>
          </a:bodyPr>
          <a:lstStyle/>
          <a:p>
            <a:pPr fontAlgn="auto">
              <a:lnSpc>
                <a:spcPct val="95000"/>
              </a:lnSpc>
              <a:spcBef>
                <a:spcPts val="0"/>
              </a:spcBef>
              <a:spcAft>
                <a:spcPts val="0"/>
              </a:spcAft>
              <a:defRPr/>
            </a:pPr>
            <a:r>
              <a:rPr lang="en-US" sz="1545" dirty="0">
                <a:ea typeface="+mn-ea"/>
                <a:sym typeface="Arial" panose="020B0604020202020204" pitchFamily="34" charset="0"/>
              </a:rPr>
              <a:t>Lorem ipsum dolor </a:t>
            </a:r>
            <a:br>
              <a:rPr lang="en-US" sz="1545" dirty="0">
                <a:ea typeface="+mn-ea"/>
                <a:sym typeface="Arial" panose="020B0604020202020204" pitchFamily="34" charset="0"/>
              </a:rPr>
            </a:br>
            <a:r>
              <a:rPr lang="en-US" sz="1545" dirty="0">
                <a:ea typeface="+mn-ea"/>
                <a:sym typeface="Arial" panose="020B0604020202020204" pitchFamily="34" charset="0"/>
              </a:rPr>
              <a:t>sit amet, </a:t>
            </a:r>
            <a:r>
              <a:rPr lang="en-US" sz="1545" dirty="0" err="1">
                <a:ea typeface="+mn-ea"/>
                <a:sym typeface="Arial" panose="020B0604020202020204" pitchFamily="34" charset="0"/>
              </a:rPr>
              <a:t>consectetur</a:t>
            </a:r>
            <a:endParaRPr lang="en-US" sz="1545" dirty="0">
              <a:ea typeface="+mn-ea"/>
              <a:sym typeface="Arial" panose="020B0604020202020204" pitchFamily="34" charset="0"/>
            </a:endParaRPr>
          </a:p>
        </p:txBody>
      </p:sp>
      <p:sp>
        <p:nvSpPr>
          <p:cNvPr id="30" name="Rectangle 29"/>
          <p:cNvSpPr/>
          <p:nvPr/>
        </p:nvSpPr>
        <p:spPr>
          <a:xfrm>
            <a:off x="9312054" y="2646950"/>
            <a:ext cx="778851" cy="457718"/>
          </a:xfrm>
          <a:prstGeom prst="rect">
            <a:avLst/>
          </a:prstGeom>
        </p:spPr>
        <p:txBody>
          <a:bodyPr wrap="none" lIns="128580" rIns="128580" bIns="64290">
            <a:spAutoFit/>
          </a:bodyPr>
          <a:lstStyle/>
          <a:p>
            <a:pPr algn="r" fontAlgn="auto">
              <a:lnSpc>
                <a:spcPct val="89000"/>
              </a:lnSpc>
              <a:spcBef>
                <a:spcPts val="0"/>
              </a:spcBef>
              <a:spcAft>
                <a:spcPts val="0"/>
              </a:spcAft>
              <a:defRPr/>
            </a:pPr>
            <a:r>
              <a:rPr lang="id-ID" sz="2531" spc="-113">
                <a:solidFill>
                  <a:schemeClr val="accent5"/>
                </a:solidFill>
                <a:ea typeface="+mn-ea"/>
                <a:sym typeface="Arial" panose="020B0604020202020204" pitchFamily="34" charset="0"/>
              </a:rPr>
              <a:t>4</a:t>
            </a:r>
            <a:r>
              <a:rPr lang="en-US" sz="2531" spc="-113">
                <a:solidFill>
                  <a:schemeClr val="accent5"/>
                </a:solidFill>
                <a:ea typeface="+mn-ea"/>
                <a:sym typeface="Arial" panose="020B0604020202020204" pitchFamily="34" charset="0"/>
              </a:rPr>
              <a:t>0</a:t>
            </a:r>
            <a:r>
              <a:rPr lang="en-US" sz="2531" spc="-113" dirty="0">
                <a:solidFill>
                  <a:schemeClr val="accent5"/>
                </a:solidFill>
                <a:ea typeface="+mn-ea"/>
                <a:sym typeface="Arial" panose="020B0604020202020204" pitchFamily="34" charset="0"/>
              </a:rPr>
              <a:t>%</a:t>
            </a:r>
          </a:p>
        </p:txBody>
      </p:sp>
      <p:sp>
        <p:nvSpPr>
          <p:cNvPr id="31" name="Rectangle 30"/>
          <p:cNvSpPr/>
          <p:nvPr/>
        </p:nvSpPr>
        <p:spPr>
          <a:xfrm>
            <a:off x="9930180" y="2586678"/>
            <a:ext cx="2735683" cy="601825"/>
          </a:xfrm>
          <a:prstGeom prst="rect">
            <a:avLst/>
          </a:prstGeom>
        </p:spPr>
        <p:txBody>
          <a:bodyPr lIns="257161" rIns="257161" bIns="102864">
            <a:spAutoFit/>
          </a:bodyPr>
          <a:lstStyle/>
          <a:p>
            <a:pPr fontAlgn="auto">
              <a:lnSpc>
                <a:spcPct val="95000"/>
              </a:lnSpc>
              <a:spcBef>
                <a:spcPts val="0"/>
              </a:spcBef>
              <a:spcAft>
                <a:spcPts val="0"/>
              </a:spcAft>
              <a:defRPr/>
            </a:pPr>
            <a:r>
              <a:rPr lang="en-US" sz="1545" dirty="0">
                <a:ea typeface="+mn-ea"/>
                <a:sym typeface="Arial" panose="020B0604020202020204" pitchFamily="34" charset="0"/>
              </a:rPr>
              <a:t>Lorem ipsum dolor </a:t>
            </a:r>
            <a:br>
              <a:rPr lang="en-US" sz="1545" dirty="0">
                <a:ea typeface="+mn-ea"/>
                <a:sym typeface="Arial" panose="020B0604020202020204" pitchFamily="34" charset="0"/>
              </a:rPr>
            </a:br>
            <a:r>
              <a:rPr lang="en-US" sz="1545" dirty="0">
                <a:ea typeface="+mn-ea"/>
                <a:sym typeface="Arial" panose="020B0604020202020204" pitchFamily="34" charset="0"/>
              </a:rPr>
              <a:t>sit amet, </a:t>
            </a:r>
            <a:r>
              <a:rPr lang="en-US" sz="1545" dirty="0" err="1">
                <a:ea typeface="+mn-ea"/>
                <a:sym typeface="Arial" panose="020B0604020202020204" pitchFamily="34" charset="0"/>
              </a:rPr>
              <a:t>consectetur</a:t>
            </a:r>
            <a:endParaRPr lang="en-US" sz="1545" dirty="0">
              <a:ea typeface="+mn-ea"/>
              <a:sym typeface="Arial" panose="020B0604020202020204" pitchFamily="34" charset="0"/>
            </a:endParaRPr>
          </a:p>
        </p:txBody>
      </p:sp>
      <p:sp>
        <p:nvSpPr>
          <p:cNvPr id="32" name="Rectangle 31"/>
          <p:cNvSpPr/>
          <p:nvPr/>
        </p:nvSpPr>
        <p:spPr>
          <a:xfrm>
            <a:off x="2265243" y="3671576"/>
            <a:ext cx="778851" cy="457718"/>
          </a:xfrm>
          <a:prstGeom prst="rect">
            <a:avLst/>
          </a:prstGeom>
        </p:spPr>
        <p:txBody>
          <a:bodyPr wrap="none" lIns="128580" rIns="128580" bIns="64290">
            <a:spAutoFit/>
          </a:bodyPr>
          <a:lstStyle/>
          <a:p>
            <a:pPr algn="r" fontAlgn="auto">
              <a:lnSpc>
                <a:spcPct val="89000"/>
              </a:lnSpc>
              <a:spcBef>
                <a:spcPts val="0"/>
              </a:spcBef>
              <a:spcAft>
                <a:spcPts val="0"/>
              </a:spcAft>
              <a:defRPr/>
            </a:pPr>
            <a:r>
              <a:rPr lang="id-ID" sz="2531" spc="-113">
                <a:solidFill>
                  <a:schemeClr val="accent2"/>
                </a:solidFill>
                <a:ea typeface="+mn-ea"/>
                <a:sym typeface="Arial" panose="020B0604020202020204" pitchFamily="34" charset="0"/>
              </a:rPr>
              <a:t>4</a:t>
            </a:r>
            <a:r>
              <a:rPr lang="en-US" sz="2531" spc="-113">
                <a:solidFill>
                  <a:schemeClr val="accent2"/>
                </a:solidFill>
                <a:ea typeface="+mn-ea"/>
                <a:sym typeface="Arial" panose="020B0604020202020204" pitchFamily="34" charset="0"/>
              </a:rPr>
              <a:t>0</a:t>
            </a:r>
            <a:r>
              <a:rPr lang="en-US" sz="2531" spc="-113" dirty="0">
                <a:solidFill>
                  <a:schemeClr val="accent2"/>
                </a:solidFill>
                <a:ea typeface="+mn-ea"/>
                <a:sym typeface="Arial" panose="020B0604020202020204" pitchFamily="34" charset="0"/>
              </a:rPr>
              <a:t>%</a:t>
            </a:r>
          </a:p>
        </p:txBody>
      </p:sp>
      <p:sp>
        <p:nvSpPr>
          <p:cNvPr id="33" name="Rectangle 32"/>
          <p:cNvSpPr/>
          <p:nvPr/>
        </p:nvSpPr>
        <p:spPr>
          <a:xfrm>
            <a:off x="-205577" y="3609628"/>
            <a:ext cx="2735684" cy="601825"/>
          </a:xfrm>
          <a:prstGeom prst="rect">
            <a:avLst/>
          </a:prstGeom>
        </p:spPr>
        <p:txBody>
          <a:bodyPr lIns="257161" rIns="257161" bIns="102864">
            <a:spAutoFit/>
          </a:bodyPr>
          <a:lstStyle/>
          <a:p>
            <a:pPr algn="r" fontAlgn="auto">
              <a:lnSpc>
                <a:spcPct val="95000"/>
              </a:lnSpc>
              <a:spcBef>
                <a:spcPts val="0"/>
              </a:spcBef>
              <a:spcAft>
                <a:spcPts val="0"/>
              </a:spcAft>
              <a:defRPr/>
            </a:pPr>
            <a:r>
              <a:rPr lang="en-US" sz="1545" dirty="0">
                <a:ea typeface="+mn-ea"/>
                <a:sym typeface="Arial" panose="020B0604020202020204" pitchFamily="34" charset="0"/>
              </a:rPr>
              <a:t>Lorem ipsum dolor </a:t>
            </a:r>
            <a:br>
              <a:rPr lang="en-US" sz="1545" dirty="0">
                <a:ea typeface="+mn-ea"/>
                <a:sym typeface="Arial" panose="020B0604020202020204" pitchFamily="34" charset="0"/>
              </a:rPr>
            </a:br>
            <a:r>
              <a:rPr lang="en-US" sz="1545" dirty="0">
                <a:ea typeface="+mn-ea"/>
                <a:sym typeface="Arial" panose="020B0604020202020204" pitchFamily="34" charset="0"/>
              </a:rPr>
              <a:t>sit amet, </a:t>
            </a:r>
            <a:r>
              <a:rPr lang="en-US" sz="1545" dirty="0" err="1">
                <a:ea typeface="+mn-ea"/>
                <a:sym typeface="Arial" panose="020B0604020202020204" pitchFamily="34" charset="0"/>
              </a:rPr>
              <a:t>consectetur</a:t>
            </a:r>
            <a:endParaRPr lang="en-US" sz="1545" dirty="0">
              <a:ea typeface="+mn-ea"/>
              <a:sym typeface="Arial" panose="020B0604020202020204" pitchFamily="34" charset="0"/>
            </a:endParaRPr>
          </a:p>
        </p:txBody>
      </p:sp>
      <p:sp>
        <p:nvSpPr>
          <p:cNvPr id="34" name="文本框 3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文本框 3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椭圆 3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843928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723" name="Group 3"/>
          <p:cNvGrpSpPr/>
          <p:nvPr/>
        </p:nvGrpSpPr>
        <p:grpSpPr bwMode="auto">
          <a:xfrm>
            <a:off x="1081902" y="3941124"/>
            <a:ext cx="10865717" cy="731637"/>
            <a:chOff x="911348" y="2810317"/>
            <a:chExt cx="10303670" cy="692634"/>
          </a:xfrm>
        </p:grpSpPr>
        <p:grpSp>
          <p:nvGrpSpPr>
            <p:cNvPr id="158745" name="Group 4"/>
            <p:cNvGrpSpPr/>
            <p:nvPr/>
          </p:nvGrpSpPr>
          <p:grpSpPr bwMode="auto">
            <a:xfrm flipV="1">
              <a:off x="5580980" y="2810318"/>
              <a:ext cx="5634038" cy="692633"/>
              <a:chOff x="928468" y="2785404"/>
              <a:chExt cx="5634038" cy="692633"/>
            </a:xfrm>
          </p:grpSpPr>
          <p:sp>
            <p:nvSpPr>
              <p:cNvPr id="10" name="Freeform 6"/>
              <p:cNvSpPr/>
              <p:nvPr/>
            </p:nvSpPr>
            <p:spPr bwMode="auto">
              <a:xfrm>
                <a:off x="928034" y="2785404"/>
                <a:ext cx="1928961" cy="692634"/>
              </a:xfrm>
              <a:custGeom>
                <a:avLst/>
                <a:gdLst>
                  <a:gd name="T0" fmla="*/ 0 w 1707"/>
                  <a:gd name="T1" fmla="*/ 532 h 532"/>
                  <a:gd name="T2" fmla="*/ 678 w 1707"/>
                  <a:gd name="T3" fmla="*/ 532 h 532"/>
                  <a:gd name="T4" fmla="*/ 1277 w 1707"/>
                  <a:gd name="T5" fmla="*/ 532 h 532"/>
                  <a:gd name="T6" fmla="*/ 1402 w 1707"/>
                  <a:gd name="T7" fmla="*/ 523 h 532"/>
                  <a:gd name="T8" fmla="*/ 1477 w 1707"/>
                  <a:gd name="T9" fmla="*/ 500 h 532"/>
                  <a:gd name="T10" fmla="*/ 1559 w 1707"/>
                  <a:gd name="T11" fmla="*/ 425 h 532"/>
                  <a:gd name="T12" fmla="*/ 1582 w 1707"/>
                  <a:gd name="T13" fmla="*/ 323 h 532"/>
                  <a:gd name="T14" fmla="*/ 1582 w 1707"/>
                  <a:gd name="T15" fmla="*/ 193 h 532"/>
                  <a:gd name="T16" fmla="*/ 1707 w 1707"/>
                  <a:gd name="T17" fmla="*/ 193 h 532"/>
                  <a:gd name="T18" fmla="*/ 1513 w 1707"/>
                  <a:gd name="T19" fmla="*/ 0 h 532"/>
                  <a:gd name="T20" fmla="*/ 1319 w 1707"/>
                  <a:gd name="T21" fmla="*/ 193 h 532"/>
                  <a:gd name="T22" fmla="*/ 1441 w 1707"/>
                  <a:gd name="T23" fmla="*/ 193 h 532"/>
                  <a:gd name="T24" fmla="*/ 1441 w 1707"/>
                  <a:gd name="T25" fmla="*/ 323 h 532"/>
                  <a:gd name="T26" fmla="*/ 1436 w 1707"/>
                  <a:gd name="T27" fmla="*/ 357 h 532"/>
                  <a:gd name="T28" fmla="*/ 1429 w 1707"/>
                  <a:gd name="T29" fmla="*/ 366 h 532"/>
                  <a:gd name="T30" fmla="*/ 1386 w 1707"/>
                  <a:gd name="T31" fmla="*/ 383 h 532"/>
                  <a:gd name="T32" fmla="*/ 1277 w 1707"/>
                  <a:gd name="T33" fmla="*/ 391 h 532"/>
                  <a:gd name="T34" fmla="*/ 0 w 1707"/>
                  <a:gd name="T35" fmla="*/ 391 h 532"/>
                  <a:gd name="T36" fmla="*/ 0 w 1707"/>
                  <a:gd name="T37"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07" h="532">
                    <a:moveTo>
                      <a:pt x="0" y="532"/>
                    </a:moveTo>
                    <a:cubicBezTo>
                      <a:pt x="678" y="532"/>
                      <a:pt x="678" y="532"/>
                      <a:pt x="678" y="532"/>
                    </a:cubicBezTo>
                    <a:cubicBezTo>
                      <a:pt x="880" y="532"/>
                      <a:pt x="1277" y="532"/>
                      <a:pt x="1277" y="532"/>
                    </a:cubicBezTo>
                    <a:cubicBezTo>
                      <a:pt x="1325" y="532"/>
                      <a:pt x="1366" y="529"/>
                      <a:pt x="1402" y="523"/>
                    </a:cubicBezTo>
                    <a:cubicBezTo>
                      <a:pt x="1429" y="518"/>
                      <a:pt x="1454" y="511"/>
                      <a:pt x="1477" y="500"/>
                    </a:cubicBezTo>
                    <a:cubicBezTo>
                      <a:pt x="1511" y="485"/>
                      <a:pt x="1541" y="458"/>
                      <a:pt x="1559" y="425"/>
                    </a:cubicBezTo>
                    <a:cubicBezTo>
                      <a:pt x="1576" y="392"/>
                      <a:pt x="1581" y="357"/>
                      <a:pt x="1582" y="323"/>
                    </a:cubicBezTo>
                    <a:cubicBezTo>
                      <a:pt x="1582" y="193"/>
                      <a:pt x="1582" y="193"/>
                      <a:pt x="1582" y="193"/>
                    </a:cubicBezTo>
                    <a:cubicBezTo>
                      <a:pt x="1707" y="193"/>
                      <a:pt x="1707" y="193"/>
                      <a:pt x="1707" y="193"/>
                    </a:cubicBezTo>
                    <a:cubicBezTo>
                      <a:pt x="1513" y="0"/>
                      <a:pt x="1513" y="0"/>
                      <a:pt x="1513" y="0"/>
                    </a:cubicBezTo>
                    <a:cubicBezTo>
                      <a:pt x="1319" y="193"/>
                      <a:pt x="1319" y="193"/>
                      <a:pt x="1319" y="193"/>
                    </a:cubicBezTo>
                    <a:cubicBezTo>
                      <a:pt x="1441" y="193"/>
                      <a:pt x="1441" y="193"/>
                      <a:pt x="1441" y="193"/>
                    </a:cubicBezTo>
                    <a:cubicBezTo>
                      <a:pt x="1441" y="323"/>
                      <a:pt x="1441" y="323"/>
                      <a:pt x="1441" y="323"/>
                    </a:cubicBezTo>
                    <a:cubicBezTo>
                      <a:pt x="1441" y="341"/>
                      <a:pt x="1438" y="351"/>
                      <a:pt x="1436" y="357"/>
                    </a:cubicBezTo>
                    <a:cubicBezTo>
                      <a:pt x="1434" y="361"/>
                      <a:pt x="1432" y="362"/>
                      <a:pt x="1429" y="366"/>
                    </a:cubicBezTo>
                    <a:cubicBezTo>
                      <a:pt x="1424" y="370"/>
                      <a:pt x="1411" y="377"/>
                      <a:pt x="1386" y="383"/>
                    </a:cubicBezTo>
                    <a:cubicBezTo>
                      <a:pt x="1361" y="388"/>
                      <a:pt x="1325" y="391"/>
                      <a:pt x="1277" y="391"/>
                    </a:cubicBezTo>
                    <a:cubicBezTo>
                      <a:pt x="1277" y="391"/>
                      <a:pt x="880" y="391"/>
                      <a:pt x="0" y="391"/>
                    </a:cubicBezTo>
                    <a:lnTo>
                      <a:pt x="0" y="532"/>
                    </a:lnTo>
                    <a:close/>
                  </a:path>
                </a:pathLst>
              </a:custGeom>
              <a:solidFill>
                <a:schemeClr val="accent1"/>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11" name="Freeform 7"/>
              <p:cNvSpPr/>
              <p:nvPr/>
            </p:nvSpPr>
            <p:spPr bwMode="auto">
              <a:xfrm>
                <a:off x="2387059" y="2785404"/>
                <a:ext cx="2322692"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1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0 w 2056"/>
                  <a:gd name="T37" fmla="*/ 323 h 532"/>
                  <a:gd name="T38" fmla="*/ 1930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1" y="391"/>
                      <a:pt x="281" y="391"/>
                      <a:pt x="281" y="391"/>
                    </a:cubicBezTo>
                    <a:cubicBezTo>
                      <a:pt x="278" y="403"/>
                      <a:pt x="274" y="414"/>
                      <a:pt x="268" y="425"/>
                    </a:cubicBezTo>
                    <a:cubicBezTo>
                      <a:pt x="250" y="458"/>
                      <a:pt x="220" y="485"/>
                      <a:pt x="186" y="500"/>
                    </a:cubicBezTo>
                    <a:cubicBezTo>
                      <a:pt x="163" y="511"/>
                      <a:pt x="138" y="518"/>
                      <a:pt x="111" y="523"/>
                    </a:cubicBezTo>
                    <a:cubicBezTo>
                      <a:pt x="78"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0" y="357"/>
                      <a:pt x="1930" y="323"/>
                    </a:cubicBezTo>
                    <a:cubicBezTo>
                      <a:pt x="1930" y="193"/>
                      <a:pt x="1930" y="193"/>
                      <a:pt x="1930" y="193"/>
                    </a:cubicBezTo>
                    <a:cubicBezTo>
                      <a:pt x="2056" y="193"/>
                      <a:pt x="2056" y="193"/>
                      <a:pt x="2056" y="193"/>
                    </a:cubicBezTo>
                    <a:lnTo>
                      <a:pt x="1862" y="0"/>
                    </a:lnTo>
                    <a:close/>
                  </a:path>
                </a:pathLst>
              </a:custGeom>
              <a:solidFill>
                <a:schemeClr val="accent2"/>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12" name="Freeform 9"/>
              <p:cNvSpPr/>
              <p:nvPr/>
            </p:nvSpPr>
            <p:spPr bwMode="auto">
              <a:xfrm>
                <a:off x="4239815" y="2785404"/>
                <a:ext cx="2322691"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2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1 w 2056"/>
                  <a:gd name="T37" fmla="*/ 323 h 532"/>
                  <a:gd name="T38" fmla="*/ 1931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2" y="391"/>
                      <a:pt x="282" y="391"/>
                      <a:pt x="282" y="391"/>
                    </a:cubicBezTo>
                    <a:cubicBezTo>
                      <a:pt x="278" y="403"/>
                      <a:pt x="274" y="414"/>
                      <a:pt x="268" y="425"/>
                    </a:cubicBezTo>
                    <a:cubicBezTo>
                      <a:pt x="250" y="458"/>
                      <a:pt x="220" y="485"/>
                      <a:pt x="186" y="500"/>
                    </a:cubicBezTo>
                    <a:cubicBezTo>
                      <a:pt x="163" y="511"/>
                      <a:pt x="138" y="518"/>
                      <a:pt x="111" y="523"/>
                    </a:cubicBezTo>
                    <a:cubicBezTo>
                      <a:pt x="79"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1" y="357"/>
                      <a:pt x="1931" y="323"/>
                    </a:cubicBezTo>
                    <a:cubicBezTo>
                      <a:pt x="1931" y="193"/>
                      <a:pt x="1931" y="193"/>
                      <a:pt x="1931" y="193"/>
                    </a:cubicBezTo>
                    <a:cubicBezTo>
                      <a:pt x="2056" y="193"/>
                      <a:pt x="2056" y="193"/>
                      <a:pt x="2056" y="193"/>
                    </a:cubicBezTo>
                    <a:lnTo>
                      <a:pt x="1862" y="0"/>
                    </a:lnTo>
                    <a:close/>
                  </a:path>
                </a:pathLst>
              </a:custGeom>
              <a:solidFill>
                <a:schemeClr val="accent4"/>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grpSp>
        <p:grpSp>
          <p:nvGrpSpPr>
            <p:cNvPr id="158746" name="Group 5"/>
            <p:cNvGrpSpPr/>
            <p:nvPr/>
          </p:nvGrpSpPr>
          <p:grpSpPr bwMode="auto">
            <a:xfrm flipH="1" flipV="1">
              <a:off x="911348" y="2810317"/>
              <a:ext cx="5634038" cy="692633"/>
              <a:chOff x="928468" y="2785404"/>
              <a:chExt cx="5634038" cy="692633"/>
            </a:xfrm>
          </p:grpSpPr>
          <p:sp>
            <p:nvSpPr>
              <p:cNvPr id="7" name="Freeform 6"/>
              <p:cNvSpPr/>
              <p:nvPr/>
            </p:nvSpPr>
            <p:spPr bwMode="auto">
              <a:xfrm>
                <a:off x="928033" y="2785403"/>
                <a:ext cx="1928962" cy="692634"/>
              </a:xfrm>
              <a:custGeom>
                <a:avLst/>
                <a:gdLst>
                  <a:gd name="T0" fmla="*/ 0 w 1707"/>
                  <a:gd name="T1" fmla="*/ 532 h 532"/>
                  <a:gd name="T2" fmla="*/ 678 w 1707"/>
                  <a:gd name="T3" fmla="*/ 532 h 532"/>
                  <a:gd name="T4" fmla="*/ 1277 w 1707"/>
                  <a:gd name="T5" fmla="*/ 532 h 532"/>
                  <a:gd name="T6" fmla="*/ 1402 w 1707"/>
                  <a:gd name="T7" fmla="*/ 523 h 532"/>
                  <a:gd name="T8" fmla="*/ 1477 w 1707"/>
                  <a:gd name="T9" fmla="*/ 500 h 532"/>
                  <a:gd name="T10" fmla="*/ 1559 w 1707"/>
                  <a:gd name="T11" fmla="*/ 425 h 532"/>
                  <a:gd name="T12" fmla="*/ 1582 w 1707"/>
                  <a:gd name="T13" fmla="*/ 323 h 532"/>
                  <a:gd name="T14" fmla="*/ 1582 w 1707"/>
                  <a:gd name="T15" fmla="*/ 193 h 532"/>
                  <a:gd name="T16" fmla="*/ 1707 w 1707"/>
                  <a:gd name="T17" fmla="*/ 193 h 532"/>
                  <a:gd name="T18" fmla="*/ 1513 w 1707"/>
                  <a:gd name="T19" fmla="*/ 0 h 532"/>
                  <a:gd name="T20" fmla="*/ 1319 w 1707"/>
                  <a:gd name="T21" fmla="*/ 193 h 532"/>
                  <a:gd name="T22" fmla="*/ 1441 w 1707"/>
                  <a:gd name="T23" fmla="*/ 193 h 532"/>
                  <a:gd name="T24" fmla="*/ 1441 w 1707"/>
                  <a:gd name="T25" fmla="*/ 323 h 532"/>
                  <a:gd name="T26" fmla="*/ 1436 w 1707"/>
                  <a:gd name="T27" fmla="*/ 357 h 532"/>
                  <a:gd name="T28" fmla="*/ 1429 w 1707"/>
                  <a:gd name="T29" fmla="*/ 366 h 532"/>
                  <a:gd name="T30" fmla="*/ 1386 w 1707"/>
                  <a:gd name="T31" fmla="*/ 383 h 532"/>
                  <a:gd name="T32" fmla="*/ 1277 w 1707"/>
                  <a:gd name="T33" fmla="*/ 391 h 532"/>
                  <a:gd name="T34" fmla="*/ 0 w 1707"/>
                  <a:gd name="T35" fmla="*/ 391 h 532"/>
                  <a:gd name="T36" fmla="*/ 0 w 1707"/>
                  <a:gd name="T37"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07" h="532">
                    <a:moveTo>
                      <a:pt x="0" y="532"/>
                    </a:moveTo>
                    <a:cubicBezTo>
                      <a:pt x="678" y="532"/>
                      <a:pt x="678" y="532"/>
                      <a:pt x="678" y="532"/>
                    </a:cubicBezTo>
                    <a:cubicBezTo>
                      <a:pt x="880" y="532"/>
                      <a:pt x="1277" y="532"/>
                      <a:pt x="1277" y="532"/>
                    </a:cubicBezTo>
                    <a:cubicBezTo>
                      <a:pt x="1325" y="532"/>
                      <a:pt x="1366" y="529"/>
                      <a:pt x="1402" y="523"/>
                    </a:cubicBezTo>
                    <a:cubicBezTo>
                      <a:pt x="1429" y="518"/>
                      <a:pt x="1454" y="511"/>
                      <a:pt x="1477" y="500"/>
                    </a:cubicBezTo>
                    <a:cubicBezTo>
                      <a:pt x="1511" y="485"/>
                      <a:pt x="1541" y="458"/>
                      <a:pt x="1559" y="425"/>
                    </a:cubicBezTo>
                    <a:cubicBezTo>
                      <a:pt x="1576" y="392"/>
                      <a:pt x="1581" y="357"/>
                      <a:pt x="1582" y="323"/>
                    </a:cubicBezTo>
                    <a:cubicBezTo>
                      <a:pt x="1582" y="193"/>
                      <a:pt x="1582" y="193"/>
                      <a:pt x="1582" y="193"/>
                    </a:cubicBezTo>
                    <a:cubicBezTo>
                      <a:pt x="1707" y="193"/>
                      <a:pt x="1707" y="193"/>
                      <a:pt x="1707" y="193"/>
                    </a:cubicBezTo>
                    <a:cubicBezTo>
                      <a:pt x="1513" y="0"/>
                      <a:pt x="1513" y="0"/>
                      <a:pt x="1513" y="0"/>
                    </a:cubicBezTo>
                    <a:cubicBezTo>
                      <a:pt x="1319" y="193"/>
                      <a:pt x="1319" y="193"/>
                      <a:pt x="1319" y="193"/>
                    </a:cubicBezTo>
                    <a:cubicBezTo>
                      <a:pt x="1441" y="193"/>
                      <a:pt x="1441" y="193"/>
                      <a:pt x="1441" y="193"/>
                    </a:cubicBezTo>
                    <a:cubicBezTo>
                      <a:pt x="1441" y="323"/>
                      <a:pt x="1441" y="323"/>
                      <a:pt x="1441" y="323"/>
                    </a:cubicBezTo>
                    <a:cubicBezTo>
                      <a:pt x="1441" y="341"/>
                      <a:pt x="1438" y="351"/>
                      <a:pt x="1436" y="357"/>
                    </a:cubicBezTo>
                    <a:cubicBezTo>
                      <a:pt x="1434" y="361"/>
                      <a:pt x="1432" y="362"/>
                      <a:pt x="1429" y="366"/>
                    </a:cubicBezTo>
                    <a:cubicBezTo>
                      <a:pt x="1424" y="370"/>
                      <a:pt x="1411" y="377"/>
                      <a:pt x="1386" y="383"/>
                    </a:cubicBezTo>
                    <a:cubicBezTo>
                      <a:pt x="1361" y="388"/>
                      <a:pt x="1325" y="391"/>
                      <a:pt x="1277" y="391"/>
                    </a:cubicBezTo>
                    <a:cubicBezTo>
                      <a:pt x="1277" y="391"/>
                      <a:pt x="880" y="391"/>
                      <a:pt x="0" y="391"/>
                    </a:cubicBezTo>
                    <a:lnTo>
                      <a:pt x="0" y="532"/>
                    </a:lnTo>
                    <a:close/>
                  </a:path>
                </a:pathLst>
              </a:custGeom>
              <a:solidFill>
                <a:schemeClr val="accent1"/>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8" name="Freeform 7"/>
              <p:cNvSpPr/>
              <p:nvPr/>
            </p:nvSpPr>
            <p:spPr bwMode="auto">
              <a:xfrm>
                <a:off x="2387059" y="2785403"/>
                <a:ext cx="2322691"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1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0 w 2056"/>
                  <a:gd name="T37" fmla="*/ 323 h 532"/>
                  <a:gd name="T38" fmla="*/ 1930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1" y="391"/>
                      <a:pt x="281" y="391"/>
                      <a:pt x="281" y="391"/>
                    </a:cubicBezTo>
                    <a:cubicBezTo>
                      <a:pt x="278" y="403"/>
                      <a:pt x="274" y="414"/>
                      <a:pt x="268" y="425"/>
                    </a:cubicBezTo>
                    <a:cubicBezTo>
                      <a:pt x="250" y="458"/>
                      <a:pt x="220" y="485"/>
                      <a:pt x="186" y="500"/>
                    </a:cubicBezTo>
                    <a:cubicBezTo>
                      <a:pt x="163" y="511"/>
                      <a:pt x="138" y="518"/>
                      <a:pt x="111" y="523"/>
                    </a:cubicBezTo>
                    <a:cubicBezTo>
                      <a:pt x="78"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0" y="357"/>
                      <a:pt x="1930" y="323"/>
                    </a:cubicBezTo>
                    <a:cubicBezTo>
                      <a:pt x="1930" y="193"/>
                      <a:pt x="1930" y="193"/>
                      <a:pt x="1930" y="193"/>
                    </a:cubicBezTo>
                    <a:cubicBezTo>
                      <a:pt x="2056" y="193"/>
                      <a:pt x="2056" y="193"/>
                      <a:pt x="2056" y="193"/>
                    </a:cubicBezTo>
                    <a:lnTo>
                      <a:pt x="1862" y="0"/>
                    </a:lnTo>
                    <a:close/>
                  </a:path>
                </a:pathLst>
              </a:custGeom>
              <a:solidFill>
                <a:schemeClr val="accent2"/>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9" name="Freeform 9"/>
              <p:cNvSpPr/>
              <p:nvPr/>
            </p:nvSpPr>
            <p:spPr bwMode="auto">
              <a:xfrm>
                <a:off x="4239814" y="2785403"/>
                <a:ext cx="2322692"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2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1 w 2056"/>
                  <a:gd name="T37" fmla="*/ 323 h 532"/>
                  <a:gd name="T38" fmla="*/ 1931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2" y="391"/>
                      <a:pt x="282" y="391"/>
                      <a:pt x="282" y="391"/>
                    </a:cubicBezTo>
                    <a:cubicBezTo>
                      <a:pt x="278" y="403"/>
                      <a:pt x="274" y="414"/>
                      <a:pt x="268" y="425"/>
                    </a:cubicBezTo>
                    <a:cubicBezTo>
                      <a:pt x="250" y="458"/>
                      <a:pt x="220" y="485"/>
                      <a:pt x="186" y="500"/>
                    </a:cubicBezTo>
                    <a:cubicBezTo>
                      <a:pt x="163" y="511"/>
                      <a:pt x="138" y="518"/>
                      <a:pt x="111" y="523"/>
                    </a:cubicBezTo>
                    <a:cubicBezTo>
                      <a:pt x="79"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1" y="357"/>
                      <a:pt x="1931" y="323"/>
                    </a:cubicBezTo>
                    <a:cubicBezTo>
                      <a:pt x="1931" y="193"/>
                      <a:pt x="1931" y="193"/>
                      <a:pt x="1931" y="193"/>
                    </a:cubicBezTo>
                    <a:cubicBezTo>
                      <a:pt x="2056" y="193"/>
                      <a:pt x="2056" y="193"/>
                      <a:pt x="2056" y="193"/>
                    </a:cubicBezTo>
                    <a:lnTo>
                      <a:pt x="1862" y="0"/>
                    </a:lnTo>
                    <a:close/>
                  </a:path>
                </a:pathLst>
              </a:custGeom>
              <a:solidFill>
                <a:schemeClr val="accent4"/>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grpSp>
      </p:grpSp>
      <p:sp>
        <p:nvSpPr>
          <p:cNvPr id="13" name="Rectangle 12"/>
          <p:cNvSpPr/>
          <p:nvPr/>
        </p:nvSpPr>
        <p:spPr>
          <a:xfrm>
            <a:off x="4594425" y="4875342"/>
            <a:ext cx="1230556"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04:00 / 06:50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14" name="Rectangle 13"/>
          <p:cNvSpPr/>
          <p:nvPr/>
        </p:nvSpPr>
        <p:spPr>
          <a:xfrm>
            <a:off x="7227981" y="4875342"/>
            <a:ext cx="1160237"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05:15 / 07:50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15" name="Rectangle 14"/>
          <p:cNvSpPr/>
          <p:nvPr/>
        </p:nvSpPr>
        <p:spPr>
          <a:xfrm>
            <a:off x="686785" y="4882039"/>
            <a:ext cx="1294176"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14:75 / 17:50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18" name="Rectangle 17"/>
          <p:cNvSpPr/>
          <p:nvPr/>
        </p:nvSpPr>
        <p:spPr>
          <a:xfrm>
            <a:off x="2741059" y="4882039"/>
            <a:ext cx="1053087"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18:00 / 19:50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19" name="Rectangle 18"/>
          <p:cNvSpPr/>
          <p:nvPr/>
        </p:nvSpPr>
        <p:spPr>
          <a:xfrm>
            <a:off x="9141619" y="4875342"/>
            <a:ext cx="1292501"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14:75 / 17:50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20" name="Rectangle 19"/>
          <p:cNvSpPr/>
          <p:nvPr/>
        </p:nvSpPr>
        <p:spPr>
          <a:xfrm>
            <a:off x="11195893" y="4875342"/>
            <a:ext cx="1053087"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18:00 / 19:50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grpSp>
        <p:nvGrpSpPr>
          <p:cNvPr id="158730" name="Group 20"/>
          <p:cNvGrpSpPr/>
          <p:nvPr/>
        </p:nvGrpSpPr>
        <p:grpSpPr bwMode="auto">
          <a:xfrm flipV="1">
            <a:off x="1081902" y="3120754"/>
            <a:ext cx="10865717" cy="729962"/>
            <a:chOff x="911348" y="2810317"/>
            <a:chExt cx="10303670" cy="692634"/>
          </a:xfrm>
        </p:grpSpPr>
        <p:grpSp>
          <p:nvGrpSpPr>
            <p:cNvPr id="158737" name="Group 21"/>
            <p:cNvGrpSpPr/>
            <p:nvPr/>
          </p:nvGrpSpPr>
          <p:grpSpPr bwMode="auto">
            <a:xfrm flipV="1">
              <a:off x="5580980" y="2810318"/>
              <a:ext cx="5634038" cy="692633"/>
              <a:chOff x="928468" y="2785404"/>
              <a:chExt cx="5634038" cy="692633"/>
            </a:xfrm>
          </p:grpSpPr>
          <p:sp>
            <p:nvSpPr>
              <p:cNvPr id="27" name="Freeform 6"/>
              <p:cNvSpPr/>
              <p:nvPr/>
            </p:nvSpPr>
            <p:spPr bwMode="auto">
              <a:xfrm>
                <a:off x="928034" y="2785404"/>
                <a:ext cx="1928961" cy="692634"/>
              </a:xfrm>
              <a:custGeom>
                <a:avLst/>
                <a:gdLst>
                  <a:gd name="T0" fmla="*/ 0 w 1707"/>
                  <a:gd name="T1" fmla="*/ 532 h 532"/>
                  <a:gd name="T2" fmla="*/ 678 w 1707"/>
                  <a:gd name="T3" fmla="*/ 532 h 532"/>
                  <a:gd name="T4" fmla="*/ 1277 w 1707"/>
                  <a:gd name="T5" fmla="*/ 532 h 532"/>
                  <a:gd name="T6" fmla="*/ 1402 w 1707"/>
                  <a:gd name="T7" fmla="*/ 523 h 532"/>
                  <a:gd name="T8" fmla="*/ 1477 w 1707"/>
                  <a:gd name="T9" fmla="*/ 500 h 532"/>
                  <a:gd name="T10" fmla="*/ 1559 w 1707"/>
                  <a:gd name="T11" fmla="*/ 425 h 532"/>
                  <a:gd name="T12" fmla="*/ 1582 w 1707"/>
                  <a:gd name="T13" fmla="*/ 323 h 532"/>
                  <a:gd name="T14" fmla="*/ 1582 w 1707"/>
                  <a:gd name="T15" fmla="*/ 193 h 532"/>
                  <a:gd name="T16" fmla="*/ 1707 w 1707"/>
                  <a:gd name="T17" fmla="*/ 193 h 532"/>
                  <a:gd name="T18" fmla="*/ 1513 w 1707"/>
                  <a:gd name="T19" fmla="*/ 0 h 532"/>
                  <a:gd name="T20" fmla="*/ 1319 w 1707"/>
                  <a:gd name="T21" fmla="*/ 193 h 532"/>
                  <a:gd name="T22" fmla="*/ 1441 w 1707"/>
                  <a:gd name="T23" fmla="*/ 193 h 532"/>
                  <a:gd name="T24" fmla="*/ 1441 w 1707"/>
                  <a:gd name="T25" fmla="*/ 323 h 532"/>
                  <a:gd name="T26" fmla="*/ 1436 w 1707"/>
                  <a:gd name="T27" fmla="*/ 357 h 532"/>
                  <a:gd name="T28" fmla="*/ 1429 w 1707"/>
                  <a:gd name="T29" fmla="*/ 366 h 532"/>
                  <a:gd name="T30" fmla="*/ 1386 w 1707"/>
                  <a:gd name="T31" fmla="*/ 383 h 532"/>
                  <a:gd name="T32" fmla="*/ 1277 w 1707"/>
                  <a:gd name="T33" fmla="*/ 391 h 532"/>
                  <a:gd name="T34" fmla="*/ 0 w 1707"/>
                  <a:gd name="T35" fmla="*/ 391 h 532"/>
                  <a:gd name="T36" fmla="*/ 0 w 1707"/>
                  <a:gd name="T37"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07" h="532">
                    <a:moveTo>
                      <a:pt x="0" y="532"/>
                    </a:moveTo>
                    <a:cubicBezTo>
                      <a:pt x="678" y="532"/>
                      <a:pt x="678" y="532"/>
                      <a:pt x="678" y="532"/>
                    </a:cubicBezTo>
                    <a:cubicBezTo>
                      <a:pt x="880" y="532"/>
                      <a:pt x="1277" y="532"/>
                      <a:pt x="1277" y="532"/>
                    </a:cubicBezTo>
                    <a:cubicBezTo>
                      <a:pt x="1325" y="532"/>
                      <a:pt x="1366" y="529"/>
                      <a:pt x="1402" y="523"/>
                    </a:cubicBezTo>
                    <a:cubicBezTo>
                      <a:pt x="1429" y="518"/>
                      <a:pt x="1454" y="511"/>
                      <a:pt x="1477" y="500"/>
                    </a:cubicBezTo>
                    <a:cubicBezTo>
                      <a:pt x="1511" y="485"/>
                      <a:pt x="1541" y="458"/>
                      <a:pt x="1559" y="425"/>
                    </a:cubicBezTo>
                    <a:cubicBezTo>
                      <a:pt x="1576" y="392"/>
                      <a:pt x="1581" y="357"/>
                      <a:pt x="1582" y="323"/>
                    </a:cubicBezTo>
                    <a:cubicBezTo>
                      <a:pt x="1582" y="193"/>
                      <a:pt x="1582" y="193"/>
                      <a:pt x="1582" y="193"/>
                    </a:cubicBezTo>
                    <a:cubicBezTo>
                      <a:pt x="1707" y="193"/>
                      <a:pt x="1707" y="193"/>
                      <a:pt x="1707" y="193"/>
                    </a:cubicBezTo>
                    <a:cubicBezTo>
                      <a:pt x="1513" y="0"/>
                      <a:pt x="1513" y="0"/>
                      <a:pt x="1513" y="0"/>
                    </a:cubicBezTo>
                    <a:cubicBezTo>
                      <a:pt x="1319" y="193"/>
                      <a:pt x="1319" y="193"/>
                      <a:pt x="1319" y="193"/>
                    </a:cubicBezTo>
                    <a:cubicBezTo>
                      <a:pt x="1441" y="193"/>
                      <a:pt x="1441" y="193"/>
                      <a:pt x="1441" y="193"/>
                    </a:cubicBezTo>
                    <a:cubicBezTo>
                      <a:pt x="1441" y="323"/>
                      <a:pt x="1441" y="323"/>
                      <a:pt x="1441" y="323"/>
                    </a:cubicBezTo>
                    <a:cubicBezTo>
                      <a:pt x="1441" y="341"/>
                      <a:pt x="1438" y="351"/>
                      <a:pt x="1436" y="357"/>
                    </a:cubicBezTo>
                    <a:cubicBezTo>
                      <a:pt x="1434" y="361"/>
                      <a:pt x="1432" y="362"/>
                      <a:pt x="1429" y="366"/>
                    </a:cubicBezTo>
                    <a:cubicBezTo>
                      <a:pt x="1424" y="370"/>
                      <a:pt x="1411" y="377"/>
                      <a:pt x="1386" y="383"/>
                    </a:cubicBezTo>
                    <a:cubicBezTo>
                      <a:pt x="1361" y="388"/>
                      <a:pt x="1325" y="391"/>
                      <a:pt x="1277" y="391"/>
                    </a:cubicBezTo>
                    <a:cubicBezTo>
                      <a:pt x="1277" y="391"/>
                      <a:pt x="880" y="391"/>
                      <a:pt x="0" y="391"/>
                    </a:cubicBezTo>
                    <a:lnTo>
                      <a:pt x="0" y="532"/>
                    </a:lnTo>
                    <a:close/>
                  </a:path>
                </a:pathLst>
              </a:custGeom>
              <a:solidFill>
                <a:schemeClr val="accent1"/>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28" name="Freeform 7"/>
              <p:cNvSpPr/>
              <p:nvPr/>
            </p:nvSpPr>
            <p:spPr bwMode="auto">
              <a:xfrm>
                <a:off x="2387059" y="2785404"/>
                <a:ext cx="2322692"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1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0 w 2056"/>
                  <a:gd name="T37" fmla="*/ 323 h 532"/>
                  <a:gd name="T38" fmla="*/ 1930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1" y="391"/>
                      <a:pt x="281" y="391"/>
                      <a:pt x="281" y="391"/>
                    </a:cubicBezTo>
                    <a:cubicBezTo>
                      <a:pt x="278" y="403"/>
                      <a:pt x="274" y="414"/>
                      <a:pt x="268" y="425"/>
                    </a:cubicBezTo>
                    <a:cubicBezTo>
                      <a:pt x="250" y="458"/>
                      <a:pt x="220" y="485"/>
                      <a:pt x="186" y="500"/>
                    </a:cubicBezTo>
                    <a:cubicBezTo>
                      <a:pt x="163" y="511"/>
                      <a:pt x="138" y="518"/>
                      <a:pt x="111" y="523"/>
                    </a:cubicBezTo>
                    <a:cubicBezTo>
                      <a:pt x="78"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0" y="357"/>
                      <a:pt x="1930" y="323"/>
                    </a:cubicBezTo>
                    <a:cubicBezTo>
                      <a:pt x="1930" y="193"/>
                      <a:pt x="1930" y="193"/>
                      <a:pt x="1930" y="193"/>
                    </a:cubicBezTo>
                    <a:cubicBezTo>
                      <a:pt x="2056" y="193"/>
                      <a:pt x="2056" y="193"/>
                      <a:pt x="2056" y="193"/>
                    </a:cubicBezTo>
                    <a:lnTo>
                      <a:pt x="1862" y="0"/>
                    </a:lnTo>
                    <a:close/>
                  </a:path>
                </a:pathLst>
              </a:custGeom>
              <a:solidFill>
                <a:schemeClr val="accent2"/>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29" name="Freeform 9"/>
              <p:cNvSpPr/>
              <p:nvPr/>
            </p:nvSpPr>
            <p:spPr bwMode="auto">
              <a:xfrm>
                <a:off x="4239815" y="2785404"/>
                <a:ext cx="2322691"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2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1 w 2056"/>
                  <a:gd name="T37" fmla="*/ 323 h 532"/>
                  <a:gd name="T38" fmla="*/ 1931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2" y="391"/>
                      <a:pt x="282" y="391"/>
                      <a:pt x="282" y="391"/>
                    </a:cubicBezTo>
                    <a:cubicBezTo>
                      <a:pt x="278" y="403"/>
                      <a:pt x="274" y="414"/>
                      <a:pt x="268" y="425"/>
                    </a:cubicBezTo>
                    <a:cubicBezTo>
                      <a:pt x="250" y="458"/>
                      <a:pt x="220" y="485"/>
                      <a:pt x="186" y="500"/>
                    </a:cubicBezTo>
                    <a:cubicBezTo>
                      <a:pt x="163" y="511"/>
                      <a:pt x="138" y="518"/>
                      <a:pt x="111" y="523"/>
                    </a:cubicBezTo>
                    <a:cubicBezTo>
                      <a:pt x="79"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1" y="357"/>
                      <a:pt x="1931" y="323"/>
                    </a:cubicBezTo>
                    <a:cubicBezTo>
                      <a:pt x="1931" y="193"/>
                      <a:pt x="1931" y="193"/>
                      <a:pt x="1931" y="193"/>
                    </a:cubicBezTo>
                    <a:cubicBezTo>
                      <a:pt x="2056" y="193"/>
                      <a:pt x="2056" y="193"/>
                      <a:pt x="2056" y="193"/>
                    </a:cubicBezTo>
                    <a:lnTo>
                      <a:pt x="1862" y="0"/>
                    </a:lnTo>
                    <a:close/>
                  </a:path>
                </a:pathLst>
              </a:custGeom>
              <a:solidFill>
                <a:schemeClr val="accent4"/>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grpSp>
        <p:grpSp>
          <p:nvGrpSpPr>
            <p:cNvPr id="158738" name="Group 22"/>
            <p:cNvGrpSpPr/>
            <p:nvPr/>
          </p:nvGrpSpPr>
          <p:grpSpPr bwMode="auto">
            <a:xfrm flipH="1" flipV="1">
              <a:off x="911348" y="2810317"/>
              <a:ext cx="5634038" cy="692633"/>
              <a:chOff x="928468" y="2785404"/>
              <a:chExt cx="5634038" cy="692633"/>
            </a:xfrm>
          </p:grpSpPr>
          <p:sp>
            <p:nvSpPr>
              <p:cNvPr id="24" name="Freeform 6"/>
              <p:cNvSpPr/>
              <p:nvPr/>
            </p:nvSpPr>
            <p:spPr bwMode="auto">
              <a:xfrm>
                <a:off x="928033" y="2785403"/>
                <a:ext cx="1928962" cy="692634"/>
              </a:xfrm>
              <a:custGeom>
                <a:avLst/>
                <a:gdLst>
                  <a:gd name="T0" fmla="*/ 0 w 1707"/>
                  <a:gd name="T1" fmla="*/ 532 h 532"/>
                  <a:gd name="T2" fmla="*/ 678 w 1707"/>
                  <a:gd name="T3" fmla="*/ 532 h 532"/>
                  <a:gd name="T4" fmla="*/ 1277 w 1707"/>
                  <a:gd name="T5" fmla="*/ 532 h 532"/>
                  <a:gd name="T6" fmla="*/ 1402 w 1707"/>
                  <a:gd name="T7" fmla="*/ 523 h 532"/>
                  <a:gd name="T8" fmla="*/ 1477 w 1707"/>
                  <a:gd name="T9" fmla="*/ 500 h 532"/>
                  <a:gd name="T10" fmla="*/ 1559 w 1707"/>
                  <a:gd name="T11" fmla="*/ 425 h 532"/>
                  <a:gd name="T12" fmla="*/ 1582 w 1707"/>
                  <a:gd name="T13" fmla="*/ 323 h 532"/>
                  <a:gd name="T14" fmla="*/ 1582 w 1707"/>
                  <a:gd name="T15" fmla="*/ 193 h 532"/>
                  <a:gd name="T16" fmla="*/ 1707 w 1707"/>
                  <a:gd name="T17" fmla="*/ 193 h 532"/>
                  <a:gd name="T18" fmla="*/ 1513 w 1707"/>
                  <a:gd name="T19" fmla="*/ 0 h 532"/>
                  <a:gd name="T20" fmla="*/ 1319 w 1707"/>
                  <a:gd name="T21" fmla="*/ 193 h 532"/>
                  <a:gd name="T22" fmla="*/ 1441 w 1707"/>
                  <a:gd name="T23" fmla="*/ 193 h 532"/>
                  <a:gd name="T24" fmla="*/ 1441 w 1707"/>
                  <a:gd name="T25" fmla="*/ 323 h 532"/>
                  <a:gd name="T26" fmla="*/ 1436 w 1707"/>
                  <a:gd name="T27" fmla="*/ 357 h 532"/>
                  <a:gd name="T28" fmla="*/ 1429 w 1707"/>
                  <a:gd name="T29" fmla="*/ 366 h 532"/>
                  <a:gd name="T30" fmla="*/ 1386 w 1707"/>
                  <a:gd name="T31" fmla="*/ 383 h 532"/>
                  <a:gd name="T32" fmla="*/ 1277 w 1707"/>
                  <a:gd name="T33" fmla="*/ 391 h 532"/>
                  <a:gd name="T34" fmla="*/ 0 w 1707"/>
                  <a:gd name="T35" fmla="*/ 391 h 532"/>
                  <a:gd name="T36" fmla="*/ 0 w 1707"/>
                  <a:gd name="T37"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07" h="532">
                    <a:moveTo>
                      <a:pt x="0" y="532"/>
                    </a:moveTo>
                    <a:cubicBezTo>
                      <a:pt x="678" y="532"/>
                      <a:pt x="678" y="532"/>
                      <a:pt x="678" y="532"/>
                    </a:cubicBezTo>
                    <a:cubicBezTo>
                      <a:pt x="880" y="532"/>
                      <a:pt x="1277" y="532"/>
                      <a:pt x="1277" y="532"/>
                    </a:cubicBezTo>
                    <a:cubicBezTo>
                      <a:pt x="1325" y="532"/>
                      <a:pt x="1366" y="529"/>
                      <a:pt x="1402" y="523"/>
                    </a:cubicBezTo>
                    <a:cubicBezTo>
                      <a:pt x="1429" y="518"/>
                      <a:pt x="1454" y="511"/>
                      <a:pt x="1477" y="500"/>
                    </a:cubicBezTo>
                    <a:cubicBezTo>
                      <a:pt x="1511" y="485"/>
                      <a:pt x="1541" y="458"/>
                      <a:pt x="1559" y="425"/>
                    </a:cubicBezTo>
                    <a:cubicBezTo>
                      <a:pt x="1576" y="392"/>
                      <a:pt x="1581" y="357"/>
                      <a:pt x="1582" y="323"/>
                    </a:cubicBezTo>
                    <a:cubicBezTo>
                      <a:pt x="1582" y="193"/>
                      <a:pt x="1582" y="193"/>
                      <a:pt x="1582" y="193"/>
                    </a:cubicBezTo>
                    <a:cubicBezTo>
                      <a:pt x="1707" y="193"/>
                      <a:pt x="1707" y="193"/>
                      <a:pt x="1707" y="193"/>
                    </a:cubicBezTo>
                    <a:cubicBezTo>
                      <a:pt x="1513" y="0"/>
                      <a:pt x="1513" y="0"/>
                      <a:pt x="1513" y="0"/>
                    </a:cubicBezTo>
                    <a:cubicBezTo>
                      <a:pt x="1319" y="193"/>
                      <a:pt x="1319" y="193"/>
                      <a:pt x="1319" y="193"/>
                    </a:cubicBezTo>
                    <a:cubicBezTo>
                      <a:pt x="1441" y="193"/>
                      <a:pt x="1441" y="193"/>
                      <a:pt x="1441" y="193"/>
                    </a:cubicBezTo>
                    <a:cubicBezTo>
                      <a:pt x="1441" y="323"/>
                      <a:pt x="1441" y="323"/>
                      <a:pt x="1441" y="323"/>
                    </a:cubicBezTo>
                    <a:cubicBezTo>
                      <a:pt x="1441" y="341"/>
                      <a:pt x="1438" y="351"/>
                      <a:pt x="1436" y="357"/>
                    </a:cubicBezTo>
                    <a:cubicBezTo>
                      <a:pt x="1434" y="361"/>
                      <a:pt x="1432" y="362"/>
                      <a:pt x="1429" y="366"/>
                    </a:cubicBezTo>
                    <a:cubicBezTo>
                      <a:pt x="1424" y="370"/>
                      <a:pt x="1411" y="377"/>
                      <a:pt x="1386" y="383"/>
                    </a:cubicBezTo>
                    <a:cubicBezTo>
                      <a:pt x="1361" y="388"/>
                      <a:pt x="1325" y="391"/>
                      <a:pt x="1277" y="391"/>
                    </a:cubicBezTo>
                    <a:cubicBezTo>
                      <a:pt x="1277" y="391"/>
                      <a:pt x="880" y="391"/>
                      <a:pt x="0" y="391"/>
                    </a:cubicBezTo>
                    <a:lnTo>
                      <a:pt x="0" y="532"/>
                    </a:lnTo>
                    <a:close/>
                  </a:path>
                </a:pathLst>
              </a:custGeom>
              <a:solidFill>
                <a:schemeClr val="accent1"/>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25" name="Freeform 7"/>
              <p:cNvSpPr/>
              <p:nvPr/>
            </p:nvSpPr>
            <p:spPr bwMode="auto">
              <a:xfrm>
                <a:off x="2387059" y="2785403"/>
                <a:ext cx="2322691"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1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0 w 2056"/>
                  <a:gd name="T37" fmla="*/ 323 h 532"/>
                  <a:gd name="T38" fmla="*/ 1930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1" y="391"/>
                      <a:pt x="281" y="391"/>
                      <a:pt x="281" y="391"/>
                    </a:cubicBezTo>
                    <a:cubicBezTo>
                      <a:pt x="278" y="403"/>
                      <a:pt x="274" y="414"/>
                      <a:pt x="268" y="425"/>
                    </a:cubicBezTo>
                    <a:cubicBezTo>
                      <a:pt x="250" y="458"/>
                      <a:pt x="220" y="485"/>
                      <a:pt x="186" y="500"/>
                    </a:cubicBezTo>
                    <a:cubicBezTo>
                      <a:pt x="163" y="511"/>
                      <a:pt x="138" y="518"/>
                      <a:pt x="111" y="523"/>
                    </a:cubicBezTo>
                    <a:cubicBezTo>
                      <a:pt x="78"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0" y="357"/>
                      <a:pt x="1930" y="323"/>
                    </a:cubicBezTo>
                    <a:cubicBezTo>
                      <a:pt x="1930" y="193"/>
                      <a:pt x="1930" y="193"/>
                      <a:pt x="1930" y="193"/>
                    </a:cubicBezTo>
                    <a:cubicBezTo>
                      <a:pt x="2056" y="193"/>
                      <a:pt x="2056" y="193"/>
                      <a:pt x="2056" y="193"/>
                    </a:cubicBezTo>
                    <a:lnTo>
                      <a:pt x="1862" y="0"/>
                    </a:lnTo>
                    <a:close/>
                  </a:path>
                </a:pathLst>
              </a:custGeom>
              <a:solidFill>
                <a:schemeClr val="accent2"/>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sp>
            <p:nvSpPr>
              <p:cNvPr id="26" name="Freeform 9"/>
              <p:cNvSpPr/>
              <p:nvPr/>
            </p:nvSpPr>
            <p:spPr bwMode="auto">
              <a:xfrm>
                <a:off x="4239814" y="2785403"/>
                <a:ext cx="2322692" cy="692634"/>
              </a:xfrm>
              <a:custGeom>
                <a:avLst/>
                <a:gdLst>
                  <a:gd name="T0" fmla="*/ 1862 w 2056"/>
                  <a:gd name="T1" fmla="*/ 0 h 532"/>
                  <a:gd name="T2" fmla="*/ 1668 w 2056"/>
                  <a:gd name="T3" fmla="*/ 193 h 532"/>
                  <a:gd name="T4" fmla="*/ 1790 w 2056"/>
                  <a:gd name="T5" fmla="*/ 193 h 532"/>
                  <a:gd name="T6" fmla="*/ 1790 w 2056"/>
                  <a:gd name="T7" fmla="*/ 323 h 532"/>
                  <a:gd name="T8" fmla="*/ 1785 w 2056"/>
                  <a:gd name="T9" fmla="*/ 357 h 532"/>
                  <a:gd name="T10" fmla="*/ 1778 w 2056"/>
                  <a:gd name="T11" fmla="*/ 366 h 532"/>
                  <a:gd name="T12" fmla="*/ 1735 w 2056"/>
                  <a:gd name="T13" fmla="*/ 383 h 532"/>
                  <a:gd name="T14" fmla="*/ 1626 w 2056"/>
                  <a:gd name="T15" fmla="*/ 391 h 532"/>
                  <a:gd name="T16" fmla="*/ 282 w 2056"/>
                  <a:gd name="T17" fmla="*/ 391 h 532"/>
                  <a:gd name="T18" fmla="*/ 268 w 2056"/>
                  <a:gd name="T19" fmla="*/ 425 h 532"/>
                  <a:gd name="T20" fmla="*/ 186 w 2056"/>
                  <a:gd name="T21" fmla="*/ 500 h 532"/>
                  <a:gd name="T22" fmla="*/ 111 w 2056"/>
                  <a:gd name="T23" fmla="*/ 523 h 532"/>
                  <a:gd name="T24" fmla="*/ 0 w 2056"/>
                  <a:gd name="T25" fmla="*/ 532 h 532"/>
                  <a:gd name="T26" fmla="*/ 0 w 2056"/>
                  <a:gd name="T27" fmla="*/ 532 h 532"/>
                  <a:gd name="T28" fmla="*/ 1626 w 2056"/>
                  <a:gd name="T29" fmla="*/ 532 h 532"/>
                  <a:gd name="T30" fmla="*/ 1751 w 2056"/>
                  <a:gd name="T31" fmla="*/ 523 h 532"/>
                  <a:gd name="T32" fmla="*/ 1826 w 2056"/>
                  <a:gd name="T33" fmla="*/ 500 h 532"/>
                  <a:gd name="T34" fmla="*/ 1908 w 2056"/>
                  <a:gd name="T35" fmla="*/ 425 h 532"/>
                  <a:gd name="T36" fmla="*/ 1931 w 2056"/>
                  <a:gd name="T37" fmla="*/ 323 h 532"/>
                  <a:gd name="T38" fmla="*/ 1931 w 2056"/>
                  <a:gd name="T39" fmla="*/ 193 h 532"/>
                  <a:gd name="T40" fmla="*/ 2056 w 2056"/>
                  <a:gd name="T41" fmla="*/ 193 h 532"/>
                  <a:gd name="T42" fmla="*/ 1862 w 2056"/>
                  <a:gd name="T43"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56" h="532">
                    <a:moveTo>
                      <a:pt x="1862" y="0"/>
                    </a:moveTo>
                    <a:cubicBezTo>
                      <a:pt x="1668" y="193"/>
                      <a:pt x="1668" y="193"/>
                      <a:pt x="1668" y="193"/>
                    </a:cubicBezTo>
                    <a:cubicBezTo>
                      <a:pt x="1790" y="193"/>
                      <a:pt x="1790" y="193"/>
                      <a:pt x="1790" y="193"/>
                    </a:cubicBezTo>
                    <a:cubicBezTo>
                      <a:pt x="1790" y="323"/>
                      <a:pt x="1790" y="323"/>
                      <a:pt x="1790" y="323"/>
                    </a:cubicBezTo>
                    <a:cubicBezTo>
                      <a:pt x="1790" y="341"/>
                      <a:pt x="1787" y="351"/>
                      <a:pt x="1785" y="357"/>
                    </a:cubicBezTo>
                    <a:cubicBezTo>
                      <a:pt x="1783" y="361"/>
                      <a:pt x="1781" y="362"/>
                      <a:pt x="1778" y="366"/>
                    </a:cubicBezTo>
                    <a:cubicBezTo>
                      <a:pt x="1773" y="370"/>
                      <a:pt x="1760" y="377"/>
                      <a:pt x="1735" y="383"/>
                    </a:cubicBezTo>
                    <a:cubicBezTo>
                      <a:pt x="1710" y="388"/>
                      <a:pt x="1674" y="391"/>
                      <a:pt x="1626" y="391"/>
                    </a:cubicBezTo>
                    <a:cubicBezTo>
                      <a:pt x="282" y="391"/>
                      <a:pt x="282" y="391"/>
                      <a:pt x="282" y="391"/>
                    </a:cubicBezTo>
                    <a:cubicBezTo>
                      <a:pt x="278" y="403"/>
                      <a:pt x="274" y="414"/>
                      <a:pt x="268" y="425"/>
                    </a:cubicBezTo>
                    <a:cubicBezTo>
                      <a:pt x="250" y="458"/>
                      <a:pt x="220" y="485"/>
                      <a:pt x="186" y="500"/>
                    </a:cubicBezTo>
                    <a:cubicBezTo>
                      <a:pt x="163" y="511"/>
                      <a:pt x="138" y="518"/>
                      <a:pt x="111" y="523"/>
                    </a:cubicBezTo>
                    <a:cubicBezTo>
                      <a:pt x="79" y="529"/>
                      <a:pt x="42" y="531"/>
                      <a:pt x="0" y="532"/>
                    </a:cubicBezTo>
                    <a:cubicBezTo>
                      <a:pt x="0" y="532"/>
                      <a:pt x="0" y="532"/>
                      <a:pt x="0" y="532"/>
                    </a:cubicBezTo>
                    <a:cubicBezTo>
                      <a:pt x="1626" y="532"/>
                      <a:pt x="1626" y="532"/>
                      <a:pt x="1626" y="532"/>
                    </a:cubicBezTo>
                    <a:cubicBezTo>
                      <a:pt x="1674" y="532"/>
                      <a:pt x="1715" y="529"/>
                      <a:pt x="1751" y="523"/>
                    </a:cubicBezTo>
                    <a:cubicBezTo>
                      <a:pt x="1778" y="518"/>
                      <a:pt x="1803" y="511"/>
                      <a:pt x="1826" y="500"/>
                    </a:cubicBezTo>
                    <a:cubicBezTo>
                      <a:pt x="1860" y="485"/>
                      <a:pt x="1890" y="458"/>
                      <a:pt x="1908" y="425"/>
                    </a:cubicBezTo>
                    <a:cubicBezTo>
                      <a:pt x="1925" y="392"/>
                      <a:pt x="1931" y="357"/>
                      <a:pt x="1931" y="323"/>
                    </a:cubicBezTo>
                    <a:cubicBezTo>
                      <a:pt x="1931" y="193"/>
                      <a:pt x="1931" y="193"/>
                      <a:pt x="1931" y="193"/>
                    </a:cubicBezTo>
                    <a:cubicBezTo>
                      <a:pt x="2056" y="193"/>
                      <a:pt x="2056" y="193"/>
                      <a:pt x="2056" y="193"/>
                    </a:cubicBezTo>
                    <a:lnTo>
                      <a:pt x="1862" y="0"/>
                    </a:lnTo>
                    <a:close/>
                  </a:path>
                </a:pathLst>
              </a:custGeom>
              <a:solidFill>
                <a:schemeClr val="accent4"/>
              </a:solidFill>
              <a:ln>
                <a:noFill/>
              </a:ln>
            </p:spPr>
            <p:txBody>
              <a:bodyPr/>
              <a:lstStyle/>
              <a:p>
                <a:pPr fontAlgn="auto">
                  <a:spcBef>
                    <a:spcPts val="0"/>
                  </a:spcBef>
                  <a:spcAft>
                    <a:spcPts val="0"/>
                  </a:spcAft>
                  <a:defRPr/>
                </a:pPr>
                <a:endParaRPr lang="id-ID" sz="1266">
                  <a:solidFill>
                    <a:schemeClr val="tx1">
                      <a:lumMod val="75000"/>
                      <a:lumOff val="25000"/>
                    </a:schemeClr>
                  </a:solidFill>
                  <a:ea typeface="+mn-ea"/>
                  <a:sym typeface="Arial" panose="020B0604020202020204" pitchFamily="34" charset="0"/>
                </a:endParaRPr>
              </a:p>
            </p:txBody>
          </p:sp>
        </p:grpSp>
      </p:grpSp>
      <p:sp>
        <p:nvSpPr>
          <p:cNvPr id="30" name="Rectangle 29"/>
          <p:cNvSpPr/>
          <p:nvPr/>
        </p:nvSpPr>
        <p:spPr>
          <a:xfrm>
            <a:off x="4594425" y="2215000"/>
            <a:ext cx="1230556"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04:00 / 06:50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31" name="Rectangle 30"/>
          <p:cNvSpPr/>
          <p:nvPr/>
        </p:nvSpPr>
        <p:spPr>
          <a:xfrm>
            <a:off x="7227981" y="2215000"/>
            <a:ext cx="1160237"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05:15 / 07:50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32" name="Rectangle 31"/>
          <p:cNvSpPr/>
          <p:nvPr/>
        </p:nvSpPr>
        <p:spPr>
          <a:xfrm>
            <a:off x="686785" y="2221697"/>
            <a:ext cx="1294176"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14:75 / 17:50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33" name="Rectangle 32"/>
          <p:cNvSpPr/>
          <p:nvPr/>
        </p:nvSpPr>
        <p:spPr>
          <a:xfrm>
            <a:off x="2741059" y="2221697"/>
            <a:ext cx="1053087"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18:00 / 19:50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34" name="Rectangle 33"/>
          <p:cNvSpPr/>
          <p:nvPr/>
        </p:nvSpPr>
        <p:spPr>
          <a:xfrm>
            <a:off x="9141619" y="2215000"/>
            <a:ext cx="1292501"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14:75 / 17:50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35" name="Rectangle 34"/>
          <p:cNvSpPr/>
          <p:nvPr/>
        </p:nvSpPr>
        <p:spPr>
          <a:xfrm>
            <a:off x="11195893" y="2215000"/>
            <a:ext cx="1053087" cy="693523"/>
          </a:xfrm>
          <a:prstGeom prst="rect">
            <a:avLst/>
          </a:prstGeom>
        </p:spPr>
        <p:txBody>
          <a:bodyPr lIns="0" tIns="0" rIns="0" bIns="0">
            <a:spAutoFit/>
          </a:bodyPr>
          <a:lstStyle/>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18:00 / 19:50</a:t>
            </a:r>
          </a:p>
          <a:p>
            <a:pPr algn="ctr" fontAlgn="auto">
              <a:lnSpc>
                <a:spcPct val="89000"/>
              </a:lnSpc>
              <a:spcBef>
                <a:spcPts val="0"/>
              </a:spcBef>
              <a:spcAft>
                <a:spcPts val="0"/>
              </a:spcAft>
              <a:defRPr/>
            </a:pPr>
            <a:r>
              <a:rPr lang="fr-FR" sz="1266" dirty="0">
                <a:solidFill>
                  <a:schemeClr val="tx1">
                    <a:lumMod val="75000"/>
                    <a:lumOff val="25000"/>
                  </a:schemeClr>
                </a:solidFill>
                <a:ea typeface="+mn-ea"/>
                <a:sym typeface="Arial" panose="020B0604020202020204" pitchFamily="34" charset="0"/>
              </a:rPr>
              <a:t>Sed </a:t>
            </a:r>
            <a:r>
              <a:rPr lang="fr-FR" sz="1266" dirty="0" err="1">
                <a:solidFill>
                  <a:schemeClr val="tx1">
                    <a:lumMod val="75000"/>
                    <a:lumOff val="25000"/>
                  </a:schemeClr>
                </a:solidFill>
                <a:ea typeface="+mn-ea"/>
                <a:sym typeface="Arial" panose="020B0604020202020204" pitchFamily="34" charset="0"/>
              </a:rPr>
              <a:t>eget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nibh</a:t>
            </a:r>
            <a:r>
              <a:rPr lang="fr-FR" sz="1266" dirty="0">
                <a:solidFill>
                  <a:schemeClr val="tx1">
                    <a:lumMod val="75000"/>
                    <a:lumOff val="25000"/>
                  </a:schemeClr>
                </a:solidFill>
                <a:ea typeface="+mn-ea"/>
                <a:sym typeface="Arial" panose="020B0604020202020204" pitchFamily="34" charset="0"/>
              </a:rPr>
              <a:t> cursus, </a:t>
            </a:r>
            <a:r>
              <a:rPr lang="fr-FR" sz="1266" dirty="0" err="1">
                <a:solidFill>
                  <a:schemeClr val="tx1">
                    <a:lumMod val="75000"/>
                    <a:lumOff val="25000"/>
                  </a:schemeClr>
                </a:solidFill>
                <a:ea typeface="+mn-ea"/>
                <a:sym typeface="Arial" panose="020B0604020202020204" pitchFamily="34" charset="0"/>
              </a:rPr>
              <a:t>aliquet</a:t>
            </a:r>
            <a:r>
              <a:rPr lang="fr-FR" sz="1266" dirty="0">
                <a:solidFill>
                  <a:schemeClr val="tx1">
                    <a:lumMod val="75000"/>
                    <a:lumOff val="25000"/>
                  </a:schemeClr>
                </a:solidFill>
                <a:ea typeface="+mn-ea"/>
                <a:sym typeface="Arial" panose="020B0604020202020204" pitchFamily="34" charset="0"/>
              </a:rPr>
              <a:t> </a:t>
            </a:r>
            <a:r>
              <a:rPr lang="fr-FR" sz="1266" dirty="0" err="1">
                <a:solidFill>
                  <a:schemeClr val="tx1">
                    <a:lumMod val="75000"/>
                    <a:lumOff val="25000"/>
                  </a:schemeClr>
                </a:solidFill>
                <a:ea typeface="+mn-ea"/>
                <a:sym typeface="Arial" panose="020B0604020202020204" pitchFamily="34" charset="0"/>
              </a:rPr>
              <a:t>arcu</a:t>
            </a:r>
            <a:r>
              <a:rPr lang="fr-FR" sz="1266" dirty="0">
                <a:solidFill>
                  <a:schemeClr val="tx1">
                    <a:lumMod val="75000"/>
                    <a:lumOff val="25000"/>
                  </a:schemeClr>
                </a:solidFill>
                <a:ea typeface="+mn-ea"/>
                <a:sym typeface="Arial" panose="020B0604020202020204" pitchFamily="34" charset="0"/>
              </a:rPr>
              <a:t> ut</a:t>
            </a:r>
            <a:endParaRPr lang="en-US" sz="1266" dirty="0">
              <a:solidFill>
                <a:schemeClr val="tx1">
                  <a:lumMod val="75000"/>
                  <a:lumOff val="25000"/>
                </a:schemeClr>
              </a:solidFill>
              <a:ea typeface="+mn-ea"/>
              <a:sym typeface="Arial" panose="020B0604020202020204" pitchFamily="34" charset="0"/>
            </a:endParaRPr>
          </a:p>
        </p:txBody>
      </p:sp>
      <p:sp>
        <p:nvSpPr>
          <p:cNvPr id="36" name="文本框 3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文本框 3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椭圆 37"/>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011435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300"/>
                                        <p:tgtEl>
                                          <p:spTgt spid="14"/>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300"/>
                                        <p:tgtEl>
                                          <p:spTgt spid="15"/>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300"/>
                                        <p:tgtEl>
                                          <p:spTgt spid="18"/>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par>
                                <p:cTn id="20" presetID="10" presetClass="entr" presetSubtype="0" fill="hold" grpId="0" nodeType="withEffect">
                                  <p:stCondLst>
                                    <p:cond delay="18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300"/>
                                        <p:tgtEl>
                                          <p:spTgt spid="20"/>
                                        </p:tgtEl>
                                      </p:cBhvr>
                                    </p:animEffect>
                                  </p:childTnLst>
                                </p:cTn>
                              </p:par>
                              <p:par>
                                <p:cTn id="23" presetID="10" presetClass="entr" presetSubtype="0" fill="hold" grpId="0" nodeType="withEffect">
                                  <p:stCondLst>
                                    <p:cond delay="2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300"/>
                                        <p:tgtEl>
                                          <p:spTgt spid="30"/>
                                        </p:tgtEl>
                                      </p:cBhvr>
                                    </p:animEffect>
                                  </p:childTnLst>
                                </p:cTn>
                              </p:par>
                              <p:par>
                                <p:cTn id="26" presetID="10" presetClass="entr" presetSubtype="0" fill="hold" grpId="0" nodeType="withEffect">
                                  <p:stCondLst>
                                    <p:cond delay="60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300"/>
                                        <p:tgtEl>
                                          <p:spTgt spid="31"/>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300"/>
                                        <p:tgtEl>
                                          <p:spTgt spid="32"/>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300"/>
                                        <p:tgtEl>
                                          <p:spTgt spid="33"/>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300"/>
                                        <p:tgtEl>
                                          <p:spTgt spid="34"/>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8" grpId="0"/>
      <p:bldP spid="19" grpId="0"/>
      <p:bldP spid="20" grpId="0"/>
      <p:bldP spid="30" grpId="0"/>
      <p:bldP spid="31" grpId="0"/>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1" name="Group 4"/>
          <p:cNvGrpSpPr/>
          <p:nvPr/>
        </p:nvGrpSpPr>
        <p:grpSpPr bwMode="auto">
          <a:xfrm>
            <a:off x="6151454" y="0"/>
            <a:ext cx="6484272" cy="7232650"/>
            <a:chOff x="5268344" y="-32585"/>
            <a:chExt cx="6148007" cy="6431689"/>
          </a:xfrm>
        </p:grpSpPr>
        <p:sp>
          <p:nvSpPr>
            <p:cNvPr id="160808" name="Freeform 66"/>
            <p:cNvSpPr/>
            <p:nvPr/>
          </p:nvSpPr>
          <p:spPr bwMode="auto">
            <a:xfrm>
              <a:off x="5268344" y="-32585"/>
              <a:ext cx="6148007" cy="6431689"/>
            </a:xfrm>
            <a:custGeom>
              <a:avLst/>
              <a:gdLst>
                <a:gd name="T0" fmla="*/ 2147483647 w 3089"/>
                <a:gd name="T1" fmla="*/ 0 h 3200"/>
                <a:gd name="T2" fmla="*/ 2147483647 w 3089"/>
                <a:gd name="T3" fmla="*/ 0 h 3200"/>
                <a:gd name="T4" fmla="*/ 2147483647 w 3089"/>
                <a:gd name="T5" fmla="*/ 60596557 h 3200"/>
                <a:gd name="T6" fmla="*/ 2147483647 w 3089"/>
                <a:gd name="T7" fmla="*/ 1672440122 h 3200"/>
                <a:gd name="T8" fmla="*/ 2147483647 w 3089"/>
                <a:gd name="T9" fmla="*/ 2147483647 h 3200"/>
                <a:gd name="T10" fmla="*/ 2147483647 w 3089"/>
                <a:gd name="T11" fmla="*/ 2147483647 h 3200"/>
                <a:gd name="T12" fmla="*/ 2147483647 w 3089"/>
                <a:gd name="T13" fmla="*/ 2147483647 h 3200"/>
                <a:gd name="T14" fmla="*/ 2147483647 w 3089"/>
                <a:gd name="T15" fmla="*/ 2147483647 h 3200"/>
                <a:gd name="T16" fmla="*/ 2147483647 w 3089"/>
                <a:gd name="T17" fmla="*/ 1846147930 h 3200"/>
                <a:gd name="T18" fmla="*/ 2147483647 w 3089"/>
                <a:gd name="T19" fmla="*/ 1506812122 h 3200"/>
                <a:gd name="T20" fmla="*/ 2147483647 w 3089"/>
                <a:gd name="T21" fmla="*/ 2145087216 h 3200"/>
                <a:gd name="T22" fmla="*/ 2147483647 w 3089"/>
                <a:gd name="T23" fmla="*/ 2147483647 h 3200"/>
                <a:gd name="T24" fmla="*/ 2147483647 w 3089"/>
                <a:gd name="T25" fmla="*/ 2147483647 h 3200"/>
                <a:gd name="T26" fmla="*/ 2147483647 w 3089"/>
                <a:gd name="T27" fmla="*/ 2147483647 h 3200"/>
                <a:gd name="T28" fmla="*/ 2147483647 w 3089"/>
                <a:gd name="T29" fmla="*/ 2147483647 h 3200"/>
                <a:gd name="T30" fmla="*/ 2147483647 w 3089"/>
                <a:gd name="T31" fmla="*/ 2147483647 h 3200"/>
                <a:gd name="T32" fmla="*/ 2147483647 w 3089"/>
                <a:gd name="T33" fmla="*/ 2147483647 h 3200"/>
                <a:gd name="T34" fmla="*/ 2147483647 w 3089"/>
                <a:gd name="T35" fmla="*/ 2147483647 h 3200"/>
                <a:gd name="T36" fmla="*/ 2147483647 w 3089"/>
                <a:gd name="T37" fmla="*/ 2147483647 h 3200"/>
                <a:gd name="T38" fmla="*/ 2147483647 w 3089"/>
                <a:gd name="T39" fmla="*/ 2147483647 h 3200"/>
                <a:gd name="T40" fmla="*/ 689259484 w 3089"/>
                <a:gd name="T41" fmla="*/ 2147483647 h 3200"/>
                <a:gd name="T42" fmla="*/ 79225505 w 3089"/>
                <a:gd name="T43" fmla="*/ 2147483647 h 3200"/>
                <a:gd name="T44" fmla="*/ 301055333 w 3089"/>
                <a:gd name="T45" fmla="*/ 2147483647 h 3200"/>
                <a:gd name="T46" fmla="*/ 1901401923 w 3089"/>
                <a:gd name="T47" fmla="*/ 2147483647 h 3200"/>
                <a:gd name="T48" fmla="*/ 1853867833 w 3089"/>
                <a:gd name="T49" fmla="*/ 2147483647 h 3200"/>
                <a:gd name="T50" fmla="*/ 1497355190 w 3089"/>
                <a:gd name="T51" fmla="*/ 2147483647 h 3200"/>
                <a:gd name="T52" fmla="*/ 2147483647 w 3089"/>
                <a:gd name="T53" fmla="*/ 2147483647 h 3200"/>
                <a:gd name="T54" fmla="*/ 2147483647 w 3089"/>
                <a:gd name="T55" fmla="*/ 2147483647 h 3200"/>
                <a:gd name="T56" fmla="*/ 2147483647 w 3089"/>
                <a:gd name="T57" fmla="*/ 2147483647 h 3200"/>
                <a:gd name="T58" fmla="*/ 2147483647 w 3089"/>
                <a:gd name="T59" fmla="*/ 2147483647 h 3200"/>
                <a:gd name="T60" fmla="*/ 2147483647 w 3089"/>
                <a:gd name="T61" fmla="*/ 2147483647 h 3200"/>
                <a:gd name="T62" fmla="*/ 2147483647 w 3089"/>
                <a:gd name="T63" fmla="*/ 2147483647 h 3200"/>
                <a:gd name="T64" fmla="*/ 2147483647 w 3089"/>
                <a:gd name="T65" fmla="*/ 2147483647 h 3200"/>
                <a:gd name="T66" fmla="*/ 2147483647 w 3089"/>
                <a:gd name="T67" fmla="*/ 2147483647 h 3200"/>
                <a:gd name="T68" fmla="*/ 2147483647 w 3089"/>
                <a:gd name="T69" fmla="*/ 2147483647 h 3200"/>
                <a:gd name="T70" fmla="*/ 2147483647 w 3089"/>
                <a:gd name="T71" fmla="*/ 2147483647 h 3200"/>
                <a:gd name="T72" fmla="*/ 2147483647 w 3089"/>
                <a:gd name="T73" fmla="*/ 2147483647 h 3200"/>
                <a:gd name="T74" fmla="*/ 2147483647 w 3089"/>
                <a:gd name="T75" fmla="*/ 2147483647 h 3200"/>
                <a:gd name="T76" fmla="*/ 2147483647 w 3089"/>
                <a:gd name="T77" fmla="*/ 2147483647 h 3200"/>
                <a:gd name="T78" fmla="*/ 2147483647 w 3089"/>
                <a:gd name="T79" fmla="*/ 2147483647 h 3200"/>
                <a:gd name="T80" fmla="*/ 2147483647 w 3089"/>
                <a:gd name="T81" fmla="*/ 2147483647 h 3200"/>
                <a:gd name="T82" fmla="*/ 2147483647 w 3089"/>
                <a:gd name="T83" fmla="*/ 2147483647 h 3200"/>
                <a:gd name="T84" fmla="*/ 2147483647 w 3089"/>
                <a:gd name="T85" fmla="*/ 2147483647 h 3200"/>
                <a:gd name="T86" fmla="*/ 2147483647 w 3089"/>
                <a:gd name="T87" fmla="*/ 2147483647 h 3200"/>
                <a:gd name="T88" fmla="*/ 2147483647 w 3089"/>
                <a:gd name="T89" fmla="*/ 2147483647 h 3200"/>
                <a:gd name="T90" fmla="*/ 2147483647 w 3089"/>
                <a:gd name="T91" fmla="*/ 614035423 h 3200"/>
                <a:gd name="T92" fmla="*/ 2147483647 w 3089"/>
                <a:gd name="T93" fmla="*/ 0 h 32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89"/>
                <a:gd name="T142" fmla="*/ 0 h 3200"/>
                <a:gd name="T143" fmla="*/ 3089 w 3089"/>
                <a:gd name="T144" fmla="*/ 3200 h 32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89" h="3200">
                  <a:moveTo>
                    <a:pt x="3003" y="0"/>
                  </a:moveTo>
                  <a:cubicBezTo>
                    <a:pt x="2612" y="0"/>
                    <a:pt x="2612" y="0"/>
                    <a:pt x="2612" y="0"/>
                  </a:cubicBezTo>
                  <a:cubicBezTo>
                    <a:pt x="2629" y="15"/>
                    <a:pt x="2629" y="15"/>
                    <a:pt x="2629" y="15"/>
                  </a:cubicBezTo>
                  <a:cubicBezTo>
                    <a:pt x="2748" y="114"/>
                    <a:pt x="2794" y="263"/>
                    <a:pt x="2751" y="414"/>
                  </a:cubicBezTo>
                  <a:cubicBezTo>
                    <a:pt x="2711" y="556"/>
                    <a:pt x="2602" y="663"/>
                    <a:pt x="2480" y="680"/>
                  </a:cubicBezTo>
                  <a:cubicBezTo>
                    <a:pt x="2459" y="683"/>
                    <a:pt x="2439" y="684"/>
                    <a:pt x="2419" y="684"/>
                  </a:cubicBezTo>
                  <a:cubicBezTo>
                    <a:pt x="2347" y="684"/>
                    <a:pt x="2275" y="666"/>
                    <a:pt x="2206" y="628"/>
                  </a:cubicBezTo>
                  <a:cubicBezTo>
                    <a:pt x="2152" y="600"/>
                    <a:pt x="2100" y="567"/>
                    <a:pt x="2050" y="534"/>
                  </a:cubicBezTo>
                  <a:cubicBezTo>
                    <a:pt x="2009" y="508"/>
                    <a:pt x="1967" y="481"/>
                    <a:pt x="1924" y="457"/>
                  </a:cubicBezTo>
                  <a:cubicBezTo>
                    <a:pt x="1829" y="402"/>
                    <a:pt x="1719" y="373"/>
                    <a:pt x="1607" y="373"/>
                  </a:cubicBezTo>
                  <a:cubicBezTo>
                    <a:pt x="1447" y="373"/>
                    <a:pt x="1289" y="429"/>
                    <a:pt x="1162" y="531"/>
                  </a:cubicBezTo>
                  <a:cubicBezTo>
                    <a:pt x="1030" y="637"/>
                    <a:pt x="943" y="783"/>
                    <a:pt x="919" y="945"/>
                  </a:cubicBezTo>
                  <a:cubicBezTo>
                    <a:pt x="889" y="1135"/>
                    <a:pt x="932" y="1302"/>
                    <a:pt x="1045" y="1441"/>
                  </a:cubicBezTo>
                  <a:cubicBezTo>
                    <a:pt x="1138" y="1557"/>
                    <a:pt x="1276" y="1652"/>
                    <a:pt x="1467" y="1733"/>
                  </a:cubicBezTo>
                  <a:cubicBezTo>
                    <a:pt x="1599" y="1789"/>
                    <a:pt x="1823" y="1912"/>
                    <a:pt x="1843" y="2107"/>
                  </a:cubicBezTo>
                  <a:cubicBezTo>
                    <a:pt x="1861" y="2276"/>
                    <a:pt x="1752" y="2437"/>
                    <a:pt x="1584" y="2491"/>
                  </a:cubicBezTo>
                  <a:cubicBezTo>
                    <a:pt x="1552" y="2501"/>
                    <a:pt x="1519" y="2506"/>
                    <a:pt x="1485" y="2506"/>
                  </a:cubicBezTo>
                  <a:cubicBezTo>
                    <a:pt x="1360" y="2506"/>
                    <a:pt x="1239" y="2439"/>
                    <a:pt x="1122" y="2374"/>
                  </a:cubicBezTo>
                  <a:cubicBezTo>
                    <a:pt x="1104" y="2364"/>
                    <a:pt x="1086" y="2354"/>
                    <a:pt x="1069" y="2344"/>
                  </a:cubicBezTo>
                  <a:cubicBezTo>
                    <a:pt x="954" y="2282"/>
                    <a:pt x="825" y="2249"/>
                    <a:pt x="696" y="2249"/>
                  </a:cubicBezTo>
                  <a:cubicBezTo>
                    <a:pt x="491" y="2249"/>
                    <a:pt x="301" y="2330"/>
                    <a:pt x="174" y="2472"/>
                  </a:cubicBezTo>
                  <a:cubicBezTo>
                    <a:pt x="53" y="2607"/>
                    <a:pt x="0" y="2781"/>
                    <a:pt x="20" y="2976"/>
                  </a:cubicBezTo>
                  <a:cubicBezTo>
                    <a:pt x="22" y="2995"/>
                    <a:pt x="45" y="3123"/>
                    <a:pt x="76" y="3200"/>
                  </a:cubicBezTo>
                  <a:cubicBezTo>
                    <a:pt x="480" y="3200"/>
                    <a:pt x="480" y="3200"/>
                    <a:pt x="480" y="3200"/>
                  </a:cubicBezTo>
                  <a:cubicBezTo>
                    <a:pt x="468" y="3189"/>
                    <a:pt x="468" y="3189"/>
                    <a:pt x="468" y="3189"/>
                  </a:cubicBezTo>
                  <a:cubicBezTo>
                    <a:pt x="353" y="3080"/>
                    <a:pt x="270" y="2901"/>
                    <a:pt x="378" y="2723"/>
                  </a:cubicBezTo>
                  <a:cubicBezTo>
                    <a:pt x="442" y="2619"/>
                    <a:pt x="554" y="2561"/>
                    <a:pt x="693" y="2561"/>
                  </a:cubicBezTo>
                  <a:cubicBezTo>
                    <a:pt x="758" y="2561"/>
                    <a:pt x="825" y="2574"/>
                    <a:pt x="887" y="2600"/>
                  </a:cubicBezTo>
                  <a:cubicBezTo>
                    <a:pt x="949" y="2625"/>
                    <a:pt x="1006" y="2658"/>
                    <a:pt x="1061" y="2690"/>
                  </a:cubicBezTo>
                  <a:cubicBezTo>
                    <a:pt x="1137" y="2735"/>
                    <a:pt x="1216" y="2781"/>
                    <a:pt x="1312" y="2807"/>
                  </a:cubicBezTo>
                  <a:cubicBezTo>
                    <a:pt x="1380" y="2826"/>
                    <a:pt x="1449" y="2836"/>
                    <a:pt x="1518" y="2836"/>
                  </a:cubicBezTo>
                  <a:cubicBezTo>
                    <a:pt x="1632" y="2836"/>
                    <a:pt x="1739" y="2810"/>
                    <a:pt x="1838" y="2759"/>
                  </a:cubicBezTo>
                  <a:cubicBezTo>
                    <a:pt x="1939" y="2707"/>
                    <a:pt x="2025" y="2632"/>
                    <a:pt x="2094" y="2535"/>
                  </a:cubicBezTo>
                  <a:cubicBezTo>
                    <a:pt x="2186" y="2404"/>
                    <a:pt x="2220" y="2236"/>
                    <a:pt x="2188" y="2062"/>
                  </a:cubicBezTo>
                  <a:cubicBezTo>
                    <a:pt x="2154" y="1875"/>
                    <a:pt x="2050" y="1712"/>
                    <a:pt x="1904" y="1613"/>
                  </a:cubicBezTo>
                  <a:cubicBezTo>
                    <a:pt x="1823" y="1559"/>
                    <a:pt x="1717" y="1491"/>
                    <a:pt x="1607" y="1442"/>
                  </a:cubicBezTo>
                  <a:cubicBezTo>
                    <a:pt x="1521" y="1404"/>
                    <a:pt x="1399" y="1343"/>
                    <a:pt x="1324" y="1255"/>
                  </a:cubicBezTo>
                  <a:cubicBezTo>
                    <a:pt x="1250" y="1168"/>
                    <a:pt x="1233" y="1068"/>
                    <a:pt x="1271" y="948"/>
                  </a:cubicBezTo>
                  <a:cubicBezTo>
                    <a:pt x="1315" y="811"/>
                    <a:pt x="1458" y="716"/>
                    <a:pt x="1619" y="716"/>
                  </a:cubicBezTo>
                  <a:cubicBezTo>
                    <a:pt x="1637" y="716"/>
                    <a:pt x="1654" y="717"/>
                    <a:pt x="1671" y="720"/>
                  </a:cubicBezTo>
                  <a:cubicBezTo>
                    <a:pt x="1774" y="734"/>
                    <a:pt x="1861" y="791"/>
                    <a:pt x="1953" y="851"/>
                  </a:cubicBezTo>
                  <a:cubicBezTo>
                    <a:pt x="2036" y="905"/>
                    <a:pt x="2121" y="961"/>
                    <a:pt x="2219" y="985"/>
                  </a:cubicBezTo>
                  <a:cubicBezTo>
                    <a:pt x="2278" y="999"/>
                    <a:pt x="2337" y="1007"/>
                    <a:pt x="2394" y="1007"/>
                  </a:cubicBezTo>
                  <a:cubicBezTo>
                    <a:pt x="2544" y="1007"/>
                    <a:pt x="2686" y="956"/>
                    <a:pt x="2804" y="861"/>
                  </a:cubicBezTo>
                  <a:cubicBezTo>
                    <a:pt x="2908" y="778"/>
                    <a:pt x="2990" y="661"/>
                    <a:pt x="3036" y="534"/>
                  </a:cubicBezTo>
                  <a:cubicBezTo>
                    <a:pt x="3089" y="385"/>
                    <a:pt x="3075" y="244"/>
                    <a:pt x="3054" y="152"/>
                  </a:cubicBezTo>
                  <a:cubicBezTo>
                    <a:pt x="3038" y="79"/>
                    <a:pt x="3015" y="26"/>
                    <a:pt x="3003" y="0"/>
                  </a:cubicBezTo>
                  <a:close/>
                </a:path>
              </a:pathLst>
            </a:custGeom>
            <a:solidFill>
              <a:schemeClr val="accent5">
                <a:lumMod val="60000"/>
                <a:lumOff val="40000"/>
              </a:schemeClr>
            </a:solidFill>
            <a:ln w="9525">
              <a:noFill/>
              <a:miter lim="800000"/>
            </a:ln>
          </p:spPr>
          <p:txBody>
            <a:bodyPr/>
            <a:lstStyle/>
            <a:p>
              <a:endParaRPr lang="en-US" altLang="zh-CN">
                <a:sym typeface="Arial" panose="020B0604020202020204" pitchFamily="34" charset="0"/>
              </a:endParaRPr>
            </a:p>
          </p:txBody>
        </p:sp>
        <p:grpSp>
          <p:nvGrpSpPr>
            <p:cNvPr id="160809" name="Group 6"/>
            <p:cNvGrpSpPr/>
            <p:nvPr/>
          </p:nvGrpSpPr>
          <p:grpSpPr bwMode="auto">
            <a:xfrm>
              <a:off x="5618422" y="-32585"/>
              <a:ext cx="5481285" cy="6330914"/>
              <a:chOff x="5618422" y="-32585"/>
              <a:chExt cx="5481285" cy="6330914"/>
            </a:xfrm>
          </p:grpSpPr>
          <p:sp>
            <p:nvSpPr>
              <p:cNvPr id="160810" name="Freeform 73"/>
              <p:cNvSpPr/>
              <p:nvPr/>
            </p:nvSpPr>
            <p:spPr bwMode="auto">
              <a:xfrm>
                <a:off x="7992269" y="1094354"/>
                <a:ext cx="194707" cy="80636"/>
              </a:xfrm>
              <a:custGeom>
                <a:avLst/>
                <a:gdLst>
                  <a:gd name="T0" fmla="*/ 386845063 w 98"/>
                  <a:gd name="T1" fmla="*/ 46416833 h 41"/>
                  <a:gd name="T2" fmla="*/ 378949498 w 98"/>
                  <a:gd name="T3" fmla="*/ 0 h 41"/>
                  <a:gd name="T4" fmla="*/ 0 w 98"/>
                  <a:gd name="T5" fmla="*/ 116041092 h 41"/>
                  <a:gd name="T6" fmla="*/ 19736934 w 98"/>
                  <a:gd name="T7" fmla="*/ 158589380 h 41"/>
                  <a:gd name="T8" fmla="*/ 386845063 w 98"/>
                  <a:gd name="T9" fmla="*/ 46416833 h 41"/>
                  <a:gd name="T10" fmla="*/ 0 60000 65536"/>
                  <a:gd name="T11" fmla="*/ 0 60000 65536"/>
                  <a:gd name="T12" fmla="*/ 0 60000 65536"/>
                  <a:gd name="T13" fmla="*/ 0 60000 65536"/>
                  <a:gd name="T14" fmla="*/ 0 60000 65536"/>
                  <a:gd name="T15" fmla="*/ 0 w 98"/>
                  <a:gd name="T16" fmla="*/ 0 h 41"/>
                  <a:gd name="T17" fmla="*/ 98 w 98"/>
                  <a:gd name="T18" fmla="*/ 41 h 41"/>
                </a:gdLst>
                <a:ahLst/>
                <a:cxnLst>
                  <a:cxn ang="T10">
                    <a:pos x="T0" y="T1"/>
                  </a:cxn>
                  <a:cxn ang="T11">
                    <a:pos x="T2" y="T3"/>
                  </a:cxn>
                  <a:cxn ang="T12">
                    <a:pos x="T4" y="T5"/>
                  </a:cxn>
                  <a:cxn ang="T13">
                    <a:pos x="T6" y="T7"/>
                  </a:cxn>
                  <a:cxn ang="T14">
                    <a:pos x="T8" y="T9"/>
                  </a:cxn>
                </a:cxnLst>
                <a:rect l="T15" t="T16" r="T17" b="T18"/>
                <a:pathLst>
                  <a:path w="98" h="41">
                    <a:moveTo>
                      <a:pt x="98" y="12"/>
                    </a:moveTo>
                    <a:cubicBezTo>
                      <a:pt x="96" y="0"/>
                      <a:pt x="96" y="0"/>
                      <a:pt x="96" y="0"/>
                    </a:cubicBezTo>
                    <a:cubicBezTo>
                      <a:pt x="63" y="7"/>
                      <a:pt x="31" y="17"/>
                      <a:pt x="0" y="30"/>
                    </a:cubicBezTo>
                    <a:cubicBezTo>
                      <a:pt x="5" y="41"/>
                      <a:pt x="5" y="41"/>
                      <a:pt x="5" y="41"/>
                    </a:cubicBezTo>
                    <a:cubicBezTo>
                      <a:pt x="35" y="29"/>
                      <a:pt x="66" y="19"/>
                      <a:pt x="98" y="12"/>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1" name="Freeform 74"/>
              <p:cNvSpPr/>
              <p:nvPr/>
            </p:nvSpPr>
            <p:spPr bwMode="auto">
              <a:xfrm>
                <a:off x="8002103" y="2945049"/>
                <a:ext cx="188806" cy="112104"/>
              </a:xfrm>
              <a:custGeom>
                <a:avLst/>
                <a:gdLst>
                  <a:gd name="T0" fmla="*/ 0 w 94"/>
                  <a:gd name="T1" fmla="*/ 44080898 h 56"/>
                  <a:gd name="T2" fmla="*/ 355025590 w 94"/>
                  <a:gd name="T3" fmla="*/ 224416195 h 56"/>
                  <a:gd name="T4" fmla="*/ 379230913 w 94"/>
                  <a:gd name="T5" fmla="*/ 180335312 h 56"/>
                  <a:gd name="T6" fmla="*/ 24205331 w 94"/>
                  <a:gd name="T7" fmla="*/ 0 h 56"/>
                  <a:gd name="T8" fmla="*/ 0 w 94"/>
                  <a:gd name="T9" fmla="*/ 44080898 h 56"/>
                  <a:gd name="T10" fmla="*/ 0 60000 65536"/>
                  <a:gd name="T11" fmla="*/ 0 60000 65536"/>
                  <a:gd name="T12" fmla="*/ 0 60000 65536"/>
                  <a:gd name="T13" fmla="*/ 0 60000 65536"/>
                  <a:gd name="T14" fmla="*/ 0 60000 65536"/>
                  <a:gd name="T15" fmla="*/ 0 w 94"/>
                  <a:gd name="T16" fmla="*/ 0 h 56"/>
                  <a:gd name="T17" fmla="*/ 94 w 94"/>
                  <a:gd name="T18" fmla="*/ 56 h 56"/>
                </a:gdLst>
                <a:ahLst/>
                <a:cxnLst>
                  <a:cxn ang="T10">
                    <a:pos x="T0" y="T1"/>
                  </a:cxn>
                  <a:cxn ang="T11">
                    <a:pos x="T2" y="T3"/>
                  </a:cxn>
                  <a:cxn ang="T12">
                    <a:pos x="T4" y="T5"/>
                  </a:cxn>
                  <a:cxn ang="T13">
                    <a:pos x="T6" y="T7"/>
                  </a:cxn>
                  <a:cxn ang="T14">
                    <a:pos x="T8" y="T9"/>
                  </a:cxn>
                </a:cxnLst>
                <a:rect l="T15" t="T16" r="T17" b="T18"/>
                <a:pathLst>
                  <a:path w="94" h="56">
                    <a:moveTo>
                      <a:pt x="0" y="11"/>
                    </a:moveTo>
                    <a:cubicBezTo>
                      <a:pt x="25" y="24"/>
                      <a:pt x="53" y="39"/>
                      <a:pt x="88" y="56"/>
                    </a:cubicBezTo>
                    <a:cubicBezTo>
                      <a:pt x="94" y="45"/>
                      <a:pt x="94" y="45"/>
                      <a:pt x="94" y="45"/>
                    </a:cubicBezTo>
                    <a:cubicBezTo>
                      <a:pt x="58" y="28"/>
                      <a:pt x="30" y="14"/>
                      <a:pt x="6" y="0"/>
                    </a:cubicBezTo>
                    <a:lnTo>
                      <a:pt x="0" y="11"/>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2" name="Freeform 75"/>
              <p:cNvSpPr/>
              <p:nvPr/>
            </p:nvSpPr>
            <p:spPr bwMode="auto">
              <a:xfrm>
                <a:off x="7974568" y="5220560"/>
                <a:ext cx="196673" cy="59002"/>
              </a:xfrm>
              <a:custGeom>
                <a:avLst/>
                <a:gdLst>
                  <a:gd name="T0" fmla="*/ 390709791 w 99"/>
                  <a:gd name="T1" fmla="*/ 70369054 h 29"/>
                  <a:gd name="T2" fmla="*/ 11840112 w 99"/>
                  <a:gd name="T3" fmla="*/ 0 h 29"/>
                  <a:gd name="T4" fmla="*/ 0 w 99"/>
                  <a:gd name="T5" fmla="*/ 49673583 h 29"/>
                  <a:gd name="T6" fmla="*/ 390709791 w 99"/>
                  <a:gd name="T7" fmla="*/ 120042621 h 29"/>
                  <a:gd name="T8" fmla="*/ 390709791 w 99"/>
                  <a:gd name="T9" fmla="*/ 70369054 h 29"/>
                  <a:gd name="T10" fmla="*/ 0 60000 65536"/>
                  <a:gd name="T11" fmla="*/ 0 60000 65536"/>
                  <a:gd name="T12" fmla="*/ 0 60000 65536"/>
                  <a:gd name="T13" fmla="*/ 0 60000 65536"/>
                  <a:gd name="T14" fmla="*/ 0 60000 65536"/>
                  <a:gd name="T15" fmla="*/ 0 w 99"/>
                  <a:gd name="T16" fmla="*/ 0 h 29"/>
                  <a:gd name="T17" fmla="*/ 99 w 99"/>
                  <a:gd name="T18" fmla="*/ 29 h 29"/>
                </a:gdLst>
                <a:ahLst/>
                <a:cxnLst>
                  <a:cxn ang="T10">
                    <a:pos x="T0" y="T1"/>
                  </a:cxn>
                  <a:cxn ang="T11">
                    <a:pos x="T2" y="T3"/>
                  </a:cxn>
                  <a:cxn ang="T12">
                    <a:pos x="T4" y="T5"/>
                  </a:cxn>
                  <a:cxn ang="T13">
                    <a:pos x="T6" y="T7"/>
                  </a:cxn>
                  <a:cxn ang="T14">
                    <a:pos x="T8" y="T9"/>
                  </a:cxn>
                </a:cxnLst>
                <a:rect l="T15" t="T16" r="T17" b="T18"/>
                <a:pathLst>
                  <a:path w="99" h="29">
                    <a:moveTo>
                      <a:pt x="99" y="17"/>
                    </a:moveTo>
                    <a:cubicBezTo>
                      <a:pt x="66" y="15"/>
                      <a:pt x="34" y="10"/>
                      <a:pt x="3" y="0"/>
                    </a:cubicBezTo>
                    <a:cubicBezTo>
                      <a:pt x="0" y="12"/>
                      <a:pt x="0" y="12"/>
                      <a:pt x="0" y="12"/>
                    </a:cubicBezTo>
                    <a:cubicBezTo>
                      <a:pt x="32" y="21"/>
                      <a:pt x="65" y="27"/>
                      <a:pt x="99" y="29"/>
                    </a:cubicBezTo>
                    <a:lnTo>
                      <a:pt x="99" y="17"/>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3" name="Freeform 76"/>
              <p:cNvSpPr/>
              <p:nvPr/>
            </p:nvSpPr>
            <p:spPr bwMode="auto">
              <a:xfrm>
                <a:off x="8251878" y="5226460"/>
                <a:ext cx="196673" cy="53102"/>
              </a:xfrm>
              <a:custGeom>
                <a:avLst/>
                <a:gdLst>
                  <a:gd name="T0" fmla="*/ 382817048 w 99"/>
                  <a:gd name="T1" fmla="*/ 0 h 26"/>
                  <a:gd name="T2" fmla="*/ 0 w 99"/>
                  <a:gd name="T3" fmla="*/ 58397902 h 26"/>
                  <a:gd name="T4" fmla="*/ 0 w 99"/>
                  <a:gd name="T5" fmla="*/ 108454708 h 26"/>
                  <a:gd name="T6" fmla="*/ 390709791 w 99"/>
                  <a:gd name="T7" fmla="*/ 50056806 h 26"/>
                  <a:gd name="T8" fmla="*/ 382817048 w 99"/>
                  <a:gd name="T9" fmla="*/ 0 h 26"/>
                  <a:gd name="T10" fmla="*/ 0 60000 65536"/>
                  <a:gd name="T11" fmla="*/ 0 60000 65536"/>
                  <a:gd name="T12" fmla="*/ 0 60000 65536"/>
                  <a:gd name="T13" fmla="*/ 0 60000 65536"/>
                  <a:gd name="T14" fmla="*/ 0 60000 65536"/>
                  <a:gd name="T15" fmla="*/ 0 w 99"/>
                  <a:gd name="T16" fmla="*/ 0 h 26"/>
                  <a:gd name="T17" fmla="*/ 99 w 99"/>
                  <a:gd name="T18" fmla="*/ 26 h 26"/>
                </a:gdLst>
                <a:ahLst/>
                <a:cxnLst>
                  <a:cxn ang="T10">
                    <a:pos x="T0" y="T1"/>
                  </a:cxn>
                  <a:cxn ang="T11">
                    <a:pos x="T2" y="T3"/>
                  </a:cxn>
                  <a:cxn ang="T12">
                    <a:pos x="T4" y="T5"/>
                  </a:cxn>
                  <a:cxn ang="T13">
                    <a:pos x="T6" y="T7"/>
                  </a:cxn>
                  <a:cxn ang="T14">
                    <a:pos x="T8" y="T9"/>
                  </a:cxn>
                </a:cxnLst>
                <a:rect l="T15" t="T16" r="T17" b="T18"/>
                <a:pathLst>
                  <a:path w="99" h="26">
                    <a:moveTo>
                      <a:pt x="97" y="0"/>
                    </a:moveTo>
                    <a:cubicBezTo>
                      <a:pt x="64" y="8"/>
                      <a:pt x="32" y="13"/>
                      <a:pt x="0" y="14"/>
                    </a:cubicBezTo>
                    <a:cubicBezTo>
                      <a:pt x="0" y="26"/>
                      <a:pt x="0" y="26"/>
                      <a:pt x="0" y="26"/>
                    </a:cubicBezTo>
                    <a:cubicBezTo>
                      <a:pt x="33" y="25"/>
                      <a:pt x="66" y="20"/>
                      <a:pt x="99" y="12"/>
                    </a:cubicBezTo>
                    <a:lnTo>
                      <a:pt x="97" y="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4" name="Freeform 77"/>
              <p:cNvSpPr/>
              <p:nvPr/>
            </p:nvSpPr>
            <p:spPr bwMode="auto">
              <a:xfrm>
                <a:off x="8249911" y="3070920"/>
                <a:ext cx="188806" cy="106204"/>
              </a:xfrm>
              <a:custGeom>
                <a:avLst/>
                <a:gdLst>
                  <a:gd name="T0" fmla="*/ 319940732 w 95"/>
                  <a:gd name="T1" fmla="*/ 196755941 h 53"/>
                  <a:gd name="T2" fmla="*/ 355489909 w 95"/>
                  <a:gd name="T3" fmla="*/ 212816787 h 53"/>
                  <a:gd name="T4" fmla="*/ 375239010 w 95"/>
                  <a:gd name="T5" fmla="*/ 168647958 h 53"/>
                  <a:gd name="T6" fmla="*/ 339689833 w 95"/>
                  <a:gd name="T7" fmla="*/ 152585109 h 53"/>
                  <a:gd name="T8" fmla="*/ 110596588 w 95"/>
                  <a:gd name="T9" fmla="*/ 40153131 h 53"/>
                  <a:gd name="T10" fmla="*/ 19749109 w 95"/>
                  <a:gd name="T11" fmla="*/ 0 h 53"/>
                  <a:gd name="T12" fmla="*/ 0 w 95"/>
                  <a:gd name="T13" fmla="*/ 40153131 h 53"/>
                  <a:gd name="T14" fmla="*/ 90847487 w 95"/>
                  <a:gd name="T15" fmla="*/ 84323979 h 53"/>
                  <a:gd name="T16" fmla="*/ 319940732 w 95"/>
                  <a:gd name="T17" fmla="*/ 196755941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5"/>
                  <a:gd name="T28" fmla="*/ 0 h 53"/>
                  <a:gd name="T29" fmla="*/ 95 w 95"/>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5" h="53">
                    <a:moveTo>
                      <a:pt x="81" y="49"/>
                    </a:moveTo>
                    <a:cubicBezTo>
                      <a:pt x="90" y="53"/>
                      <a:pt x="90" y="53"/>
                      <a:pt x="90" y="53"/>
                    </a:cubicBezTo>
                    <a:cubicBezTo>
                      <a:pt x="95" y="42"/>
                      <a:pt x="95" y="42"/>
                      <a:pt x="95" y="42"/>
                    </a:cubicBezTo>
                    <a:cubicBezTo>
                      <a:pt x="86" y="38"/>
                      <a:pt x="86" y="38"/>
                      <a:pt x="86" y="38"/>
                    </a:cubicBezTo>
                    <a:cubicBezTo>
                      <a:pt x="67" y="29"/>
                      <a:pt x="47" y="19"/>
                      <a:pt x="28" y="10"/>
                    </a:cubicBezTo>
                    <a:cubicBezTo>
                      <a:pt x="5" y="0"/>
                      <a:pt x="5" y="0"/>
                      <a:pt x="5" y="0"/>
                    </a:cubicBezTo>
                    <a:cubicBezTo>
                      <a:pt x="0" y="10"/>
                      <a:pt x="0" y="10"/>
                      <a:pt x="0" y="10"/>
                    </a:cubicBezTo>
                    <a:cubicBezTo>
                      <a:pt x="23" y="21"/>
                      <a:pt x="23" y="21"/>
                      <a:pt x="23" y="21"/>
                    </a:cubicBezTo>
                    <a:cubicBezTo>
                      <a:pt x="42" y="30"/>
                      <a:pt x="62" y="39"/>
                      <a:pt x="81" y="49"/>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5" name="Freeform 78"/>
              <p:cNvSpPr/>
              <p:nvPr/>
            </p:nvSpPr>
            <p:spPr bwMode="auto">
              <a:xfrm>
                <a:off x="8261711" y="1064853"/>
                <a:ext cx="198640" cy="37368"/>
              </a:xfrm>
              <a:custGeom>
                <a:avLst/>
                <a:gdLst>
                  <a:gd name="T0" fmla="*/ 390633511 w 100"/>
                  <a:gd name="T1" fmla="*/ 46416953 h 19"/>
                  <a:gd name="T2" fmla="*/ 394578500 w 100"/>
                  <a:gd name="T3" fmla="*/ 46416953 h 19"/>
                  <a:gd name="T4" fmla="*/ 394578500 w 100"/>
                  <a:gd name="T5" fmla="*/ 0 h 19"/>
                  <a:gd name="T6" fmla="*/ 390633511 w 100"/>
                  <a:gd name="T7" fmla="*/ 0 h 19"/>
                  <a:gd name="T8" fmla="*/ 0 w 100"/>
                  <a:gd name="T9" fmla="*/ 27076063 h 19"/>
                  <a:gd name="T10" fmla="*/ 7891967 w 100"/>
                  <a:gd name="T11" fmla="*/ 73493024 h 19"/>
                  <a:gd name="T12" fmla="*/ 390633511 w 100"/>
                  <a:gd name="T13" fmla="*/ 46416953 h 19"/>
                  <a:gd name="T14" fmla="*/ 0 60000 65536"/>
                  <a:gd name="T15" fmla="*/ 0 60000 65536"/>
                  <a:gd name="T16" fmla="*/ 0 60000 65536"/>
                  <a:gd name="T17" fmla="*/ 0 60000 65536"/>
                  <a:gd name="T18" fmla="*/ 0 60000 65536"/>
                  <a:gd name="T19" fmla="*/ 0 60000 65536"/>
                  <a:gd name="T20" fmla="*/ 0 60000 65536"/>
                  <a:gd name="T21" fmla="*/ 0 w 100"/>
                  <a:gd name="T22" fmla="*/ 0 h 19"/>
                  <a:gd name="T23" fmla="*/ 100 w 100"/>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 h="19">
                    <a:moveTo>
                      <a:pt x="99" y="12"/>
                    </a:moveTo>
                    <a:cubicBezTo>
                      <a:pt x="100" y="12"/>
                      <a:pt x="100" y="12"/>
                      <a:pt x="100" y="12"/>
                    </a:cubicBezTo>
                    <a:cubicBezTo>
                      <a:pt x="100" y="0"/>
                      <a:pt x="100" y="0"/>
                      <a:pt x="100" y="0"/>
                    </a:cubicBezTo>
                    <a:cubicBezTo>
                      <a:pt x="99" y="0"/>
                      <a:pt x="99" y="0"/>
                      <a:pt x="99" y="0"/>
                    </a:cubicBezTo>
                    <a:cubicBezTo>
                      <a:pt x="66" y="0"/>
                      <a:pt x="33" y="2"/>
                      <a:pt x="0" y="7"/>
                    </a:cubicBezTo>
                    <a:cubicBezTo>
                      <a:pt x="2" y="19"/>
                      <a:pt x="2" y="19"/>
                      <a:pt x="2" y="19"/>
                    </a:cubicBezTo>
                    <a:cubicBezTo>
                      <a:pt x="34" y="14"/>
                      <a:pt x="67" y="12"/>
                      <a:pt x="99" y="12"/>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6" name="Freeform 79"/>
              <p:cNvSpPr/>
              <p:nvPr/>
            </p:nvSpPr>
            <p:spPr bwMode="auto">
              <a:xfrm>
                <a:off x="7770028" y="2793611"/>
                <a:ext cx="177006" cy="133738"/>
              </a:xfrm>
              <a:custGeom>
                <a:avLst/>
                <a:gdLst>
                  <a:gd name="T0" fmla="*/ 0 w 89"/>
                  <a:gd name="T1" fmla="*/ 35859748 h 67"/>
                  <a:gd name="T2" fmla="*/ 324346603 w 89"/>
                  <a:gd name="T3" fmla="*/ 266953028 h 67"/>
                  <a:gd name="T4" fmla="*/ 352035105 w 89"/>
                  <a:gd name="T5" fmla="*/ 223124847 h 67"/>
                  <a:gd name="T6" fmla="*/ 31644294 w 89"/>
                  <a:gd name="T7" fmla="*/ 0 h 67"/>
                  <a:gd name="T8" fmla="*/ 0 w 89"/>
                  <a:gd name="T9" fmla="*/ 35859748 h 67"/>
                  <a:gd name="T10" fmla="*/ 0 60000 65536"/>
                  <a:gd name="T11" fmla="*/ 0 60000 65536"/>
                  <a:gd name="T12" fmla="*/ 0 60000 65536"/>
                  <a:gd name="T13" fmla="*/ 0 60000 65536"/>
                  <a:gd name="T14" fmla="*/ 0 60000 65536"/>
                  <a:gd name="T15" fmla="*/ 0 w 89"/>
                  <a:gd name="T16" fmla="*/ 0 h 67"/>
                  <a:gd name="T17" fmla="*/ 89 w 89"/>
                  <a:gd name="T18" fmla="*/ 67 h 67"/>
                </a:gdLst>
                <a:ahLst/>
                <a:cxnLst>
                  <a:cxn ang="T10">
                    <a:pos x="T0" y="T1"/>
                  </a:cxn>
                  <a:cxn ang="T11">
                    <a:pos x="T2" y="T3"/>
                  </a:cxn>
                  <a:cxn ang="T12">
                    <a:pos x="T4" y="T5"/>
                  </a:cxn>
                  <a:cxn ang="T13">
                    <a:pos x="T6" y="T7"/>
                  </a:cxn>
                  <a:cxn ang="T14">
                    <a:pos x="T8" y="T9"/>
                  </a:cxn>
                </a:cxnLst>
                <a:rect l="T15" t="T16" r="T17" b="T18"/>
                <a:pathLst>
                  <a:path w="89" h="67">
                    <a:moveTo>
                      <a:pt x="0" y="9"/>
                    </a:moveTo>
                    <a:cubicBezTo>
                      <a:pt x="25" y="29"/>
                      <a:pt x="51" y="48"/>
                      <a:pt x="82" y="67"/>
                    </a:cubicBezTo>
                    <a:cubicBezTo>
                      <a:pt x="89" y="56"/>
                      <a:pt x="89" y="56"/>
                      <a:pt x="89" y="56"/>
                    </a:cubicBezTo>
                    <a:cubicBezTo>
                      <a:pt x="58" y="38"/>
                      <a:pt x="32" y="19"/>
                      <a:pt x="8" y="0"/>
                    </a:cubicBezTo>
                    <a:lnTo>
                      <a:pt x="0" y="9"/>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7" name="Freeform 80"/>
              <p:cNvSpPr/>
              <p:nvPr/>
            </p:nvSpPr>
            <p:spPr bwMode="auto">
              <a:xfrm>
                <a:off x="7551721" y="1342162"/>
                <a:ext cx="151438" cy="157339"/>
              </a:xfrm>
              <a:custGeom>
                <a:avLst/>
                <a:gdLst>
                  <a:gd name="T0" fmla="*/ 301756159 w 76"/>
                  <a:gd name="T1" fmla="*/ 34813223 h 80"/>
                  <a:gd name="T2" fmla="*/ 269992051 w 76"/>
                  <a:gd name="T3" fmla="*/ 0 h 80"/>
                  <a:gd name="T4" fmla="*/ 0 w 76"/>
                  <a:gd name="T5" fmla="*/ 282368452 h 80"/>
                  <a:gd name="T6" fmla="*/ 39704652 w 76"/>
                  <a:gd name="T7" fmla="*/ 309444516 h 80"/>
                  <a:gd name="T8" fmla="*/ 301756159 w 76"/>
                  <a:gd name="T9" fmla="*/ 34813223 h 80"/>
                  <a:gd name="T10" fmla="*/ 0 60000 65536"/>
                  <a:gd name="T11" fmla="*/ 0 60000 65536"/>
                  <a:gd name="T12" fmla="*/ 0 60000 65536"/>
                  <a:gd name="T13" fmla="*/ 0 60000 65536"/>
                  <a:gd name="T14" fmla="*/ 0 60000 65536"/>
                  <a:gd name="T15" fmla="*/ 0 w 76"/>
                  <a:gd name="T16" fmla="*/ 0 h 80"/>
                  <a:gd name="T17" fmla="*/ 76 w 76"/>
                  <a:gd name="T18" fmla="*/ 80 h 80"/>
                </a:gdLst>
                <a:ahLst/>
                <a:cxnLst>
                  <a:cxn ang="T10">
                    <a:pos x="T0" y="T1"/>
                  </a:cxn>
                  <a:cxn ang="T11">
                    <a:pos x="T2" y="T3"/>
                  </a:cxn>
                  <a:cxn ang="T12">
                    <a:pos x="T4" y="T5"/>
                  </a:cxn>
                  <a:cxn ang="T13">
                    <a:pos x="T6" y="T7"/>
                  </a:cxn>
                  <a:cxn ang="T14">
                    <a:pos x="T8" y="T9"/>
                  </a:cxn>
                </a:cxnLst>
                <a:rect l="T15" t="T16" r="T17" b="T18"/>
                <a:pathLst>
                  <a:path w="76" h="80">
                    <a:moveTo>
                      <a:pt x="76" y="9"/>
                    </a:moveTo>
                    <a:cubicBezTo>
                      <a:pt x="68" y="0"/>
                      <a:pt x="68" y="0"/>
                      <a:pt x="68" y="0"/>
                    </a:cubicBezTo>
                    <a:cubicBezTo>
                      <a:pt x="43" y="22"/>
                      <a:pt x="20" y="47"/>
                      <a:pt x="0" y="73"/>
                    </a:cubicBezTo>
                    <a:cubicBezTo>
                      <a:pt x="10" y="80"/>
                      <a:pt x="10" y="80"/>
                      <a:pt x="10" y="80"/>
                    </a:cubicBezTo>
                    <a:cubicBezTo>
                      <a:pt x="29" y="55"/>
                      <a:pt x="51" y="30"/>
                      <a:pt x="76" y="9"/>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8" name="Freeform 81"/>
              <p:cNvSpPr/>
              <p:nvPr/>
            </p:nvSpPr>
            <p:spPr bwMode="auto">
              <a:xfrm>
                <a:off x="7382582" y="1812211"/>
                <a:ext cx="43268" cy="200607"/>
              </a:xfrm>
              <a:custGeom>
                <a:avLst/>
                <a:gdLst>
                  <a:gd name="T0" fmla="*/ 46416730 w 22"/>
                  <a:gd name="T1" fmla="*/ 398407512 h 100"/>
                  <a:gd name="T2" fmla="*/ 46416730 w 22"/>
                  <a:gd name="T3" fmla="*/ 378286636 h 100"/>
                  <a:gd name="T4" fmla="*/ 85096357 w 22"/>
                  <a:gd name="T5" fmla="*/ 8048352 h 100"/>
                  <a:gd name="T6" fmla="*/ 38679627 w 22"/>
                  <a:gd name="T7" fmla="*/ 0 h 100"/>
                  <a:gd name="T8" fmla="*/ 0 w 22"/>
                  <a:gd name="T9" fmla="*/ 378286636 h 100"/>
                  <a:gd name="T10" fmla="*/ 0 w 22"/>
                  <a:gd name="T11" fmla="*/ 402431687 h 100"/>
                  <a:gd name="T12" fmla="*/ 46416730 w 22"/>
                  <a:gd name="T13" fmla="*/ 398407512 h 100"/>
                  <a:gd name="T14" fmla="*/ 0 60000 65536"/>
                  <a:gd name="T15" fmla="*/ 0 60000 65536"/>
                  <a:gd name="T16" fmla="*/ 0 60000 65536"/>
                  <a:gd name="T17" fmla="*/ 0 60000 65536"/>
                  <a:gd name="T18" fmla="*/ 0 60000 65536"/>
                  <a:gd name="T19" fmla="*/ 0 60000 65536"/>
                  <a:gd name="T20" fmla="*/ 0 60000 65536"/>
                  <a:gd name="T21" fmla="*/ 0 w 22"/>
                  <a:gd name="T22" fmla="*/ 0 h 100"/>
                  <a:gd name="T23" fmla="*/ 22 w 22"/>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100">
                    <a:moveTo>
                      <a:pt x="12" y="99"/>
                    </a:moveTo>
                    <a:cubicBezTo>
                      <a:pt x="12" y="98"/>
                      <a:pt x="12" y="96"/>
                      <a:pt x="12" y="94"/>
                    </a:cubicBezTo>
                    <a:cubicBezTo>
                      <a:pt x="12" y="63"/>
                      <a:pt x="16" y="32"/>
                      <a:pt x="22" y="2"/>
                    </a:cubicBezTo>
                    <a:cubicBezTo>
                      <a:pt x="10" y="0"/>
                      <a:pt x="10" y="0"/>
                      <a:pt x="10" y="0"/>
                    </a:cubicBezTo>
                    <a:cubicBezTo>
                      <a:pt x="4" y="30"/>
                      <a:pt x="0" y="62"/>
                      <a:pt x="0" y="94"/>
                    </a:cubicBezTo>
                    <a:cubicBezTo>
                      <a:pt x="0" y="96"/>
                      <a:pt x="0" y="98"/>
                      <a:pt x="0" y="100"/>
                    </a:cubicBezTo>
                    <a:lnTo>
                      <a:pt x="12" y="99"/>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19" name="Freeform 82"/>
              <p:cNvSpPr/>
              <p:nvPr/>
            </p:nvSpPr>
            <p:spPr bwMode="auto">
              <a:xfrm>
                <a:off x="7423883" y="1552602"/>
                <a:ext cx="102270" cy="188806"/>
              </a:xfrm>
              <a:custGeom>
                <a:avLst/>
                <a:gdLst>
                  <a:gd name="T0" fmla="*/ 166324467 w 52"/>
                  <a:gd name="T1" fmla="*/ 86896474 h 95"/>
                  <a:gd name="T2" fmla="*/ 201137558 w 52"/>
                  <a:gd name="T3" fmla="*/ 27649147 h 95"/>
                  <a:gd name="T4" fmla="*/ 162457876 w 52"/>
                  <a:gd name="T5" fmla="*/ 0 h 95"/>
                  <a:gd name="T6" fmla="*/ 123776195 w 52"/>
                  <a:gd name="T7" fmla="*/ 63198332 h 95"/>
                  <a:gd name="T8" fmla="*/ 0 w 52"/>
                  <a:gd name="T9" fmla="*/ 363389947 h 95"/>
                  <a:gd name="T10" fmla="*/ 42548256 w 52"/>
                  <a:gd name="T11" fmla="*/ 375239010 h 95"/>
                  <a:gd name="T12" fmla="*/ 166324467 w 52"/>
                  <a:gd name="T13" fmla="*/ 86896474 h 95"/>
                  <a:gd name="T14" fmla="*/ 0 60000 65536"/>
                  <a:gd name="T15" fmla="*/ 0 60000 65536"/>
                  <a:gd name="T16" fmla="*/ 0 60000 65536"/>
                  <a:gd name="T17" fmla="*/ 0 60000 65536"/>
                  <a:gd name="T18" fmla="*/ 0 60000 65536"/>
                  <a:gd name="T19" fmla="*/ 0 60000 65536"/>
                  <a:gd name="T20" fmla="*/ 0 60000 65536"/>
                  <a:gd name="T21" fmla="*/ 0 w 52"/>
                  <a:gd name="T22" fmla="*/ 0 h 95"/>
                  <a:gd name="T23" fmla="*/ 52 w 52"/>
                  <a:gd name="T24" fmla="*/ 95 h 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95">
                    <a:moveTo>
                      <a:pt x="43" y="22"/>
                    </a:moveTo>
                    <a:cubicBezTo>
                      <a:pt x="46" y="17"/>
                      <a:pt x="49" y="12"/>
                      <a:pt x="52" y="7"/>
                    </a:cubicBezTo>
                    <a:cubicBezTo>
                      <a:pt x="42" y="0"/>
                      <a:pt x="42" y="0"/>
                      <a:pt x="42" y="0"/>
                    </a:cubicBezTo>
                    <a:cubicBezTo>
                      <a:pt x="38" y="6"/>
                      <a:pt x="35" y="11"/>
                      <a:pt x="32" y="16"/>
                    </a:cubicBezTo>
                    <a:cubicBezTo>
                      <a:pt x="19" y="40"/>
                      <a:pt x="8" y="66"/>
                      <a:pt x="0" y="92"/>
                    </a:cubicBezTo>
                    <a:cubicBezTo>
                      <a:pt x="11" y="95"/>
                      <a:pt x="11" y="95"/>
                      <a:pt x="11" y="95"/>
                    </a:cubicBezTo>
                    <a:cubicBezTo>
                      <a:pt x="19" y="70"/>
                      <a:pt x="30" y="45"/>
                      <a:pt x="43" y="22"/>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0" name="Freeform 83"/>
              <p:cNvSpPr/>
              <p:nvPr/>
            </p:nvSpPr>
            <p:spPr bwMode="auto">
              <a:xfrm>
                <a:off x="7225243" y="4866548"/>
                <a:ext cx="184873" cy="112104"/>
              </a:xfrm>
              <a:custGeom>
                <a:avLst/>
                <a:gdLst>
                  <a:gd name="T0" fmla="*/ 347748111 w 93"/>
                  <a:gd name="T1" fmla="*/ 224416195 h 56"/>
                  <a:gd name="T2" fmla="*/ 367505661 w 93"/>
                  <a:gd name="T3" fmla="*/ 184341027 h 56"/>
                  <a:gd name="T4" fmla="*/ 158066425 w 93"/>
                  <a:gd name="T5" fmla="*/ 72132930 h 56"/>
                  <a:gd name="T6" fmla="*/ 19757558 w 93"/>
                  <a:gd name="T7" fmla="*/ 0 h 56"/>
                  <a:gd name="T8" fmla="*/ 0 w 93"/>
                  <a:gd name="T9" fmla="*/ 44080898 h 56"/>
                  <a:gd name="T10" fmla="*/ 138308875 w 93"/>
                  <a:gd name="T11" fmla="*/ 116215814 h 56"/>
                  <a:gd name="T12" fmla="*/ 347748111 w 93"/>
                  <a:gd name="T13" fmla="*/ 224416195 h 56"/>
                  <a:gd name="T14" fmla="*/ 0 60000 65536"/>
                  <a:gd name="T15" fmla="*/ 0 60000 65536"/>
                  <a:gd name="T16" fmla="*/ 0 60000 65536"/>
                  <a:gd name="T17" fmla="*/ 0 60000 65536"/>
                  <a:gd name="T18" fmla="*/ 0 60000 65536"/>
                  <a:gd name="T19" fmla="*/ 0 60000 65536"/>
                  <a:gd name="T20" fmla="*/ 0 60000 65536"/>
                  <a:gd name="T21" fmla="*/ 0 w 93"/>
                  <a:gd name="T22" fmla="*/ 0 h 56"/>
                  <a:gd name="T23" fmla="*/ 93 w 93"/>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3" h="56">
                    <a:moveTo>
                      <a:pt x="88" y="56"/>
                    </a:moveTo>
                    <a:cubicBezTo>
                      <a:pt x="93" y="46"/>
                      <a:pt x="93" y="46"/>
                      <a:pt x="93" y="46"/>
                    </a:cubicBezTo>
                    <a:cubicBezTo>
                      <a:pt x="79" y="38"/>
                      <a:pt x="60" y="28"/>
                      <a:pt x="40" y="18"/>
                    </a:cubicBezTo>
                    <a:cubicBezTo>
                      <a:pt x="28" y="12"/>
                      <a:pt x="16" y="6"/>
                      <a:pt x="5" y="0"/>
                    </a:cubicBezTo>
                    <a:cubicBezTo>
                      <a:pt x="0" y="11"/>
                      <a:pt x="0" y="11"/>
                      <a:pt x="0" y="11"/>
                    </a:cubicBezTo>
                    <a:cubicBezTo>
                      <a:pt x="11" y="16"/>
                      <a:pt x="23" y="22"/>
                      <a:pt x="35" y="29"/>
                    </a:cubicBezTo>
                    <a:cubicBezTo>
                      <a:pt x="54" y="39"/>
                      <a:pt x="73" y="49"/>
                      <a:pt x="88" y="56"/>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1" name="Freeform 84"/>
              <p:cNvSpPr/>
              <p:nvPr/>
            </p:nvSpPr>
            <p:spPr bwMode="auto">
              <a:xfrm>
                <a:off x="7579255" y="2594971"/>
                <a:ext cx="147505" cy="165206"/>
              </a:xfrm>
              <a:custGeom>
                <a:avLst/>
                <a:gdLst>
                  <a:gd name="T0" fmla="*/ 0 w 74"/>
                  <a:gd name="T1" fmla="*/ 27732711 h 83"/>
                  <a:gd name="T2" fmla="*/ 262237993 w 74"/>
                  <a:gd name="T3" fmla="*/ 328831599 h 83"/>
                  <a:gd name="T4" fmla="*/ 294023314 w 74"/>
                  <a:gd name="T5" fmla="*/ 293174982 h 83"/>
                  <a:gd name="T6" fmla="*/ 39732664 w 74"/>
                  <a:gd name="T7" fmla="*/ 0 h 83"/>
                  <a:gd name="T8" fmla="*/ 0 w 74"/>
                  <a:gd name="T9" fmla="*/ 27732711 h 83"/>
                  <a:gd name="T10" fmla="*/ 0 60000 65536"/>
                  <a:gd name="T11" fmla="*/ 0 60000 65536"/>
                  <a:gd name="T12" fmla="*/ 0 60000 65536"/>
                  <a:gd name="T13" fmla="*/ 0 60000 65536"/>
                  <a:gd name="T14" fmla="*/ 0 60000 65536"/>
                  <a:gd name="T15" fmla="*/ 0 w 74"/>
                  <a:gd name="T16" fmla="*/ 0 h 83"/>
                  <a:gd name="T17" fmla="*/ 74 w 74"/>
                  <a:gd name="T18" fmla="*/ 83 h 83"/>
                </a:gdLst>
                <a:ahLst/>
                <a:cxnLst>
                  <a:cxn ang="T10">
                    <a:pos x="T0" y="T1"/>
                  </a:cxn>
                  <a:cxn ang="T11">
                    <a:pos x="T2" y="T3"/>
                  </a:cxn>
                  <a:cxn ang="T12">
                    <a:pos x="T4" y="T5"/>
                  </a:cxn>
                  <a:cxn ang="T13">
                    <a:pos x="T6" y="T7"/>
                  </a:cxn>
                  <a:cxn ang="T14">
                    <a:pos x="T8" y="T9"/>
                  </a:cxn>
                </a:cxnLst>
                <a:rect l="T15" t="T16" r="T17" b="T18"/>
                <a:pathLst>
                  <a:path w="74" h="83">
                    <a:moveTo>
                      <a:pt x="0" y="7"/>
                    </a:moveTo>
                    <a:cubicBezTo>
                      <a:pt x="19" y="35"/>
                      <a:pt x="41" y="59"/>
                      <a:pt x="66" y="83"/>
                    </a:cubicBezTo>
                    <a:cubicBezTo>
                      <a:pt x="74" y="74"/>
                      <a:pt x="74" y="74"/>
                      <a:pt x="74" y="74"/>
                    </a:cubicBezTo>
                    <a:cubicBezTo>
                      <a:pt x="50" y="51"/>
                      <a:pt x="29" y="27"/>
                      <a:pt x="10" y="0"/>
                    </a:cubicBezTo>
                    <a:lnTo>
                      <a:pt x="0" y="7"/>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2" name="Freeform 85"/>
              <p:cNvSpPr/>
              <p:nvPr/>
            </p:nvSpPr>
            <p:spPr bwMode="auto">
              <a:xfrm>
                <a:off x="7750361" y="1186790"/>
                <a:ext cx="180939" cy="121937"/>
              </a:xfrm>
              <a:custGeom>
                <a:avLst/>
                <a:gdLst>
                  <a:gd name="T0" fmla="*/ 359768374 w 91"/>
                  <a:gd name="T1" fmla="*/ 42548151 h 62"/>
                  <a:gd name="T2" fmla="*/ 336047478 w 91"/>
                  <a:gd name="T3" fmla="*/ 0 h 62"/>
                  <a:gd name="T4" fmla="*/ 0 w 91"/>
                  <a:gd name="T5" fmla="*/ 201137060 h 62"/>
                  <a:gd name="T6" fmla="*/ 27673724 w 91"/>
                  <a:gd name="T7" fmla="*/ 239816647 h 62"/>
                  <a:gd name="T8" fmla="*/ 359768374 w 91"/>
                  <a:gd name="T9" fmla="*/ 42548151 h 62"/>
                  <a:gd name="T10" fmla="*/ 0 60000 65536"/>
                  <a:gd name="T11" fmla="*/ 0 60000 65536"/>
                  <a:gd name="T12" fmla="*/ 0 60000 65536"/>
                  <a:gd name="T13" fmla="*/ 0 60000 65536"/>
                  <a:gd name="T14" fmla="*/ 0 60000 65536"/>
                  <a:gd name="T15" fmla="*/ 0 w 91"/>
                  <a:gd name="T16" fmla="*/ 0 h 62"/>
                  <a:gd name="T17" fmla="*/ 91 w 91"/>
                  <a:gd name="T18" fmla="*/ 62 h 62"/>
                </a:gdLst>
                <a:ahLst/>
                <a:cxnLst>
                  <a:cxn ang="T10">
                    <a:pos x="T0" y="T1"/>
                  </a:cxn>
                  <a:cxn ang="T11">
                    <a:pos x="T2" y="T3"/>
                  </a:cxn>
                  <a:cxn ang="T12">
                    <a:pos x="T4" y="T5"/>
                  </a:cxn>
                  <a:cxn ang="T13">
                    <a:pos x="T6" y="T7"/>
                  </a:cxn>
                  <a:cxn ang="T14">
                    <a:pos x="T8" y="T9"/>
                  </a:cxn>
                </a:cxnLst>
                <a:rect l="T15" t="T16" r="T17" b="T18"/>
                <a:pathLst>
                  <a:path w="91" h="62">
                    <a:moveTo>
                      <a:pt x="91" y="11"/>
                    </a:moveTo>
                    <a:cubicBezTo>
                      <a:pt x="85" y="0"/>
                      <a:pt x="85" y="0"/>
                      <a:pt x="85" y="0"/>
                    </a:cubicBezTo>
                    <a:cubicBezTo>
                      <a:pt x="55" y="15"/>
                      <a:pt x="26" y="33"/>
                      <a:pt x="0" y="52"/>
                    </a:cubicBezTo>
                    <a:cubicBezTo>
                      <a:pt x="7" y="62"/>
                      <a:pt x="7" y="62"/>
                      <a:pt x="7" y="62"/>
                    </a:cubicBezTo>
                    <a:cubicBezTo>
                      <a:pt x="33" y="43"/>
                      <a:pt x="61" y="26"/>
                      <a:pt x="91" y="11"/>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3" name="Freeform 86"/>
              <p:cNvSpPr/>
              <p:nvPr/>
            </p:nvSpPr>
            <p:spPr bwMode="auto">
              <a:xfrm>
                <a:off x="8806496" y="1117954"/>
                <a:ext cx="192740" cy="94403"/>
              </a:xfrm>
              <a:custGeom>
                <a:avLst/>
                <a:gdLst>
                  <a:gd name="T0" fmla="*/ 363235429 w 97"/>
                  <a:gd name="T1" fmla="*/ 189615457 h 47"/>
                  <a:gd name="T2" fmla="*/ 382976371 w 97"/>
                  <a:gd name="T3" fmla="*/ 145238027 h 47"/>
                  <a:gd name="T4" fmla="*/ 55274651 w 97"/>
                  <a:gd name="T5" fmla="*/ 12103670 h 47"/>
                  <a:gd name="T6" fmla="*/ 15792757 w 97"/>
                  <a:gd name="T7" fmla="*/ 0 h 47"/>
                  <a:gd name="T8" fmla="*/ 0 w 97"/>
                  <a:gd name="T9" fmla="*/ 44377446 h 47"/>
                  <a:gd name="T10" fmla="*/ 39481898 w 97"/>
                  <a:gd name="T11" fmla="*/ 60516336 h 47"/>
                  <a:gd name="T12" fmla="*/ 363235429 w 97"/>
                  <a:gd name="T13" fmla="*/ 189615457 h 47"/>
                  <a:gd name="T14" fmla="*/ 0 60000 65536"/>
                  <a:gd name="T15" fmla="*/ 0 60000 65536"/>
                  <a:gd name="T16" fmla="*/ 0 60000 65536"/>
                  <a:gd name="T17" fmla="*/ 0 60000 65536"/>
                  <a:gd name="T18" fmla="*/ 0 60000 65536"/>
                  <a:gd name="T19" fmla="*/ 0 60000 65536"/>
                  <a:gd name="T20" fmla="*/ 0 60000 65536"/>
                  <a:gd name="T21" fmla="*/ 0 w 97"/>
                  <a:gd name="T22" fmla="*/ 0 h 47"/>
                  <a:gd name="T23" fmla="*/ 97 w 97"/>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 h="47">
                    <a:moveTo>
                      <a:pt x="92" y="47"/>
                    </a:moveTo>
                    <a:cubicBezTo>
                      <a:pt x="97" y="36"/>
                      <a:pt x="97" y="36"/>
                      <a:pt x="97" y="36"/>
                    </a:cubicBezTo>
                    <a:cubicBezTo>
                      <a:pt x="69" y="24"/>
                      <a:pt x="41" y="13"/>
                      <a:pt x="14" y="3"/>
                    </a:cubicBezTo>
                    <a:cubicBezTo>
                      <a:pt x="11" y="2"/>
                      <a:pt x="7" y="1"/>
                      <a:pt x="4" y="0"/>
                    </a:cubicBezTo>
                    <a:cubicBezTo>
                      <a:pt x="0" y="11"/>
                      <a:pt x="0" y="11"/>
                      <a:pt x="0" y="11"/>
                    </a:cubicBezTo>
                    <a:cubicBezTo>
                      <a:pt x="3" y="12"/>
                      <a:pt x="7" y="14"/>
                      <a:pt x="10" y="15"/>
                    </a:cubicBezTo>
                    <a:cubicBezTo>
                      <a:pt x="37" y="24"/>
                      <a:pt x="65" y="35"/>
                      <a:pt x="92" y="47"/>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4" name="Freeform 87"/>
              <p:cNvSpPr/>
              <p:nvPr/>
            </p:nvSpPr>
            <p:spPr bwMode="auto">
              <a:xfrm>
                <a:off x="9227377" y="3981518"/>
                <a:ext cx="57035" cy="196673"/>
              </a:xfrm>
              <a:custGeom>
                <a:avLst/>
                <a:gdLst>
                  <a:gd name="T0" fmla="*/ 65755468 w 29"/>
                  <a:gd name="T1" fmla="*/ 390709791 h 99"/>
                  <a:gd name="T2" fmla="*/ 112172112 w 29"/>
                  <a:gd name="T3" fmla="*/ 386762426 h 99"/>
                  <a:gd name="T4" fmla="*/ 46416660 w 29"/>
                  <a:gd name="T5" fmla="*/ 0 h 99"/>
                  <a:gd name="T6" fmla="*/ 0 w 29"/>
                  <a:gd name="T7" fmla="*/ 11840112 h 99"/>
                  <a:gd name="T8" fmla="*/ 65755468 w 29"/>
                  <a:gd name="T9" fmla="*/ 390709791 h 99"/>
                  <a:gd name="T10" fmla="*/ 0 60000 65536"/>
                  <a:gd name="T11" fmla="*/ 0 60000 65536"/>
                  <a:gd name="T12" fmla="*/ 0 60000 65536"/>
                  <a:gd name="T13" fmla="*/ 0 60000 65536"/>
                  <a:gd name="T14" fmla="*/ 0 60000 65536"/>
                  <a:gd name="T15" fmla="*/ 0 w 29"/>
                  <a:gd name="T16" fmla="*/ 0 h 99"/>
                  <a:gd name="T17" fmla="*/ 29 w 29"/>
                  <a:gd name="T18" fmla="*/ 99 h 99"/>
                </a:gdLst>
                <a:ahLst/>
                <a:cxnLst>
                  <a:cxn ang="T10">
                    <a:pos x="T0" y="T1"/>
                  </a:cxn>
                  <a:cxn ang="T11">
                    <a:pos x="T2" y="T3"/>
                  </a:cxn>
                  <a:cxn ang="T12">
                    <a:pos x="T4" y="T5"/>
                  </a:cxn>
                  <a:cxn ang="T13">
                    <a:pos x="T6" y="T7"/>
                  </a:cxn>
                  <a:cxn ang="T14">
                    <a:pos x="T8" y="T9"/>
                  </a:cxn>
                </a:cxnLst>
                <a:rect l="T15" t="T16" r="T17" b="T18"/>
                <a:pathLst>
                  <a:path w="29" h="99">
                    <a:moveTo>
                      <a:pt x="17" y="99"/>
                    </a:moveTo>
                    <a:cubicBezTo>
                      <a:pt x="29" y="98"/>
                      <a:pt x="29" y="98"/>
                      <a:pt x="29" y="98"/>
                    </a:cubicBezTo>
                    <a:cubicBezTo>
                      <a:pt x="27" y="65"/>
                      <a:pt x="21" y="32"/>
                      <a:pt x="12" y="0"/>
                    </a:cubicBezTo>
                    <a:cubicBezTo>
                      <a:pt x="0" y="3"/>
                      <a:pt x="0" y="3"/>
                      <a:pt x="0" y="3"/>
                    </a:cubicBezTo>
                    <a:cubicBezTo>
                      <a:pt x="9" y="34"/>
                      <a:pt x="15" y="67"/>
                      <a:pt x="17" y="99"/>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5" name="Freeform 88"/>
              <p:cNvSpPr/>
              <p:nvPr/>
            </p:nvSpPr>
            <p:spPr bwMode="auto">
              <a:xfrm>
                <a:off x="9119207" y="3723876"/>
                <a:ext cx="108170" cy="188806"/>
              </a:xfrm>
              <a:custGeom>
                <a:avLst/>
                <a:gdLst>
                  <a:gd name="T0" fmla="*/ 168528875 w 54"/>
                  <a:gd name="T1" fmla="*/ 375239010 h 95"/>
                  <a:gd name="T2" fmla="*/ 216680537 w 54"/>
                  <a:gd name="T3" fmla="*/ 355489909 h 95"/>
                  <a:gd name="T4" fmla="*/ 40125065 w 54"/>
                  <a:gd name="T5" fmla="*/ 0 h 95"/>
                  <a:gd name="T6" fmla="*/ 0 w 54"/>
                  <a:gd name="T7" fmla="*/ 23700122 h 95"/>
                  <a:gd name="T8" fmla="*/ 168528875 w 54"/>
                  <a:gd name="T9" fmla="*/ 375239010 h 95"/>
                  <a:gd name="T10" fmla="*/ 0 60000 65536"/>
                  <a:gd name="T11" fmla="*/ 0 60000 65536"/>
                  <a:gd name="T12" fmla="*/ 0 60000 65536"/>
                  <a:gd name="T13" fmla="*/ 0 60000 65536"/>
                  <a:gd name="T14" fmla="*/ 0 60000 65536"/>
                  <a:gd name="T15" fmla="*/ 0 w 54"/>
                  <a:gd name="T16" fmla="*/ 0 h 95"/>
                  <a:gd name="T17" fmla="*/ 54 w 54"/>
                  <a:gd name="T18" fmla="*/ 95 h 95"/>
                </a:gdLst>
                <a:ahLst/>
                <a:cxnLst>
                  <a:cxn ang="T10">
                    <a:pos x="T0" y="T1"/>
                  </a:cxn>
                  <a:cxn ang="T11">
                    <a:pos x="T2" y="T3"/>
                  </a:cxn>
                  <a:cxn ang="T12">
                    <a:pos x="T4" y="T5"/>
                  </a:cxn>
                  <a:cxn ang="T13">
                    <a:pos x="T6" y="T7"/>
                  </a:cxn>
                  <a:cxn ang="T14">
                    <a:pos x="T8" y="T9"/>
                  </a:cxn>
                </a:cxnLst>
                <a:rect l="T15" t="T16" r="T17" b="T18"/>
                <a:pathLst>
                  <a:path w="54" h="95">
                    <a:moveTo>
                      <a:pt x="42" y="95"/>
                    </a:moveTo>
                    <a:cubicBezTo>
                      <a:pt x="54" y="90"/>
                      <a:pt x="54" y="90"/>
                      <a:pt x="54" y="90"/>
                    </a:cubicBezTo>
                    <a:cubicBezTo>
                      <a:pt x="42" y="59"/>
                      <a:pt x="27" y="29"/>
                      <a:pt x="10" y="0"/>
                    </a:cubicBezTo>
                    <a:cubicBezTo>
                      <a:pt x="0" y="6"/>
                      <a:pt x="0" y="6"/>
                      <a:pt x="0" y="6"/>
                    </a:cubicBezTo>
                    <a:cubicBezTo>
                      <a:pt x="17" y="35"/>
                      <a:pt x="31" y="64"/>
                      <a:pt x="42" y="95"/>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6" name="Freeform 89"/>
              <p:cNvSpPr/>
              <p:nvPr/>
            </p:nvSpPr>
            <p:spPr bwMode="auto">
              <a:xfrm>
                <a:off x="9062172" y="1222191"/>
                <a:ext cx="186840" cy="108170"/>
              </a:xfrm>
              <a:custGeom>
                <a:avLst/>
                <a:gdLst>
                  <a:gd name="T0" fmla="*/ 371374319 w 94"/>
                  <a:gd name="T1" fmla="*/ 174061277 h 55"/>
                  <a:gd name="T2" fmla="*/ 19753362 w 94"/>
                  <a:gd name="T3" fmla="*/ 0 h 55"/>
                  <a:gd name="T4" fmla="*/ 0 w 94"/>
                  <a:gd name="T5" fmla="*/ 42548181 h 55"/>
                  <a:gd name="T6" fmla="*/ 347669498 w 94"/>
                  <a:gd name="T7" fmla="*/ 212740892 h 55"/>
                  <a:gd name="T8" fmla="*/ 371374319 w 94"/>
                  <a:gd name="T9" fmla="*/ 174061277 h 55"/>
                  <a:gd name="T10" fmla="*/ 0 60000 65536"/>
                  <a:gd name="T11" fmla="*/ 0 60000 65536"/>
                  <a:gd name="T12" fmla="*/ 0 60000 65536"/>
                  <a:gd name="T13" fmla="*/ 0 60000 65536"/>
                  <a:gd name="T14" fmla="*/ 0 60000 65536"/>
                  <a:gd name="T15" fmla="*/ 0 w 94"/>
                  <a:gd name="T16" fmla="*/ 0 h 55"/>
                  <a:gd name="T17" fmla="*/ 94 w 94"/>
                  <a:gd name="T18" fmla="*/ 55 h 55"/>
                </a:gdLst>
                <a:ahLst/>
                <a:cxnLst>
                  <a:cxn ang="T10">
                    <a:pos x="T0" y="T1"/>
                  </a:cxn>
                  <a:cxn ang="T11">
                    <a:pos x="T2" y="T3"/>
                  </a:cxn>
                  <a:cxn ang="T12">
                    <a:pos x="T4" y="T5"/>
                  </a:cxn>
                  <a:cxn ang="T13">
                    <a:pos x="T6" y="T7"/>
                  </a:cxn>
                  <a:cxn ang="T14">
                    <a:pos x="T8" y="T9"/>
                  </a:cxn>
                </a:cxnLst>
                <a:rect l="T15" t="T16" r="T17" b="T18"/>
                <a:pathLst>
                  <a:path w="94" h="55">
                    <a:moveTo>
                      <a:pt x="94" y="45"/>
                    </a:moveTo>
                    <a:cubicBezTo>
                      <a:pt x="64" y="28"/>
                      <a:pt x="34" y="13"/>
                      <a:pt x="5" y="0"/>
                    </a:cubicBezTo>
                    <a:cubicBezTo>
                      <a:pt x="0" y="11"/>
                      <a:pt x="0" y="11"/>
                      <a:pt x="0" y="11"/>
                    </a:cubicBezTo>
                    <a:cubicBezTo>
                      <a:pt x="29" y="24"/>
                      <a:pt x="59" y="39"/>
                      <a:pt x="88" y="55"/>
                    </a:cubicBezTo>
                    <a:lnTo>
                      <a:pt x="94" y="45"/>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7" name="Freeform 90"/>
              <p:cNvSpPr/>
              <p:nvPr/>
            </p:nvSpPr>
            <p:spPr bwMode="auto">
              <a:xfrm>
                <a:off x="11050539" y="356829"/>
                <a:ext cx="47202" cy="200607"/>
              </a:xfrm>
              <a:custGeom>
                <a:avLst/>
                <a:gdLst>
                  <a:gd name="T0" fmla="*/ 11603825 w 24"/>
                  <a:gd name="T1" fmla="*/ 72437191 h 100"/>
                  <a:gd name="T2" fmla="*/ 46417267 w 24"/>
                  <a:gd name="T3" fmla="*/ 402431687 h 100"/>
                  <a:gd name="T4" fmla="*/ 92834535 w 24"/>
                  <a:gd name="T5" fmla="*/ 398407512 h 100"/>
                  <a:gd name="T6" fmla="*/ 58021089 w 24"/>
                  <a:gd name="T7" fmla="*/ 64388825 h 100"/>
                  <a:gd name="T8" fmla="*/ 42548671 w 24"/>
                  <a:gd name="T9" fmla="*/ 0 h 100"/>
                  <a:gd name="T10" fmla="*/ 0 w 24"/>
                  <a:gd name="T11" fmla="*/ 12072529 h 100"/>
                  <a:gd name="T12" fmla="*/ 11603825 w 24"/>
                  <a:gd name="T13" fmla="*/ 72437191 h 100"/>
                  <a:gd name="T14" fmla="*/ 0 60000 65536"/>
                  <a:gd name="T15" fmla="*/ 0 60000 65536"/>
                  <a:gd name="T16" fmla="*/ 0 60000 65536"/>
                  <a:gd name="T17" fmla="*/ 0 60000 65536"/>
                  <a:gd name="T18" fmla="*/ 0 60000 65536"/>
                  <a:gd name="T19" fmla="*/ 0 60000 65536"/>
                  <a:gd name="T20" fmla="*/ 0 60000 65536"/>
                  <a:gd name="T21" fmla="*/ 0 w 24"/>
                  <a:gd name="T22" fmla="*/ 0 h 100"/>
                  <a:gd name="T23" fmla="*/ 24 w 24"/>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00">
                    <a:moveTo>
                      <a:pt x="3" y="18"/>
                    </a:moveTo>
                    <a:cubicBezTo>
                      <a:pt x="8" y="45"/>
                      <a:pt x="11" y="73"/>
                      <a:pt x="12" y="100"/>
                    </a:cubicBezTo>
                    <a:cubicBezTo>
                      <a:pt x="24" y="99"/>
                      <a:pt x="24" y="99"/>
                      <a:pt x="24" y="99"/>
                    </a:cubicBezTo>
                    <a:cubicBezTo>
                      <a:pt x="23" y="72"/>
                      <a:pt x="20" y="44"/>
                      <a:pt x="15" y="16"/>
                    </a:cubicBezTo>
                    <a:cubicBezTo>
                      <a:pt x="14" y="11"/>
                      <a:pt x="12" y="5"/>
                      <a:pt x="11" y="0"/>
                    </a:cubicBezTo>
                    <a:cubicBezTo>
                      <a:pt x="0" y="3"/>
                      <a:pt x="0" y="3"/>
                      <a:pt x="0" y="3"/>
                    </a:cubicBezTo>
                    <a:cubicBezTo>
                      <a:pt x="1" y="8"/>
                      <a:pt x="2" y="13"/>
                      <a:pt x="3" y="18"/>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8" name="Freeform 91"/>
              <p:cNvSpPr/>
              <p:nvPr/>
            </p:nvSpPr>
            <p:spPr bwMode="auto">
              <a:xfrm>
                <a:off x="10879433" y="-32585"/>
                <a:ext cx="57035" cy="72769"/>
              </a:xfrm>
              <a:custGeom>
                <a:avLst/>
                <a:gdLst>
                  <a:gd name="T0" fmla="*/ 0 w 29"/>
                  <a:gd name="T1" fmla="*/ 0 h 36"/>
                  <a:gd name="T2" fmla="*/ 73492559 w 29"/>
                  <a:gd name="T3" fmla="*/ 147092428 h 36"/>
                  <a:gd name="T4" fmla="*/ 112172112 w 29"/>
                  <a:gd name="T5" fmla="*/ 122577339 h 36"/>
                  <a:gd name="T6" fmla="*/ 54151784 w 29"/>
                  <a:gd name="T7" fmla="*/ 0 h 36"/>
                  <a:gd name="T8" fmla="*/ 0 w 29"/>
                  <a:gd name="T9" fmla="*/ 0 h 36"/>
                  <a:gd name="T10" fmla="*/ 0 60000 65536"/>
                  <a:gd name="T11" fmla="*/ 0 60000 65536"/>
                  <a:gd name="T12" fmla="*/ 0 60000 65536"/>
                  <a:gd name="T13" fmla="*/ 0 60000 65536"/>
                  <a:gd name="T14" fmla="*/ 0 60000 65536"/>
                  <a:gd name="T15" fmla="*/ 0 w 29"/>
                  <a:gd name="T16" fmla="*/ 0 h 36"/>
                  <a:gd name="T17" fmla="*/ 29 w 29"/>
                  <a:gd name="T18" fmla="*/ 36 h 36"/>
                </a:gdLst>
                <a:ahLst/>
                <a:cxnLst>
                  <a:cxn ang="T10">
                    <a:pos x="T0" y="T1"/>
                  </a:cxn>
                  <a:cxn ang="T11">
                    <a:pos x="T2" y="T3"/>
                  </a:cxn>
                  <a:cxn ang="T12">
                    <a:pos x="T4" y="T5"/>
                  </a:cxn>
                  <a:cxn ang="T13">
                    <a:pos x="T6" y="T7"/>
                  </a:cxn>
                  <a:cxn ang="T14">
                    <a:pos x="T8" y="T9"/>
                  </a:cxn>
                </a:cxnLst>
                <a:rect l="T15" t="T16" r="T17" b="T18"/>
                <a:pathLst>
                  <a:path w="29" h="36">
                    <a:moveTo>
                      <a:pt x="0" y="0"/>
                    </a:moveTo>
                    <a:cubicBezTo>
                      <a:pt x="6" y="12"/>
                      <a:pt x="12" y="24"/>
                      <a:pt x="19" y="36"/>
                    </a:cubicBezTo>
                    <a:cubicBezTo>
                      <a:pt x="29" y="30"/>
                      <a:pt x="29" y="30"/>
                      <a:pt x="29" y="30"/>
                    </a:cubicBezTo>
                    <a:cubicBezTo>
                      <a:pt x="24" y="20"/>
                      <a:pt x="19" y="10"/>
                      <a:pt x="14" y="0"/>
                    </a:cubicBezTo>
                    <a:lnTo>
                      <a:pt x="0" y="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29" name="Freeform 92"/>
              <p:cNvSpPr/>
              <p:nvPr/>
            </p:nvSpPr>
            <p:spPr bwMode="auto">
              <a:xfrm>
                <a:off x="7469118" y="4996352"/>
                <a:ext cx="184873" cy="112104"/>
              </a:xfrm>
              <a:custGeom>
                <a:avLst/>
                <a:gdLst>
                  <a:gd name="T0" fmla="*/ 0 w 93"/>
                  <a:gd name="T1" fmla="*/ 40075183 h 56"/>
                  <a:gd name="T2" fmla="*/ 347748111 w 93"/>
                  <a:gd name="T3" fmla="*/ 224416195 h 56"/>
                  <a:gd name="T4" fmla="*/ 367505661 w 93"/>
                  <a:gd name="T5" fmla="*/ 184341027 h 56"/>
                  <a:gd name="T6" fmla="*/ 19757558 w 93"/>
                  <a:gd name="T7" fmla="*/ 0 h 56"/>
                  <a:gd name="T8" fmla="*/ 0 w 93"/>
                  <a:gd name="T9" fmla="*/ 40075183 h 56"/>
                  <a:gd name="T10" fmla="*/ 0 60000 65536"/>
                  <a:gd name="T11" fmla="*/ 0 60000 65536"/>
                  <a:gd name="T12" fmla="*/ 0 60000 65536"/>
                  <a:gd name="T13" fmla="*/ 0 60000 65536"/>
                  <a:gd name="T14" fmla="*/ 0 60000 65536"/>
                  <a:gd name="T15" fmla="*/ 0 w 93"/>
                  <a:gd name="T16" fmla="*/ 0 h 56"/>
                  <a:gd name="T17" fmla="*/ 93 w 93"/>
                  <a:gd name="T18" fmla="*/ 56 h 56"/>
                </a:gdLst>
                <a:ahLst/>
                <a:cxnLst>
                  <a:cxn ang="T10">
                    <a:pos x="T0" y="T1"/>
                  </a:cxn>
                  <a:cxn ang="T11">
                    <a:pos x="T2" y="T3"/>
                  </a:cxn>
                  <a:cxn ang="T12">
                    <a:pos x="T4" y="T5"/>
                  </a:cxn>
                  <a:cxn ang="T13">
                    <a:pos x="T6" y="T7"/>
                  </a:cxn>
                  <a:cxn ang="T14">
                    <a:pos x="T8" y="T9"/>
                  </a:cxn>
                </a:cxnLst>
                <a:rect l="T15" t="T16" r="T17" b="T18"/>
                <a:pathLst>
                  <a:path w="93" h="56">
                    <a:moveTo>
                      <a:pt x="0" y="10"/>
                    </a:moveTo>
                    <a:cubicBezTo>
                      <a:pt x="26" y="24"/>
                      <a:pt x="57" y="41"/>
                      <a:pt x="88" y="56"/>
                    </a:cubicBezTo>
                    <a:cubicBezTo>
                      <a:pt x="93" y="46"/>
                      <a:pt x="93" y="46"/>
                      <a:pt x="93" y="46"/>
                    </a:cubicBezTo>
                    <a:cubicBezTo>
                      <a:pt x="63" y="30"/>
                      <a:pt x="32" y="14"/>
                      <a:pt x="5" y="0"/>
                    </a:cubicBezTo>
                    <a:lnTo>
                      <a:pt x="0" y="1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0" name="Freeform 93"/>
              <p:cNvSpPr/>
              <p:nvPr/>
            </p:nvSpPr>
            <p:spPr bwMode="auto">
              <a:xfrm>
                <a:off x="7716926" y="5122223"/>
                <a:ext cx="190773" cy="96370"/>
              </a:xfrm>
              <a:custGeom>
                <a:avLst/>
                <a:gdLst>
                  <a:gd name="T0" fmla="*/ 19745007 w 96"/>
                  <a:gd name="T1" fmla="*/ 0 h 49"/>
                  <a:gd name="T2" fmla="*/ 0 w 96"/>
                  <a:gd name="T3" fmla="*/ 42548340 h 49"/>
                  <a:gd name="T4" fmla="*/ 363311289 w 96"/>
                  <a:gd name="T5" fmla="*/ 189534225 h 49"/>
                  <a:gd name="T6" fmla="*/ 379107686 w 96"/>
                  <a:gd name="T7" fmla="*/ 146985900 h 49"/>
                  <a:gd name="T8" fmla="*/ 19745007 w 96"/>
                  <a:gd name="T9" fmla="*/ 0 h 49"/>
                  <a:gd name="T10" fmla="*/ 0 60000 65536"/>
                  <a:gd name="T11" fmla="*/ 0 60000 65536"/>
                  <a:gd name="T12" fmla="*/ 0 60000 65536"/>
                  <a:gd name="T13" fmla="*/ 0 60000 65536"/>
                  <a:gd name="T14" fmla="*/ 0 60000 65536"/>
                  <a:gd name="T15" fmla="*/ 0 w 96"/>
                  <a:gd name="T16" fmla="*/ 0 h 49"/>
                  <a:gd name="T17" fmla="*/ 96 w 96"/>
                  <a:gd name="T18" fmla="*/ 49 h 49"/>
                </a:gdLst>
                <a:ahLst/>
                <a:cxnLst>
                  <a:cxn ang="T10">
                    <a:pos x="T0" y="T1"/>
                  </a:cxn>
                  <a:cxn ang="T11">
                    <a:pos x="T2" y="T3"/>
                  </a:cxn>
                  <a:cxn ang="T12">
                    <a:pos x="T4" y="T5"/>
                  </a:cxn>
                  <a:cxn ang="T13">
                    <a:pos x="T6" y="T7"/>
                  </a:cxn>
                  <a:cxn ang="T14">
                    <a:pos x="T8" y="T9"/>
                  </a:cxn>
                </a:cxnLst>
                <a:rect l="T15" t="T16" r="T17" b="T18"/>
                <a:pathLst>
                  <a:path w="96" h="49">
                    <a:moveTo>
                      <a:pt x="5" y="0"/>
                    </a:moveTo>
                    <a:cubicBezTo>
                      <a:pt x="0" y="11"/>
                      <a:pt x="0" y="11"/>
                      <a:pt x="0" y="11"/>
                    </a:cubicBezTo>
                    <a:cubicBezTo>
                      <a:pt x="33" y="26"/>
                      <a:pt x="63" y="39"/>
                      <a:pt x="92" y="49"/>
                    </a:cubicBezTo>
                    <a:cubicBezTo>
                      <a:pt x="96" y="38"/>
                      <a:pt x="96" y="38"/>
                      <a:pt x="96" y="38"/>
                    </a:cubicBezTo>
                    <a:cubicBezTo>
                      <a:pt x="67" y="28"/>
                      <a:pt x="37" y="15"/>
                      <a:pt x="5" y="0"/>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1" name="Freeform 94"/>
              <p:cNvSpPr/>
              <p:nvPr/>
            </p:nvSpPr>
            <p:spPr bwMode="auto">
              <a:xfrm>
                <a:off x="7386515" y="2089520"/>
                <a:ext cx="60969" cy="196673"/>
              </a:xfrm>
              <a:custGeom>
                <a:avLst/>
                <a:gdLst>
                  <a:gd name="T0" fmla="*/ 0 w 31"/>
                  <a:gd name="T1" fmla="*/ 3947366 h 99"/>
                  <a:gd name="T2" fmla="*/ 77361806 w 31"/>
                  <a:gd name="T3" fmla="*/ 390709791 h 99"/>
                  <a:gd name="T4" fmla="*/ 119910290 w 31"/>
                  <a:gd name="T5" fmla="*/ 378869683 h 99"/>
                  <a:gd name="T6" fmla="*/ 46417080 w 31"/>
                  <a:gd name="T7" fmla="*/ 0 h 99"/>
                  <a:gd name="T8" fmla="*/ 0 w 31"/>
                  <a:gd name="T9" fmla="*/ 3947366 h 99"/>
                  <a:gd name="T10" fmla="*/ 0 60000 65536"/>
                  <a:gd name="T11" fmla="*/ 0 60000 65536"/>
                  <a:gd name="T12" fmla="*/ 0 60000 65536"/>
                  <a:gd name="T13" fmla="*/ 0 60000 65536"/>
                  <a:gd name="T14" fmla="*/ 0 60000 65536"/>
                  <a:gd name="T15" fmla="*/ 0 w 31"/>
                  <a:gd name="T16" fmla="*/ 0 h 99"/>
                  <a:gd name="T17" fmla="*/ 31 w 31"/>
                  <a:gd name="T18" fmla="*/ 99 h 99"/>
                </a:gdLst>
                <a:ahLst/>
                <a:cxnLst>
                  <a:cxn ang="T10">
                    <a:pos x="T0" y="T1"/>
                  </a:cxn>
                  <a:cxn ang="T11">
                    <a:pos x="T2" y="T3"/>
                  </a:cxn>
                  <a:cxn ang="T12">
                    <a:pos x="T4" y="T5"/>
                  </a:cxn>
                  <a:cxn ang="T13">
                    <a:pos x="T6" y="T7"/>
                  </a:cxn>
                  <a:cxn ang="T14">
                    <a:pos x="T8" y="T9"/>
                  </a:cxn>
                </a:cxnLst>
                <a:rect l="T15" t="T16" r="T17" b="T18"/>
                <a:pathLst>
                  <a:path w="31" h="99">
                    <a:moveTo>
                      <a:pt x="0" y="1"/>
                    </a:moveTo>
                    <a:cubicBezTo>
                      <a:pt x="3" y="34"/>
                      <a:pt x="10" y="67"/>
                      <a:pt x="20" y="99"/>
                    </a:cubicBezTo>
                    <a:cubicBezTo>
                      <a:pt x="31" y="96"/>
                      <a:pt x="31" y="96"/>
                      <a:pt x="31" y="96"/>
                    </a:cubicBezTo>
                    <a:cubicBezTo>
                      <a:pt x="22" y="64"/>
                      <a:pt x="15" y="32"/>
                      <a:pt x="12" y="0"/>
                    </a:cubicBezTo>
                    <a:lnTo>
                      <a:pt x="0" y="1"/>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2" name="Freeform 95"/>
              <p:cNvSpPr/>
              <p:nvPr/>
            </p:nvSpPr>
            <p:spPr bwMode="auto">
              <a:xfrm>
                <a:off x="5624323" y="5838114"/>
                <a:ext cx="57035" cy="196673"/>
              </a:xfrm>
              <a:custGeom>
                <a:avLst/>
                <a:gdLst>
                  <a:gd name="T0" fmla="*/ 0 w 29"/>
                  <a:gd name="T1" fmla="*/ 3947366 h 99"/>
                  <a:gd name="T2" fmla="*/ 65755468 w 29"/>
                  <a:gd name="T3" fmla="*/ 390709791 h 99"/>
                  <a:gd name="T4" fmla="*/ 112172112 w 29"/>
                  <a:gd name="T5" fmla="*/ 378869683 h 99"/>
                  <a:gd name="T6" fmla="*/ 46416660 w 29"/>
                  <a:gd name="T7" fmla="*/ 0 h 99"/>
                  <a:gd name="T8" fmla="*/ 0 w 29"/>
                  <a:gd name="T9" fmla="*/ 3947366 h 99"/>
                  <a:gd name="T10" fmla="*/ 0 60000 65536"/>
                  <a:gd name="T11" fmla="*/ 0 60000 65536"/>
                  <a:gd name="T12" fmla="*/ 0 60000 65536"/>
                  <a:gd name="T13" fmla="*/ 0 60000 65536"/>
                  <a:gd name="T14" fmla="*/ 0 60000 65536"/>
                  <a:gd name="T15" fmla="*/ 0 w 29"/>
                  <a:gd name="T16" fmla="*/ 0 h 99"/>
                  <a:gd name="T17" fmla="*/ 29 w 29"/>
                  <a:gd name="T18" fmla="*/ 99 h 99"/>
                </a:gdLst>
                <a:ahLst/>
                <a:cxnLst>
                  <a:cxn ang="T10">
                    <a:pos x="T0" y="T1"/>
                  </a:cxn>
                  <a:cxn ang="T11">
                    <a:pos x="T2" y="T3"/>
                  </a:cxn>
                  <a:cxn ang="T12">
                    <a:pos x="T4" y="T5"/>
                  </a:cxn>
                  <a:cxn ang="T13">
                    <a:pos x="T6" y="T7"/>
                  </a:cxn>
                  <a:cxn ang="T14">
                    <a:pos x="T8" y="T9"/>
                  </a:cxn>
                </a:cxnLst>
                <a:rect l="T15" t="T16" r="T17" b="T18"/>
                <a:pathLst>
                  <a:path w="29" h="99">
                    <a:moveTo>
                      <a:pt x="0" y="1"/>
                    </a:moveTo>
                    <a:cubicBezTo>
                      <a:pt x="3" y="33"/>
                      <a:pt x="9" y="66"/>
                      <a:pt x="17" y="99"/>
                    </a:cubicBezTo>
                    <a:cubicBezTo>
                      <a:pt x="29" y="96"/>
                      <a:pt x="29" y="96"/>
                      <a:pt x="29" y="96"/>
                    </a:cubicBezTo>
                    <a:cubicBezTo>
                      <a:pt x="20" y="64"/>
                      <a:pt x="15" y="31"/>
                      <a:pt x="12" y="0"/>
                    </a:cubicBezTo>
                    <a:lnTo>
                      <a:pt x="0" y="1"/>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3" name="Freeform 96"/>
              <p:cNvSpPr/>
              <p:nvPr/>
            </p:nvSpPr>
            <p:spPr bwMode="auto">
              <a:xfrm>
                <a:off x="8497719" y="3190891"/>
                <a:ext cx="186840" cy="116037"/>
              </a:xfrm>
              <a:custGeom>
                <a:avLst/>
                <a:gdLst>
                  <a:gd name="T0" fmla="*/ 375367589 w 93"/>
                  <a:gd name="T1" fmla="*/ 192123273 h 58"/>
                  <a:gd name="T2" fmla="*/ 24216875 w 93"/>
                  <a:gd name="T3" fmla="*/ 0 h 58"/>
                  <a:gd name="T4" fmla="*/ 0 w 93"/>
                  <a:gd name="T5" fmla="*/ 44028043 h 58"/>
                  <a:gd name="T6" fmla="*/ 351150723 w 93"/>
                  <a:gd name="T7" fmla="*/ 232148025 h 58"/>
                  <a:gd name="T8" fmla="*/ 375367589 w 93"/>
                  <a:gd name="T9" fmla="*/ 192123273 h 58"/>
                  <a:gd name="T10" fmla="*/ 0 60000 65536"/>
                  <a:gd name="T11" fmla="*/ 0 60000 65536"/>
                  <a:gd name="T12" fmla="*/ 0 60000 65536"/>
                  <a:gd name="T13" fmla="*/ 0 60000 65536"/>
                  <a:gd name="T14" fmla="*/ 0 60000 65536"/>
                  <a:gd name="T15" fmla="*/ 0 w 93"/>
                  <a:gd name="T16" fmla="*/ 0 h 58"/>
                  <a:gd name="T17" fmla="*/ 93 w 93"/>
                  <a:gd name="T18" fmla="*/ 58 h 58"/>
                </a:gdLst>
                <a:ahLst/>
                <a:cxnLst>
                  <a:cxn ang="T10">
                    <a:pos x="T0" y="T1"/>
                  </a:cxn>
                  <a:cxn ang="T11">
                    <a:pos x="T2" y="T3"/>
                  </a:cxn>
                  <a:cxn ang="T12">
                    <a:pos x="T4" y="T5"/>
                  </a:cxn>
                  <a:cxn ang="T13">
                    <a:pos x="T6" y="T7"/>
                  </a:cxn>
                  <a:cxn ang="T14">
                    <a:pos x="T8" y="T9"/>
                  </a:cxn>
                </a:cxnLst>
                <a:rect l="T15" t="T16" r="T17" b="T18"/>
                <a:pathLst>
                  <a:path w="93" h="58">
                    <a:moveTo>
                      <a:pt x="93" y="48"/>
                    </a:moveTo>
                    <a:cubicBezTo>
                      <a:pt x="67" y="33"/>
                      <a:pt x="39" y="17"/>
                      <a:pt x="6" y="0"/>
                    </a:cubicBezTo>
                    <a:cubicBezTo>
                      <a:pt x="0" y="11"/>
                      <a:pt x="0" y="11"/>
                      <a:pt x="0" y="11"/>
                    </a:cubicBezTo>
                    <a:cubicBezTo>
                      <a:pt x="33" y="28"/>
                      <a:pt x="61" y="43"/>
                      <a:pt x="87" y="58"/>
                    </a:cubicBezTo>
                    <a:lnTo>
                      <a:pt x="93" y="48"/>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4" name="Freeform 97"/>
              <p:cNvSpPr/>
              <p:nvPr/>
            </p:nvSpPr>
            <p:spPr bwMode="auto">
              <a:xfrm>
                <a:off x="5679391" y="6105589"/>
                <a:ext cx="94403" cy="192740"/>
              </a:xfrm>
              <a:custGeom>
                <a:avLst/>
                <a:gdLst>
                  <a:gd name="T0" fmla="*/ 189615457 w 47"/>
                  <a:gd name="T1" fmla="*/ 363235429 h 97"/>
                  <a:gd name="T2" fmla="*/ 48412670 w 47"/>
                  <a:gd name="T3" fmla="*/ 0 h 97"/>
                  <a:gd name="T4" fmla="*/ 0 w 47"/>
                  <a:gd name="T5" fmla="*/ 15792757 h 97"/>
                  <a:gd name="T6" fmla="*/ 145238027 w 47"/>
                  <a:gd name="T7" fmla="*/ 382976371 h 97"/>
                  <a:gd name="T8" fmla="*/ 189615457 w 47"/>
                  <a:gd name="T9" fmla="*/ 363235429 h 97"/>
                  <a:gd name="T10" fmla="*/ 0 60000 65536"/>
                  <a:gd name="T11" fmla="*/ 0 60000 65536"/>
                  <a:gd name="T12" fmla="*/ 0 60000 65536"/>
                  <a:gd name="T13" fmla="*/ 0 60000 65536"/>
                  <a:gd name="T14" fmla="*/ 0 60000 65536"/>
                  <a:gd name="T15" fmla="*/ 0 w 47"/>
                  <a:gd name="T16" fmla="*/ 0 h 97"/>
                  <a:gd name="T17" fmla="*/ 47 w 47"/>
                  <a:gd name="T18" fmla="*/ 97 h 97"/>
                </a:gdLst>
                <a:ahLst/>
                <a:cxnLst>
                  <a:cxn ang="T10">
                    <a:pos x="T0" y="T1"/>
                  </a:cxn>
                  <a:cxn ang="T11">
                    <a:pos x="T2" y="T3"/>
                  </a:cxn>
                  <a:cxn ang="T12">
                    <a:pos x="T4" y="T5"/>
                  </a:cxn>
                  <a:cxn ang="T13">
                    <a:pos x="T6" y="T7"/>
                  </a:cxn>
                  <a:cxn ang="T14">
                    <a:pos x="T8" y="T9"/>
                  </a:cxn>
                </a:cxnLst>
                <a:rect l="T15" t="T16" r="T17" b="T18"/>
                <a:pathLst>
                  <a:path w="47" h="97">
                    <a:moveTo>
                      <a:pt x="47" y="92"/>
                    </a:moveTo>
                    <a:cubicBezTo>
                      <a:pt x="33" y="61"/>
                      <a:pt x="21" y="30"/>
                      <a:pt x="12" y="0"/>
                    </a:cubicBezTo>
                    <a:cubicBezTo>
                      <a:pt x="0" y="4"/>
                      <a:pt x="0" y="4"/>
                      <a:pt x="0" y="4"/>
                    </a:cubicBezTo>
                    <a:cubicBezTo>
                      <a:pt x="10" y="34"/>
                      <a:pt x="22" y="66"/>
                      <a:pt x="36" y="97"/>
                    </a:cubicBezTo>
                    <a:lnTo>
                      <a:pt x="47" y="92"/>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5" name="Freeform 98"/>
              <p:cNvSpPr/>
              <p:nvPr/>
            </p:nvSpPr>
            <p:spPr bwMode="auto">
              <a:xfrm>
                <a:off x="7449451" y="2355029"/>
                <a:ext cx="108170" cy="188806"/>
              </a:xfrm>
              <a:custGeom>
                <a:avLst/>
                <a:gdLst>
                  <a:gd name="T0" fmla="*/ 0 w 54"/>
                  <a:gd name="T1" fmla="*/ 15800080 h 95"/>
                  <a:gd name="T2" fmla="*/ 172541180 w 54"/>
                  <a:gd name="T3" fmla="*/ 375239010 h 95"/>
                  <a:gd name="T4" fmla="*/ 216680537 w 54"/>
                  <a:gd name="T5" fmla="*/ 351538896 h 95"/>
                  <a:gd name="T6" fmla="*/ 48151677 w 54"/>
                  <a:gd name="T7" fmla="*/ 0 h 95"/>
                  <a:gd name="T8" fmla="*/ 0 w 54"/>
                  <a:gd name="T9" fmla="*/ 15800080 h 95"/>
                  <a:gd name="T10" fmla="*/ 0 60000 65536"/>
                  <a:gd name="T11" fmla="*/ 0 60000 65536"/>
                  <a:gd name="T12" fmla="*/ 0 60000 65536"/>
                  <a:gd name="T13" fmla="*/ 0 60000 65536"/>
                  <a:gd name="T14" fmla="*/ 0 60000 65536"/>
                  <a:gd name="T15" fmla="*/ 0 w 54"/>
                  <a:gd name="T16" fmla="*/ 0 h 95"/>
                  <a:gd name="T17" fmla="*/ 54 w 54"/>
                  <a:gd name="T18" fmla="*/ 95 h 95"/>
                </a:gdLst>
                <a:ahLst/>
                <a:cxnLst>
                  <a:cxn ang="T10">
                    <a:pos x="T0" y="T1"/>
                  </a:cxn>
                  <a:cxn ang="T11">
                    <a:pos x="T2" y="T3"/>
                  </a:cxn>
                  <a:cxn ang="T12">
                    <a:pos x="T4" y="T5"/>
                  </a:cxn>
                  <a:cxn ang="T13">
                    <a:pos x="T6" y="T7"/>
                  </a:cxn>
                  <a:cxn ang="T14">
                    <a:pos x="T8" y="T9"/>
                  </a:cxn>
                </a:cxnLst>
                <a:rect l="T15" t="T16" r="T17" b="T18"/>
                <a:pathLst>
                  <a:path w="54" h="95">
                    <a:moveTo>
                      <a:pt x="0" y="4"/>
                    </a:moveTo>
                    <a:cubicBezTo>
                      <a:pt x="12" y="37"/>
                      <a:pt x="27" y="67"/>
                      <a:pt x="43" y="95"/>
                    </a:cubicBezTo>
                    <a:cubicBezTo>
                      <a:pt x="54" y="89"/>
                      <a:pt x="54" y="89"/>
                      <a:pt x="54" y="89"/>
                    </a:cubicBezTo>
                    <a:cubicBezTo>
                      <a:pt x="38" y="62"/>
                      <a:pt x="23" y="32"/>
                      <a:pt x="12" y="0"/>
                    </a:cubicBezTo>
                    <a:lnTo>
                      <a:pt x="0" y="4"/>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6" name="Freeform 99"/>
              <p:cNvSpPr/>
              <p:nvPr/>
            </p:nvSpPr>
            <p:spPr bwMode="auto">
              <a:xfrm>
                <a:off x="9306047" y="1350029"/>
                <a:ext cx="180939" cy="121937"/>
              </a:xfrm>
              <a:custGeom>
                <a:avLst/>
                <a:gdLst>
                  <a:gd name="T0" fmla="*/ 23720904 w 91"/>
                  <a:gd name="T1" fmla="*/ 0 h 62"/>
                  <a:gd name="T2" fmla="*/ 0 w 91"/>
                  <a:gd name="T3" fmla="*/ 42548151 h 62"/>
                  <a:gd name="T4" fmla="*/ 241163831 w 91"/>
                  <a:gd name="T5" fmla="*/ 185664832 h 62"/>
                  <a:gd name="T6" fmla="*/ 336047478 w 91"/>
                  <a:gd name="T7" fmla="*/ 239816647 h 62"/>
                  <a:gd name="T8" fmla="*/ 359768374 w 91"/>
                  <a:gd name="T9" fmla="*/ 201137060 h 62"/>
                  <a:gd name="T10" fmla="*/ 268837610 w 91"/>
                  <a:gd name="T11" fmla="*/ 146985245 h 62"/>
                  <a:gd name="T12" fmla="*/ 23720904 w 91"/>
                  <a:gd name="T13" fmla="*/ 0 h 62"/>
                  <a:gd name="T14" fmla="*/ 0 60000 65536"/>
                  <a:gd name="T15" fmla="*/ 0 60000 65536"/>
                  <a:gd name="T16" fmla="*/ 0 60000 65536"/>
                  <a:gd name="T17" fmla="*/ 0 60000 65536"/>
                  <a:gd name="T18" fmla="*/ 0 60000 65536"/>
                  <a:gd name="T19" fmla="*/ 0 60000 65536"/>
                  <a:gd name="T20" fmla="*/ 0 60000 65536"/>
                  <a:gd name="T21" fmla="*/ 0 w 91"/>
                  <a:gd name="T22" fmla="*/ 0 h 62"/>
                  <a:gd name="T23" fmla="*/ 91 w 91"/>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 h="62">
                    <a:moveTo>
                      <a:pt x="6" y="0"/>
                    </a:moveTo>
                    <a:cubicBezTo>
                      <a:pt x="0" y="11"/>
                      <a:pt x="0" y="11"/>
                      <a:pt x="0" y="11"/>
                    </a:cubicBezTo>
                    <a:cubicBezTo>
                      <a:pt x="20" y="22"/>
                      <a:pt x="40" y="35"/>
                      <a:pt x="61" y="48"/>
                    </a:cubicBezTo>
                    <a:cubicBezTo>
                      <a:pt x="69" y="53"/>
                      <a:pt x="77" y="57"/>
                      <a:pt x="85" y="62"/>
                    </a:cubicBezTo>
                    <a:cubicBezTo>
                      <a:pt x="91" y="52"/>
                      <a:pt x="91" y="52"/>
                      <a:pt x="91" y="52"/>
                    </a:cubicBezTo>
                    <a:cubicBezTo>
                      <a:pt x="83" y="47"/>
                      <a:pt x="75" y="42"/>
                      <a:pt x="68" y="38"/>
                    </a:cubicBezTo>
                    <a:cubicBezTo>
                      <a:pt x="47" y="24"/>
                      <a:pt x="26" y="12"/>
                      <a:pt x="6" y="0"/>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7" name="Freeform 100"/>
              <p:cNvSpPr/>
              <p:nvPr/>
            </p:nvSpPr>
            <p:spPr bwMode="auto">
              <a:xfrm>
                <a:off x="6967601" y="4764278"/>
                <a:ext cx="194707" cy="90470"/>
              </a:xfrm>
              <a:custGeom>
                <a:avLst/>
                <a:gdLst>
                  <a:gd name="T0" fmla="*/ 386845063 w 98"/>
                  <a:gd name="T1" fmla="*/ 137423946 h 45"/>
                  <a:gd name="T2" fmla="*/ 15789147 w 98"/>
                  <a:gd name="T3" fmla="*/ 0 h 45"/>
                  <a:gd name="T4" fmla="*/ 0 w 98"/>
                  <a:gd name="T5" fmla="*/ 44460980 h 45"/>
                  <a:gd name="T6" fmla="*/ 367108138 w 98"/>
                  <a:gd name="T7" fmla="*/ 181884910 h 45"/>
                  <a:gd name="T8" fmla="*/ 386845063 w 98"/>
                  <a:gd name="T9" fmla="*/ 137423946 h 45"/>
                  <a:gd name="T10" fmla="*/ 0 60000 65536"/>
                  <a:gd name="T11" fmla="*/ 0 60000 65536"/>
                  <a:gd name="T12" fmla="*/ 0 60000 65536"/>
                  <a:gd name="T13" fmla="*/ 0 60000 65536"/>
                  <a:gd name="T14" fmla="*/ 0 60000 65536"/>
                  <a:gd name="T15" fmla="*/ 0 w 98"/>
                  <a:gd name="T16" fmla="*/ 0 h 45"/>
                  <a:gd name="T17" fmla="*/ 98 w 98"/>
                  <a:gd name="T18" fmla="*/ 45 h 45"/>
                </a:gdLst>
                <a:ahLst/>
                <a:cxnLst>
                  <a:cxn ang="T10">
                    <a:pos x="T0" y="T1"/>
                  </a:cxn>
                  <a:cxn ang="T11">
                    <a:pos x="T2" y="T3"/>
                  </a:cxn>
                  <a:cxn ang="T12">
                    <a:pos x="T4" y="T5"/>
                  </a:cxn>
                  <a:cxn ang="T13">
                    <a:pos x="T6" y="T7"/>
                  </a:cxn>
                  <a:cxn ang="T14">
                    <a:pos x="T8" y="T9"/>
                  </a:cxn>
                </a:cxnLst>
                <a:rect l="T15" t="T16" r="T17" b="T18"/>
                <a:pathLst>
                  <a:path w="98" h="45">
                    <a:moveTo>
                      <a:pt x="98" y="34"/>
                    </a:moveTo>
                    <a:cubicBezTo>
                      <a:pt x="64" y="20"/>
                      <a:pt x="34" y="8"/>
                      <a:pt x="4" y="0"/>
                    </a:cubicBezTo>
                    <a:cubicBezTo>
                      <a:pt x="0" y="11"/>
                      <a:pt x="0" y="11"/>
                      <a:pt x="0" y="11"/>
                    </a:cubicBezTo>
                    <a:cubicBezTo>
                      <a:pt x="30" y="20"/>
                      <a:pt x="60" y="31"/>
                      <a:pt x="93" y="45"/>
                    </a:cubicBezTo>
                    <a:lnTo>
                      <a:pt x="98" y="34"/>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8" name="Freeform 101"/>
              <p:cNvSpPr/>
              <p:nvPr/>
            </p:nvSpPr>
            <p:spPr bwMode="auto">
              <a:xfrm>
                <a:off x="10080939" y="1615538"/>
                <a:ext cx="198640" cy="41301"/>
              </a:xfrm>
              <a:custGeom>
                <a:avLst/>
                <a:gdLst>
                  <a:gd name="T0" fmla="*/ 0 w 100"/>
                  <a:gd name="T1" fmla="*/ 30944279 h 21"/>
                  <a:gd name="T2" fmla="*/ 0 w 100"/>
                  <a:gd name="T3" fmla="*/ 77358742 h 21"/>
                  <a:gd name="T4" fmla="*/ 39457853 w 100"/>
                  <a:gd name="T5" fmla="*/ 81227268 h 21"/>
                  <a:gd name="T6" fmla="*/ 394578500 w 100"/>
                  <a:gd name="T7" fmla="*/ 46416422 h 21"/>
                  <a:gd name="T8" fmla="*/ 382741546 w 100"/>
                  <a:gd name="T9" fmla="*/ 0 h 21"/>
                  <a:gd name="T10" fmla="*/ 0 w 100"/>
                  <a:gd name="T11" fmla="*/ 30944279 h 21"/>
                  <a:gd name="T12" fmla="*/ 0 60000 65536"/>
                  <a:gd name="T13" fmla="*/ 0 60000 65536"/>
                  <a:gd name="T14" fmla="*/ 0 60000 65536"/>
                  <a:gd name="T15" fmla="*/ 0 60000 65536"/>
                  <a:gd name="T16" fmla="*/ 0 60000 65536"/>
                  <a:gd name="T17" fmla="*/ 0 60000 65536"/>
                  <a:gd name="T18" fmla="*/ 0 w 100"/>
                  <a:gd name="T19" fmla="*/ 0 h 21"/>
                  <a:gd name="T20" fmla="*/ 100 w 10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0" h="21">
                    <a:moveTo>
                      <a:pt x="0" y="8"/>
                    </a:moveTo>
                    <a:cubicBezTo>
                      <a:pt x="0" y="20"/>
                      <a:pt x="0" y="20"/>
                      <a:pt x="0" y="20"/>
                    </a:cubicBezTo>
                    <a:cubicBezTo>
                      <a:pt x="3" y="20"/>
                      <a:pt x="7" y="21"/>
                      <a:pt x="10" y="21"/>
                    </a:cubicBezTo>
                    <a:cubicBezTo>
                      <a:pt x="41" y="21"/>
                      <a:pt x="71" y="18"/>
                      <a:pt x="100" y="12"/>
                    </a:cubicBezTo>
                    <a:cubicBezTo>
                      <a:pt x="97" y="0"/>
                      <a:pt x="97" y="0"/>
                      <a:pt x="97" y="0"/>
                    </a:cubicBezTo>
                    <a:cubicBezTo>
                      <a:pt x="66" y="6"/>
                      <a:pt x="33" y="9"/>
                      <a:pt x="0" y="8"/>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39" name="Freeform 102"/>
              <p:cNvSpPr/>
              <p:nvPr/>
            </p:nvSpPr>
            <p:spPr bwMode="auto">
              <a:xfrm>
                <a:off x="9803630" y="1591937"/>
                <a:ext cx="200607" cy="59002"/>
              </a:xfrm>
              <a:custGeom>
                <a:avLst/>
                <a:gdLst>
                  <a:gd name="T0" fmla="*/ 0 w 100"/>
                  <a:gd name="T1" fmla="*/ 42548313 h 30"/>
                  <a:gd name="T2" fmla="*/ 398407512 w 100"/>
                  <a:gd name="T3" fmla="*/ 116041201 h 30"/>
                  <a:gd name="T4" fmla="*/ 402431687 w 100"/>
                  <a:gd name="T5" fmla="*/ 69624340 h 30"/>
                  <a:gd name="T6" fmla="*/ 12072529 w 100"/>
                  <a:gd name="T7" fmla="*/ 0 h 30"/>
                  <a:gd name="T8" fmla="*/ 0 w 100"/>
                  <a:gd name="T9" fmla="*/ 42548313 h 30"/>
                  <a:gd name="T10" fmla="*/ 0 60000 65536"/>
                  <a:gd name="T11" fmla="*/ 0 60000 65536"/>
                  <a:gd name="T12" fmla="*/ 0 60000 65536"/>
                  <a:gd name="T13" fmla="*/ 0 60000 65536"/>
                  <a:gd name="T14" fmla="*/ 0 60000 65536"/>
                  <a:gd name="T15" fmla="*/ 0 w 100"/>
                  <a:gd name="T16" fmla="*/ 0 h 30"/>
                  <a:gd name="T17" fmla="*/ 100 w 100"/>
                  <a:gd name="T18" fmla="*/ 30 h 30"/>
                </a:gdLst>
                <a:ahLst/>
                <a:cxnLst>
                  <a:cxn ang="T10">
                    <a:pos x="T0" y="T1"/>
                  </a:cxn>
                  <a:cxn ang="T11">
                    <a:pos x="T2" y="T3"/>
                  </a:cxn>
                  <a:cxn ang="T12">
                    <a:pos x="T4" y="T5"/>
                  </a:cxn>
                  <a:cxn ang="T13">
                    <a:pos x="T6" y="T7"/>
                  </a:cxn>
                  <a:cxn ang="T14">
                    <a:pos x="T8" y="T9"/>
                  </a:cxn>
                </a:cxnLst>
                <a:rect l="T15" t="T16" r="T17" b="T18"/>
                <a:pathLst>
                  <a:path w="100" h="30">
                    <a:moveTo>
                      <a:pt x="0" y="11"/>
                    </a:moveTo>
                    <a:cubicBezTo>
                      <a:pt x="33" y="20"/>
                      <a:pt x="66" y="27"/>
                      <a:pt x="99" y="30"/>
                    </a:cubicBezTo>
                    <a:cubicBezTo>
                      <a:pt x="100" y="18"/>
                      <a:pt x="100" y="18"/>
                      <a:pt x="100" y="18"/>
                    </a:cubicBezTo>
                    <a:cubicBezTo>
                      <a:pt x="68" y="15"/>
                      <a:pt x="36" y="9"/>
                      <a:pt x="3" y="0"/>
                    </a:cubicBezTo>
                    <a:lnTo>
                      <a:pt x="0" y="11"/>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0" name="Freeform 103"/>
              <p:cNvSpPr/>
              <p:nvPr/>
            </p:nvSpPr>
            <p:spPr bwMode="auto">
              <a:xfrm>
                <a:off x="9241144" y="4254894"/>
                <a:ext cx="45235" cy="200607"/>
              </a:xfrm>
              <a:custGeom>
                <a:avLst/>
                <a:gdLst>
                  <a:gd name="T0" fmla="*/ 0 w 23"/>
                  <a:gd name="T1" fmla="*/ 394383337 h 100"/>
                  <a:gd name="T2" fmla="*/ 46417010 w 23"/>
                  <a:gd name="T3" fmla="*/ 402431687 h 100"/>
                  <a:gd name="T4" fmla="*/ 88965446 w 23"/>
                  <a:gd name="T5" fmla="*/ 4024176 h 100"/>
                  <a:gd name="T6" fmla="*/ 42548436 w 23"/>
                  <a:gd name="T7" fmla="*/ 0 h 100"/>
                  <a:gd name="T8" fmla="*/ 0 w 23"/>
                  <a:gd name="T9" fmla="*/ 394383337 h 100"/>
                  <a:gd name="T10" fmla="*/ 0 60000 65536"/>
                  <a:gd name="T11" fmla="*/ 0 60000 65536"/>
                  <a:gd name="T12" fmla="*/ 0 60000 65536"/>
                  <a:gd name="T13" fmla="*/ 0 60000 65536"/>
                  <a:gd name="T14" fmla="*/ 0 60000 65536"/>
                  <a:gd name="T15" fmla="*/ 0 w 23"/>
                  <a:gd name="T16" fmla="*/ 0 h 100"/>
                  <a:gd name="T17" fmla="*/ 23 w 23"/>
                  <a:gd name="T18" fmla="*/ 100 h 100"/>
                </a:gdLst>
                <a:ahLst/>
                <a:cxnLst>
                  <a:cxn ang="T10">
                    <a:pos x="T0" y="T1"/>
                  </a:cxn>
                  <a:cxn ang="T11">
                    <a:pos x="T2" y="T3"/>
                  </a:cxn>
                  <a:cxn ang="T12">
                    <a:pos x="T4" y="T5"/>
                  </a:cxn>
                  <a:cxn ang="T13">
                    <a:pos x="T6" y="T7"/>
                  </a:cxn>
                  <a:cxn ang="T14">
                    <a:pos x="T8" y="T9"/>
                  </a:cxn>
                </a:cxnLst>
                <a:rect l="T15" t="T16" r="T17" b="T18"/>
                <a:pathLst>
                  <a:path w="23" h="100">
                    <a:moveTo>
                      <a:pt x="0" y="98"/>
                    </a:moveTo>
                    <a:cubicBezTo>
                      <a:pt x="12" y="100"/>
                      <a:pt x="12" y="100"/>
                      <a:pt x="12" y="100"/>
                    </a:cubicBezTo>
                    <a:cubicBezTo>
                      <a:pt x="19" y="68"/>
                      <a:pt x="23" y="34"/>
                      <a:pt x="23" y="1"/>
                    </a:cubicBezTo>
                    <a:cubicBezTo>
                      <a:pt x="11" y="0"/>
                      <a:pt x="11" y="0"/>
                      <a:pt x="11" y="0"/>
                    </a:cubicBezTo>
                    <a:cubicBezTo>
                      <a:pt x="11" y="33"/>
                      <a:pt x="7" y="66"/>
                      <a:pt x="0" y="98"/>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1" name="Freeform 104"/>
              <p:cNvSpPr/>
              <p:nvPr/>
            </p:nvSpPr>
            <p:spPr bwMode="auto">
              <a:xfrm>
                <a:off x="9144775" y="4526303"/>
                <a:ext cx="100303" cy="188806"/>
              </a:xfrm>
              <a:custGeom>
                <a:avLst/>
                <a:gdLst>
                  <a:gd name="T0" fmla="*/ 0 w 50"/>
                  <a:gd name="T1" fmla="*/ 355489909 h 95"/>
                  <a:gd name="T2" fmla="*/ 40243573 w 50"/>
                  <a:gd name="T3" fmla="*/ 375239010 h 95"/>
                  <a:gd name="T4" fmla="*/ 201213837 w 50"/>
                  <a:gd name="T5" fmla="*/ 11849067 h 95"/>
                  <a:gd name="T6" fmla="*/ 152921970 w 50"/>
                  <a:gd name="T7" fmla="*/ 0 h 95"/>
                  <a:gd name="T8" fmla="*/ 0 w 50"/>
                  <a:gd name="T9" fmla="*/ 355489909 h 95"/>
                  <a:gd name="T10" fmla="*/ 0 60000 65536"/>
                  <a:gd name="T11" fmla="*/ 0 60000 65536"/>
                  <a:gd name="T12" fmla="*/ 0 60000 65536"/>
                  <a:gd name="T13" fmla="*/ 0 60000 65536"/>
                  <a:gd name="T14" fmla="*/ 0 60000 65536"/>
                  <a:gd name="T15" fmla="*/ 0 w 50"/>
                  <a:gd name="T16" fmla="*/ 0 h 95"/>
                  <a:gd name="T17" fmla="*/ 50 w 50"/>
                  <a:gd name="T18" fmla="*/ 95 h 95"/>
                </a:gdLst>
                <a:ahLst/>
                <a:cxnLst>
                  <a:cxn ang="T10">
                    <a:pos x="T0" y="T1"/>
                  </a:cxn>
                  <a:cxn ang="T11">
                    <a:pos x="T2" y="T3"/>
                  </a:cxn>
                  <a:cxn ang="T12">
                    <a:pos x="T4" y="T5"/>
                  </a:cxn>
                  <a:cxn ang="T13">
                    <a:pos x="T6" y="T7"/>
                  </a:cxn>
                  <a:cxn ang="T14">
                    <a:pos x="T8" y="T9"/>
                  </a:cxn>
                </a:cxnLst>
                <a:rect l="T15" t="T16" r="T17" b="T18"/>
                <a:pathLst>
                  <a:path w="50" h="95">
                    <a:moveTo>
                      <a:pt x="0" y="90"/>
                    </a:moveTo>
                    <a:cubicBezTo>
                      <a:pt x="10" y="95"/>
                      <a:pt x="10" y="95"/>
                      <a:pt x="10" y="95"/>
                    </a:cubicBezTo>
                    <a:cubicBezTo>
                      <a:pt x="27" y="66"/>
                      <a:pt x="40" y="35"/>
                      <a:pt x="50" y="3"/>
                    </a:cubicBezTo>
                    <a:cubicBezTo>
                      <a:pt x="38" y="0"/>
                      <a:pt x="38" y="0"/>
                      <a:pt x="38" y="0"/>
                    </a:cubicBezTo>
                    <a:cubicBezTo>
                      <a:pt x="29" y="31"/>
                      <a:pt x="16" y="61"/>
                      <a:pt x="0" y="90"/>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2" name="Freeform 105"/>
              <p:cNvSpPr/>
              <p:nvPr/>
            </p:nvSpPr>
            <p:spPr bwMode="auto">
              <a:xfrm>
                <a:off x="10598190" y="1367729"/>
                <a:ext cx="171106" cy="139638"/>
              </a:xfrm>
              <a:custGeom>
                <a:avLst/>
                <a:gdLst>
                  <a:gd name="T0" fmla="*/ 118755511 w 86"/>
                  <a:gd name="T1" fmla="*/ 155193668 h 70"/>
                  <a:gd name="T2" fmla="*/ 0 w 86"/>
                  <a:gd name="T3" fmla="*/ 238760990 h 70"/>
                  <a:gd name="T4" fmla="*/ 27709222 w 86"/>
                  <a:gd name="T5" fmla="*/ 278553875 h 70"/>
                  <a:gd name="T6" fmla="*/ 146464757 w 86"/>
                  <a:gd name="T7" fmla="*/ 194988486 h 70"/>
                  <a:gd name="T8" fmla="*/ 340433297 w 86"/>
                  <a:gd name="T9" fmla="*/ 35813157 h 70"/>
                  <a:gd name="T10" fmla="*/ 308764771 w 86"/>
                  <a:gd name="T11" fmla="*/ 0 h 70"/>
                  <a:gd name="T12" fmla="*/ 118755511 w 86"/>
                  <a:gd name="T13" fmla="*/ 155193668 h 70"/>
                  <a:gd name="T14" fmla="*/ 0 60000 65536"/>
                  <a:gd name="T15" fmla="*/ 0 60000 65536"/>
                  <a:gd name="T16" fmla="*/ 0 60000 65536"/>
                  <a:gd name="T17" fmla="*/ 0 60000 65536"/>
                  <a:gd name="T18" fmla="*/ 0 60000 65536"/>
                  <a:gd name="T19" fmla="*/ 0 60000 65536"/>
                  <a:gd name="T20" fmla="*/ 0 60000 65536"/>
                  <a:gd name="T21" fmla="*/ 0 w 86"/>
                  <a:gd name="T22" fmla="*/ 0 h 70"/>
                  <a:gd name="T23" fmla="*/ 86 w 86"/>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70">
                    <a:moveTo>
                      <a:pt x="30" y="39"/>
                    </a:moveTo>
                    <a:cubicBezTo>
                      <a:pt x="21" y="47"/>
                      <a:pt x="10" y="54"/>
                      <a:pt x="0" y="60"/>
                    </a:cubicBezTo>
                    <a:cubicBezTo>
                      <a:pt x="7" y="70"/>
                      <a:pt x="7" y="70"/>
                      <a:pt x="7" y="70"/>
                    </a:cubicBezTo>
                    <a:cubicBezTo>
                      <a:pt x="17" y="64"/>
                      <a:pt x="27" y="56"/>
                      <a:pt x="37" y="49"/>
                    </a:cubicBezTo>
                    <a:cubicBezTo>
                      <a:pt x="54" y="36"/>
                      <a:pt x="71" y="23"/>
                      <a:pt x="86" y="9"/>
                    </a:cubicBezTo>
                    <a:cubicBezTo>
                      <a:pt x="78" y="0"/>
                      <a:pt x="78" y="0"/>
                      <a:pt x="78" y="0"/>
                    </a:cubicBezTo>
                    <a:cubicBezTo>
                      <a:pt x="63" y="14"/>
                      <a:pt x="47" y="27"/>
                      <a:pt x="30" y="39"/>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3" name="Freeform 106"/>
              <p:cNvSpPr/>
              <p:nvPr/>
            </p:nvSpPr>
            <p:spPr bwMode="auto">
              <a:xfrm>
                <a:off x="10962036" y="905547"/>
                <a:ext cx="94403" cy="190773"/>
              </a:xfrm>
              <a:custGeom>
                <a:avLst/>
                <a:gdLst>
                  <a:gd name="T0" fmla="*/ 0 w 47"/>
                  <a:gd name="T1" fmla="*/ 359362687 h 96"/>
                  <a:gd name="T2" fmla="*/ 44377446 w 47"/>
                  <a:gd name="T3" fmla="*/ 379107686 h 96"/>
                  <a:gd name="T4" fmla="*/ 189615457 w 47"/>
                  <a:gd name="T5" fmla="*/ 11847798 h 96"/>
                  <a:gd name="T6" fmla="*/ 145238027 w 47"/>
                  <a:gd name="T7" fmla="*/ 0 h 96"/>
                  <a:gd name="T8" fmla="*/ 0 w 47"/>
                  <a:gd name="T9" fmla="*/ 359362687 h 96"/>
                  <a:gd name="T10" fmla="*/ 0 60000 65536"/>
                  <a:gd name="T11" fmla="*/ 0 60000 65536"/>
                  <a:gd name="T12" fmla="*/ 0 60000 65536"/>
                  <a:gd name="T13" fmla="*/ 0 60000 65536"/>
                  <a:gd name="T14" fmla="*/ 0 60000 65536"/>
                  <a:gd name="T15" fmla="*/ 0 w 47"/>
                  <a:gd name="T16" fmla="*/ 0 h 96"/>
                  <a:gd name="T17" fmla="*/ 47 w 47"/>
                  <a:gd name="T18" fmla="*/ 96 h 96"/>
                </a:gdLst>
                <a:ahLst/>
                <a:cxnLst>
                  <a:cxn ang="T10">
                    <a:pos x="T0" y="T1"/>
                  </a:cxn>
                  <a:cxn ang="T11">
                    <a:pos x="T2" y="T3"/>
                  </a:cxn>
                  <a:cxn ang="T12">
                    <a:pos x="T4" y="T5"/>
                  </a:cxn>
                  <a:cxn ang="T13">
                    <a:pos x="T6" y="T7"/>
                  </a:cxn>
                  <a:cxn ang="T14">
                    <a:pos x="T8" y="T9"/>
                  </a:cxn>
                </a:cxnLst>
                <a:rect l="T15" t="T16" r="T17" b="T18"/>
                <a:pathLst>
                  <a:path w="47" h="96">
                    <a:moveTo>
                      <a:pt x="0" y="91"/>
                    </a:moveTo>
                    <a:cubicBezTo>
                      <a:pt x="11" y="96"/>
                      <a:pt x="11" y="96"/>
                      <a:pt x="11" y="96"/>
                    </a:cubicBezTo>
                    <a:cubicBezTo>
                      <a:pt x="26" y="67"/>
                      <a:pt x="38" y="35"/>
                      <a:pt x="47" y="3"/>
                    </a:cubicBezTo>
                    <a:cubicBezTo>
                      <a:pt x="36" y="0"/>
                      <a:pt x="36" y="0"/>
                      <a:pt x="36" y="0"/>
                    </a:cubicBezTo>
                    <a:cubicBezTo>
                      <a:pt x="27" y="31"/>
                      <a:pt x="14" y="62"/>
                      <a:pt x="0" y="91"/>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4" name="Freeform 107"/>
              <p:cNvSpPr/>
              <p:nvPr/>
            </p:nvSpPr>
            <p:spPr bwMode="auto">
              <a:xfrm>
                <a:off x="11052505" y="634138"/>
                <a:ext cx="47202" cy="198640"/>
              </a:xfrm>
              <a:custGeom>
                <a:avLst/>
                <a:gdLst>
                  <a:gd name="T0" fmla="*/ 46417267 w 24"/>
                  <a:gd name="T1" fmla="*/ 0 h 100"/>
                  <a:gd name="T2" fmla="*/ 0 w 24"/>
                  <a:gd name="T3" fmla="*/ 386686535 h 100"/>
                  <a:gd name="T4" fmla="*/ 46417267 w 24"/>
                  <a:gd name="T5" fmla="*/ 394578500 h 100"/>
                  <a:gd name="T6" fmla="*/ 92834535 w 24"/>
                  <a:gd name="T7" fmla="*/ 3944990 h 100"/>
                  <a:gd name="T8" fmla="*/ 46417267 w 24"/>
                  <a:gd name="T9" fmla="*/ 0 h 100"/>
                  <a:gd name="T10" fmla="*/ 0 60000 65536"/>
                  <a:gd name="T11" fmla="*/ 0 60000 65536"/>
                  <a:gd name="T12" fmla="*/ 0 60000 65536"/>
                  <a:gd name="T13" fmla="*/ 0 60000 65536"/>
                  <a:gd name="T14" fmla="*/ 0 60000 65536"/>
                  <a:gd name="T15" fmla="*/ 0 w 24"/>
                  <a:gd name="T16" fmla="*/ 0 h 100"/>
                  <a:gd name="T17" fmla="*/ 24 w 24"/>
                  <a:gd name="T18" fmla="*/ 100 h 100"/>
                </a:gdLst>
                <a:ahLst/>
                <a:cxnLst>
                  <a:cxn ang="T10">
                    <a:pos x="T0" y="T1"/>
                  </a:cxn>
                  <a:cxn ang="T11">
                    <a:pos x="T2" y="T3"/>
                  </a:cxn>
                  <a:cxn ang="T12">
                    <a:pos x="T4" y="T5"/>
                  </a:cxn>
                  <a:cxn ang="T13">
                    <a:pos x="T6" y="T7"/>
                  </a:cxn>
                  <a:cxn ang="T14">
                    <a:pos x="T8" y="T9"/>
                  </a:cxn>
                </a:cxnLst>
                <a:rect l="T15" t="T16" r="T17" b="T18"/>
                <a:pathLst>
                  <a:path w="24" h="100">
                    <a:moveTo>
                      <a:pt x="12" y="0"/>
                    </a:moveTo>
                    <a:cubicBezTo>
                      <a:pt x="11" y="33"/>
                      <a:pt x="7" y="66"/>
                      <a:pt x="0" y="98"/>
                    </a:cubicBezTo>
                    <a:cubicBezTo>
                      <a:pt x="12" y="100"/>
                      <a:pt x="12" y="100"/>
                      <a:pt x="12" y="100"/>
                    </a:cubicBezTo>
                    <a:cubicBezTo>
                      <a:pt x="19" y="68"/>
                      <a:pt x="23" y="34"/>
                      <a:pt x="24" y="1"/>
                    </a:cubicBezTo>
                    <a:lnTo>
                      <a:pt x="12" y="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5" name="Freeform 108"/>
              <p:cNvSpPr/>
              <p:nvPr/>
            </p:nvSpPr>
            <p:spPr bwMode="auto">
              <a:xfrm>
                <a:off x="10352349" y="1527035"/>
                <a:ext cx="190773" cy="94403"/>
              </a:xfrm>
              <a:custGeom>
                <a:avLst/>
                <a:gdLst>
                  <a:gd name="T0" fmla="*/ 0 w 96"/>
                  <a:gd name="T1" fmla="*/ 139248376 h 48"/>
                  <a:gd name="T2" fmla="*/ 11847798 w 96"/>
                  <a:gd name="T3" fmla="*/ 185665136 h 48"/>
                  <a:gd name="T4" fmla="*/ 379107686 w 96"/>
                  <a:gd name="T5" fmla="*/ 38679666 h 48"/>
                  <a:gd name="T6" fmla="*/ 355414085 w 96"/>
                  <a:gd name="T7" fmla="*/ 0 h 48"/>
                  <a:gd name="T8" fmla="*/ 0 w 96"/>
                  <a:gd name="T9" fmla="*/ 139248376 h 48"/>
                  <a:gd name="T10" fmla="*/ 0 60000 65536"/>
                  <a:gd name="T11" fmla="*/ 0 60000 65536"/>
                  <a:gd name="T12" fmla="*/ 0 60000 65536"/>
                  <a:gd name="T13" fmla="*/ 0 60000 65536"/>
                  <a:gd name="T14" fmla="*/ 0 60000 65536"/>
                  <a:gd name="T15" fmla="*/ 0 w 96"/>
                  <a:gd name="T16" fmla="*/ 0 h 48"/>
                  <a:gd name="T17" fmla="*/ 96 w 96"/>
                  <a:gd name="T18" fmla="*/ 48 h 48"/>
                </a:gdLst>
                <a:ahLst/>
                <a:cxnLst>
                  <a:cxn ang="T10">
                    <a:pos x="T0" y="T1"/>
                  </a:cxn>
                  <a:cxn ang="T11">
                    <a:pos x="T2" y="T3"/>
                  </a:cxn>
                  <a:cxn ang="T12">
                    <a:pos x="T4" y="T5"/>
                  </a:cxn>
                  <a:cxn ang="T13">
                    <a:pos x="T6" y="T7"/>
                  </a:cxn>
                  <a:cxn ang="T14">
                    <a:pos x="T8" y="T9"/>
                  </a:cxn>
                </a:cxnLst>
                <a:rect l="T15" t="T16" r="T17" b="T18"/>
                <a:pathLst>
                  <a:path w="96" h="48">
                    <a:moveTo>
                      <a:pt x="0" y="36"/>
                    </a:moveTo>
                    <a:cubicBezTo>
                      <a:pt x="3" y="48"/>
                      <a:pt x="3" y="48"/>
                      <a:pt x="3" y="48"/>
                    </a:cubicBezTo>
                    <a:cubicBezTo>
                      <a:pt x="35" y="39"/>
                      <a:pt x="66" y="26"/>
                      <a:pt x="96" y="10"/>
                    </a:cubicBezTo>
                    <a:cubicBezTo>
                      <a:pt x="90" y="0"/>
                      <a:pt x="90" y="0"/>
                      <a:pt x="90" y="0"/>
                    </a:cubicBezTo>
                    <a:cubicBezTo>
                      <a:pt x="61" y="15"/>
                      <a:pt x="31" y="28"/>
                      <a:pt x="0" y="36"/>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6" name="Freeform 109"/>
              <p:cNvSpPr/>
              <p:nvPr/>
            </p:nvSpPr>
            <p:spPr bwMode="auto">
              <a:xfrm>
                <a:off x="10954169" y="97220"/>
                <a:ext cx="98337" cy="190773"/>
              </a:xfrm>
              <a:custGeom>
                <a:avLst/>
                <a:gdLst>
                  <a:gd name="T0" fmla="*/ 197350319 w 49"/>
                  <a:gd name="T1" fmla="*/ 363311289 h 96"/>
                  <a:gd name="T2" fmla="*/ 44303831 w 49"/>
                  <a:gd name="T3" fmla="*/ 0 h 96"/>
                  <a:gd name="T4" fmla="*/ 0 w 49"/>
                  <a:gd name="T5" fmla="*/ 19745007 h 96"/>
                  <a:gd name="T6" fmla="*/ 153046504 w 49"/>
                  <a:gd name="T7" fmla="*/ 379107686 h 96"/>
                  <a:gd name="T8" fmla="*/ 197350319 w 49"/>
                  <a:gd name="T9" fmla="*/ 363311289 h 96"/>
                  <a:gd name="T10" fmla="*/ 0 60000 65536"/>
                  <a:gd name="T11" fmla="*/ 0 60000 65536"/>
                  <a:gd name="T12" fmla="*/ 0 60000 65536"/>
                  <a:gd name="T13" fmla="*/ 0 60000 65536"/>
                  <a:gd name="T14" fmla="*/ 0 60000 65536"/>
                  <a:gd name="T15" fmla="*/ 0 w 49"/>
                  <a:gd name="T16" fmla="*/ 0 h 96"/>
                  <a:gd name="T17" fmla="*/ 49 w 49"/>
                  <a:gd name="T18" fmla="*/ 96 h 96"/>
                </a:gdLst>
                <a:ahLst/>
                <a:cxnLst>
                  <a:cxn ang="T10">
                    <a:pos x="T0" y="T1"/>
                  </a:cxn>
                  <a:cxn ang="T11">
                    <a:pos x="T2" y="T3"/>
                  </a:cxn>
                  <a:cxn ang="T12">
                    <a:pos x="T4" y="T5"/>
                  </a:cxn>
                  <a:cxn ang="T13">
                    <a:pos x="T6" y="T7"/>
                  </a:cxn>
                  <a:cxn ang="T14">
                    <a:pos x="T8" y="T9"/>
                  </a:cxn>
                </a:cxnLst>
                <a:rect l="T15" t="T16" r="T17" b="T18"/>
                <a:pathLst>
                  <a:path w="49" h="96">
                    <a:moveTo>
                      <a:pt x="49" y="92"/>
                    </a:moveTo>
                    <a:cubicBezTo>
                      <a:pt x="40" y="61"/>
                      <a:pt x="27" y="31"/>
                      <a:pt x="11" y="0"/>
                    </a:cubicBezTo>
                    <a:cubicBezTo>
                      <a:pt x="0" y="5"/>
                      <a:pt x="0" y="5"/>
                      <a:pt x="0" y="5"/>
                    </a:cubicBezTo>
                    <a:cubicBezTo>
                      <a:pt x="16" y="36"/>
                      <a:pt x="29" y="65"/>
                      <a:pt x="38" y="96"/>
                    </a:cubicBezTo>
                    <a:lnTo>
                      <a:pt x="49" y="92"/>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7" name="Freeform 110"/>
              <p:cNvSpPr/>
              <p:nvPr/>
            </p:nvSpPr>
            <p:spPr bwMode="auto">
              <a:xfrm>
                <a:off x="8981536" y="4770178"/>
                <a:ext cx="141605" cy="171106"/>
              </a:xfrm>
              <a:custGeom>
                <a:avLst/>
                <a:gdLst>
                  <a:gd name="T0" fmla="*/ 0 w 71"/>
                  <a:gd name="T1" fmla="*/ 307968672 h 85"/>
                  <a:gd name="T2" fmla="*/ 31821230 w 71"/>
                  <a:gd name="T3" fmla="*/ 344438393 h 85"/>
                  <a:gd name="T4" fmla="*/ 282422201 w 71"/>
                  <a:gd name="T5" fmla="*/ 28365346 h 85"/>
                  <a:gd name="T6" fmla="*/ 242645112 w 71"/>
                  <a:gd name="T7" fmla="*/ 0 h 85"/>
                  <a:gd name="T8" fmla="*/ 0 w 71"/>
                  <a:gd name="T9" fmla="*/ 307968672 h 85"/>
                  <a:gd name="T10" fmla="*/ 0 60000 65536"/>
                  <a:gd name="T11" fmla="*/ 0 60000 65536"/>
                  <a:gd name="T12" fmla="*/ 0 60000 65536"/>
                  <a:gd name="T13" fmla="*/ 0 60000 65536"/>
                  <a:gd name="T14" fmla="*/ 0 60000 65536"/>
                  <a:gd name="T15" fmla="*/ 0 w 71"/>
                  <a:gd name="T16" fmla="*/ 0 h 85"/>
                  <a:gd name="T17" fmla="*/ 71 w 71"/>
                  <a:gd name="T18" fmla="*/ 85 h 85"/>
                </a:gdLst>
                <a:ahLst/>
                <a:cxnLst>
                  <a:cxn ang="T10">
                    <a:pos x="T0" y="T1"/>
                  </a:cxn>
                  <a:cxn ang="T11">
                    <a:pos x="T2" y="T3"/>
                  </a:cxn>
                  <a:cxn ang="T12">
                    <a:pos x="T4" y="T5"/>
                  </a:cxn>
                  <a:cxn ang="T13">
                    <a:pos x="T6" y="T7"/>
                  </a:cxn>
                  <a:cxn ang="T14">
                    <a:pos x="T8" y="T9"/>
                  </a:cxn>
                </a:cxnLst>
                <a:rect l="T15" t="T16" r="T17" b="T18"/>
                <a:pathLst>
                  <a:path w="71" h="85">
                    <a:moveTo>
                      <a:pt x="0" y="76"/>
                    </a:moveTo>
                    <a:cubicBezTo>
                      <a:pt x="8" y="85"/>
                      <a:pt x="8" y="85"/>
                      <a:pt x="8" y="85"/>
                    </a:cubicBezTo>
                    <a:cubicBezTo>
                      <a:pt x="32" y="61"/>
                      <a:pt x="53" y="34"/>
                      <a:pt x="71" y="7"/>
                    </a:cubicBezTo>
                    <a:cubicBezTo>
                      <a:pt x="61" y="0"/>
                      <a:pt x="61" y="0"/>
                      <a:pt x="61" y="0"/>
                    </a:cubicBezTo>
                    <a:cubicBezTo>
                      <a:pt x="44" y="27"/>
                      <a:pt x="23" y="53"/>
                      <a:pt x="0" y="76"/>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8" name="Freeform 111"/>
              <p:cNvSpPr/>
              <p:nvPr/>
            </p:nvSpPr>
            <p:spPr bwMode="auto">
              <a:xfrm>
                <a:off x="10806664" y="1153356"/>
                <a:ext cx="137671" cy="173073"/>
              </a:xfrm>
              <a:custGeom>
                <a:avLst/>
                <a:gdLst>
                  <a:gd name="T0" fmla="*/ 0 w 69"/>
                  <a:gd name="T1" fmla="*/ 312641469 h 87"/>
                  <a:gd name="T2" fmla="*/ 35828379 w 69"/>
                  <a:gd name="T3" fmla="*/ 344301881 h 87"/>
                  <a:gd name="T4" fmla="*/ 274685572 w 69"/>
                  <a:gd name="T5" fmla="*/ 27701625 h 87"/>
                  <a:gd name="T6" fmla="*/ 234876661 w 69"/>
                  <a:gd name="T7" fmla="*/ 0 h 87"/>
                  <a:gd name="T8" fmla="*/ 0 w 69"/>
                  <a:gd name="T9" fmla="*/ 312641469 h 87"/>
                  <a:gd name="T10" fmla="*/ 0 60000 65536"/>
                  <a:gd name="T11" fmla="*/ 0 60000 65536"/>
                  <a:gd name="T12" fmla="*/ 0 60000 65536"/>
                  <a:gd name="T13" fmla="*/ 0 60000 65536"/>
                  <a:gd name="T14" fmla="*/ 0 60000 65536"/>
                  <a:gd name="T15" fmla="*/ 0 w 69"/>
                  <a:gd name="T16" fmla="*/ 0 h 87"/>
                  <a:gd name="T17" fmla="*/ 69 w 69"/>
                  <a:gd name="T18" fmla="*/ 87 h 87"/>
                </a:gdLst>
                <a:ahLst/>
                <a:cxnLst>
                  <a:cxn ang="T10">
                    <a:pos x="T0" y="T1"/>
                  </a:cxn>
                  <a:cxn ang="T11">
                    <a:pos x="T2" y="T3"/>
                  </a:cxn>
                  <a:cxn ang="T12">
                    <a:pos x="T4" y="T5"/>
                  </a:cxn>
                  <a:cxn ang="T13">
                    <a:pos x="T6" y="T7"/>
                  </a:cxn>
                  <a:cxn ang="T14">
                    <a:pos x="T8" y="T9"/>
                  </a:cxn>
                </a:cxnLst>
                <a:rect l="T15" t="T16" r="T17" b="T18"/>
                <a:pathLst>
                  <a:path w="69" h="87">
                    <a:moveTo>
                      <a:pt x="0" y="79"/>
                    </a:moveTo>
                    <a:cubicBezTo>
                      <a:pt x="9" y="87"/>
                      <a:pt x="9" y="87"/>
                      <a:pt x="9" y="87"/>
                    </a:cubicBezTo>
                    <a:cubicBezTo>
                      <a:pt x="31" y="62"/>
                      <a:pt x="52" y="35"/>
                      <a:pt x="69" y="7"/>
                    </a:cubicBezTo>
                    <a:cubicBezTo>
                      <a:pt x="59" y="0"/>
                      <a:pt x="59" y="0"/>
                      <a:pt x="59" y="0"/>
                    </a:cubicBezTo>
                    <a:cubicBezTo>
                      <a:pt x="42" y="28"/>
                      <a:pt x="22" y="55"/>
                      <a:pt x="0" y="79"/>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49" name="Freeform 112"/>
              <p:cNvSpPr/>
              <p:nvPr/>
            </p:nvSpPr>
            <p:spPr bwMode="auto">
              <a:xfrm>
                <a:off x="9545988" y="1489667"/>
                <a:ext cx="190773" cy="100303"/>
              </a:xfrm>
              <a:custGeom>
                <a:avLst/>
                <a:gdLst>
                  <a:gd name="T0" fmla="*/ 0 w 96"/>
                  <a:gd name="T1" fmla="*/ 40243573 h 50"/>
                  <a:gd name="T2" fmla="*/ 363311289 w 96"/>
                  <a:gd name="T3" fmla="*/ 201213837 h 50"/>
                  <a:gd name="T4" fmla="*/ 379107686 w 96"/>
                  <a:gd name="T5" fmla="*/ 156946125 h 50"/>
                  <a:gd name="T6" fmla="*/ 23693609 w 96"/>
                  <a:gd name="T7" fmla="*/ 0 h 50"/>
                  <a:gd name="T8" fmla="*/ 0 w 96"/>
                  <a:gd name="T9" fmla="*/ 40243573 h 50"/>
                  <a:gd name="T10" fmla="*/ 0 60000 65536"/>
                  <a:gd name="T11" fmla="*/ 0 60000 65536"/>
                  <a:gd name="T12" fmla="*/ 0 60000 65536"/>
                  <a:gd name="T13" fmla="*/ 0 60000 65536"/>
                  <a:gd name="T14" fmla="*/ 0 60000 65536"/>
                  <a:gd name="T15" fmla="*/ 0 w 96"/>
                  <a:gd name="T16" fmla="*/ 0 h 50"/>
                  <a:gd name="T17" fmla="*/ 96 w 96"/>
                  <a:gd name="T18" fmla="*/ 50 h 50"/>
                </a:gdLst>
                <a:ahLst/>
                <a:cxnLst>
                  <a:cxn ang="T10">
                    <a:pos x="T0" y="T1"/>
                  </a:cxn>
                  <a:cxn ang="T11">
                    <a:pos x="T2" y="T3"/>
                  </a:cxn>
                  <a:cxn ang="T12">
                    <a:pos x="T4" y="T5"/>
                  </a:cxn>
                  <a:cxn ang="T13">
                    <a:pos x="T6" y="T7"/>
                  </a:cxn>
                  <a:cxn ang="T14">
                    <a:pos x="T8" y="T9"/>
                  </a:cxn>
                </a:cxnLst>
                <a:rect l="T15" t="T16" r="T17" b="T18"/>
                <a:pathLst>
                  <a:path w="96" h="50">
                    <a:moveTo>
                      <a:pt x="0" y="10"/>
                    </a:moveTo>
                    <a:cubicBezTo>
                      <a:pt x="31" y="26"/>
                      <a:pt x="61" y="39"/>
                      <a:pt x="92" y="50"/>
                    </a:cubicBezTo>
                    <a:cubicBezTo>
                      <a:pt x="96" y="39"/>
                      <a:pt x="96" y="39"/>
                      <a:pt x="96" y="39"/>
                    </a:cubicBezTo>
                    <a:cubicBezTo>
                      <a:pt x="66" y="28"/>
                      <a:pt x="36" y="15"/>
                      <a:pt x="6" y="0"/>
                    </a:cubicBezTo>
                    <a:lnTo>
                      <a:pt x="0" y="1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0" name="Freeform 113"/>
              <p:cNvSpPr/>
              <p:nvPr/>
            </p:nvSpPr>
            <p:spPr bwMode="auto">
              <a:xfrm>
                <a:off x="5933100" y="4880315"/>
                <a:ext cx="171106" cy="141605"/>
              </a:xfrm>
              <a:custGeom>
                <a:avLst/>
                <a:gdLst>
                  <a:gd name="T0" fmla="*/ 340433297 w 86"/>
                  <a:gd name="T1" fmla="*/ 39777042 h 71"/>
                  <a:gd name="T2" fmla="*/ 312724083 w 86"/>
                  <a:gd name="T3" fmla="*/ 0 h 71"/>
                  <a:gd name="T4" fmla="*/ 0 w 86"/>
                  <a:gd name="T5" fmla="*/ 246622017 h 71"/>
                  <a:gd name="T6" fmla="*/ 35625864 w 86"/>
                  <a:gd name="T7" fmla="*/ 282422201 h 71"/>
                  <a:gd name="T8" fmla="*/ 340433297 w 86"/>
                  <a:gd name="T9" fmla="*/ 39777042 h 71"/>
                  <a:gd name="T10" fmla="*/ 0 60000 65536"/>
                  <a:gd name="T11" fmla="*/ 0 60000 65536"/>
                  <a:gd name="T12" fmla="*/ 0 60000 65536"/>
                  <a:gd name="T13" fmla="*/ 0 60000 65536"/>
                  <a:gd name="T14" fmla="*/ 0 60000 65536"/>
                  <a:gd name="T15" fmla="*/ 0 w 86"/>
                  <a:gd name="T16" fmla="*/ 0 h 71"/>
                  <a:gd name="T17" fmla="*/ 86 w 86"/>
                  <a:gd name="T18" fmla="*/ 71 h 71"/>
                </a:gdLst>
                <a:ahLst/>
                <a:cxnLst>
                  <a:cxn ang="T10">
                    <a:pos x="T0" y="T1"/>
                  </a:cxn>
                  <a:cxn ang="T11">
                    <a:pos x="T2" y="T3"/>
                  </a:cxn>
                  <a:cxn ang="T12">
                    <a:pos x="T4" y="T5"/>
                  </a:cxn>
                  <a:cxn ang="T13">
                    <a:pos x="T6" y="T7"/>
                  </a:cxn>
                  <a:cxn ang="T14">
                    <a:pos x="T8" y="T9"/>
                  </a:cxn>
                </a:cxnLst>
                <a:rect l="T15" t="T16" r="T17" b="T18"/>
                <a:pathLst>
                  <a:path w="86" h="71">
                    <a:moveTo>
                      <a:pt x="86" y="10"/>
                    </a:moveTo>
                    <a:cubicBezTo>
                      <a:pt x="79" y="0"/>
                      <a:pt x="79" y="0"/>
                      <a:pt x="79" y="0"/>
                    </a:cubicBezTo>
                    <a:cubicBezTo>
                      <a:pt x="51" y="18"/>
                      <a:pt x="24" y="39"/>
                      <a:pt x="0" y="62"/>
                    </a:cubicBezTo>
                    <a:cubicBezTo>
                      <a:pt x="9" y="71"/>
                      <a:pt x="9" y="71"/>
                      <a:pt x="9" y="71"/>
                    </a:cubicBezTo>
                    <a:cubicBezTo>
                      <a:pt x="32" y="48"/>
                      <a:pt x="58" y="28"/>
                      <a:pt x="86" y="10"/>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1" name="Freeform 114"/>
              <p:cNvSpPr/>
              <p:nvPr/>
            </p:nvSpPr>
            <p:spPr bwMode="auto">
              <a:xfrm>
                <a:off x="6159274" y="4768211"/>
                <a:ext cx="192740" cy="94403"/>
              </a:xfrm>
              <a:custGeom>
                <a:avLst/>
                <a:gdLst>
                  <a:gd name="T0" fmla="*/ 343494488 w 97"/>
                  <a:gd name="T1" fmla="*/ 56481111 h 47"/>
                  <a:gd name="T2" fmla="*/ 382976371 w 97"/>
                  <a:gd name="T3" fmla="*/ 44377446 h 47"/>
                  <a:gd name="T4" fmla="*/ 367183618 w 97"/>
                  <a:gd name="T5" fmla="*/ 0 h 47"/>
                  <a:gd name="T6" fmla="*/ 331649924 w 97"/>
                  <a:gd name="T7" fmla="*/ 12103670 h 47"/>
                  <a:gd name="T8" fmla="*/ 0 w 97"/>
                  <a:gd name="T9" fmla="*/ 145238027 h 47"/>
                  <a:gd name="T10" fmla="*/ 23689137 w 97"/>
                  <a:gd name="T11" fmla="*/ 189615457 h 47"/>
                  <a:gd name="T12" fmla="*/ 343494488 w 97"/>
                  <a:gd name="T13" fmla="*/ 56481111 h 47"/>
                  <a:gd name="T14" fmla="*/ 0 60000 65536"/>
                  <a:gd name="T15" fmla="*/ 0 60000 65536"/>
                  <a:gd name="T16" fmla="*/ 0 60000 65536"/>
                  <a:gd name="T17" fmla="*/ 0 60000 65536"/>
                  <a:gd name="T18" fmla="*/ 0 60000 65536"/>
                  <a:gd name="T19" fmla="*/ 0 60000 65536"/>
                  <a:gd name="T20" fmla="*/ 0 60000 65536"/>
                  <a:gd name="T21" fmla="*/ 0 w 97"/>
                  <a:gd name="T22" fmla="*/ 0 h 47"/>
                  <a:gd name="T23" fmla="*/ 97 w 97"/>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 h="47">
                    <a:moveTo>
                      <a:pt x="87" y="14"/>
                    </a:moveTo>
                    <a:cubicBezTo>
                      <a:pt x="90" y="13"/>
                      <a:pt x="94" y="12"/>
                      <a:pt x="97" y="11"/>
                    </a:cubicBezTo>
                    <a:cubicBezTo>
                      <a:pt x="93" y="0"/>
                      <a:pt x="93" y="0"/>
                      <a:pt x="93" y="0"/>
                    </a:cubicBezTo>
                    <a:cubicBezTo>
                      <a:pt x="90" y="1"/>
                      <a:pt x="87" y="2"/>
                      <a:pt x="84" y="3"/>
                    </a:cubicBezTo>
                    <a:cubicBezTo>
                      <a:pt x="55" y="11"/>
                      <a:pt x="27" y="23"/>
                      <a:pt x="0" y="36"/>
                    </a:cubicBezTo>
                    <a:cubicBezTo>
                      <a:pt x="6" y="47"/>
                      <a:pt x="6" y="47"/>
                      <a:pt x="6" y="47"/>
                    </a:cubicBezTo>
                    <a:cubicBezTo>
                      <a:pt x="31" y="34"/>
                      <a:pt x="59" y="23"/>
                      <a:pt x="87" y="14"/>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2" name="Freeform 115"/>
              <p:cNvSpPr/>
              <p:nvPr/>
            </p:nvSpPr>
            <p:spPr bwMode="auto">
              <a:xfrm>
                <a:off x="5763961" y="5063221"/>
                <a:ext cx="133738" cy="173073"/>
              </a:xfrm>
              <a:custGeom>
                <a:avLst/>
                <a:gdLst>
                  <a:gd name="T0" fmla="*/ 266953028 w 67"/>
                  <a:gd name="T1" fmla="*/ 31660420 h 87"/>
                  <a:gd name="T2" fmla="*/ 231093233 w 67"/>
                  <a:gd name="T3" fmla="*/ 0 h 87"/>
                  <a:gd name="T4" fmla="*/ 0 w 67"/>
                  <a:gd name="T5" fmla="*/ 320557069 h 87"/>
                  <a:gd name="T6" fmla="*/ 39843941 w 67"/>
                  <a:gd name="T7" fmla="*/ 344301881 h 87"/>
                  <a:gd name="T8" fmla="*/ 266953028 w 67"/>
                  <a:gd name="T9" fmla="*/ 31660420 h 87"/>
                  <a:gd name="T10" fmla="*/ 0 60000 65536"/>
                  <a:gd name="T11" fmla="*/ 0 60000 65536"/>
                  <a:gd name="T12" fmla="*/ 0 60000 65536"/>
                  <a:gd name="T13" fmla="*/ 0 60000 65536"/>
                  <a:gd name="T14" fmla="*/ 0 60000 65536"/>
                  <a:gd name="T15" fmla="*/ 0 w 67"/>
                  <a:gd name="T16" fmla="*/ 0 h 87"/>
                  <a:gd name="T17" fmla="*/ 67 w 67"/>
                  <a:gd name="T18" fmla="*/ 87 h 87"/>
                </a:gdLst>
                <a:ahLst/>
                <a:cxnLst>
                  <a:cxn ang="T10">
                    <a:pos x="T0" y="T1"/>
                  </a:cxn>
                  <a:cxn ang="T11">
                    <a:pos x="T2" y="T3"/>
                  </a:cxn>
                  <a:cxn ang="T12">
                    <a:pos x="T4" y="T5"/>
                  </a:cxn>
                  <a:cxn ang="T13">
                    <a:pos x="T6" y="T7"/>
                  </a:cxn>
                  <a:cxn ang="T14">
                    <a:pos x="T8" y="T9"/>
                  </a:cxn>
                </a:cxnLst>
                <a:rect l="T15" t="T16" r="T17" b="T18"/>
                <a:pathLst>
                  <a:path w="67" h="87">
                    <a:moveTo>
                      <a:pt x="67" y="8"/>
                    </a:moveTo>
                    <a:cubicBezTo>
                      <a:pt x="58" y="0"/>
                      <a:pt x="58" y="0"/>
                      <a:pt x="58" y="0"/>
                    </a:cubicBezTo>
                    <a:cubicBezTo>
                      <a:pt x="36" y="25"/>
                      <a:pt x="17" y="52"/>
                      <a:pt x="0" y="81"/>
                    </a:cubicBezTo>
                    <a:cubicBezTo>
                      <a:pt x="10" y="87"/>
                      <a:pt x="10" y="87"/>
                      <a:pt x="10" y="87"/>
                    </a:cubicBezTo>
                    <a:cubicBezTo>
                      <a:pt x="27" y="59"/>
                      <a:pt x="46" y="32"/>
                      <a:pt x="67" y="8"/>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3" name="Freeform 116"/>
              <p:cNvSpPr/>
              <p:nvPr/>
            </p:nvSpPr>
            <p:spPr bwMode="auto">
              <a:xfrm>
                <a:off x="5653824" y="5297262"/>
                <a:ext cx="94403" cy="192740"/>
              </a:xfrm>
              <a:custGeom>
                <a:avLst/>
                <a:gdLst>
                  <a:gd name="T0" fmla="*/ 68584793 w 47"/>
                  <a:gd name="T1" fmla="*/ 311908982 h 97"/>
                  <a:gd name="T2" fmla="*/ 189615457 w 47"/>
                  <a:gd name="T3" fmla="*/ 19740949 h 97"/>
                  <a:gd name="T4" fmla="*/ 145238027 w 47"/>
                  <a:gd name="T5" fmla="*/ 0 h 97"/>
                  <a:gd name="T6" fmla="*/ 24205331 w 47"/>
                  <a:gd name="T7" fmla="*/ 296116229 h 97"/>
                  <a:gd name="T8" fmla="*/ 0 w 47"/>
                  <a:gd name="T9" fmla="*/ 371131806 h 97"/>
                  <a:gd name="T10" fmla="*/ 48412670 w 47"/>
                  <a:gd name="T11" fmla="*/ 382976371 h 97"/>
                  <a:gd name="T12" fmla="*/ 68584793 w 47"/>
                  <a:gd name="T13" fmla="*/ 311908982 h 97"/>
                  <a:gd name="T14" fmla="*/ 0 60000 65536"/>
                  <a:gd name="T15" fmla="*/ 0 60000 65536"/>
                  <a:gd name="T16" fmla="*/ 0 60000 65536"/>
                  <a:gd name="T17" fmla="*/ 0 60000 65536"/>
                  <a:gd name="T18" fmla="*/ 0 60000 65536"/>
                  <a:gd name="T19" fmla="*/ 0 60000 65536"/>
                  <a:gd name="T20" fmla="*/ 0 60000 65536"/>
                  <a:gd name="T21" fmla="*/ 0 w 47"/>
                  <a:gd name="T22" fmla="*/ 0 h 97"/>
                  <a:gd name="T23" fmla="*/ 47 w 47"/>
                  <a:gd name="T24" fmla="*/ 97 h 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97">
                    <a:moveTo>
                      <a:pt x="17" y="79"/>
                    </a:moveTo>
                    <a:cubicBezTo>
                      <a:pt x="25" y="53"/>
                      <a:pt x="35" y="29"/>
                      <a:pt x="47" y="5"/>
                    </a:cubicBezTo>
                    <a:cubicBezTo>
                      <a:pt x="36" y="0"/>
                      <a:pt x="36" y="0"/>
                      <a:pt x="36" y="0"/>
                    </a:cubicBezTo>
                    <a:cubicBezTo>
                      <a:pt x="24" y="24"/>
                      <a:pt x="14" y="49"/>
                      <a:pt x="6" y="75"/>
                    </a:cubicBezTo>
                    <a:cubicBezTo>
                      <a:pt x="4" y="81"/>
                      <a:pt x="2" y="87"/>
                      <a:pt x="0" y="94"/>
                    </a:cubicBezTo>
                    <a:cubicBezTo>
                      <a:pt x="12" y="97"/>
                      <a:pt x="12" y="97"/>
                      <a:pt x="12" y="97"/>
                    </a:cubicBezTo>
                    <a:cubicBezTo>
                      <a:pt x="13" y="91"/>
                      <a:pt x="15" y="85"/>
                      <a:pt x="17" y="79"/>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4" name="Freeform 117"/>
              <p:cNvSpPr/>
              <p:nvPr/>
            </p:nvSpPr>
            <p:spPr bwMode="auto">
              <a:xfrm>
                <a:off x="6698159" y="4719043"/>
                <a:ext cx="200607" cy="47202"/>
              </a:xfrm>
              <a:custGeom>
                <a:avLst/>
                <a:gdLst>
                  <a:gd name="T0" fmla="*/ 402431687 w 100"/>
                  <a:gd name="T1" fmla="*/ 50285863 h 24"/>
                  <a:gd name="T2" fmla="*/ 4024176 w 100"/>
                  <a:gd name="T3" fmla="*/ 0 h 24"/>
                  <a:gd name="T4" fmla="*/ 0 w 100"/>
                  <a:gd name="T5" fmla="*/ 46417267 h 24"/>
                  <a:gd name="T6" fmla="*/ 390359161 w 100"/>
                  <a:gd name="T7" fmla="*/ 92834535 h 24"/>
                  <a:gd name="T8" fmla="*/ 402431687 w 100"/>
                  <a:gd name="T9" fmla="*/ 50285863 h 24"/>
                  <a:gd name="T10" fmla="*/ 0 60000 65536"/>
                  <a:gd name="T11" fmla="*/ 0 60000 65536"/>
                  <a:gd name="T12" fmla="*/ 0 60000 65536"/>
                  <a:gd name="T13" fmla="*/ 0 60000 65536"/>
                  <a:gd name="T14" fmla="*/ 0 60000 65536"/>
                  <a:gd name="T15" fmla="*/ 0 w 100"/>
                  <a:gd name="T16" fmla="*/ 0 h 24"/>
                  <a:gd name="T17" fmla="*/ 100 w 100"/>
                  <a:gd name="T18" fmla="*/ 24 h 24"/>
                </a:gdLst>
                <a:ahLst/>
                <a:cxnLst>
                  <a:cxn ang="T10">
                    <a:pos x="T0" y="T1"/>
                  </a:cxn>
                  <a:cxn ang="T11">
                    <a:pos x="T2" y="T3"/>
                  </a:cxn>
                  <a:cxn ang="T12">
                    <a:pos x="T4" y="T5"/>
                  </a:cxn>
                  <a:cxn ang="T13">
                    <a:pos x="T6" y="T7"/>
                  </a:cxn>
                  <a:cxn ang="T14">
                    <a:pos x="T8" y="T9"/>
                  </a:cxn>
                </a:cxnLst>
                <a:rect l="T15" t="T16" r="T17" b="T18"/>
                <a:pathLst>
                  <a:path w="100" h="24">
                    <a:moveTo>
                      <a:pt x="100" y="13"/>
                    </a:moveTo>
                    <a:cubicBezTo>
                      <a:pt x="66" y="5"/>
                      <a:pt x="34" y="1"/>
                      <a:pt x="1" y="0"/>
                    </a:cubicBezTo>
                    <a:cubicBezTo>
                      <a:pt x="0" y="12"/>
                      <a:pt x="0" y="12"/>
                      <a:pt x="0" y="12"/>
                    </a:cubicBezTo>
                    <a:cubicBezTo>
                      <a:pt x="33" y="13"/>
                      <a:pt x="64" y="17"/>
                      <a:pt x="97" y="24"/>
                    </a:cubicBezTo>
                    <a:lnTo>
                      <a:pt x="100" y="13"/>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5" name="Freeform 118"/>
              <p:cNvSpPr/>
              <p:nvPr/>
            </p:nvSpPr>
            <p:spPr bwMode="auto">
              <a:xfrm>
                <a:off x="6422816" y="4719043"/>
                <a:ext cx="198640" cy="51135"/>
              </a:xfrm>
              <a:custGeom>
                <a:avLst/>
                <a:gdLst>
                  <a:gd name="T0" fmla="*/ 394578500 w 100"/>
                  <a:gd name="T1" fmla="*/ 46416815 h 26"/>
                  <a:gd name="T2" fmla="*/ 390633511 w 100"/>
                  <a:gd name="T3" fmla="*/ 0 h 26"/>
                  <a:gd name="T4" fmla="*/ 0 w 100"/>
                  <a:gd name="T5" fmla="*/ 58020523 h 26"/>
                  <a:gd name="T6" fmla="*/ 11836958 w 100"/>
                  <a:gd name="T7" fmla="*/ 100568779 h 26"/>
                  <a:gd name="T8" fmla="*/ 394578500 w 100"/>
                  <a:gd name="T9" fmla="*/ 46416815 h 26"/>
                  <a:gd name="T10" fmla="*/ 0 60000 65536"/>
                  <a:gd name="T11" fmla="*/ 0 60000 65536"/>
                  <a:gd name="T12" fmla="*/ 0 60000 65536"/>
                  <a:gd name="T13" fmla="*/ 0 60000 65536"/>
                  <a:gd name="T14" fmla="*/ 0 60000 65536"/>
                  <a:gd name="T15" fmla="*/ 0 w 100"/>
                  <a:gd name="T16" fmla="*/ 0 h 26"/>
                  <a:gd name="T17" fmla="*/ 100 w 100"/>
                  <a:gd name="T18" fmla="*/ 26 h 26"/>
                </a:gdLst>
                <a:ahLst/>
                <a:cxnLst>
                  <a:cxn ang="T10">
                    <a:pos x="T0" y="T1"/>
                  </a:cxn>
                  <a:cxn ang="T11">
                    <a:pos x="T2" y="T3"/>
                  </a:cxn>
                  <a:cxn ang="T12">
                    <a:pos x="T4" y="T5"/>
                  </a:cxn>
                  <a:cxn ang="T13">
                    <a:pos x="T6" y="T7"/>
                  </a:cxn>
                  <a:cxn ang="T14">
                    <a:pos x="T8" y="T9"/>
                  </a:cxn>
                </a:cxnLst>
                <a:rect l="T15" t="T16" r="T17" b="T18"/>
                <a:pathLst>
                  <a:path w="100" h="26">
                    <a:moveTo>
                      <a:pt x="100" y="12"/>
                    </a:moveTo>
                    <a:cubicBezTo>
                      <a:pt x="99" y="0"/>
                      <a:pt x="99" y="0"/>
                      <a:pt x="99" y="0"/>
                    </a:cubicBezTo>
                    <a:cubicBezTo>
                      <a:pt x="67" y="2"/>
                      <a:pt x="35" y="7"/>
                      <a:pt x="0" y="15"/>
                    </a:cubicBezTo>
                    <a:cubicBezTo>
                      <a:pt x="3" y="26"/>
                      <a:pt x="3" y="26"/>
                      <a:pt x="3" y="26"/>
                    </a:cubicBezTo>
                    <a:cubicBezTo>
                      <a:pt x="37" y="19"/>
                      <a:pt x="68" y="14"/>
                      <a:pt x="100" y="12"/>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6" name="Freeform 119"/>
              <p:cNvSpPr/>
              <p:nvPr/>
            </p:nvSpPr>
            <p:spPr bwMode="auto">
              <a:xfrm>
                <a:off x="5618422" y="5560804"/>
                <a:ext cx="41301" cy="200607"/>
              </a:xfrm>
              <a:custGeom>
                <a:avLst/>
                <a:gdLst>
                  <a:gd name="T0" fmla="*/ 50282981 w 21"/>
                  <a:gd name="T1" fmla="*/ 402431687 h 100"/>
                  <a:gd name="T2" fmla="*/ 46416422 w 21"/>
                  <a:gd name="T3" fmla="*/ 366212104 h 100"/>
                  <a:gd name="T4" fmla="*/ 81227268 w 21"/>
                  <a:gd name="T5" fmla="*/ 8048352 h 100"/>
                  <a:gd name="T6" fmla="*/ 34810846 w 21"/>
                  <a:gd name="T7" fmla="*/ 0 h 100"/>
                  <a:gd name="T8" fmla="*/ 0 w 21"/>
                  <a:gd name="T9" fmla="*/ 366212104 h 100"/>
                  <a:gd name="T10" fmla="*/ 3868527 w 21"/>
                  <a:gd name="T11" fmla="*/ 402431687 h 100"/>
                  <a:gd name="T12" fmla="*/ 50282981 w 21"/>
                  <a:gd name="T13" fmla="*/ 402431687 h 100"/>
                  <a:gd name="T14" fmla="*/ 0 60000 65536"/>
                  <a:gd name="T15" fmla="*/ 0 60000 65536"/>
                  <a:gd name="T16" fmla="*/ 0 60000 65536"/>
                  <a:gd name="T17" fmla="*/ 0 60000 65536"/>
                  <a:gd name="T18" fmla="*/ 0 60000 65536"/>
                  <a:gd name="T19" fmla="*/ 0 60000 65536"/>
                  <a:gd name="T20" fmla="*/ 0 60000 65536"/>
                  <a:gd name="T21" fmla="*/ 0 w 21"/>
                  <a:gd name="T22" fmla="*/ 0 h 100"/>
                  <a:gd name="T23" fmla="*/ 21 w 21"/>
                  <a:gd name="T24" fmla="*/ 100 h 1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100">
                    <a:moveTo>
                      <a:pt x="13" y="100"/>
                    </a:moveTo>
                    <a:cubicBezTo>
                      <a:pt x="13" y="97"/>
                      <a:pt x="12" y="94"/>
                      <a:pt x="12" y="91"/>
                    </a:cubicBezTo>
                    <a:cubicBezTo>
                      <a:pt x="12" y="61"/>
                      <a:pt x="15" y="31"/>
                      <a:pt x="21" y="2"/>
                    </a:cubicBezTo>
                    <a:cubicBezTo>
                      <a:pt x="9" y="0"/>
                      <a:pt x="9" y="0"/>
                      <a:pt x="9" y="0"/>
                    </a:cubicBezTo>
                    <a:cubicBezTo>
                      <a:pt x="3" y="29"/>
                      <a:pt x="0" y="60"/>
                      <a:pt x="0" y="91"/>
                    </a:cubicBezTo>
                    <a:cubicBezTo>
                      <a:pt x="0" y="94"/>
                      <a:pt x="1" y="97"/>
                      <a:pt x="1" y="100"/>
                    </a:cubicBezTo>
                    <a:lnTo>
                      <a:pt x="13" y="10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7" name="Freeform 120"/>
              <p:cNvSpPr/>
              <p:nvPr/>
            </p:nvSpPr>
            <p:spPr bwMode="auto">
              <a:xfrm>
                <a:off x="8767162" y="4976685"/>
                <a:ext cx="173072" cy="137671"/>
              </a:xfrm>
              <a:custGeom>
                <a:avLst/>
                <a:gdLst>
                  <a:gd name="T0" fmla="*/ 0 w 87"/>
                  <a:gd name="T1" fmla="*/ 230894180 h 69"/>
                  <a:gd name="T2" fmla="*/ 23744682 w 87"/>
                  <a:gd name="T3" fmla="*/ 274685572 h 69"/>
                  <a:gd name="T4" fmla="*/ 344297902 w 87"/>
                  <a:gd name="T5" fmla="*/ 35828379 h 69"/>
                  <a:gd name="T6" fmla="*/ 312637673 w 87"/>
                  <a:gd name="T7" fmla="*/ 0 h 69"/>
                  <a:gd name="T8" fmla="*/ 0 w 87"/>
                  <a:gd name="T9" fmla="*/ 230894180 h 69"/>
                  <a:gd name="T10" fmla="*/ 0 60000 65536"/>
                  <a:gd name="T11" fmla="*/ 0 60000 65536"/>
                  <a:gd name="T12" fmla="*/ 0 60000 65536"/>
                  <a:gd name="T13" fmla="*/ 0 60000 65536"/>
                  <a:gd name="T14" fmla="*/ 0 60000 65536"/>
                  <a:gd name="T15" fmla="*/ 0 w 87"/>
                  <a:gd name="T16" fmla="*/ 0 h 69"/>
                  <a:gd name="T17" fmla="*/ 87 w 87"/>
                  <a:gd name="T18" fmla="*/ 69 h 69"/>
                </a:gdLst>
                <a:ahLst/>
                <a:cxnLst>
                  <a:cxn ang="T10">
                    <a:pos x="T0" y="T1"/>
                  </a:cxn>
                  <a:cxn ang="T11">
                    <a:pos x="T2" y="T3"/>
                  </a:cxn>
                  <a:cxn ang="T12">
                    <a:pos x="T4" y="T5"/>
                  </a:cxn>
                  <a:cxn ang="T13">
                    <a:pos x="T6" y="T7"/>
                  </a:cxn>
                  <a:cxn ang="T14">
                    <a:pos x="T8" y="T9"/>
                  </a:cxn>
                </a:cxnLst>
                <a:rect l="T15" t="T16" r="T17" b="T18"/>
                <a:pathLst>
                  <a:path w="87" h="69">
                    <a:moveTo>
                      <a:pt x="0" y="58"/>
                    </a:moveTo>
                    <a:cubicBezTo>
                      <a:pt x="6" y="69"/>
                      <a:pt x="6" y="69"/>
                      <a:pt x="6" y="69"/>
                    </a:cubicBezTo>
                    <a:cubicBezTo>
                      <a:pt x="35" y="51"/>
                      <a:pt x="62" y="31"/>
                      <a:pt x="87" y="9"/>
                    </a:cubicBezTo>
                    <a:cubicBezTo>
                      <a:pt x="79" y="0"/>
                      <a:pt x="79" y="0"/>
                      <a:pt x="79" y="0"/>
                    </a:cubicBezTo>
                    <a:cubicBezTo>
                      <a:pt x="55" y="22"/>
                      <a:pt x="28" y="41"/>
                      <a:pt x="0" y="58"/>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8" name="Freeform 121"/>
              <p:cNvSpPr/>
              <p:nvPr/>
            </p:nvSpPr>
            <p:spPr bwMode="auto">
              <a:xfrm>
                <a:off x="8737661" y="3330529"/>
                <a:ext cx="173072" cy="137671"/>
              </a:xfrm>
              <a:custGeom>
                <a:avLst/>
                <a:gdLst>
                  <a:gd name="T0" fmla="*/ 344297902 w 87"/>
                  <a:gd name="T1" fmla="*/ 238857146 h 69"/>
                  <a:gd name="T2" fmla="*/ 27701465 w 87"/>
                  <a:gd name="T3" fmla="*/ 0 h 69"/>
                  <a:gd name="T4" fmla="*/ 0 w 87"/>
                  <a:gd name="T5" fmla="*/ 39808865 h 69"/>
                  <a:gd name="T6" fmla="*/ 312637673 w 87"/>
                  <a:gd name="T7" fmla="*/ 274685572 h 69"/>
                  <a:gd name="T8" fmla="*/ 344297902 w 87"/>
                  <a:gd name="T9" fmla="*/ 238857146 h 69"/>
                  <a:gd name="T10" fmla="*/ 0 60000 65536"/>
                  <a:gd name="T11" fmla="*/ 0 60000 65536"/>
                  <a:gd name="T12" fmla="*/ 0 60000 65536"/>
                  <a:gd name="T13" fmla="*/ 0 60000 65536"/>
                  <a:gd name="T14" fmla="*/ 0 60000 65536"/>
                  <a:gd name="T15" fmla="*/ 0 w 87"/>
                  <a:gd name="T16" fmla="*/ 0 h 69"/>
                  <a:gd name="T17" fmla="*/ 87 w 87"/>
                  <a:gd name="T18" fmla="*/ 69 h 69"/>
                </a:gdLst>
                <a:ahLst/>
                <a:cxnLst>
                  <a:cxn ang="T10">
                    <a:pos x="T0" y="T1"/>
                  </a:cxn>
                  <a:cxn ang="T11">
                    <a:pos x="T2" y="T3"/>
                  </a:cxn>
                  <a:cxn ang="T12">
                    <a:pos x="T4" y="T5"/>
                  </a:cxn>
                  <a:cxn ang="T13">
                    <a:pos x="T6" y="T7"/>
                  </a:cxn>
                  <a:cxn ang="T14">
                    <a:pos x="T8" y="T9"/>
                  </a:cxn>
                </a:cxnLst>
                <a:rect l="T15" t="T16" r="T17" b="T18"/>
                <a:pathLst>
                  <a:path w="87" h="69">
                    <a:moveTo>
                      <a:pt x="87" y="60"/>
                    </a:moveTo>
                    <a:cubicBezTo>
                      <a:pt x="63" y="39"/>
                      <a:pt x="37" y="19"/>
                      <a:pt x="7" y="0"/>
                    </a:cubicBezTo>
                    <a:cubicBezTo>
                      <a:pt x="0" y="10"/>
                      <a:pt x="0" y="10"/>
                      <a:pt x="0" y="10"/>
                    </a:cubicBezTo>
                    <a:cubicBezTo>
                      <a:pt x="30" y="29"/>
                      <a:pt x="55" y="48"/>
                      <a:pt x="79" y="69"/>
                    </a:cubicBezTo>
                    <a:lnTo>
                      <a:pt x="87" y="60"/>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59" name="Freeform 122"/>
              <p:cNvSpPr/>
              <p:nvPr/>
            </p:nvSpPr>
            <p:spPr bwMode="auto">
              <a:xfrm>
                <a:off x="8950068" y="3505568"/>
                <a:ext cx="145538" cy="165206"/>
              </a:xfrm>
              <a:custGeom>
                <a:avLst/>
                <a:gdLst>
                  <a:gd name="T0" fmla="*/ 290154927 w 73"/>
                  <a:gd name="T1" fmla="*/ 301098896 h 83"/>
                  <a:gd name="T2" fmla="*/ 87444409 w 73"/>
                  <a:gd name="T3" fmla="*/ 55465422 h 83"/>
                  <a:gd name="T4" fmla="*/ 35772444 w 73"/>
                  <a:gd name="T5" fmla="*/ 0 h 83"/>
                  <a:gd name="T6" fmla="*/ 0 w 73"/>
                  <a:gd name="T7" fmla="*/ 31693672 h 83"/>
                  <a:gd name="T8" fmla="*/ 55645350 w 73"/>
                  <a:gd name="T9" fmla="*/ 87161092 h 83"/>
                  <a:gd name="T10" fmla="*/ 250407058 w 73"/>
                  <a:gd name="T11" fmla="*/ 328831599 h 83"/>
                  <a:gd name="T12" fmla="*/ 290154927 w 73"/>
                  <a:gd name="T13" fmla="*/ 301098896 h 83"/>
                  <a:gd name="T14" fmla="*/ 0 60000 65536"/>
                  <a:gd name="T15" fmla="*/ 0 60000 65536"/>
                  <a:gd name="T16" fmla="*/ 0 60000 65536"/>
                  <a:gd name="T17" fmla="*/ 0 60000 65536"/>
                  <a:gd name="T18" fmla="*/ 0 60000 65536"/>
                  <a:gd name="T19" fmla="*/ 0 60000 65536"/>
                  <a:gd name="T20" fmla="*/ 0 60000 65536"/>
                  <a:gd name="T21" fmla="*/ 0 w 73"/>
                  <a:gd name="T22" fmla="*/ 0 h 83"/>
                  <a:gd name="T23" fmla="*/ 73 w 73"/>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83">
                    <a:moveTo>
                      <a:pt x="73" y="76"/>
                    </a:moveTo>
                    <a:cubicBezTo>
                      <a:pt x="58" y="55"/>
                      <a:pt x="41" y="34"/>
                      <a:pt x="22" y="14"/>
                    </a:cubicBezTo>
                    <a:cubicBezTo>
                      <a:pt x="18" y="9"/>
                      <a:pt x="13" y="4"/>
                      <a:pt x="9" y="0"/>
                    </a:cubicBezTo>
                    <a:cubicBezTo>
                      <a:pt x="0" y="8"/>
                      <a:pt x="0" y="8"/>
                      <a:pt x="0" y="8"/>
                    </a:cubicBezTo>
                    <a:cubicBezTo>
                      <a:pt x="5" y="12"/>
                      <a:pt x="9" y="17"/>
                      <a:pt x="14" y="22"/>
                    </a:cubicBezTo>
                    <a:cubicBezTo>
                      <a:pt x="32" y="41"/>
                      <a:pt x="48" y="62"/>
                      <a:pt x="63" y="83"/>
                    </a:cubicBezTo>
                    <a:lnTo>
                      <a:pt x="73" y="76"/>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60" name="Freeform 123"/>
              <p:cNvSpPr/>
              <p:nvPr/>
            </p:nvSpPr>
            <p:spPr bwMode="auto">
              <a:xfrm>
                <a:off x="8539021" y="1066819"/>
                <a:ext cx="198640" cy="53102"/>
              </a:xfrm>
              <a:custGeom>
                <a:avLst/>
                <a:gdLst>
                  <a:gd name="T0" fmla="*/ 0 w 100"/>
                  <a:gd name="T1" fmla="*/ 46417050 h 27"/>
                  <a:gd name="T2" fmla="*/ 382741546 w 100"/>
                  <a:gd name="T3" fmla="*/ 104437868 h 27"/>
                  <a:gd name="T4" fmla="*/ 394578500 w 100"/>
                  <a:gd name="T5" fmla="*/ 58020818 h 27"/>
                  <a:gd name="T6" fmla="*/ 3944990 w 100"/>
                  <a:gd name="T7" fmla="*/ 0 h 27"/>
                  <a:gd name="T8" fmla="*/ 0 w 100"/>
                  <a:gd name="T9" fmla="*/ 46417050 h 27"/>
                  <a:gd name="T10" fmla="*/ 0 60000 65536"/>
                  <a:gd name="T11" fmla="*/ 0 60000 65536"/>
                  <a:gd name="T12" fmla="*/ 0 60000 65536"/>
                  <a:gd name="T13" fmla="*/ 0 60000 65536"/>
                  <a:gd name="T14" fmla="*/ 0 60000 65536"/>
                  <a:gd name="T15" fmla="*/ 0 w 100"/>
                  <a:gd name="T16" fmla="*/ 0 h 27"/>
                  <a:gd name="T17" fmla="*/ 100 w 100"/>
                  <a:gd name="T18" fmla="*/ 27 h 27"/>
                </a:gdLst>
                <a:ahLst/>
                <a:cxnLst>
                  <a:cxn ang="T10">
                    <a:pos x="T0" y="T1"/>
                  </a:cxn>
                  <a:cxn ang="T11">
                    <a:pos x="T2" y="T3"/>
                  </a:cxn>
                  <a:cxn ang="T12">
                    <a:pos x="T4" y="T5"/>
                  </a:cxn>
                  <a:cxn ang="T13">
                    <a:pos x="T6" y="T7"/>
                  </a:cxn>
                  <a:cxn ang="T14">
                    <a:pos x="T8" y="T9"/>
                  </a:cxn>
                </a:cxnLst>
                <a:rect l="T15" t="T16" r="T17" b="T18"/>
                <a:pathLst>
                  <a:path w="100" h="27">
                    <a:moveTo>
                      <a:pt x="0" y="12"/>
                    </a:moveTo>
                    <a:cubicBezTo>
                      <a:pt x="33" y="14"/>
                      <a:pt x="66" y="19"/>
                      <a:pt x="97" y="27"/>
                    </a:cubicBezTo>
                    <a:cubicBezTo>
                      <a:pt x="100" y="15"/>
                      <a:pt x="100" y="15"/>
                      <a:pt x="100" y="15"/>
                    </a:cubicBezTo>
                    <a:cubicBezTo>
                      <a:pt x="68" y="7"/>
                      <a:pt x="35" y="2"/>
                      <a:pt x="1" y="0"/>
                    </a:cubicBezTo>
                    <a:lnTo>
                      <a:pt x="0" y="12"/>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160861" name="Freeform 124"/>
              <p:cNvSpPr/>
              <p:nvPr/>
            </p:nvSpPr>
            <p:spPr bwMode="auto">
              <a:xfrm>
                <a:off x="8519353" y="5132057"/>
                <a:ext cx="190773" cy="96370"/>
              </a:xfrm>
              <a:custGeom>
                <a:avLst/>
                <a:gdLst>
                  <a:gd name="T0" fmla="*/ 323821291 w 96"/>
                  <a:gd name="T1" fmla="*/ 15472301 h 49"/>
                  <a:gd name="T2" fmla="*/ 0 w 96"/>
                  <a:gd name="T3" fmla="*/ 146985900 h 49"/>
                  <a:gd name="T4" fmla="*/ 15796401 w 96"/>
                  <a:gd name="T5" fmla="*/ 189534225 h 49"/>
                  <a:gd name="T6" fmla="*/ 343566290 w 96"/>
                  <a:gd name="T7" fmla="*/ 58020638 h 49"/>
                  <a:gd name="T8" fmla="*/ 379107686 w 96"/>
                  <a:gd name="T9" fmla="*/ 38679775 h 49"/>
                  <a:gd name="T10" fmla="*/ 359362687 w 96"/>
                  <a:gd name="T11" fmla="*/ 0 h 49"/>
                  <a:gd name="T12" fmla="*/ 323821291 w 96"/>
                  <a:gd name="T13" fmla="*/ 15472301 h 49"/>
                  <a:gd name="T14" fmla="*/ 0 60000 65536"/>
                  <a:gd name="T15" fmla="*/ 0 60000 65536"/>
                  <a:gd name="T16" fmla="*/ 0 60000 65536"/>
                  <a:gd name="T17" fmla="*/ 0 60000 65536"/>
                  <a:gd name="T18" fmla="*/ 0 60000 65536"/>
                  <a:gd name="T19" fmla="*/ 0 60000 65536"/>
                  <a:gd name="T20" fmla="*/ 0 60000 65536"/>
                  <a:gd name="T21" fmla="*/ 0 w 96"/>
                  <a:gd name="T22" fmla="*/ 0 h 49"/>
                  <a:gd name="T23" fmla="*/ 96 w 96"/>
                  <a:gd name="T24" fmla="*/ 49 h 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 h="49">
                    <a:moveTo>
                      <a:pt x="82" y="4"/>
                    </a:moveTo>
                    <a:cubicBezTo>
                      <a:pt x="55" y="18"/>
                      <a:pt x="28" y="29"/>
                      <a:pt x="0" y="38"/>
                    </a:cubicBezTo>
                    <a:cubicBezTo>
                      <a:pt x="4" y="49"/>
                      <a:pt x="4" y="49"/>
                      <a:pt x="4" y="49"/>
                    </a:cubicBezTo>
                    <a:cubicBezTo>
                      <a:pt x="32" y="40"/>
                      <a:pt x="60" y="29"/>
                      <a:pt x="87" y="15"/>
                    </a:cubicBezTo>
                    <a:cubicBezTo>
                      <a:pt x="90" y="14"/>
                      <a:pt x="93" y="12"/>
                      <a:pt x="96" y="10"/>
                    </a:cubicBezTo>
                    <a:cubicBezTo>
                      <a:pt x="91" y="0"/>
                      <a:pt x="91" y="0"/>
                      <a:pt x="91" y="0"/>
                    </a:cubicBezTo>
                    <a:cubicBezTo>
                      <a:pt x="88" y="1"/>
                      <a:pt x="85" y="3"/>
                      <a:pt x="82" y="4"/>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grpSp>
      </p:grpSp>
      <p:grpSp>
        <p:nvGrpSpPr>
          <p:cNvPr id="160772" name="Group 61"/>
          <p:cNvGrpSpPr/>
          <p:nvPr/>
        </p:nvGrpSpPr>
        <p:grpSpPr bwMode="auto">
          <a:xfrm>
            <a:off x="8065094" y="805303"/>
            <a:ext cx="806976" cy="806976"/>
            <a:chOff x="6120388" y="2293624"/>
            <a:chExt cx="764860" cy="765060"/>
          </a:xfrm>
        </p:grpSpPr>
        <p:sp>
          <p:nvSpPr>
            <p:cNvPr id="63" name="Oval 62"/>
            <p:cNvSpPr/>
            <p:nvPr/>
          </p:nvSpPr>
          <p:spPr bwMode="auto">
            <a:xfrm>
              <a:off x="6120388" y="2293624"/>
              <a:ext cx="764860" cy="765060"/>
            </a:xfrm>
            <a:prstGeom prst="ellipse">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sp>
          <p:nvSpPr>
            <p:cNvPr id="160807" name="Freeform 127"/>
            <p:cNvSpPr>
              <a:spLocks noEditPoints="1"/>
            </p:cNvSpPr>
            <p:nvPr/>
          </p:nvSpPr>
          <p:spPr bwMode="auto">
            <a:xfrm>
              <a:off x="6344584" y="2486093"/>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grpSp>
      <p:grpSp>
        <p:nvGrpSpPr>
          <p:cNvPr id="160773" name="Group 64"/>
          <p:cNvGrpSpPr/>
          <p:nvPr/>
        </p:nvGrpSpPr>
        <p:grpSpPr bwMode="auto">
          <a:xfrm>
            <a:off x="11259514" y="1888526"/>
            <a:ext cx="805301" cy="806976"/>
            <a:chOff x="6127152" y="3285112"/>
            <a:chExt cx="764860" cy="765060"/>
          </a:xfrm>
        </p:grpSpPr>
        <p:sp>
          <p:nvSpPr>
            <p:cNvPr id="66" name="Oval 65"/>
            <p:cNvSpPr/>
            <p:nvPr/>
          </p:nvSpPr>
          <p:spPr bwMode="auto">
            <a:xfrm>
              <a:off x="6127152" y="3285112"/>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nvGrpSpPr>
            <p:cNvPr id="67" name="Group 66"/>
            <p:cNvGrpSpPr/>
            <p:nvPr/>
          </p:nvGrpSpPr>
          <p:grpSpPr>
            <a:xfrm>
              <a:off x="6309551" y="3510984"/>
              <a:ext cx="386534" cy="314469"/>
              <a:chOff x="6369689" y="2031259"/>
              <a:chExt cx="386534" cy="314469"/>
            </a:xfrm>
            <a:solidFill>
              <a:schemeClr val="bg1"/>
            </a:solidFill>
          </p:grpSpPr>
          <p:sp>
            <p:nvSpPr>
              <p:cNvPr id="68"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9"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grpSp>
        <p:nvGrpSpPr>
          <p:cNvPr id="160774" name="Group 69"/>
          <p:cNvGrpSpPr/>
          <p:nvPr/>
        </p:nvGrpSpPr>
        <p:grpSpPr bwMode="auto">
          <a:xfrm>
            <a:off x="6511413" y="4711268"/>
            <a:ext cx="806976" cy="806976"/>
            <a:chOff x="6122601" y="4289483"/>
            <a:chExt cx="764860" cy="765060"/>
          </a:xfrm>
        </p:grpSpPr>
        <p:sp>
          <p:nvSpPr>
            <p:cNvPr id="71" name="Oval 70"/>
            <p:cNvSpPr/>
            <p:nvPr/>
          </p:nvSpPr>
          <p:spPr bwMode="auto">
            <a:xfrm>
              <a:off x="6122601" y="428948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nvGrpSpPr>
            <p:cNvPr id="72" name="Group 71"/>
            <p:cNvGrpSpPr/>
            <p:nvPr/>
          </p:nvGrpSpPr>
          <p:grpSpPr>
            <a:xfrm>
              <a:off x="6296103" y="4502331"/>
              <a:ext cx="386534" cy="339364"/>
              <a:chOff x="6369689" y="1149437"/>
              <a:chExt cx="386534" cy="339364"/>
            </a:xfrm>
            <a:solidFill>
              <a:schemeClr val="bg1"/>
            </a:solidFill>
          </p:grpSpPr>
          <p:sp>
            <p:nvSpPr>
              <p:cNvPr id="73"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4"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5"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6"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7"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8"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9"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grpSp>
        <p:nvGrpSpPr>
          <p:cNvPr id="160775" name="Group 79"/>
          <p:cNvGrpSpPr/>
          <p:nvPr/>
        </p:nvGrpSpPr>
        <p:grpSpPr bwMode="auto">
          <a:xfrm>
            <a:off x="10337016" y="4935615"/>
            <a:ext cx="806976" cy="806976"/>
            <a:chOff x="6130670" y="5263170"/>
            <a:chExt cx="764860" cy="765060"/>
          </a:xfrm>
        </p:grpSpPr>
        <p:sp>
          <p:nvSpPr>
            <p:cNvPr id="81" name="Oval 80"/>
            <p:cNvSpPr/>
            <p:nvPr/>
          </p:nvSpPr>
          <p:spPr bwMode="auto">
            <a:xfrm>
              <a:off x="6130670" y="5263170"/>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nvGrpSpPr>
            <p:cNvPr id="82" name="Group 81"/>
            <p:cNvGrpSpPr/>
            <p:nvPr/>
          </p:nvGrpSpPr>
          <p:grpSpPr>
            <a:xfrm>
              <a:off x="6316315" y="5452433"/>
              <a:ext cx="386534" cy="386534"/>
              <a:chOff x="5494418" y="5479932"/>
              <a:chExt cx="386534" cy="386534"/>
            </a:xfrm>
            <a:solidFill>
              <a:schemeClr val="bg1"/>
            </a:solidFill>
          </p:grpSpPr>
          <p:sp>
            <p:nvSpPr>
              <p:cNvPr id="83"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84"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85"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86"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grpSp>
        <p:nvGrpSpPr>
          <p:cNvPr id="90" name="Group 89"/>
          <p:cNvGrpSpPr/>
          <p:nvPr/>
        </p:nvGrpSpPr>
        <p:grpSpPr bwMode="auto">
          <a:xfrm>
            <a:off x="1609283" y="1573771"/>
            <a:ext cx="4147054" cy="1001523"/>
            <a:chOff x="1043873" y="930304"/>
            <a:chExt cx="3382471" cy="949664"/>
          </a:xfrm>
        </p:grpSpPr>
        <p:sp>
          <p:nvSpPr>
            <p:cNvPr id="91" name="TextBox 90"/>
            <p:cNvSpPr txBox="1"/>
            <p:nvPr/>
          </p:nvSpPr>
          <p:spPr>
            <a:xfrm>
              <a:off x="1043873" y="1238285"/>
              <a:ext cx="3382471" cy="641683"/>
            </a:xfrm>
            <a:prstGeom prst="rect">
              <a:avLst/>
            </a:prstGeom>
            <a:noFill/>
            <a:ln>
              <a:noFill/>
            </a:ln>
          </p:spPr>
          <p:txBody>
            <a:bodyPr>
              <a:spAutoFit/>
            </a:bodyPr>
            <a:lstStyle/>
            <a:p>
              <a:pPr fontAlgn="auto">
                <a:spcBef>
                  <a:spcPts val="0"/>
                </a:spcBef>
                <a:spcAft>
                  <a:spcPts val="0"/>
                </a:spcAft>
                <a:defRPr/>
              </a:pPr>
              <a:r>
                <a:rPr lang="en-GB" sz="1266" dirty="0" err="1">
                  <a:solidFill>
                    <a:schemeClr val="tx1">
                      <a:lumMod val="50000"/>
                      <a:lumOff val="50000"/>
                    </a:schemeClr>
                  </a:solidFill>
                  <a:ea typeface="+mn-ea"/>
                  <a:sym typeface="Arial" panose="020B0604020202020204" pitchFamily="34" charset="0"/>
                </a:rPr>
                <a:t>Consetetur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sadipscing</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elitr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nonumy</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eirmod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tempor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invidunt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ut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labore</a:t>
              </a:r>
              <a:r>
                <a:rPr lang="en-GB" sz="1266" dirty="0">
                  <a:solidFill>
                    <a:schemeClr val="tx1">
                      <a:lumMod val="50000"/>
                      <a:lumOff val="50000"/>
                    </a:schemeClr>
                  </a:solidFill>
                  <a:ea typeface="+mn-ea"/>
                  <a:sym typeface="Arial" panose="020B0604020202020204" pitchFamily="34" charset="0"/>
                </a:rPr>
                <a:t> et </a:t>
              </a:r>
              <a:r>
                <a:rPr lang="en-GB" sz="1266" dirty="0" err="1">
                  <a:solidFill>
                    <a:schemeClr val="tx1">
                      <a:lumMod val="50000"/>
                      <a:lumOff val="50000"/>
                    </a:schemeClr>
                  </a:solidFill>
                  <a:ea typeface="+mn-ea"/>
                  <a:sym typeface="Arial" panose="020B0604020202020204" pitchFamily="34" charset="0"/>
                </a:rPr>
                <a:t>dolore</a:t>
              </a:r>
              <a:r>
                <a:rPr lang="en-GB" sz="1266" dirty="0">
                  <a:solidFill>
                    <a:schemeClr val="tx1">
                      <a:lumMod val="50000"/>
                      <a:lumOff val="50000"/>
                    </a:schemeClr>
                  </a:solidFill>
                  <a:ea typeface="+mn-ea"/>
                  <a:sym typeface="Arial" panose="020B0604020202020204" pitchFamily="34" charset="0"/>
                </a:rPr>
                <a:t> magna </a:t>
              </a:r>
              <a:r>
                <a:rPr lang="en-GB" sz="1266" dirty="0" err="1">
                  <a:solidFill>
                    <a:schemeClr val="tx1">
                      <a:lumMod val="50000"/>
                      <a:lumOff val="50000"/>
                    </a:schemeClr>
                  </a:solidFill>
                  <a:ea typeface="+mn-ea"/>
                  <a:sym typeface="Arial" panose="020B0604020202020204" pitchFamily="34" charset="0"/>
                </a:rPr>
                <a:t>aliquyam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erat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voluptua</a:t>
              </a:r>
              <a:r>
                <a:rPr lang="en-GB" sz="1266" dirty="0">
                  <a:solidFill>
                    <a:schemeClr val="tx1">
                      <a:lumMod val="50000"/>
                      <a:lumOff val="50000"/>
                    </a:schemeClr>
                  </a:solidFill>
                  <a:ea typeface="+mn-ea"/>
                  <a:sym typeface="Arial" panose="020B0604020202020204" pitchFamily="34" charset="0"/>
                </a:rPr>
                <a:t>. At </a:t>
              </a:r>
              <a:r>
                <a:rPr lang="en-GB" sz="1266" dirty="0" err="1">
                  <a:solidFill>
                    <a:schemeClr val="tx1">
                      <a:lumMod val="50000"/>
                      <a:lumOff val="50000"/>
                    </a:schemeClr>
                  </a:solidFill>
                  <a:ea typeface="+mn-ea"/>
                  <a:sym typeface="Arial" panose="020B0604020202020204" pitchFamily="34" charset="0"/>
                </a:rPr>
                <a:t>vero</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eos</a:t>
              </a:r>
              <a:endParaRPr lang="en-GB" sz="1266" dirty="0">
                <a:solidFill>
                  <a:schemeClr val="tx1">
                    <a:lumMod val="50000"/>
                    <a:lumOff val="50000"/>
                  </a:schemeClr>
                </a:solidFill>
                <a:ea typeface="+mn-ea"/>
                <a:sym typeface="Arial" panose="020B0604020202020204" pitchFamily="34" charset="0"/>
              </a:endParaRPr>
            </a:p>
          </p:txBody>
        </p:sp>
        <p:sp>
          <p:nvSpPr>
            <p:cNvPr id="92" name="TextBox 91"/>
            <p:cNvSpPr txBox="1"/>
            <p:nvPr/>
          </p:nvSpPr>
          <p:spPr>
            <a:xfrm>
              <a:off x="1043873" y="930304"/>
              <a:ext cx="3026062" cy="350208"/>
            </a:xfrm>
            <a:prstGeom prst="rect">
              <a:avLst/>
            </a:prstGeom>
            <a:noFill/>
            <a:ln>
              <a:noFill/>
            </a:ln>
          </p:spPr>
          <p:txBody>
            <a:bodyPr>
              <a:spAutoFit/>
            </a:bodyPr>
            <a:lstStyle/>
            <a:p>
              <a:pPr fontAlgn="auto">
                <a:spcBef>
                  <a:spcPts val="0"/>
                </a:spcBef>
                <a:spcAft>
                  <a:spcPts val="0"/>
                </a:spcAft>
                <a:defRPr/>
              </a:pPr>
              <a:r>
                <a:rPr lang="id-ID" b="1" dirty="0">
                  <a:solidFill>
                    <a:schemeClr val="accent1"/>
                  </a:solidFill>
                  <a:ea typeface="+mn-ea"/>
                  <a:sym typeface="Arial" panose="020B0604020202020204" pitchFamily="34" charset="0"/>
                </a:rPr>
                <a:t>First</a:t>
              </a:r>
              <a:endParaRPr lang="en-GB" b="1" dirty="0">
                <a:solidFill>
                  <a:schemeClr val="accent1"/>
                </a:solidFill>
                <a:ea typeface="+mn-ea"/>
                <a:sym typeface="Arial" panose="020B0604020202020204" pitchFamily="34" charset="0"/>
              </a:endParaRPr>
            </a:p>
          </p:txBody>
        </p:sp>
      </p:grpSp>
      <p:grpSp>
        <p:nvGrpSpPr>
          <p:cNvPr id="93" name="Group 92"/>
          <p:cNvGrpSpPr/>
          <p:nvPr/>
        </p:nvGrpSpPr>
        <p:grpSpPr bwMode="auto">
          <a:xfrm>
            <a:off x="665021" y="1682596"/>
            <a:ext cx="776840" cy="776840"/>
            <a:chOff x="1731021" y="1638788"/>
            <a:chExt cx="736375" cy="736375"/>
          </a:xfrm>
        </p:grpSpPr>
        <p:sp>
          <p:nvSpPr>
            <p:cNvPr id="94" name="Oval 93"/>
            <p:cNvSpPr/>
            <p:nvPr/>
          </p:nvSpPr>
          <p:spPr>
            <a:xfrm>
              <a:off x="1731021" y="1638788"/>
              <a:ext cx="736375" cy="736375"/>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latin typeface="Arial" panose="020B0604020202020204" pitchFamily="34" charset="0"/>
                <a:sym typeface="Arial" panose="020B0604020202020204" pitchFamily="34" charset="0"/>
              </a:endParaRPr>
            </a:p>
          </p:txBody>
        </p:sp>
        <p:sp>
          <p:nvSpPr>
            <p:cNvPr id="160797" name="TextBox 94"/>
            <p:cNvSpPr txBox="1">
              <a:spLocks noChangeArrowheads="1"/>
            </p:cNvSpPr>
            <p:nvPr/>
          </p:nvSpPr>
          <p:spPr bwMode="auto">
            <a:xfrm>
              <a:off x="1786991" y="1774998"/>
              <a:ext cx="624434" cy="456702"/>
            </a:xfrm>
            <a:prstGeom prst="rect">
              <a:avLst/>
            </a:prstGeom>
            <a:noFill/>
            <a:ln w="9525">
              <a:noFill/>
              <a:miter lim="800000"/>
            </a:ln>
          </p:spPr>
          <p:txBody>
            <a:bodyPr>
              <a:spAutoFit/>
            </a:bodyPr>
            <a:lstStyle/>
            <a:p>
              <a:pPr algn="ctr"/>
              <a:r>
                <a:rPr lang="en-GB" altLang="zh-CN" sz="2531" b="1">
                  <a:solidFill>
                    <a:schemeClr val="bg1"/>
                  </a:solidFill>
                  <a:sym typeface="Arial" panose="020B0604020202020204" pitchFamily="34" charset="0"/>
                </a:rPr>
                <a:t>01</a:t>
              </a:r>
            </a:p>
          </p:txBody>
        </p:sp>
      </p:grpSp>
      <p:grpSp>
        <p:nvGrpSpPr>
          <p:cNvPr id="96" name="Group 95"/>
          <p:cNvGrpSpPr/>
          <p:nvPr/>
        </p:nvGrpSpPr>
        <p:grpSpPr bwMode="auto">
          <a:xfrm>
            <a:off x="1609283" y="2926544"/>
            <a:ext cx="4147054" cy="1001523"/>
            <a:chOff x="1043873" y="930304"/>
            <a:chExt cx="3382471" cy="949664"/>
          </a:xfrm>
        </p:grpSpPr>
        <p:sp>
          <p:nvSpPr>
            <p:cNvPr id="97" name="TextBox 96"/>
            <p:cNvSpPr txBox="1"/>
            <p:nvPr/>
          </p:nvSpPr>
          <p:spPr>
            <a:xfrm>
              <a:off x="1043873" y="1238285"/>
              <a:ext cx="3382471" cy="641683"/>
            </a:xfrm>
            <a:prstGeom prst="rect">
              <a:avLst/>
            </a:prstGeom>
            <a:noFill/>
            <a:ln>
              <a:noFill/>
            </a:ln>
          </p:spPr>
          <p:txBody>
            <a:bodyPr>
              <a:spAutoFit/>
            </a:bodyPr>
            <a:lstStyle/>
            <a:p>
              <a:pPr fontAlgn="auto">
                <a:spcBef>
                  <a:spcPts val="0"/>
                </a:spcBef>
                <a:spcAft>
                  <a:spcPts val="0"/>
                </a:spcAft>
                <a:defRPr/>
              </a:pPr>
              <a:r>
                <a:rPr lang="en-GB" sz="1266" dirty="0">
                  <a:solidFill>
                    <a:schemeClr val="tx1">
                      <a:lumMod val="50000"/>
                      <a:lumOff val="50000"/>
                    </a:schemeClr>
                  </a:solidFill>
                  <a:ea typeface="+mn-ea"/>
                  <a:sym typeface="Arial" panose="020B0604020202020204" pitchFamily="34" charset="0"/>
                </a:rPr>
                <a:t>Lorem ipsum </a:t>
              </a:r>
              <a:r>
                <a:rPr lang="en-GB" sz="1266" dirty="0" err="1">
                  <a:solidFill>
                    <a:schemeClr val="tx1">
                      <a:lumMod val="50000"/>
                      <a:lumOff val="50000"/>
                    </a:schemeClr>
                  </a:solidFill>
                  <a:ea typeface="+mn-ea"/>
                  <a:sym typeface="Arial" panose="020B0604020202020204" pitchFamily="34" charset="0"/>
                </a:rPr>
                <a:t>dolor</a:t>
              </a:r>
              <a:r>
                <a:rPr lang="en-GB" sz="1266" dirty="0">
                  <a:solidFill>
                    <a:schemeClr val="tx1">
                      <a:lumMod val="50000"/>
                      <a:lumOff val="50000"/>
                    </a:schemeClr>
                  </a:solidFill>
                  <a:ea typeface="+mn-ea"/>
                  <a:sym typeface="Arial" panose="020B0604020202020204" pitchFamily="34" charset="0"/>
                </a:rPr>
                <a:t> sit </a:t>
              </a:r>
              <a:r>
                <a:rPr lang="en-GB" sz="1266" dirty="0" err="1">
                  <a:solidFill>
                    <a:schemeClr val="tx1">
                      <a:lumMod val="50000"/>
                      <a:lumOff val="50000"/>
                    </a:schemeClr>
                  </a:solidFill>
                  <a:ea typeface="+mn-ea"/>
                  <a:sym typeface="Arial" panose="020B0604020202020204" pitchFamily="34" charset="0"/>
                </a:rPr>
                <a:t>amet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consetetur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sadipscing</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elitr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nonumy</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eirmod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tempor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invidunt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ut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labore</a:t>
              </a:r>
              <a:r>
                <a:rPr lang="en-GB" sz="1266" dirty="0">
                  <a:solidFill>
                    <a:schemeClr val="tx1">
                      <a:lumMod val="50000"/>
                      <a:lumOff val="50000"/>
                    </a:schemeClr>
                  </a:solidFill>
                  <a:ea typeface="+mn-ea"/>
                  <a:sym typeface="Arial" panose="020B0604020202020204" pitchFamily="34" charset="0"/>
                </a:rPr>
                <a:t> et </a:t>
              </a:r>
              <a:r>
                <a:rPr lang="en-GB" sz="1266" dirty="0" err="1">
                  <a:solidFill>
                    <a:schemeClr val="tx1">
                      <a:lumMod val="50000"/>
                      <a:lumOff val="50000"/>
                    </a:schemeClr>
                  </a:solidFill>
                  <a:ea typeface="+mn-ea"/>
                  <a:sym typeface="Arial" panose="020B0604020202020204" pitchFamily="34" charset="0"/>
                </a:rPr>
                <a:t>dolore</a:t>
              </a:r>
              <a:r>
                <a:rPr lang="en-GB" sz="1266" dirty="0">
                  <a:solidFill>
                    <a:schemeClr val="tx1">
                      <a:lumMod val="50000"/>
                      <a:lumOff val="50000"/>
                    </a:schemeClr>
                  </a:solidFill>
                  <a:ea typeface="+mn-ea"/>
                  <a:sym typeface="Arial" panose="020B0604020202020204" pitchFamily="34" charset="0"/>
                </a:rPr>
                <a:t> magna </a:t>
              </a:r>
              <a:r>
                <a:rPr lang="en-GB" sz="1266" dirty="0" err="1">
                  <a:solidFill>
                    <a:schemeClr val="tx1">
                      <a:lumMod val="50000"/>
                      <a:lumOff val="50000"/>
                    </a:schemeClr>
                  </a:solidFill>
                  <a:ea typeface="+mn-ea"/>
                  <a:sym typeface="Arial" panose="020B0604020202020204" pitchFamily="34" charset="0"/>
                </a:rPr>
                <a:t>aliquyam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erat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endParaRPr lang="en-GB" sz="1266" dirty="0">
                <a:solidFill>
                  <a:schemeClr val="tx1">
                    <a:lumMod val="50000"/>
                    <a:lumOff val="50000"/>
                  </a:schemeClr>
                </a:solidFill>
                <a:ea typeface="+mn-ea"/>
                <a:sym typeface="Arial" panose="020B0604020202020204" pitchFamily="34" charset="0"/>
              </a:endParaRPr>
            </a:p>
          </p:txBody>
        </p:sp>
        <p:sp>
          <p:nvSpPr>
            <p:cNvPr id="98" name="TextBox 97"/>
            <p:cNvSpPr txBox="1"/>
            <p:nvPr/>
          </p:nvSpPr>
          <p:spPr>
            <a:xfrm>
              <a:off x="1043873" y="930304"/>
              <a:ext cx="3026062" cy="350208"/>
            </a:xfrm>
            <a:prstGeom prst="rect">
              <a:avLst/>
            </a:prstGeom>
            <a:noFill/>
            <a:ln>
              <a:noFill/>
            </a:ln>
          </p:spPr>
          <p:txBody>
            <a:bodyPr>
              <a:spAutoFit/>
            </a:bodyPr>
            <a:lstStyle/>
            <a:p>
              <a:pPr fontAlgn="auto">
                <a:spcBef>
                  <a:spcPts val="0"/>
                </a:spcBef>
                <a:spcAft>
                  <a:spcPts val="0"/>
                </a:spcAft>
                <a:defRPr/>
              </a:pPr>
              <a:r>
                <a:rPr lang="id-ID" b="1" dirty="0">
                  <a:solidFill>
                    <a:schemeClr val="accent2"/>
                  </a:solidFill>
                  <a:ea typeface="+mn-ea"/>
                  <a:sym typeface="Arial" panose="020B0604020202020204" pitchFamily="34" charset="0"/>
                </a:rPr>
                <a:t>Second</a:t>
              </a:r>
              <a:endParaRPr lang="en-GB" b="1" dirty="0">
                <a:solidFill>
                  <a:schemeClr val="accent2"/>
                </a:solidFill>
                <a:ea typeface="+mn-ea"/>
                <a:sym typeface="Arial" panose="020B0604020202020204" pitchFamily="34" charset="0"/>
              </a:endParaRPr>
            </a:p>
          </p:txBody>
        </p:sp>
      </p:grpSp>
      <p:grpSp>
        <p:nvGrpSpPr>
          <p:cNvPr id="99" name="Group 98"/>
          <p:cNvGrpSpPr/>
          <p:nvPr/>
        </p:nvGrpSpPr>
        <p:grpSpPr bwMode="auto">
          <a:xfrm>
            <a:off x="665021" y="3035370"/>
            <a:ext cx="776840" cy="775165"/>
            <a:chOff x="1731021" y="2821439"/>
            <a:chExt cx="736375" cy="736375"/>
          </a:xfrm>
        </p:grpSpPr>
        <p:sp>
          <p:nvSpPr>
            <p:cNvPr id="100" name="Oval 99"/>
            <p:cNvSpPr/>
            <p:nvPr/>
          </p:nvSpPr>
          <p:spPr>
            <a:xfrm>
              <a:off x="1731021" y="2821439"/>
              <a:ext cx="736375" cy="736375"/>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latin typeface="Arial" panose="020B0604020202020204" pitchFamily="34" charset="0"/>
                <a:sym typeface="Arial" panose="020B0604020202020204" pitchFamily="34" charset="0"/>
              </a:endParaRPr>
            </a:p>
          </p:txBody>
        </p:sp>
        <p:sp>
          <p:nvSpPr>
            <p:cNvPr id="160793" name="TextBox 100"/>
            <p:cNvSpPr txBox="1">
              <a:spLocks noChangeArrowheads="1"/>
            </p:cNvSpPr>
            <p:nvPr/>
          </p:nvSpPr>
          <p:spPr bwMode="auto">
            <a:xfrm>
              <a:off x="1786991" y="2957649"/>
              <a:ext cx="624434" cy="457689"/>
            </a:xfrm>
            <a:prstGeom prst="rect">
              <a:avLst/>
            </a:prstGeom>
            <a:noFill/>
            <a:ln w="9525">
              <a:noFill/>
              <a:miter lim="800000"/>
            </a:ln>
          </p:spPr>
          <p:txBody>
            <a:bodyPr>
              <a:spAutoFit/>
            </a:bodyPr>
            <a:lstStyle/>
            <a:p>
              <a:pPr algn="ctr"/>
              <a:r>
                <a:rPr lang="en-GB" altLang="zh-CN" sz="2531" b="1">
                  <a:solidFill>
                    <a:schemeClr val="bg1"/>
                  </a:solidFill>
                  <a:sym typeface="Arial" panose="020B0604020202020204" pitchFamily="34" charset="0"/>
                </a:rPr>
                <a:t>02</a:t>
              </a:r>
            </a:p>
          </p:txBody>
        </p:sp>
      </p:grpSp>
      <p:grpSp>
        <p:nvGrpSpPr>
          <p:cNvPr id="102" name="Group 101"/>
          <p:cNvGrpSpPr/>
          <p:nvPr/>
        </p:nvGrpSpPr>
        <p:grpSpPr bwMode="auto">
          <a:xfrm>
            <a:off x="1609283" y="4279318"/>
            <a:ext cx="4147054" cy="1001523"/>
            <a:chOff x="1043873" y="930304"/>
            <a:chExt cx="3382471" cy="949664"/>
          </a:xfrm>
        </p:grpSpPr>
        <p:sp>
          <p:nvSpPr>
            <p:cNvPr id="103" name="TextBox 102"/>
            <p:cNvSpPr txBox="1"/>
            <p:nvPr/>
          </p:nvSpPr>
          <p:spPr>
            <a:xfrm>
              <a:off x="1043873" y="1238285"/>
              <a:ext cx="3382471" cy="641683"/>
            </a:xfrm>
            <a:prstGeom prst="rect">
              <a:avLst/>
            </a:prstGeom>
            <a:noFill/>
            <a:ln>
              <a:noFill/>
            </a:ln>
          </p:spPr>
          <p:txBody>
            <a:bodyPr>
              <a:spAutoFit/>
            </a:bodyPr>
            <a:lstStyle/>
            <a:p>
              <a:pPr fontAlgn="auto">
                <a:spcBef>
                  <a:spcPts val="0"/>
                </a:spcBef>
                <a:spcAft>
                  <a:spcPts val="0"/>
                </a:spcAft>
                <a:defRPr/>
              </a:pPr>
              <a:r>
                <a:rPr lang="en-GB" sz="1266" dirty="0" err="1">
                  <a:solidFill>
                    <a:schemeClr val="tx1">
                      <a:lumMod val="50000"/>
                      <a:lumOff val="50000"/>
                    </a:schemeClr>
                  </a:solidFill>
                  <a:ea typeface="+mn-ea"/>
                  <a:sym typeface="Arial" panose="020B0604020202020204" pitchFamily="34" charset="0"/>
                </a:rPr>
                <a:t>Consetetur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sadipscing</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elitr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nonumy</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eirmod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tempor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invidunt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ut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labore</a:t>
              </a:r>
              <a:r>
                <a:rPr lang="en-GB" sz="1266" dirty="0">
                  <a:solidFill>
                    <a:schemeClr val="tx1">
                      <a:lumMod val="50000"/>
                      <a:lumOff val="50000"/>
                    </a:schemeClr>
                  </a:solidFill>
                  <a:ea typeface="+mn-ea"/>
                  <a:sym typeface="Arial" panose="020B0604020202020204" pitchFamily="34" charset="0"/>
                </a:rPr>
                <a:t> et </a:t>
              </a:r>
              <a:r>
                <a:rPr lang="en-GB" sz="1266" dirty="0" err="1">
                  <a:solidFill>
                    <a:schemeClr val="tx1">
                      <a:lumMod val="50000"/>
                      <a:lumOff val="50000"/>
                    </a:schemeClr>
                  </a:solidFill>
                  <a:ea typeface="+mn-ea"/>
                  <a:sym typeface="Arial" panose="020B0604020202020204" pitchFamily="34" charset="0"/>
                </a:rPr>
                <a:t>dolore</a:t>
              </a:r>
              <a:r>
                <a:rPr lang="en-GB" sz="1266" dirty="0">
                  <a:solidFill>
                    <a:schemeClr val="tx1">
                      <a:lumMod val="50000"/>
                      <a:lumOff val="50000"/>
                    </a:schemeClr>
                  </a:solidFill>
                  <a:ea typeface="+mn-ea"/>
                  <a:sym typeface="Arial" panose="020B0604020202020204" pitchFamily="34" charset="0"/>
                </a:rPr>
                <a:t> magna </a:t>
              </a:r>
              <a:r>
                <a:rPr lang="en-GB" sz="1266" dirty="0" err="1">
                  <a:solidFill>
                    <a:schemeClr val="tx1">
                      <a:lumMod val="50000"/>
                      <a:lumOff val="50000"/>
                    </a:schemeClr>
                  </a:solidFill>
                  <a:ea typeface="+mn-ea"/>
                  <a:sym typeface="Arial" panose="020B0604020202020204" pitchFamily="34" charset="0"/>
                </a:rPr>
                <a:t>aliquyam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erat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voluptua</a:t>
              </a:r>
              <a:r>
                <a:rPr lang="en-GB" sz="1266" dirty="0">
                  <a:solidFill>
                    <a:schemeClr val="tx1">
                      <a:lumMod val="50000"/>
                      <a:lumOff val="50000"/>
                    </a:schemeClr>
                  </a:solidFill>
                  <a:ea typeface="+mn-ea"/>
                  <a:sym typeface="Arial" panose="020B0604020202020204" pitchFamily="34" charset="0"/>
                </a:rPr>
                <a:t>. At </a:t>
              </a:r>
              <a:r>
                <a:rPr lang="en-GB" sz="1266" dirty="0" err="1">
                  <a:solidFill>
                    <a:schemeClr val="tx1">
                      <a:lumMod val="50000"/>
                      <a:lumOff val="50000"/>
                    </a:schemeClr>
                  </a:solidFill>
                  <a:ea typeface="+mn-ea"/>
                  <a:sym typeface="Arial" panose="020B0604020202020204" pitchFamily="34" charset="0"/>
                </a:rPr>
                <a:t>vero</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eos</a:t>
              </a:r>
              <a:endParaRPr lang="en-GB" sz="1266" dirty="0">
                <a:solidFill>
                  <a:schemeClr val="tx1">
                    <a:lumMod val="50000"/>
                    <a:lumOff val="50000"/>
                  </a:schemeClr>
                </a:solidFill>
                <a:ea typeface="+mn-ea"/>
                <a:sym typeface="Arial" panose="020B0604020202020204" pitchFamily="34" charset="0"/>
              </a:endParaRPr>
            </a:p>
          </p:txBody>
        </p:sp>
        <p:sp>
          <p:nvSpPr>
            <p:cNvPr id="104" name="TextBox 103"/>
            <p:cNvSpPr txBox="1"/>
            <p:nvPr/>
          </p:nvSpPr>
          <p:spPr>
            <a:xfrm>
              <a:off x="1043873" y="930304"/>
              <a:ext cx="3026062" cy="350208"/>
            </a:xfrm>
            <a:prstGeom prst="rect">
              <a:avLst/>
            </a:prstGeom>
            <a:noFill/>
            <a:ln>
              <a:noFill/>
            </a:ln>
          </p:spPr>
          <p:txBody>
            <a:bodyPr>
              <a:spAutoFit/>
            </a:bodyPr>
            <a:lstStyle/>
            <a:p>
              <a:pPr fontAlgn="auto">
                <a:spcBef>
                  <a:spcPts val="0"/>
                </a:spcBef>
                <a:spcAft>
                  <a:spcPts val="0"/>
                </a:spcAft>
                <a:defRPr/>
              </a:pPr>
              <a:r>
                <a:rPr lang="id-ID" b="1" dirty="0">
                  <a:solidFill>
                    <a:schemeClr val="accent3"/>
                  </a:solidFill>
                  <a:ea typeface="+mn-ea"/>
                  <a:sym typeface="Arial" panose="020B0604020202020204" pitchFamily="34" charset="0"/>
                </a:rPr>
                <a:t>Third</a:t>
              </a:r>
              <a:endParaRPr lang="en-GB" b="1" dirty="0">
                <a:solidFill>
                  <a:schemeClr val="accent3"/>
                </a:solidFill>
                <a:ea typeface="+mn-ea"/>
                <a:sym typeface="Arial" panose="020B0604020202020204" pitchFamily="34" charset="0"/>
              </a:endParaRPr>
            </a:p>
          </p:txBody>
        </p:sp>
      </p:grpSp>
      <p:grpSp>
        <p:nvGrpSpPr>
          <p:cNvPr id="105" name="Group 104"/>
          <p:cNvGrpSpPr/>
          <p:nvPr/>
        </p:nvGrpSpPr>
        <p:grpSpPr bwMode="auto">
          <a:xfrm>
            <a:off x="665021" y="4388143"/>
            <a:ext cx="776840" cy="775165"/>
            <a:chOff x="1731021" y="4175657"/>
            <a:chExt cx="736375" cy="736375"/>
          </a:xfrm>
        </p:grpSpPr>
        <p:sp>
          <p:nvSpPr>
            <p:cNvPr id="106" name="Oval 105"/>
            <p:cNvSpPr/>
            <p:nvPr/>
          </p:nvSpPr>
          <p:spPr>
            <a:xfrm>
              <a:off x="1731021" y="4175657"/>
              <a:ext cx="736375" cy="736375"/>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latin typeface="Arial" panose="020B0604020202020204" pitchFamily="34" charset="0"/>
                <a:sym typeface="Arial" panose="020B0604020202020204" pitchFamily="34" charset="0"/>
              </a:endParaRPr>
            </a:p>
          </p:txBody>
        </p:sp>
        <p:sp>
          <p:nvSpPr>
            <p:cNvPr id="160789" name="TextBox 106"/>
            <p:cNvSpPr txBox="1">
              <a:spLocks noChangeArrowheads="1"/>
            </p:cNvSpPr>
            <p:nvPr/>
          </p:nvSpPr>
          <p:spPr bwMode="auto">
            <a:xfrm>
              <a:off x="1786991" y="4311867"/>
              <a:ext cx="624434" cy="457689"/>
            </a:xfrm>
            <a:prstGeom prst="rect">
              <a:avLst/>
            </a:prstGeom>
            <a:noFill/>
            <a:ln w="9525">
              <a:noFill/>
              <a:miter lim="800000"/>
            </a:ln>
          </p:spPr>
          <p:txBody>
            <a:bodyPr>
              <a:spAutoFit/>
            </a:bodyPr>
            <a:lstStyle/>
            <a:p>
              <a:pPr algn="ctr"/>
              <a:r>
                <a:rPr lang="en-GB" altLang="zh-CN" sz="2531" b="1">
                  <a:solidFill>
                    <a:schemeClr val="bg1"/>
                  </a:solidFill>
                  <a:sym typeface="Arial" panose="020B0604020202020204" pitchFamily="34" charset="0"/>
                </a:rPr>
                <a:t>03</a:t>
              </a:r>
            </a:p>
          </p:txBody>
        </p:sp>
      </p:grpSp>
      <p:grpSp>
        <p:nvGrpSpPr>
          <p:cNvPr id="108" name="Group 107"/>
          <p:cNvGrpSpPr/>
          <p:nvPr/>
        </p:nvGrpSpPr>
        <p:grpSpPr bwMode="auto">
          <a:xfrm>
            <a:off x="1667880" y="5486435"/>
            <a:ext cx="4147055" cy="1001524"/>
            <a:chOff x="1043873" y="930304"/>
            <a:chExt cx="3382471" cy="949666"/>
          </a:xfrm>
        </p:grpSpPr>
        <p:sp>
          <p:nvSpPr>
            <p:cNvPr id="109" name="TextBox 108"/>
            <p:cNvSpPr txBox="1"/>
            <p:nvPr/>
          </p:nvSpPr>
          <p:spPr>
            <a:xfrm>
              <a:off x="1043873" y="1238286"/>
              <a:ext cx="3382471" cy="641684"/>
            </a:xfrm>
            <a:prstGeom prst="rect">
              <a:avLst/>
            </a:prstGeom>
            <a:noFill/>
            <a:ln>
              <a:noFill/>
            </a:ln>
          </p:spPr>
          <p:txBody>
            <a:bodyPr>
              <a:spAutoFit/>
            </a:bodyPr>
            <a:lstStyle/>
            <a:p>
              <a:pPr fontAlgn="auto">
                <a:spcBef>
                  <a:spcPts val="0"/>
                </a:spcBef>
                <a:spcAft>
                  <a:spcPts val="0"/>
                </a:spcAft>
                <a:defRPr/>
              </a:pPr>
              <a:r>
                <a:rPr lang="en-GB" sz="1266" dirty="0" err="1">
                  <a:solidFill>
                    <a:schemeClr val="tx1">
                      <a:lumMod val="50000"/>
                      <a:lumOff val="50000"/>
                    </a:schemeClr>
                  </a:solidFill>
                  <a:ea typeface="+mn-ea"/>
                  <a:sym typeface="Arial" panose="020B0604020202020204" pitchFamily="34" charset="0"/>
                </a:rPr>
                <a:t>Consetetur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sadipscing</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elitr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nonumy</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eirmod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tempor</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invidunt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ut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labore</a:t>
              </a:r>
              <a:r>
                <a:rPr lang="en-GB" sz="1266" dirty="0">
                  <a:solidFill>
                    <a:schemeClr val="tx1">
                      <a:lumMod val="50000"/>
                      <a:lumOff val="50000"/>
                    </a:schemeClr>
                  </a:solidFill>
                  <a:ea typeface="+mn-ea"/>
                  <a:sym typeface="Arial" panose="020B0604020202020204" pitchFamily="34" charset="0"/>
                </a:rPr>
                <a:t> et </a:t>
              </a:r>
              <a:r>
                <a:rPr lang="en-GB" sz="1266" dirty="0" err="1">
                  <a:solidFill>
                    <a:schemeClr val="tx1">
                      <a:lumMod val="50000"/>
                      <a:lumOff val="50000"/>
                    </a:schemeClr>
                  </a:solidFill>
                  <a:ea typeface="+mn-ea"/>
                  <a:sym typeface="Arial" panose="020B0604020202020204" pitchFamily="34" charset="0"/>
                </a:rPr>
                <a:t>dolore</a:t>
              </a:r>
              <a:r>
                <a:rPr lang="en-GB" sz="1266" dirty="0">
                  <a:solidFill>
                    <a:schemeClr val="tx1">
                      <a:lumMod val="50000"/>
                      <a:lumOff val="50000"/>
                    </a:schemeClr>
                  </a:solidFill>
                  <a:ea typeface="+mn-ea"/>
                  <a:sym typeface="Arial" panose="020B0604020202020204" pitchFamily="34" charset="0"/>
                </a:rPr>
                <a:t> magna </a:t>
              </a:r>
              <a:r>
                <a:rPr lang="en-GB" sz="1266" dirty="0" err="1">
                  <a:solidFill>
                    <a:schemeClr val="tx1">
                      <a:lumMod val="50000"/>
                      <a:lumOff val="50000"/>
                    </a:schemeClr>
                  </a:solidFill>
                  <a:ea typeface="+mn-ea"/>
                  <a:sym typeface="Arial" panose="020B0604020202020204" pitchFamily="34" charset="0"/>
                </a:rPr>
                <a:t>aliquyam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erat</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sed</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diam</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voluptua</a:t>
              </a:r>
              <a:r>
                <a:rPr lang="en-GB" sz="1266" dirty="0">
                  <a:solidFill>
                    <a:schemeClr val="tx1">
                      <a:lumMod val="50000"/>
                      <a:lumOff val="50000"/>
                    </a:schemeClr>
                  </a:solidFill>
                  <a:ea typeface="+mn-ea"/>
                  <a:sym typeface="Arial" panose="020B0604020202020204" pitchFamily="34" charset="0"/>
                </a:rPr>
                <a:t>. At </a:t>
              </a:r>
              <a:r>
                <a:rPr lang="en-GB" sz="1266" dirty="0" err="1">
                  <a:solidFill>
                    <a:schemeClr val="tx1">
                      <a:lumMod val="50000"/>
                      <a:lumOff val="50000"/>
                    </a:schemeClr>
                  </a:solidFill>
                  <a:ea typeface="+mn-ea"/>
                  <a:sym typeface="Arial" panose="020B0604020202020204" pitchFamily="34" charset="0"/>
                </a:rPr>
                <a:t>vero</a:t>
              </a:r>
              <a:r>
                <a:rPr lang="en-GB" sz="1266" dirty="0">
                  <a:solidFill>
                    <a:schemeClr val="tx1">
                      <a:lumMod val="50000"/>
                      <a:lumOff val="50000"/>
                    </a:schemeClr>
                  </a:solidFill>
                  <a:ea typeface="+mn-ea"/>
                  <a:sym typeface="Arial" panose="020B0604020202020204" pitchFamily="34" charset="0"/>
                </a:rPr>
                <a:t> </a:t>
              </a:r>
              <a:r>
                <a:rPr lang="en-GB" sz="1266" dirty="0" err="1">
                  <a:solidFill>
                    <a:schemeClr val="tx1">
                      <a:lumMod val="50000"/>
                      <a:lumOff val="50000"/>
                    </a:schemeClr>
                  </a:solidFill>
                  <a:ea typeface="+mn-ea"/>
                  <a:sym typeface="Arial" panose="020B0604020202020204" pitchFamily="34" charset="0"/>
                </a:rPr>
                <a:t>eos</a:t>
              </a:r>
              <a:endParaRPr lang="en-GB" sz="1266" dirty="0">
                <a:solidFill>
                  <a:schemeClr val="tx1">
                    <a:lumMod val="50000"/>
                    <a:lumOff val="50000"/>
                  </a:schemeClr>
                </a:solidFill>
                <a:ea typeface="+mn-ea"/>
                <a:sym typeface="Arial" panose="020B0604020202020204" pitchFamily="34" charset="0"/>
              </a:endParaRPr>
            </a:p>
          </p:txBody>
        </p:sp>
        <p:sp>
          <p:nvSpPr>
            <p:cNvPr id="110" name="TextBox 109"/>
            <p:cNvSpPr txBox="1"/>
            <p:nvPr/>
          </p:nvSpPr>
          <p:spPr>
            <a:xfrm>
              <a:off x="1043873" y="930304"/>
              <a:ext cx="3026062" cy="350208"/>
            </a:xfrm>
            <a:prstGeom prst="rect">
              <a:avLst/>
            </a:prstGeom>
            <a:noFill/>
            <a:ln>
              <a:noFill/>
            </a:ln>
          </p:spPr>
          <p:txBody>
            <a:bodyPr>
              <a:spAutoFit/>
            </a:bodyPr>
            <a:lstStyle/>
            <a:p>
              <a:pPr fontAlgn="auto">
                <a:spcBef>
                  <a:spcPts val="0"/>
                </a:spcBef>
                <a:spcAft>
                  <a:spcPts val="0"/>
                </a:spcAft>
                <a:defRPr/>
              </a:pPr>
              <a:r>
                <a:rPr lang="id-ID" b="1" dirty="0">
                  <a:solidFill>
                    <a:schemeClr val="accent4"/>
                  </a:solidFill>
                  <a:ea typeface="+mn-ea"/>
                  <a:sym typeface="Arial" panose="020B0604020202020204" pitchFamily="34" charset="0"/>
                </a:rPr>
                <a:t>Fourth</a:t>
              </a:r>
              <a:endParaRPr lang="en-GB" b="1" dirty="0">
                <a:solidFill>
                  <a:schemeClr val="accent4"/>
                </a:solidFill>
                <a:ea typeface="+mn-ea"/>
                <a:sym typeface="Arial" panose="020B0604020202020204" pitchFamily="34" charset="0"/>
              </a:endParaRPr>
            </a:p>
          </p:txBody>
        </p:sp>
      </p:grpSp>
      <p:grpSp>
        <p:nvGrpSpPr>
          <p:cNvPr id="111" name="Group 110"/>
          <p:cNvGrpSpPr/>
          <p:nvPr/>
        </p:nvGrpSpPr>
        <p:grpSpPr bwMode="auto">
          <a:xfrm>
            <a:off x="723618" y="5595258"/>
            <a:ext cx="776840" cy="776840"/>
            <a:chOff x="1731021" y="4175657"/>
            <a:chExt cx="736375" cy="736375"/>
          </a:xfrm>
        </p:grpSpPr>
        <p:sp>
          <p:nvSpPr>
            <p:cNvPr id="112" name="Oval 111"/>
            <p:cNvSpPr/>
            <p:nvPr/>
          </p:nvSpPr>
          <p:spPr>
            <a:xfrm>
              <a:off x="1731021" y="4175657"/>
              <a:ext cx="736375" cy="736375"/>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solidFill>
                  <a:schemeClr val="tx1"/>
                </a:solidFill>
                <a:latin typeface="Arial" panose="020B0604020202020204" pitchFamily="34" charset="0"/>
                <a:sym typeface="Arial" panose="020B0604020202020204" pitchFamily="34" charset="0"/>
              </a:endParaRPr>
            </a:p>
          </p:txBody>
        </p:sp>
        <p:sp>
          <p:nvSpPr>
            <p:cNvPr id="160785" name="TextBox 112"/>
            <p:cNvSpPr txBox="1">
              <a:spLocks noChangeArrowheads="1"/>
            </p:cNvSpPr>
            <p:nvPr/>
          </p:nvSpPr>
          <p:spPr bwMode="auto">
            <a:xfrm>
              <a:off x="1786991" y="4311867"/>
              <a:ext cx="624434" cy="456702"/>
            </a:xfrm>
            <a:prstGeom prst="rect">
              <a:avLst/>
            </a:prstGeom>
            <a:noFill/>
            <a:ln w="9525">
              <a:noFill/>
              <a:miter lim="800000"/>
            </a:ln>
          </p:spPr>
          <p:txBody>
            <a:bodyPr>
              <a:spAutoFit/>
            </a:bodyPr>
            <a:lstStyle/>
            <a:p>
              <a:pPr algn="ctr"/>
              <a:r>
                <a:rPr lang="id-ID" altLang="zh-CN" sz="2531" b="1">
                  <a:solidFill>
                    <a:schemeClr val="bg1"/>
                  </a:solidFill>
                  <a:sym typeface="Arial" panose="020B0604020202020204" pitchFamily="34" charset="0"/>
                </a:rPr>
                <a:t>04</a:t>
              </a:r>
              <a:endParaRPr lang="en-GB" altLang="zh-CN" sz="2531" b="1">
                <a:solidFill>
                  <a:schemeClr val="bg1"/>
                </a:solidFill>
                <a:sym typeface="Arial" panose="020B0604020202020204" pitchFamily="34" charset="0"/>
              </a:endParaRPr>
            </a:p>
          </p:txBody>
        </p:sp>
      </p:grpSp>
      <p:sp>
        <p:nvSpPr>
          <p:cNvPr id="107" name="文本框 10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文本框 11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椭圆 11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椭圆 11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2569679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left)">
                                      <p:cBhvr>
                                        <p:cTn id="11" dur="500"/>
                                        <p:tgtEl>
                                          <p:spTgt spid="9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fade">
                                      <p:cBhvr>
                                        <p:cTn id="15" dur="500"/>
                                        <p:tgtEl>
                                          <p:spTgt spid="9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left)">
                                      <p:cBhvr>
                                        <p:cTn id="19" dur="500"/>
                                        <p:tgtEl>
                                          <p:spTgt spid="9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5"/>
                                        </p:tgtEl>
                                        <p:attrNameLst>
                                          <p:attrName>style.visibility</p:attrName>
                                        </p:attrNameLst>
                                      </p:cBhvr>
                                      <p:to>
                                        <p:strVal val="visible"/>
                                      </p:to>
                                    </p:set>
                                    <p:animEffect transition="in" filter="fade">
                                      <p:cBhvr>
                                        <p:cTn id="23" dur="500"/>
                                        <p:tgtEl>
                                          <p:spTgt spid="10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wipe(left)">
                                      <p:cBhvr>
                                        <p:cTn id="27" dur="500"/>
                                        <p:tgtEl>
                                          <p:spTgt spid="10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fade">
                                      <p:cBhvr>
                                        <p:cTn id="31" dur="500"/>
                                        <p:tgtEl>
                                          <p:spTgt spid="111"/>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wipe(left)">
                                      <p:cBhvr>
                                        <p:cTn id="3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07" y="399"/>
            <a:ext cx="12857339" cy="7231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矩形 5"/>
          <p:cNvSpPr/>
          <p:nvPr/>
        </p:nvSpPr>
        <p:spPr>
          <a:xfrm>
            <a:off x="3009372" y="2248324"/>
            <a:ext cx="6840009" cy="27360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6297212" y="2938802"/>
            <a:ext cx="3184060" cy="615233"/>
          </a:xfrm>
          <a:prstGeom prst="rect">
            <a:avLst/>
          </a:prstGeom>
        </p:spPr>
        <p:txBody>
          <a:bodyPr wrap="square" lIns="0" tIns="0" rIns="0" bIns="0">
            <a:spAutoFit/>
          </a:bodyPr>
          <a:lstStyle/>
          <a:p>
            <a:r>
              <a:rPr lang="zh-CN" altLang="en-US" sz="3998" b="1">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工作完成情况</a:t>
            </a:r>
          </a:p>
        </p:txBody>
      </p:sp>
      <p:sp>
        <p:nvSpPr>
          <p:cNvPr id="11" name="TextBox 11"/>
          <p:cNvSpPr txBox="1"/>
          <p:nvPr/>
        </p:nvSpPr>
        <p:spPr>
          <a:xfrm>
            <a:off x="6239714"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7952119"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6239714"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7952119"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259"/>
          <p:cNvSpPr>
            <a:spLocks noChangeArrowheads="1"/>
          </p:cNvSpPr>
          <p:nvPr/>
        </p:nvSpPr>
        <p:spPr bwMode="auto">
          <a:xfrm>
            <a:off x="3121369" y="2189894"/>
            <a:ext cx="2379237" cy="271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02</a:t>
            </a:r>
          </a:p>
          <a:p>
            <a:pPr algn="ctr">
              <a:buNone/>
            </a:pPr>
            <a:r>
              <a:rPr lang="en-US" altLang="zh-CN"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chapter</a:t>
            </a:r>
            <a:endParaRPr lang="zh-CN" altLang="en-US"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cxnSp>
        <p:nvCxnSpPr>
          <p:cNvPr id="16" name="直接连接符 15"/>
          <p:cNvCxnSpPr/>
          <p:nvPr/>
        </p:nvCxnSpPr>
        <p:spPr>
          <a:xfrm>
            <a:off x="5721212" y="2406172"/>
            <a:ext cx="0" cy="23326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159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by="(-#ppt_w*2)" calcmode="lin" valueType="num">
                                      <p:cBhvr rctx="PPT">
                                        <p:cTn id="17" dur="500" autoRev="1" fill="hold">
                                          <p:stCondLst>
                                            <p:cond delay="0"/>
                                          </p:stCondLst>
                                        </p:cTn>
                                        <p:tgtEl>
                                          <p:spTgt spid="15"/>
                                        </p:tgtEl>
                                        <p:attrNameLst>
                                          <p:attrName>ppt_w</p:attrName>
                                        </p:attrNameLst>
                                      </p:cBhvr>
                                    </p:anim>
                                    <p:anim by="(#ppt_w*0.50)" calcmode="lin" valueType="num">
                                      <p:cBhvr>
                                        <p:cTn id="18" dur="500" decel="50000" autoRev="1" fill="hold">
                                          <p:stCondLst>
                                            <p:cond delay="0"/>
                                          </p:stCondLst>
                                        </p:cTn>
                                        <p:tgtEl>
                                          <p:spTgt spid="15"/>
                                        </p:tgtEl>
                                        <p:attrNameLst>
                                          <p:attrName>ppt_x</p:attrName>
                                        </p:attrNameLst>
                                      </p:cBhvr>
                                    </p:anim>
                                    <p:anim from="(-#ppt_h/2)" to="(#ppt_y)" calcmode="lin" valueType="num">
                                      <p:cBhvr>
                                        <p:cTn id="19" dur="1000" fill="hold">
                                          <p:stCondLst>
                                            <p:cond delay="0"/>
                                          </p:stCondLst>
                                        </p:cTn>
                                        <p:tgtEl>
                                          <p:spTgt spid="15"/>
                                        </p:tgtEl>
                                        <p:attrNameLst>
                                          <p:attrName>ppt_y</p:attrName>
                                        </p:attrNameLst>
                                      </p:cBhvr>
                                    </p:anim>
                                    <p:animRot by="21600000">
                                      <p:cBhvr>
                                        <p:cTn id="20" dur="1000" fill="hold">
                                          <p:stCondLst>
                                            <p:cond delay="0"/>
                                          </p:stCondLst>
                                        </p:cTn>
                                        <p:tgtEl>
                                          <p:spTgt spid="1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strVal val="4*#ppt_w"/>
                                          </p:val>
                                        </p:tav>
                                        <p:tav tm="100000">
                                          <p:val>
                                            <p:strVal val="#ppt_w"/>
                                          </p:val>
                                        </p:tav>
                                      </p:tavLst>
                                    </p:anim>
                                    <p:anim calcmode="lin" valueType="num">
                                      <p:cBhvr>
                                        <p:cTn id="31" dur="500" fill="hold"/>
                                        <p:tgtEl>
                                          <p:spTgt spid="10"/>
                                        </p:tgtEl>
                                        <p:attrNameLst>
                                          <p:attrName>ppt_h</p:attrName>
                                        </p:attrNameLst>
                                      </p:cBhvr>
                                      <p:tavLst>
                                        <p:tav tm="0">
                                          <p:val>
                                            <p:strVal val="4*#ppt_h"/>
                                          </p:val>
                                        </p:tav>
                                        <p:tav tm="100000">
                                          <p:val>
                                            <p:strVal val="#ppt_h"/>
                                          </p:val>
                                        </p:tav>
                                      </p:tavLst>
                                    </p:anim>
                                  </p:childTnLst>
                                </p:cTn>
                              </p:par>
                            </p:childTnLst>
                          </p:cTn>
                        </p:par>
                        <p:par>
                          <p:cTn id="32" fill="hold">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1000"/>
                            </p:stCondLst>
                            <p:childTnLst>
                              <p:par>
                                <p:cTn id="38" presetID="1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1500"/>
                            </p:stCondLst>
                            <p:childTnLst>
                              <p:par>
                                <p:cTn id="43" presetID="1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p:tgtEl>
                                          <p:spTgt spid="13"/>
                                        </p:tgtEl>
                                        <p:attrNameLst>
                                          <p:attrName>ppt_x</p:attrName>
                                        </p:attrNameLst>
                                      </p:cBhvr>
                                      <p:tavLst>
                                        <p:tav tm="0">
                                          <p:val>
                                            <p:strVal val="#ppt_x-#ppt_w*1.125000"/>
                                          </p:val>
                                        </p:tav>
                                        <p:tav tm="100000">
                                          <p:val>
                                            <p:strVal val="#ppt_x"/>
                                          </p:val>
                                        </p:tav>
                                      </p:tavLst>
                                    </p:anim>
                                    <p:animEffect transition="in" filter="wipe(right)">
                                      <p:cBhvr>
                                        <p:cTn id="46" dur="500"/>
                                        <p:tgtEl>
                                          <p:spTgt spid="13"/>
                                        </p:tgtEl>
                                      </p:cBhvr>
                                    </p:animEffect>
                                  </p:childTnLst>
                                </p:cTn>
                              </p:par>
                            </p:childTnLst>
                          </p:cTn>
                        </p:par>
                        <p:par>
                          <p:cTn id="47" fill="hold">
                            <p:stCondLst>
                              <p:cond delay="2000"/>
                            </p:stCondLst>
                            <p:childTnLst>
                              <p:par>
                                <p:cTn id="48" presetID="1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p:tgtEl>
                                          <p:spTgt spid="14"/>
                                        </p:tgtEl>
                                        <p:attrNameLst>
                                          <p:attrName>ppt_x</p:attrName>
                                        </p:attrNameLst>
                                      </p:cBhvr>
                                      <p:tavLst>
                                        <p:tav tm="0">
                                          <p:val>
                                            <p:strVal val="#ppt_x-#ppt_w*1.125000"/>
                                          </p:val>
                                        </p:tav>
                                        <p:tav tm="100000">
                                          <p:val>
                                            <p:strVal val="#ppt_x"/>
                                          </p:val>
                                        </p:tav>
                                      </p:tavLst>
                                    </p:anim>
                                    <p:animEffect transition="in" filter="wipe(righ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1" grpId="0"/>
      <p:bldP spid="12" grpId="0"/>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57" r="2657"/>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156" r="18156"/>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629" b="1629"/>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84584"/>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10" name="文本框 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框 1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椭圆 1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6435098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noChangeArrowheads="1"/>
          </p:cNvSpPr>
          <p:nvPr/>
        </p:nvSpPr>
        <p:spPr bwMode="auto">
          <a:xfrm>
            <a:off x="6785985" y="5310641"/>
            <a:ext cx="6072412" cy="1069830"/>
          </a:xfrm>
          <a:custGeom>
            <a:avLst/>
            <a:gdLst>
              <a:gd name="T0" fmla="*/ 10132 w 10133"/>
              <a:gd name="T1" fmla="*/ 2990 h 2991"/>
              <a:gd name="T2" fmla="*/ 0 w 10133"/>
              <a:gd name="T3" fmla="*/ 2990 h 2991"/>
              <a:gd name="T4" fmla="*/ 0 w 10133"/>
              <a:gd name="T5" fmla="*/ 0 h 2991"/>
              <a:gd name="T6" fmla="*/ 10132 w 10133"/>
              <a:gd name="T7" fmla="*/ 0 h 2991"/>
              <a:gd name="T8" fmla="*/ 10132 w 10133"/>
              <a:gd name="T9" fmla="*/ 2990 h 2991"/>
            </a:gdLst>
            <a:ahLst/>
            <a:cxnLst>
              <a:cxn ang="0">
                <a:pos x="T0" y="T1"/>
              </a:cxn>
              <a:cxn ang="0">
                <a:pos x="T2" y="T3"/>
              </a:cxn>
              <a:cxn ang="0">
                <a:pos x="T4" y="T5"/>
              </a:cxn>
              <a:cxn ang="0">
                <a:pos x="T6" y="T7"/>
              </a:cxn>
              <a:cxn ang="0">
                <a:pos x="T8" y="T9"/>
              </a:cxn>
            </a:cxnLst>
            <a:rect l="0" t="0" r="r" b="b"/>
            <a:pathLst>
              <a:path w="10133" h="2991">
                <a:moveTo>
                  <a:pt x="10132" y="2990"/>
                </a:moveTo>
                <a:lnTo>
                  <a:pt x="0" y="2990"/>
                </a:lnTo>
                <a:lnTo>
                  <a:pt x="0" y="0"/>
                </a:lnTo>
                <a:lnTo>
                  <a:pt x="10132" y="0"/>
                </a:lnTo>
                <a:lnTo>
                  <a:pt x="10132" y="2990"/>
                </a:lnTo>
              </a:path>
            </a:pathLst>
          </a:custGeom>
          <a:solidFill>
            <a:schemeClr val="accent4"/>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5" name="Freeform 4"/>
          <p:cNvSpPr>
            <a:spLocks noChangeArrowheads="1"/>
          </p:cNvSpPr>
          <p:nvPr/>
        </p:nvSpPr>
        <p:spPr bwMode="auto">
          <a:xfrm>
            <a:off x="6189961" y="4240811"/>
            <a:ext cx="6668436" cy="1069829"/>
          </a:xfrm>
          <a:custGeom>
            <a:avLst/>
            <a:gdLst>
              <a:gd name="T0" fmla="*/ 11798 w 11799"/>
              <a:gd name="T1" fmla="*/ 2990 h 2991"/>
              <a:gd name="T2" fmla="*/ 0 w 11799"/>
              <a:gd name="T3" fmla="*/ 2990 h 2991"/>
              <a:gd name="T4" fmla="*/ 0 w 11799"/>
              <a:gd name="T5" fmla="*/ 0 h 2991"/>
              <a:gd name="T6" fmla="*/ 11798 w 11799"/>
              <a:gd name="T7" fmla="*/ 0 h 2991"/>
              <a:gd name="T8" fmla="*/ 11798 w 11799"/>
              <a:gd name="T9" fmla="*/ 2990 h 2991"/>
            </a:gdLst>
            <a:ahLst/>
            <a:cxnLst>
              <a:cxn ang="0">
                <a:pos x="T0" y="T1"/>
              </a:cxn>
              <a:cxn ang="0">
                <a:pos x="T2" y="T3"/>
              </a:cxn>
              <a:cxn ang="0">
                <a:pos x="T4" y="T5"/>
              </a:cxn>
              <a:cxn ang="0">
                <a:pos x="T6" y="T7"/>
              </a:cxn>
              <a:cxn ang="0">
                <a:pos x="T8" y="T9"/>
              </a:cxn>
            </a:cxnLst>
            <a:rect l="0" t="0" r="r" b="b"/>
            <a:pathLst>
              <a:path w="11799" h="2991">
                <a:moveTo>
                  <a:pt x="11798" y="2990"/>
                </a:moveTo>
                <a:lnTo>
                  <a:pt x="0" y="2990"/>
                </a:lnTo>
                <a:lnTo>
                  <a:pt x="0" y="0"/>
                </a:lnTo>
                <a:lnTo>
                  <a:pt x="11798" y="0"/>
                </a:lnTo>
                <a:lnTo>
                  <a:pt x="11798" y="2990"/>
                </a:lnTo>
              </a:path>
            </a:pathLst>
          </a:custGeom>
          <a:solidFill>
            <a:schemeClr val="accent3"/>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53605" name="Freeform 8"/>
          <p:cNvSpPr>
            <a:spLocks noChangeArrowheads="1"/>
          </p:cNvSpPr>
          <p:nvPr/>
        </p:nvSpPr>
        <p:spPr bwMode="auto">
          <a:xfrm>
            <a:off x="4912528" y="3169307"/>
            <a:ext cx="7945870" cy="1071504"/>
          </a:xfrm>
          <a:custGeom>
            <a:avLst/>
            <a:gdLst>
              <a:gd name="T0" fmla="*/ 2147483647 w 15365"/>
              <a:gd name="T1" fmla="*/ 344438559 h 2995"/>
              <a:gd name="T2" fmla="*/ 0 w 15365"/>
              <a:gd name="T3" fmla="*/ 344438559 h 2995"/>
              <a:gd name="T4" fmla="*/ 0 w 15365"/>
              <a:gd name="T5" fmla="*/ 0 h 2995"/>
              <a:gd name="T6" fmla="*/ 2147483647 w 15365"/>
              <a:gd name="T7" fmla="*/ 0 h 2995"/>
              <a:gd name="T8" fmla="*/ 2147483647 w 15365"/>
              <a:gd name="T9" fmla="*/ 344438559 h 2995"/>
              <a:gd name="T10" fmla="*/ 0 60000 65536"/>
              <a:gd name="T11" fmla="*/ 0 60000 65536"/>
              <a:gd name="T12" fmla="*/ 0 60000 65536"/>
              <a:gd name="T13" fmla="*/ 0 60000 65536"/>
              <a:gd name="T14" fmla="*/ 0 60000 65536"/>
              <a:gd name="T15" fmla="*/ 0 w 15365"/>
              <a:gd name="T16" fmla="*/ 0 h 2995"/>
              <a:gd name="T17" fmla="*/ 15365 w 15365"/>
              <a:gd name="T18" fmla="*/ 2995 h 2995"/>
            </a:gdLst>
            <a:ahLst/>
            <a:cxnLst>
              <a:cxn ang="T10">
                <a:pos x="T0" y="T1"/>
              </a:cxn>
              <a:cxn ang="T11">
                <a:pos x="T2" y="T3"/>
              </a:cxn>
              <a:cxn ang="T12">
                <a:pos x="T4" y="T5"/>
              </a:cxn>
              <a:cxn ang="T13">
                <a:pos x="T6" y="T7"/>
              </a:cxn>
              <a:cxn ang="T14">
                <a:pos x="T8" y="T9"/>
              </a:cxn>
            </a:cxnLst>
            <a:rect l="T15" t="T16" r="T17" b="T18"/>
            <a:pathLst>
              <a:path w="15365" h="2995">
                <a:moveTo>
                  <a:pt x="15364" y="2994"/>
                </a:moveTo>
                <a:lnTo>
                  <a:pt x="0" y="2994"/>
                </a:lnTo>
                <a:lnTo>
                  <a:pt x="0" y="0"/>
                </a:lnTo>
                <a:lnTo>
                  <a:pt x="15364" y="0"/>
                </a:lnTo>
                <a:lnTo>
                  <a:pt x="15364" y="2994"/>
                </a:lnTo>
              </a:path>
            </a:pathLst>
          </a:custGeom>
          <a:solidFill>
            <a:schemeClr val="accent2"/>
          </a:solidFill>
          <a:ln w="9525">
            <a:noFill/>
            <a:miter lim="800000"/>
          </a:ln>
        </p:spPr>
        <p:txBody>
          <a:bodyPr wrap="none" anchor="ctr"/>
          <a:lstStyle/>
          <a:p>
            <a:endParaRPr lang="en-US" altLang="zh-CN" sz="949">
              <a:sym typeface="Arial" panose="020B0604020202020204" pitchFamily="34" charset="0"/>
            </a:endParaRPr>
          </a:p>
        </p:txBody>
      </p:sp>
      <p:sp>
        <p:nvSpPr>
          <p:cNvPr id="153606" name="Freeform 2"/>
          <p:cNvSpPr>
            <a:spLocks noChangeArrowheads="1"/>
          </p:cNvSpPr>
          <p:nvPr/>
        </p:nvSpPr>
        <p:spPr bwMode="auto">
          <a:xfrm>
            <a:off x="6064395" y="2099478"/>
            <a:ext cx="6794003" cy="1069830"/>
          </a:xfrm>
          <a:custGeom>
            <a:avLst/>
            <a:gdLst>
              <a:gd name="T0" fmla="*/ 2147483647 w 12580"/>
              <a:gd name="T1" fmla="*/ 343853081 h 2991"/>
              <a:gd name="T2" fmla="*/ 0 w 12580"/>
              <a:gd name="T3" fmla="*/ 343853081 h 2991"/>
              <a:gd name="T4" fmla="*/ 0 w 12580"/>
              <a:gd name="T5" fmla="*/ 0 h 2991"/>
              <a:gd name="T6" fmla="*/ 2147483647 w 12580"/>
              <a:gd name="T7" fmla="*/ 0 h 2991"/>
              <a:gd name="T8" fmla="*/ 2147483647 w 12580"/>
              <a:gd name="T9" fmla="*/ 343853081 h 2991"/>
              <a:gd name="T10" fmla="*/ 0 60000 65536"/>
              <a:gd name="T11" fmla="*/ 0 60000 65536"/>
              <a:gd name="T12" fmla="*/ 0 60000 65536"/>
              <a:gd name="T13" fmla="*/ 0 60000 65536"/>
              <a:gd name="T14" fmla="*/ 0 60000 65536"/>
              <a:gd name="T15" fmla="*/ 0 w 12580"/>
              <a:gd name="T16" fmla="*/ 0 h 2991"/>
              <a:gd name="T17" fmla="*/ 12580 w 12580"/>
              <a:gd name="T18" fmla="*/ 2991 h 2991"/>
            </a:gdLst>
            <a:ahLst/>
            <a:cxnLst>
              <a:cxn ang="T10">
                <a:pos x="T0" y="T1"/>
              </a:cxn>
              <a:cxn ang="T11">
                <a:pos x="T2" y="T3"/>
              </a:cxn>
              <a:cxn ang="T12">
                <a:pos x="T4" y="T5"/>
              </a:cxn>
              <a:cxn ang="T13">
                <a:pos x="T6" y="T7"/>
              </a:cxn>
              <a:cxn ang="T14">
                <a:pos x="T8" y="T9"/>
              </a:cxn>
            </a:cxnLst>
            <a:rect l="T15" t="T16" r="T17" b="T18"/>
            <a:pathLst>
              <a:path w="12580" h="2991">
                <a:moveTo>
                  <a:pt x="12579" y="2990"/>
                </a:moveTo>
                <a:lnTo>
                  <a:pt x="0" y="2990"/>
                </a:lnTo>
                <a:lnTo>
                  <a:pt x="0" y="0"/>
                </a:lnTo>
                <a:lnTo>
                  <a:pt x="12579" y="0"/>
                </a:lnTo>
                <a:lnTo>
                  <a:pt x="12579" y="2990"/>
                </a:lnTo>
              </a:path>
            </a:pathLst>
          </a:custGeom>
          <a:solidFill>
            <a:schemeClr val="accent1"/>
          </a:solidFill>
          <a:ln w="9525">
            <a:noFill/>
            <a:miter lim="800000"/>
          </a:ln>
        </p:spPr>
        <p:txBody>
          <a:bodyPr wrap="none" anchor="ctr"/>
          <a:lstStyle/>
          <a:p>
            <a:endParaRPr lang="en-US" altLang="zh-CN" sz="949">
              <a:sym typeface="Arial" panose="020B0604020202020204" pitchFamily="34" charset="0"/>
            </a:endParaRPr>
          </a:p>
        </p:txBody>
      </p:sp>
      <p:sp>
        <p:nvSpPr>
          <p:cNvPr id="8" name="Freeform 12"/>
          <p:cNvSpPr>
            <a:spLocks noChangeArrowheads="1"/>
          </p:cNvSpPr>
          <p:nvPr/>
        </p:nvSpPr>
        <p:spPr bwMode="auto">
          <a:xfrm>
            <a:off x="5910366" y="1583817"/>
            <a:ext cx="1483363" cy="1578794"/>
          </a:xfrm>
          <a:custGeom>
            <a:avLst/>
            <a:gdLst>
              <a:gd name="T0" fmla="*/ 0 w 4143"/>
              <a:gd name="T1" fmla="*/ 1445 h 4414"/>
              <a:gd name="T2" fmla="*/ 3228 w 4143"/>
              <a:gd name="T3" fmla="*/ 0 h 4414"/>
              <a:gd name="T4" fmla="*/ 4142 w 4143"/>
              <a:gd name="T5" fmla="*/ 1036 h 4414"/>
              <a:gd name="T6" fmla="*/ 3439 w 4143"/>
              <a:gd name="T7" fmla="*/ 2940 h 4414"/>
              <a:gd name="T8" fmla="*/ 0 w 4143"/>
              <a:gd name="T9" fmla="*/ 4413 h 4414"/>
              <a:gd name="T10" fmla="*/ 0 w 4143"/>
              <a:gd name="T11" fmla="*/ 1445 h 4414"/>
            </a:gdLst>
            <a:ahLst/>
            <a:cxnLst>
              <a:cxn ang="0">
                <a:pos x="T0" y="T1"/>
              </a:cxn>
              <a:cxn ang="0">
                <a:pos x="T2" y="T3"/>
              </a:cxn>
              <a:cxn ang="0">
                <a:pos x="T4" y="T5"/>
              </a:cxn>
              <a:cxn ang="0">
                <a:pos x="T6" y="T7"/>
              </a:cxn>
              <a:cxn ang="0">
                <a:pos x="T8" y="T9"/>
              </a:cxn>
              <a:cxn ang="0">
                <a:pos x="T10" y="T11"/>
              </a:cxn>
            </a:cxnLst>
            <a:rect l="0" t="0" r="r" b="b"/>
            <a:pathLst>
              <a:path w="4143" h="4414">
                <a:moveTo>
                  <a:pt x="0" y="1445"/>
                </a:moveTo>
                <a:lnTo>
                  <a:pt x="3228" y="0"/>
                </a:lnTo>
                <a:lnTo>
                  <a:pt x="4142" y="1036"/>
                </a:lnTo>
                <a:lnTo>
                  <a:pt x="3439" y="2940"/>
                </a:lnTo>
                <a:lnTo>
                  <a:pt x="0" y="4413"/>
                </a:lnTo>
                <a:lnTo>
                  <a:pt x="0" y="1445"/>
                </a:lnTo>
              </a:path>
            </a:pathLst>
          </a:custGeom>
          <a:solidFill>
            <a:schemeClr val="accent1">
              <a:lumMod val="75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9" name="Freeform 135"/>
          <p:cNvSpPr>
            <a:spLocks noChangeArrowheads="1"/>
          </p:cNvSpPr>
          <p:nvPr/>
        </p:nvSpPr>
        <p:spPr bwMode="auto">
          <a:xfrm>
            <a:off x="7067255" y="1573771"/>
            <a:ext cx="326473" cy="1053088"/>
          </a:xfrm>
          <a:custGeom>
            <a:avLst/>
            <a:gdLst>
              <a:gd name="T0" fmla="*/ 0 w 915"/>
              <a:gd name="T1" fmla="*/ 0 h 2947"/>
              <a:gd name="T2" fmla="*/ 759 w 915"/>
              <a:gd name="T3" fmla="*/ 1058 h 2947"/>
              <a:gd name="T4" fmla="*/ 211 w 915"/>
              <a:gd name="T5" fmla="*/ 2946 h 2947"/>
              <a:gd name="T6" fmla="*/ 914 w 915"/>
              <a:gd name="T7" fmla="*/ 1035 h 2947"/>
              <a:gd name="T8" fmla="*/ 0 w 915"/>
              <a:gd name="T9" fmla="*/ 0 h 2947"/>
            </a:gdLst>
            <a:ahLst/>
            <a:cxnLst>
              <a:cxn ang="0">
                <a:pos x="T0" y="T1"/>
              </a:cxn>
              <a:cxn ang="0">
                <a:pos x="T2" y="T3"/>
              </a:cxn>
              <a:cxn ang="0">
                <a:pos x="T4" y="T5"/>
              </a:cxn>
              <a:cxn ang="0">
                <a:pos x="T6" y="T7"/>
              </a:cxn>
              <a:cxn ang="0">
                <a:pos x="T8" y="T9"/>
              </a:cxn>
            </a:cxnLst>
            <a:rect l="0" t="0" r="r" b="b"/>
            <a:pathLst>
              <a:path w="915" h="2947">
                <a:moveTo>
                  <a:pt x="0" y="0"/>
                </a:moveTo>
                <a:lnTo>
                  <a:pt x="759" y="1058"/>
                </a:lnTo>
                <a:lnTo>
                  <a:pt x="211" y="2946"/>
                </a:lnTo>
                <a:lnTo>
                  <a:pt x="914" y="1035"/>
                </a:lnTo>
                <a:lnTo>
                  <a:pt x="0" y="0"/>
                </a:lnTo>
              </a:path>
            </a:pathLst>
          </a:custGeom>
          <a:solidFill>
            <a:schemeClr val="accent1">
              <a:lumMod val="50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0" name="Freeform 10"/>
          <p:cNvSpPr>
            <a:spLocks noChangeArrowheads="1"/>
          </p:cNvSpPr>
          <p:nvPr/>
        </p:nvSpPr>
        <p:spPr bwMode="auto">
          <a:xfrm>
            <a:off x="6785986" y="4803351"/>
            <a:ext cx="1481688" cy="1578793"/>
          </a:xfrm>
          <a:custGeom>
            <a:avLst/>
            <a:gdLst>
              <a:gd name="T0" fmla="*/ 0 w 4143"/>
              <a:gd name="T1" fmla="*/ 1445 h 4414"/>
              <a:gd name="T2" fmla="*/ 3229 w 4143"/>
              <a:gd name="T3" fmla="*/ 0 h 4414"/>
              <a:gd name="T4" fmla="*/ 4142 w 4143"/>
              <a:gd name="T5" fmla="*/ 1036 h 4414"/>
              <a:gd name="T6" fmla="*/ 3445 w 4143"/>
              <a:gd name="T7" fmla="*/ 2941 h 4414"/>
              <a:gd name="T8" fmla="*/ 0 w 4143"/>
              <a:gd name="T9" fmla="*/ 4413 h 4414"/>
              <a:gd name="T10" fmla="*/ 0 w 4143"/>
              <a:gd name="T11" fmla="*/ 1445 h 4414"/>
            </a:gdLst>
            <a:ahLst/>
            <a:cxnLst>
              <a:cxn ang="0">
                <a:pos x="T0" y="T1"/>
              </a:cxn>
              <a:cxn ang="0">
                <a:pos x="T2" y="T3"/>
              </a:cxn>
              <a:cxn ang="0">
                <a:pos x="T4" y="T5"/>
              </a:cxn>
              <a:cxn ang="0">
                <a:pos x="T6" y="T7"/>
              </a:cxn>
              <a:cxn ang="0">
                <a:pos x="T8" y="T9"/>
              </a:cxn>
              <a:cxn ang="0">
                <a:pos x="T10" y="T11"/>
              </a:cxn>
            </a:cxnLst>
            <a:rect l="0" t="0" r="r" b="b"/>
            <a:pathLst>
              <a:path w="4143" h="4414">
                <a:moveTo>
                  <a:pt x="0" y="1445"/>
                </a:moveTo>
                <a:lnTo>
                  <a:pt x="3229" y="0"/>
                </a:lnTo>
                <a:lnTo>
                  <a:pt x="4142" y="1036"/>
                </a:lnTo>
                <a:lnTo>
                  <a:pt x="3445" y="2941"/>
                </a:lnTo>
                <a:lnTo>
                  <a:pt x="0" y="4413"/>
                </a:lnTo>
                <a:lnTo>
                  <a:pt x="0" y="1445"/>
                </a:lnTo>
              </a:path>
            </a:pathLst>
          </a:custGeom>
          <a:solidFill>
            <a:schemeClr val="accent4">
              <a:lumMod val="75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1" name="Freeform 146"/>
          <p:cNvSpPr>
            <a:spLocks noChangeArrowheads="1"/>
          </p:cNvSpPr>
          <p:nvPr/>
        </p:nvSpPr>
        <p:spPr bwMode="auto">
          <a:xfrm>
            <a:off x="7939526" y="4803351"/>
            <a:ext cx="328148" cy="1053087"/>
          </a:xfrm>
          <a:custGeom>
            <a:avLst/>
            <a:gdLst>
              <a:gd name="T0" fmla="*/ 0 w 914"/>
              <a:gd name="T1" fmla="*/ 0 h 2942"/>
              <a:gd name="T2" fmla="*/ 758 w 914"/>
              <a:gd name="T3" fmla="*/ 1052 h 2942"/>
              <a:gd name="T4" fmla="*/ 216 w 914"/>
              <a:gd name="T5" fmla="*/ 2941 h 2942"/>
              <a:gd name="T6" fmla="*/ 913 w 914"/>
              <a:gd name="T7" fmla="*/ 1036 h 2942"/>
              <a:gd name="T8" fmla="*/ 0 w 914"/>
              <a:gd name="T9" fmla="*/ 0 h 2942"/>
            </a:gdLst>
            <a:ahLst/>
            <a:cxnLst>
              <a:cxn ang="0">
                <a:pos x="T0" y="T1"/>
              </a:cxn>
              <a:cxn ang="0">
                <a:pos x="T2" y="T3"/>
              </a:cxn>
              <a:cxn ang="0">
                <a:pos x="T4" y="T5"/>
              </a:cxn>
              <a:cxn ang="0">
                <a:pos x="T6" y="T7"/>
              </a:cxn>
              <a:cxn ang="0">
                <a:pos x="T8" y="T9"/>
              </a:cxn>
            </a:cxnLst>
            <a:rect l="0" t="0" r="r" b="b"/>
            <a:pathLst>
              <a:path w="914" h="2942">
                <a:moveTo>
                  <a:pt x="0" y="0"/>
                </a:moveTo>
                <a:lnTo>
                  <a:pt x="758" y="1052"/>
                </a:lnTo>
                <a:lnTo>
                  <a:pt x="216" y="2941"/>
                </a:lnTo>
                <a:lnTo>
                  <a:pt x="913" y="1036"/>
                </a:lnTo>
                <a:lnTo>
                  <a:pt x="0" y="0"/>
                </a:lnTo>
              </a:path>
            </a:pathLst>
          </a:custGeom>
          <a:solidFill>
            <a:schemeClr val="accent4">
              <a:lumMod val="50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2" name="Freeform 14"/>
          <p:cNvSpPr>
            <a:spLocks noChangeArrowheads="1"/>
          </p:cNvSpPr>
          <p:nvPr/>
        </p:nvSpPr>
        <p:spPr bwMode="auto">
          <a:xfrm>
            <a:off x="6189961" y="3726824"/>
            <a:ext cx="1478340" cy="1580468"/>
          </a:xfrm>
          <a:custGeom>
            <a:avLst/>
            <a:gdLst>
              <a:gd name="T0" fmla="*/ 0 w 4137"/>
              <a:gd name="T1" fmla="*/ 1445 h 4420"/>
              <a:gd name="T2" fmla="*/ 3222 w 4137"/>
              <a:gd name="T3" fmla="*/ 0 h 4420"/>
              <a:gd name="T4" fmla="*/ 4136 w 4137"/>
              <a:gd name="T5" fmla="*/ 1036 h 4420"/>
              <a:gd name="T6" fmla="*/ 3438 w 4137"/>
              <a:gd name="T7" fmla="*/ 2946 h 4420"/>
              <a:gd name="T8" fmla="*/ 0 w 4137"/>
              <a:gd name="T9" fmla="*/ 4419 h 4420"/>
              <a:gd name="T10" fmla="*/ 0 w 4137"/>
              <a:gd name="T11" fmla="*/ 1445 h 4420"/>
            </a:gdLst>
            <a:ahLst/>
            <a:cxnLst>
              <a:cxn ang="0">
                <a:pos x="T0" y="T1"/>
              </a:cxn>
              <a:cxn ang="0">
                <a:pos x="T2" y="T3"/>
              </a:cxn>
              <a:cxn ang="0">
                <a:pos x="T4" y="T5"/>
              </a:cxn>
              <a:cxn ang="0">
                <a:pos x="T6" y="T7"/>
              </a:cxn>
              <a:cxn ang="0">
                <a:pos x="T8" y="T9"/>
              </a:cxn>
              <a:cxn ang="0">
                <a:pos x="T10" y="T11"/>
              </a:cxn>
            </a:cxnLst>
            <a:rect l="0" t="0" r="r" b="b"/>
            <a:pathLst>
              <a:path w="4137" h="4420">
                <a:moveTo>
                  <a:pt x="0" y="1445"/>
                </a:moveTo>
                <a:lnTo>
                  <a:pt x="3222" y="0"/>
                </a:lnTo>
                <a:lnTo>
                  <a:pt x="4136" y="1036"/>
                </a:lnTo>
                <a:lnTo>
                  <a:pt x="3438" y="2946"/>
                </a:lnTo>
                <a:lnTo>
                  <a:pt x="0" y="4419"/>
                </a:lnTo>
                <a:lnTo>
                  <a:pt x="0" y="1445"/>
                </a:lnTo>
              </a:path>
            </a:pathLst>
          </a:custGeom>
          <a:solidFill>
            <a:schemeClr val="accent3">
              <a:lumMod val="75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3" name="Freeform 144"/>
          <p:cNvSpPr>
            <a:spLocks noChangeArrowheads="1"/>
          </p:cNvSpPr>
          <p:nvPr/>
        </p:nvSpPr>
        <p:spPr bwMode="auto">
          <a:xfrm>
            <a:off x="7345177" y="3731847"/>
            <a:ext cx="323125" cy="1049738"/>
          </a:xfrm>
          <a:custGeom>
            <a:avLst/>
            <a:gdLst>
              <a:gd name="T0" fmla="*/ 0 w 904"/>
              <a:gd name="T1" fmla="*/ 0 h 2936"/>
              <a:gd name="T2" fmla="*/ 753 w 904"/>
              <a:gd name="T3" fmla="*/ 1047 h 2936"/>
              <a:gd name="T4" fmla="*/ 205 w 904"/>
              <a:gd name="T5" fmla="*/ 2935 h 2936"/>
              <a:gd name="T6" fmla="*/ 903 w 904"/>
              <a:gd name="T7" fmla="*/ 1025 h 2936"/>
              <a:gd name="T8" fmla="*/ 0 w 904"/>
              <a:gd name="T9" fmla="*/ 0 h 2936"/>
            </a:gdLst>
            <a:ahLst/>
            <a:cxnLst>
              <a:cxn ang="0">
                <a:pos x="T0" y="T1"/>
              </a:cxn>
              <a:cxn ang="0">
                <a:pos x="T2" y="T3"/>
              </a:cxn>
              <a:cxn ang="0">
                <a:pos x="T4" y="T5"/>
              </a:cxn>
              <a:cxn ang="0">
                <a:pos x="T6" y="T7"/>
              </a:cxn>
              <a:cxn ang="0">
                <a:pos x="T8" y="T9"/>
              </a:cxn>
            </a:cxnLst>
            <a:rect l="0" t="0" r="r" b="b"/>
            <a:pathLst>
              <a:path w="904" h="2936">
                <a:moveTo>
                  <a:pt x="0" y="0"/>
                </a:moveTo>
                <a:lnTo>
                  <a:pt x="753" y="1047"/>
                </a:lnTo>
                <a:lnTo>
                  <a:pt x="205" y="2935"/>
                </a:lnTo>
                <a:lnTo>
                  <a:pt x="903" y="1025"/>
                </a:lnTo>
                <a:lnTo>
                  <a:pt x="0" y="0"/>
                </a:lnTo>
              </a:path>
            </a:pathLst>
          </a:custGeom>
          <a:solidFill>
            <a:schemeClr val="accent3">
              <a:lumMod val="50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4" name="Freeform 16"/>
          <p:cNvSpPr>
            <a:spLocks noChangeArrowheads="1"/>
          </p:cNvSpPr>
          <p:nvPr/>
        </p:nvSpPr>
        <p:spPr bwMode="auto">
          <a:xfrm>
            <a:off x="4912528" y="2653646"/>
            <a:ext cx="1483363" cy="1580468"/>
          </a:xfrm>
          <a:custGeom>
            <a:avLst/>
            <a:gdLst>
              <a:gd name="T0" fmla="*/ 0 w 4143"/>
              <a:gd name="T1" fmla="*/ 1445 h 4419"/>
              <a:gd name="T2" fmla="*/ 3228 w 4143"/>
              <a:gd name="T3" fmla="*/ 0 h 4419"/>
              <a:gd name="T4" fmla="*/ 4142 w 4143"/>
              <a:gd name="T5" fmla="*/ 1036 h 4419"/>
              <a:gd name="T6" fmla="*/ 3438 w 4143"/>
              <a:gd name="T7" fmla="*/ 2945 h 4419"/>
              <a:gd name="T8" fmla="*/ 0 w 4143"/>
              <a:gd name="T9" fmla="*/ 4418 h 4419"/>
              <a:gd name="T10" fmla="*/ 0 w 4143"/>
              <a:gd name="T11" fmla="*/ 1445 h 4419"/>
            </a:gdLst>
            <a:ahLst/>
            <a:cxnLst>
              <a:cxn ang="0">
                <a:pos x="T0" y="T1"/>
              </a:cxn>
              <a:cxn ang="0">
                <a:pos x="T2" y="T3"/>
              </a:cxn>
              <a:cxn ang="0">
                <a:pos x="T4" y="T5"/>
              </a:cxn>
              <a:cxn ang="0">
                <a:pos x="T6" y="T7"/>
              </a:cxn>
              <a:cxn ang="0">
                <a:pos x="T8" y="T9"/>
              </a:cxn>
              <a:cxn ang="0">
                <a:pos x="T10" y="T11"/>
              </a:cxn>
            </a:cxnLst>
            <a:rect l="0" t="0" r="r" b="b"/>
            <a:pathLst>
              <a:path w="4143" h="4419">
                <a:moveTo>
                  <a:pt x="0" y="1445"/>
                </a:moveTo>
                <a:lnTo>
                  <a:pt x="3228" y="0"/>
                </a:lnTo>
                <a:lnTo>
                  <a:pt x="4142" y="1036"/>
                </a:lnTo>
                <a:lnTo>
                  <a:pt x="3438" y="2945"/>
                </a:lnTo>
                <a:lnTo>
                  <a:pt x="0" y="4418"/>
                </a:lnTo>
                <a:lnTo>
                  <a:pt x="0" y="1445"/>
                </a:lnTo>
              </a:path>
            </a:pathLst>
          </a:custGeom>
          <a:solidFill>
            <a:schemeClr val="accent2">
              <a:lumMod val="75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5" name="Freeform 140"/>
          <p:cNvSpPr>
            <a:spLocks noChangeArrowheads="1"/>
          </p:cNvSpPr>
          <p:nvPr/>
        </p:nvSpPr>
        <p:spPr bwMode="auto">
          <a:xfrm>
            <a:off x="6079463" y="2667040"/>
            <a:ext cx="314754" cy="1038019"/>
          </a:xfrm>
          <a:custGeom>
            <a:avLst/>
            <a:gdLst>
              <a:gd name="T0" fmla="*/ 0 w 881"/>
              <a:gd name="T1" fmla="*/ 0 h 2902"/>
              <a:gd name="T2" fmla="*/ 731 w 881"/>
              <a:gd name="T3" fmla="*/ 1019 h 2902"/>
              <a:gd name="T4" fmla="*/ 182 w 881"/>
              <a:gd name="T5" fmla="*/ 2901 h 2902"/>
              <a:gd name="T6" fmla="*/ 880 w 881"/>
              <a:gd name="T7" fmla="*/ 1003 h 2902"/>
              <a:gd name="T8" fmla="*/ 764 w 881"/>
              <a:gd name="T9" fmla="*/ 864 h 2902"/>
              <a:gd name="T10" fmla="*/ 0 w 881"/>
              <a:gd name="T11" fmla="*/ 0 h 2902"/>
            </a:gdLst>
            <a:ahLst/>
            <a:cxnLst>
              <a:cxn ang="0">
                <a:pos x="T0" y="T1"/>
              </a:cxn>
              <a:cxn ang="0">
                <a:pos x="T2" y="T3"/>
              </a:cxn>
              <a:cxn ang="0">
                <a:pos x="T4" y="T5"/>
              </a:cxn>
              <a:cxn ang="0">
                <a:pos x="T6" y="T7"/>
              </a:cxn>
              <a:cxn ang="0">
                <a:pos x="T8" y="T9"/>
              </a:cxn>
              <a:cxn ang="0">
                <a:pos x="T10" y="T11"/>
              </a:cxn>
            </a:cxnLst>
            <a:rect l="0" t="0" r="r" b="b"/>
            <a:pathLst>
              <a:path w="881" h="2902">
                <a:moveTo>
                  <a:pt x="0" y="0"/>
                </a:moveTo>
                <a:lnTo>
                  <a:pt x="731" y="1019"/>
                </a:lnTo>
                <a:lnTo>
                  <a:pt x="182" y="2901"/>
                </a:lnTo>
                <a:lnTo>
                  <a:pt x="880" y="1003"/>
                </a:lnTo>
                <a:lnTo>
                  <a:pt x="764" y="864"/>
                </a:lnTo>
                <a:lnTo>
                  <a:pt x="0" y="0"/>
                </a:lnTo>
              </a:path>
            </a:pathLst>
          </a:custGeom>
          <a:solidFill>
            <a:schemeClr val="accent2">
              <a:lumMod val="50000"/>
            </a:schemeClr>
          </a:solidFill>
          <a:ln>
            <a:noFill/>
          </a:ln>
          <a:effectLst/>
        </p:spPr>
        <p:txBody>
          <a:bodyPr wrap="none" anchor="ctr"/>
          <a:lstStyle/>
          <a:p>
            <a:pPr fontAlgn="auto">
              <a:spcBef>
                <a:spcPts val="0"/>
              </a:spcBef>
              <a:spcAft>
                <a:spcPts val="0"/>
              </a:spcAft>
              <a:defRPr/>
            </a:pPr>
            <a:endParaRPr lang="en-US" sz="949">
              <a:ea typeface="+mn-ea"/>
              <a:sym typeface="Arial" panose="020B0604020202020204" pitchFamily="34" charset="0"/>
            </a:endParaRPr>
          </a:p>
        </p:txBody>
      </p:sp>
      <p:sp>
        <p:nvSpPr>
          <p:cNvPr id="153615" name="Rectangle 27"/>
          <p:cNvSpPr>
            <a:spLocks noChangeArrowheads="1"/>
          </p:cNvSpPr>
          <p:nvPr/>
        </p:nvSpPr>
        <p:spPr bwMode="auto">
          <a:xfrm>
            <a:off x="8721390" y="4409908"/>
            <a:ext cx="4028184" cy="746358"/>
          </a:xfrm>
          <a:prstGeom prst="rect">
            <a:avLst/>
          </a:prstGeom>
          <a:noFill/>
          <a:ln w="9525">
            <a:noFill/>
            <a:miter lim="800000"/>
          </a:ln>
        </p:spPr>
        <p:txBody>
          <a:bodyPr>
            <a:spAutoFit/>
          </a:bodyPr>
          <a:lstStyle/>
          <a:p>
            <a:pPr algn="just">
              <a:lnSpc>
                <a:spcPts val="1740"/>
              </a:lnSpc>
              <a:spcAft>
                <a:spcPts val="1582"/>
              </a:spcAft>
            </a:pPr>
            <a:r>
              <a:rPr lang="en-US" altLang="zh-CN" sz="1266">
                <a:solidFill>
                  <a:schemeClr val="bg1"/>
                </a:solidFill>
                <a:cs typeface="Times New Roman" panose="02020603050405020304" pitchFamily="18" charset="0"/>
                <a:sym typeface="Arial" panose="020B0604020202020204" pitchFamily="34" charset="0"/>
              </a:rPr>
              <a:t>Lorem ipsum dolor sit amet, consectetur adipiscing elit. Nam viverra euismod odio, gravida pellentesque urna varius vitae. </a:t>
            </a:r>
          </a:p>
        </p:txBody>
      </p:sp>
      <p:sp>
        <p:nvSpPr>
          <p:cNvPr id="153616" name="Rectangle 28"/>
          <p:cNvSpPr>
            <a:spLocks noChangeArrowheads="1"/>
          </p:cNvSpPr>
          <p:nvPr/>
        </p:nvSpPr>
        <p:spPr bwMode="auto">
          <a:xfrm>
            <a:off x="8721390" y="5422814"/>
            <a:ext cx="4028184" cy="746358"/>
          </a:xfrm>
          <a:prstGeom prst="rect">
            <a:avLst/>
          </a:prstGeom>
          <a:noFill/>
          <a:ln w="9525">
            <a:noFill/>
            <a:miter lim="800000"/>
          </a:ln>
        </p:spPr>
        <p:txBody>
          <a:bodyPr>
            <a:spAutoFit/>
          </a:bodyPr>
          <a:lstStyle/>
          <a:p>
            <a:pPr algn="just">
              <a:lnSpc>
                <a:spcPts val="1740"/>
              </a:lnSpc>
              <a:spcAft>
                <a:spcPts val="1582"/>
              </a:spcAft>
            </a:pPr>
            <a:r>
              <a:rPr lang="en-US" altLang="zh-CN" sz="1266">
                <a:solidFill>
                  <a:schemeClr val="bg1"/>
                </a:solidFill>
                <a:cs typeface="Times New Roman" panose="02020603050405020304" pitchFamily="18" charset="0"/>
                <a:sym typeface="Arial" panose="020B0604020202020204" pitchFamily="34" charset="0"/>
              </a:rPr>
              <a:t>Lorem ipsum dolor sit amet, consectetur adipiscing elit. Nam viverra euismod odio, gravida pellentesque urna varius vitae. </a:t>
            </a:r>
          </a:p>
        </p:txBody>
      </p:sp>
      <p:sp>
        <p:nvSpPr>
          <p:cNvPr id="153617" name="Rectangle 29"/>
          <p:cNvSpPr>
            <a:spLocks noChangeArrowheads="1"/>
          </p:cNvSpPr>
          <p:nvPr/>
        </p:nvSpPr>
        <p:spPr bwMode="auto">
          <a:xfrm>
            <a:off x="8672836" y="2303734"/>
            <a:ext cx="4026511" cy="746358"/>
          </a:xfrm>
          <a:prstGeom prst="rect">
            <a:avLst/>
          </a:prstGeom>
          <a:noFill/>
          <a:ln w="9525">
            <a:noFill/>
            <a:miter lim="800000"/>
          </a:ln>
        </p:spPr>
        <p:txBody>
          <a:bodyPr>
            <a:spAutoFit/>
          </a:bodyPr>
          <a:lstStyle/>
          <a:p>
            <a:pPr algn="just">
              <a:lnSpc>
                <a:spcPts val="1740"/>
              </a:lnSpc>
              <a:spcAft>
                <a:spcPts val="1582"/>
              </a:spcAft>
            </a:pPr>
            <a:r>
              <a:rPr lang="en-US" altLang="zh-CN" sz="1266">
                <a:solidFill>
                  <a:schemeClr val="bg1"/>
                </a:solidFill>
                <a:cs typeface="Times New Roman" panose="02020603050405020304" pitchFamily="18" charset="0"/>
                <a:sym typeface="Arial" panose="020B0604020202020204" pitchFamily="34" charset="0"/>
              </a:rPr>
              <a:t>Lorem ipsum dolor sit amet, consectetur adipiscing elit. Nam viverra euismod odio, gravida pellentesque urna varius vitae. </a:t>
            </a:r>
          </a:p>
        </p:txBody>
      </p:sp>
      <p:sp>
        <p:nvSpPr>
          <p:cNvPr id="153618" name="Rectangle 30"/>
          <p:cNvSpPr>
            <a:spLocks noChangeArrowheads="1"/>
          </p:cNvSpPr>
          <p:nvPr/>
        </p:nvSpPr>
        <p:spPr bwMode="auto">
          <a:xfrm>
            <a:off x="8672836" y="3316639"/>
            <a:ext cx="4026511" cy="746358"/>
          </a:xfrm>
          <a:prstGeom prst="rect">
            <a:avLst/>
          </a:prstGeom>
          <a:noFill/>
          <a:ln w="9525">
            <a:noFill/>
            <a:miter lim="800000"/>
          </a:ln>
        </p:spPr>
        <p:txBody>
          <a:bodyPr>
            <a:spAutoFit/>
          </a:bodyPr>
          <a:lstStyle/>
          <a:p>
            <a:pPr algn="just">
              <a:lnSpc>
                <a:spcPts val="1740"/>
              </a:lnSpc>
              <a:spcAft>
                <a:spcPts val="1582"/>
              </a:spcAft>
            </a:pPr>
            <a:r>
              <a:rPr lang="en-US" altLang="zh-CN" sz="1266">
                <a:solidFill>
                  <a:schemeClr val="bg1"/>
                </a:solidFill>
                <a:cs typeface="Times New Roman" panose="02020603050405020304" pitchFamily="18" charset="0"/>
                <a:sym typeface="Arial" panose="020B0604020202020204" pitchFamily="34" charset="0"/>
              </a:rPr>
              <a:t>Lorem ipsum dolor sit amet, consectetur adipiscing elit. Nam viverra euismod odio, gravida pellentesque urna varius vitae. </a:t>
            </a:r>
          </a:p>
        </p:txBody>
      </p:sp>
      <p:grpSp>
        <p:nvGrpSpPr>
          <p:cNvPr id="32" name="Group 31"/>
          <p:cNvGrpSpPr/>
          <p:nvPr/>
        </p:nvGrpSpPr>
        <p:grpSpPr bwMode="auto">
          <a:xfrm rot="16200000" flipH="1">
            <a:off x="6279533" y="2132125"/>
            <a:ext cx="641227" cy="371678"/>
            <a:chOff x="5256213" y="3154363"/>
            <a:chExt cx="455612" cy="263525"/>
          </a:xfrm>
        </p:grpSpPr>
        <p:sp>
          <p:nvSpPr>
            <p:cNvPr id="153649"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50"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51"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52"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37" name="Group 17"/>
          <p:cNvGrpSpPr>
            <a:grpSpLocks noChangeAspect="1"/>
          </p:cNvGrpSpPr>
          <p:nvPr/>
        </p:nvGrpSpPr>
        <p:grpSpPr bwMode="auto">
          <a:xfrm>
            <a:off x="5290902" y="3092293"/>
            <a:ext cx="510639" cy="522358"/>
            <a:chOff x="3263" y="1117"/>
            <a:chExt cx="229" cy="234"/>
          </a:xfrm>
        </p:grpSpPr>
        <p:sp>
          <p:nvSpPr>
            <p:cNvPr id="153639"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0"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1"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2"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3"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4"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5"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6"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7"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3648"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48" name="Picture 47"/>
          <p:cNvPicPr>
            <a:picLocks noChangeAspect="1"/>
          </p:cNvPicPr>
          <p:nvPr/>
        </p:nvPicPr>
        <p:blipFill>
          <a:blip r:embed="rId3"/>
          <a:srcRect/>
          <a:stretch>
            <a:fillRect/>
          </a:stretch>
        </p:blipFill>
        <p:spPr bwMode="auto">
          <a:xfrm>
            <a:off x="7197844" y="5180051"/>
            <a:ext cx="634531" cy="654622"/>
          </a:xfrm>
          <a:prstGeom prst="rect">
            <a:avLst/>
          </a:prstGeom>
          <a:noFill/>
          <a:ln w="9525">
            <a:noFill/>
            <a:miter lim="800000"/>
            <a:headEnd/>
            <a:tailEnd/>
          </a:ln>
        </p:spPr>
      </p:pic>
      <p:pic>
        <p:nvPicPr>
          <p:cNvPr id="49" name="Picture 48"/>
          <p:cNvPicPr>
            <a:picLocks noChangeAspect="1"/>
          </p:cNvPicPr>
          <p:nvPr/>
        </p:nvPicPr>
        <p:blipFill>
          <a:blip r:embed="rId4"/>
          <a:srcRect/>
          <a:stretch>
            <a:fillRect/>
          </a:stretch>
        </p:blipFill>
        <p:spPr bwMode="auto">
          <a:xfrm>
            <a:off x="6528155" y="4105199"/>
            <a:ext cx="684757" cy="688107"/>
          </a:xfrm>
          <a:prstGeom prst="rect">
            <a:avLst/>
          </a:prstGeom>
          <a:noFill/>
          <a:ln w="9525">
            <a:noFill/>
            <a:miter lim="800000"/>
            <a:headEnd/>
            <a:tailEnd/>
          </a:ln>
        </p:spPr>
      </p:pic>
      <p:grpSp>
        <p:nvGrpSpPr>
          <p:cNvPr id="50" name="Group 49"/>
          <p:cNvGrpSpPr/>
          <p:nvPr/>
        </p:nvGrpSpPr>
        <p:grpSpPr>
          <a:xfrm>
            <a:off x="1076955" y="2478814"/>
            <a:ext cx="292815" cy="291942"/>
            <a:chOff x="2138511" y="2464802"/>
            <a:chExt cx="354012" cy="352956"/>
          </a:xfrm>
          <a:solidFill>
            <a:schemeClr val="accent2"/>
          </a:solidFill>
        </p:grpSpPr>
        <p:sp>
          <p:nvSpPr>
            <p:cNvPr id="51" name="Oval 50"/>
            <p:cNvSpPr>
              <a:spLocks noChangeArrowheads="1"/>
            </p:cNvSpPr>
            <p:nvPr/>
          </p:nvSpPr>
          <p:spPr bwMode="auto">
            <a:xfrm>
              <a:off x="2229830" y="2555417"/>
              <a:ext cx="171376" cy="171727"/>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52" name="Freeform 5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53" name="Group 52"/>
          <p:cNvGrpSpPr/>
          <p:nvPr/>
        </p:nvGrpSpPr>
        <p:grpSpPr>
          <a:xfrm>
            <a:off x="1076955" y="3378202"/>
            <a:ext cx="292815" cy="291942"/>
            <a:chOff x="2138511" y="2464802"/>
            <a:chExt cx="354012" cy="352956"/>
          </a:xfrm>
          <a:solidFill>
            <a:schemeClr val="accent3"/>
          </a:solidFill>
        </p:grpSpPr>
        <p:sp>
          <p:nvSpPr>
            <p:cNvPr id="54" name="Oval 53"/>
            <p:cNvSpPr>
              <a:spLocks noChangeArrowheads="1"/>
            </p:cNvSpPr>
            <p:nvPr/>
          </p:nvSpPr>
          <p:spPr bwMode="auto">
            <a:xfrm>
              <a:off x="2229830" y="2555417"/>
              <a:ext cx="171376" cy="171727"/>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55" name="Freeform 5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56" name="Group 55"/>
          <p:cNvGrpSpPr/>
          <p:nvPr/>
        </p:nvGrpSpPr>
        <p:grpSpPr>
          <a:xfrm>
            <a:off x="1076955" y="4291655"/>
            <a:ext cx="292815" cy="291942"/>
            <a:chOff x="2138511" y="2464802"/>
            <a:chExt cx="354012" cy="352956"/>
          </a:xfrm>
          <a:solidFill>
            <a:schemeClr val="accent5"/>
          </a:solidFill>
        </p:grpSpPr>
        <p:sp>
          <p:nvSpPr>
            <p:cNvPr id="57" name="Oval 56"/>
            <p:cNvSpPr>
              <a:spLocks noChangeArrowheads="1"/>
            </p:cNvSpPr>
            <p:nvPr/>
          </p:nvSpPr>
          <p:spPr bwMode="auto">
            <a:xfrm>
              <a:off x="2229830" y="2555417"/>
              <a:ext cx="171376" cy="171727"/>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58" name="Freeform 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59" name="Group 58"/>
          <p:cNvGrpSpPr/>
          <p:nvPr/>
        </p:nvGrpSpPr>
        <p:grpSpPr>
          <a:xfrm>
            <a:off x="1076955" y="5185261"/>
            <a:ext cx="292815" cy="291942"/>
            <a:chOff x="2138511" y="2464802"/>
            <a:chExt cx="354012" cy="352956"/>
          </a:xfrm>
          <a:solidFill>
            <a:schemeClr val="accent4"/>
          </a:solidFill>
        </p:grpSpPr>
        <p:sp>
          <p:nvSpPr>
            <p:cNvPr id="60" name="Oval 59"/>
            <p:cNvSpPr>
              <a:spLocks noChangeArrowheads="1"/>
            </p:cNvSpPr>
            <p:nvPr/>
          </p:nvSpPr>
          <p:spPr bwMode="auto">
            <a:xfrm>
              <a:off x="2229830" y="2555417"/>
              <a:ext cx="171376" cy="171727"/>
            </a:xfrm>
            <a:prstGeom prst="ellipse">
              <a:avLst/>
            </a:pr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61" name="Freeform 6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62" name="Group 61"/>
          <p:cNvGrpSpPr/>
          <p:nvPr/>
        </p:nvGrpSpPr>
        <p:grpSpPr bwMode="auto">
          <a:xfrm>
            <a:off x="1369869" y="2402512"/>
            <a:ext cx="2307081" cy="848938"/>
            <a:chOff x="2615766" y="2382903"/>
            <a:chExt cx="2188443" cy="805280"/>
          </a:xfrm>
        </p:grpSpPr>
        <p:sp>
          <p:nvSpPr>
            <p:cNvPr id="63" name="TextBox 62"/>
            <p:cNvSpPr txBox="1"/>
            <p:nvPr/>
          </p:nvSpPr>
          <p:spPr>
            <a:xfrm>
              <a:off x="2615766" y="2382903"/>
              <a:ext cx="1352457" cy="395469"/>
            </a:xfrm>
            <a:prstGeom prst="rect">
              <a:avLst/>
            </a:prstGeom>
            <a:noFill/>
          </p:spPr>
          <p:txBody>
            <a:bodyPr wrap="none">
              <a:spAutoFit/>
            </a:bodyPr>
            <a:lstStyle/>
            <a:p>
              <a:pPr fontAlgn="auto">
                <a:spcBef>
                  <a:spcPts val="0"/>
                </a:spcBef>
                <a:spcAft>
                  <a:spcPts val="0"/>
                </a:spcAft>
                <a:defRPr/>
              </a:pPr>
              <a:r>
                <a:rPr lang="id-ID" sz="2109">
                  <a:solidFill>
                    <a:schemeClr val="tx1">
                      <a:lumMod val="50000"/>
                      <a:lumOff val="50000"/>
                    </a:schemeClr>
                  </a:solidFill>
                  <a:ea typeface="+mn-ea"/>
                  <a:sym typeface="Arial" panose="020B0604020202020204" pitchFamily="34" charset="0"/>
                </a:rPr>
                <a:t>Option one</a:t>
              </a:r>
              <a:endParaRPr lang="id-ID" sz="2109" dirty="0">
                <a:solidFill>
                  <a:schemeClr val="tx1">
                    <a:lumMod val="50000"/>
                    <a:lumOff val="50000"/>
                  </a:schemeClr>
                </a:solidFill>
                <a:ea typeface="+mn-ea"/>
                <a:sym typeface="Arial" panose="020B0604020202020204" pitchFamily="34" charset="0"/>
              </a:endParaRPr>
            </a:p>
          </p:txBody>
        </p:sp>
        <p:sp>
          <p:nvSpPr>
            <p:cNvPr id="64" name="TextBox 63"/>
            <p:cNvSpPr txBox="1"/>
            <p:nvPr/>
          </p:nvSpPr>
          <p:spPr>
            <a:xfrm>
              <a:off x="2615766" y="2638590"/>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65" name="Group 64"/>
          <p:cNvGrpSpPr/>
          <p:nvPr/>
        </p:nvGrpSpPr>
        <p:grpSpPr bwMode="auto">
          <a:xfrm>
            <a:off x="1369869" y="3308267"/>
            <a:ext cx="2307081" cy="848939"/>
            <a:chOff x="2615766" y="3418610"/>
            <a:chExt cx="2188443" cy="805281"/>
          </a:xfrm>
        </p:grpSpPr>
        <p:sp>
          <p:nvSpPr>
            <p:cNvPr id="66" name="TextBox 65"/>
            <p:cNvSpPr txBox="1"/>
            <p:nvPr/>
          </p:nvSpPr>
          <p:spPr>
            <a:xfrm>
              <a:off x="2615766" y="3418610"/>
              <a:ext cx="1357687" cy="395469"/>
            </a:xfrm>
            <a:prstGeom prst="rect">
              <a:avLst/>
            </a:prstGeom>
            <a:noFill/>
          </p:spPr>
          <p:txBody>
            <a:bodyPr wrap="none">
              <a:spAutoFit/>
            </a:bodyPr>
            <a:lstStyle/>
            <a:p>
              <a:pPr fontAlgn="auto">
                <a:spcBef>
                  <a:spcPts val="0"/>
                </a:spcBef>
                <a:spcAft>
                  <a:spcPts val="0"/>
                </a:spcAft>
                <a:defRPr/>
              </a:pPr>
              <a:r>
                <a:rPr lang="id-ID" sz="2109">
                  <a:solidFill>
                    <a:schemeClr val="tx1">
                      <a:lumMod val="50000"/>
                      <a:lumOff val="50000"/>
                    </a:schemeClr>
                  </a:solidFill>
                  <a:ea typeface="+mn-ea"/>
                  <a:sym typeface="Arial" panose="020B0604020202020204" pitchFamily="34" charset="0"/>
                </a:rPr>
                <a:t>Option two</a:t>
              </a:r>
              <a:endParaRPr lang="id-ID" sz="2109" dirty="0">
                <a:solidFill>
                  <a:schemeClr val="tx1">
                    <a:lumMod val="50000"/>
                    <a:lumOff val="50000"/>
                  </a:schemeClr>
                </a:solidFill>
                <a:ea typeface="+mn-ea"/>
                <a:sym typeface="Arial" panose="020B0604020202020204" pitchFamily="34" charset="0"/>
              </a:endParaRPr>
            </a:p>
          </p:txBody>
        </p:sp>
        <p:sp>
          <p:nvSpPr>
            <p:cNvPr id="67" name="TextBox 66"/>
            <p:cNvSpPr txBox="1"/>
            <p:nvPr/>
          </p:nvSpPr>
          <p:spPr>
            <a:xfrm>
              <a:off x="2615766" y="3674298"/>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68" name="Group 67"/>
          <p:cNvGrpSpPr/>
          <p:nvPr/>
        </p:nvGrpSpPr>
        <p:grpSpPr bwMode="auto">
          <a:xfrm>
            <a:off x="1369869" y="4237462"/>
            <a:ext cx="2307081" cy="848938"/>
            <a:chOff x="2615766" y="4433853"/>
            <a:chExt cx="2188443" cy="805280"/>
          </a:xfrm>
        </p:grpSpPr>
        <p:sp>
          <p:nvSpPr>
            <p:cNvPr id="69" name="TextBox 68"/>
            <p:cNvSpPr txBox="1"/>
            <p:nvPr/>
          </p:nvSpPr>
          <p:spPr>
            <a:xfrm>
              <a:off x="2615766" y="4433853"/>
              <a:ext cx="1517834" cy="395469"/>
            </a:xfrm>
            <a:prstGeom prst="rect">
              <a:avLst/>
            </a:prstGeom>
            <a:noFill/>
          </p:spPr>
          <p:txBody>
            <a:bodyPr wrap="none">
              <a:spAutoFit/>
            </a:bodyPr>
            <a:lstStyle/>
            <a:p>
              <a:pPr fontAlgn="auto">
                <a:spcBef>
                  <a:spcPts val="0"/>
                </a:spcBef>
                <a:spcAft>
                  <a:spcPts val="0"/>
                </a:spcAft>
                <a:defRPr/>
              </a:pPr>
              <a:r>
                <a:rPr lang="id-ID" sz="2109">
                  <a:solidFill>
                    <a:schemeClr val="tx1">
                      <a:lumMod val="50000"/>
                      <a:lumOff val="50000"/>
                    </a:schemeClr>
                  </a:solidFill>
                  <a:ea typeface="+mn-ea"/>
                  <a:sym typeface="Arial" panose="020B0604020202020204" pitchFamily="34" charset="0"/>
                </a:rPr>
                <a:t>Option three</a:t>
              </a:r>
              <a:endParaRPr lang="id-ID" sz="2109" dirty="0">
                <a:solidFill>
                  <a:schemeClr val="tx1">
                    <a:lumMod val="50000"/>
                    <a:lumOff val="50000"/>
                  </a:schemeClr>
                </a:solidFill>
                <a:ea typeface="+mn-ea"/>
                <a:sym typeface="Arial" panose="020B0604020202020204" pitchFamily="34" charset="0"/>
              </a:endParaRPr>
            </a:p>
          </p:txBody>
        </p:sp>
        <p:sp>
          <p:nvSpPr>
            <p:cNvPr id="70" name="TextBox 69"/>
            <p:cNvSpPr txBox="1"/>
            <p:nvPr/>
          </p:nvSpPr>
          <p:spPr>
            <a:xfrm>
              <a:off x="2615766" y="4689540"/>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71" name="Group 70"/>
          <p:cNvGrpSpPr/>
          <p:nvPr/>
        </p:nvGrpSpPr>
        <p:grpSpPr bwMode="auto">
          <a:xfrm>
            <a:off x="1369869" y="5121452"/>
            <a:ext cx="2307081" cy="848938"/>
            <a:chOff x="2615766" y="5589923"/>
            <a:chExt cx="2188443" cy="805280"/>
          </a:xfrm>
        </p:grpSpPr>
        <p:sp>
          <p:nvSpPr>
            <p:cNvPr id="72" name="TextBox 71"/>
            <p:cNvSpPr txBox="1"/>
            <p:nvPr/>
          </p:nvSpPr>
          <p:spPr>
            <a:xfrm>
              <a:off x="2615766" y="5589923"/>
              <a:ext cx="1386579" cy="395469"/>
            </a:xfrm>
            <a:prstGeom prst="rect">
              <a:avLst/>
            </a:prstGeom>
            <a:noFill/>
          </p:spPr>
          <p:txBody>
            <a:bodyPr wrap="none">
              <a:spAutoFit/>
            </a:bodyPr>
            <a:lstStyle/>
            <a:p>
              <a:pPr fontAlgn="auto">
                <a:spcBef>
                  <a:spcPts val="0"/>
                </a:spcBef>
                <a:spcAft>
                  <a:spcPts val="0"/>
                </a:spcAft>
                <a:defRPr/>
              </a:pPr>
              <a:r>
                <a:rPr lang="id-ID" sz="2109">
                  <a:solidFill>
                    <a:schemeClr val="tx1">
                      <a:lumMod val="50000"/>
                      <a:lumOff val="50000"/>
                    </a:schemeClr>
                  </a:solidFill>
                  <a:ea typeface="+mn-ea"/>
                  <a:sym typeface="Arial" panose="020B0604020202020204" pitchFamily="34" charset="0"/>
                </a:rPr>
                <a:t>Option four</a:t>
              </a:r>
              <a:endParaRPr lang="id-ID" sz="2109" dirty="0">
                <a:solidFill>
                  <a:schemeClr val="tx1">
                    <a:lumMod val="50000"/>
                    <a:lumOff val="50000"/>
                  </a:schemeClr>
                </a:solidFill>
                <a:ea typeface="+mn-ea"/>
                <a:sym typeface="Arial" panose="020B0604020202020204" pitchFamily="34" charset="0"/>
              </a:endParaRPr>
            </a:p>
          </p:txBody>
        </p:sp>
        <p:sp>
          <p:nvSpPr>
            <p:cNvPr id="73" name="TextBox 72"/>
            <p:cNvSpPr txBox="1"/>
            <p:nvPr/>
          </p:nvSpPr>
          <p:spPr>
            <a:xfrm>
              <a:off x="2615766" y="5845610"/>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sp>
        <p:nvSpPr>
          <p:cNvPr id="74" name="文本框 7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文本框 7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椭圆 7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1292041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270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childTnLst>
                          </p:cTn>
                        </p:par>
                        <p:par>
                          <p:cTn id="11" fill="hold">
                            <p:stCondLst>
                              <p:cond delay="900"/>
                            </p:stCondLst>
                            <p:childTnLst>
                              <p:par>
                                <p:cTn id="12" presetID="10" presetClass="entr" presetSubtype="0" fill="hold"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200"/>
                                        <p:tgtEl>
                                          <p:spTgt spid="49"/>
                                        </p:tgtEl>
                                      </p:cBhvr>
                                    </p:animEffect>
                                  </p:childTnLst>
                                </p:cTn>
                              </p:par>
                            </p:childTnLst>
                          </p:cTn>
                        </p:par>
                        <p:par>
                          <p:cTn id="15" fill="hold">
                            <p:stCondLst>
                              <p:cond delay="1400"/>
                            </p:stCondLst>
                            <p:childTnLst>
                              <p:par>
                                <p:cTn id="16" presetID="10"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200"/>
                                        <p:tgtEl>
                                          <p:spTgt spid="48"/>
                                        </p:tgtEl>
                                      </p:cBhvr>
                                    </p:animEffect>
                                  </p:childTnLst>
                                </p:cTn>
                              </p:par>
                            </p:childTnLst>
                          </p:cTn>
                        </p:par>
                        <p:par>
                          <p:cTn id="19" fill="hold">
                            <p:stCondLst>
                              <p:cond delay="1900"/>
                            </p:stCondLst>
                            <p:childTnLst>
                              <p:par>
                                <p:cTn id="20" presetID="53" presetClass="entr" presetSubtype="16"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2400"/>
                            </p:stCondLst>
                            <p:childTnLst>
                              <p:par>
                                <p:cTn id="26" presetID="10" presetClass="entr" presetSubtype="0"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childTnLst>
                          </p:cTn>
                        </p:par>
                        <p:par>
                          <p:cTn id="29" fill="hold">
                            <p:stCondLst>
                              <p:cond delay="2900"/>
                            </p:stCondLst>
                            <p:childTnLst>
                              <p:par>
                                <p:cTn id="30" presetID="53" presetClass="entr" presetSubtype="16"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childTnLst>
                          </p:cTn>
                        </p:par>
                        <p:par>
                          <p:cTn id="35" fill="hold">
                            <p:stCondLst>
                              <p:cond delay="3400"/>
                            </p:stCondLst>
                            <p:childTnLst>
                              <p:par>
                                <p:cTn id="36" presetID="10" presetClass="entr" presetSubtype="0"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childTnLst>
                          </p:cTn>
                        </p:par>
                        <p:par>
                          <p:cTn id="39" fill="hold">
                            <p:stCondLst>
                              <p:cond delay="3900"/>
                            </p:stCondLst>
                            <p:childTnLst>
                              <p:par>
                                <p:cTn id="40" presetID="53" presetClass="entr" presetSubtype="16"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childTnLst>
                          </p:cTn>
                        </p:par>
                        <p:par>
                          <p:cTn id="45" fill="hold">
                            <p:stCondLst>
                              <p:cond delay="4400"/>
                            </p:stCondLst>
                            <p:childTnLst>
                              <p:par>
                                <p:cTn id="46" presetID="10" presetClass="entr" presetSubtype="0" fill="hold" nodeType="after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fade">
                                      <p:cBhvr>
                                        <p:cTn id="48" dur="500"/>
                                        <p:tgtEl>
                                          <p:spTgt spid="68"/>
                                        </p:tgtEl>
                                      </p:cBhvr>
                                    </p:animEffect>
                                  </p:childTnLst>
                                </p:cTn>
                              </p:par>
                            </p:childTnLst>
                          </p:cTn>
                        </p:par>
                        <p:par>
                          <p:cTn id="49" fill="hold">
                            <p:stCondLst>
                              <p:cond delay="4900"/>
                            </p:stCondLst>
                            <p:childTnLst>
                              <p:par>
                                <p:cTn id="50" presetID="53" presetClass="entr" presetSubtype="16"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childTnLst>
                          </p:cTn>
                        </p:par>
                        <p:par>
                          <p:cTn id="55" fill="hold">
                            <p:stCondLst>
                              <p:cond delay="5400"/>
                            </p:stCondLst>
                            <p:childTnLst>
                              <p:par>
                                <p:cTn id="56" presetID="10" presetClass="entr" presetSubtype="0" fill="hold" nodeType="after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7" name="Group 4"/>
          <p:cNvGrpSpPr>
            <a:grpSpLocks noChangeAspect="1"/>
          </p:cNvGrpSpPr>
          <p:nvPr/>
        </p:nvGrpSpPr>
        <p:grpSpPr bwMode="auto">
          <a:xfrm>
            <a:off x="1210818" y="2374051"/>
            <a:ext cx="5672273" cy="3217860"/>
            <a:chOff x="2231" y="910"/>
            <a:chExt cx="3388" cy="1922"/>
          </a:xfrm>
        </p:grpSpPr>
        <p:sp>
          <p:nvSpPr>
            <p:cNvPr id="154655" name="Freeform 5"/>
            <p:cNvSpPr/>
            <p:nvPr/>
          </p:nvSpPr>
          <p:spPr bwMode="auto">
            <a:xfrm>
              <a:off x="2776" y="2153"/>
              <a:ext cx="49" cy="183"/>
            </a:xfrm>
            <a:custGeom>
              <a:avLst/>
              <a:gdLst>
                <a:gd name="T0" fmla="*/ 54 w 21"/>
                <a:gd name="T1" fmla="*/ 435 h 77"/>
                <a:gd name="T2" fmla="*/ 0 w 21"/>
                <a:gd name="T3" fmla="*/ 378 h 77"/>
                <a:gd name="T4" fmla="*/ 0 w 21"/>
                <a:gd name="T5" fmla="*/ 57 h 77"/>
                <a:gd name="T6" fmla="*/ 54 w 21"/>
                <a:gd name="T7" fmla="*/ 0 h 77"/>
                <a:gd name="T8" fmla="*/ 114 w 21"/>
                <a:gd name="T9" fmla="*/ 57 h 77"/>
                <a:gd name="T10" fmla="*/ 114 w 21"/>
                <a:gd name="T11" fmla="*/ 378 h 77"/>
                <a:gd name="T12" fmla="*/ 54 w 21"/>
                <a:gd name="T13" fmla="*/ 435 h 77"/>
                <a:gd name="T14" fmla="*/ 0 60000 65536"/>
                <a:gd name="T15" fmla="*/ 0 60000 65536"/>
                <a:gd name="T16" fmla="*/ 0 60000 65536"/>
                <a:gd name="T17" fmla="*/ 0 60000 65536"/>
                <a:gd name="T18" fmla="*/ 0 60000 65536"/>
                <a:gd name="T19" fmla="*/ 0 60000 65536"/>
                <a:gd name="T20" fmla="*/ 0 60000 65536"/>
                <a:gd name="T21" fmla="*/ 0 w 21"/>
                <a:gd name="T22" fmla="*/ 0 h 77"/>
                <a:gd name="T23" fmla="*/ 21 w 2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77">
                  <a:moveTo>
                    <a:pt x="10" y="77"/>
                  </a:moveTo>
                  <a:cubicBezTo>
                    <a:pt x="5" y="77"/>
                    <a:pt x="0" y="73"/>
                    <a:pt x="0" y="67"/>
                  </a:cubicBezTo>
                  <a:cubicBezTo>
                    <a:pt x="0" y="10"/>
                    <a:pt x="0" y="10"/>
                    <a:pt x="0" y="10"/>
                  </a:cubicBezTo>
                  <a:cubicBezTo>
                    <a:pt x="0" y="4"/>
                    <a:pt x="5" y="0"/>
                    <a:pt x="10" y="0"/>
                  </a:cubicBezTo>
                  <a:cubicBezTo>
                    <a:pt x="16" y="0"/>
                    <a:pt x="21" y="4"/>
                    <a:pt x="21" y="10"/>
                  </a:cubicBezTo>
                  <a:cubicBezTo>
                    <a:pt x="21" y="67"/>
                    <a:pt x="21" y="67"/>
                    <a:pt x="21" y="67"/>
                  </a:cubicBezTo>
                  <a:cubicBezTo>
                    <a:pt x="21" y="73"/>
                    <a:pt x="16" y="77"/>
                    <a:pt x="10" y="77"/>
                  </a:cubicBez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56" name="Rectangle 6"/>
            <p:cNvSpPr>
              <a:spLocks noChangeArrowheads="1"/>
            </p:cNvSpPr>
            <p:nvPr/>
          </p:nvSpPr>
          <p:spPr bwMode="auto">
            <a:xfrm>
              <a:off x="2745" y="1870"/>
              <a:ext cx="109" cy="392"/>
            </a:xfrm>
            <a:prstGeom prst="rect">
              <a:avLst/>
            </a:prstGeom>
            <a:solidFill>
              <a:srgbClr val="D8D8D8"/>
            </a:solidFill>
            <a:ln w="9525">
              <a:noFill/>
              <a:miter lim="800000"/>
            </a:ln>
          </p:spPr>
          <p:txBody>
            <a:bodyPr/>
            <a:lstStyle/>
            <a:p>
              <a:endParaRPr lang="id-ID" altLang="zh-CN">
                <a:sym typeface="Arial" panose="020B0604020202020204" pitchFamily="34" charset="0"/>
              </a:endParaRPr>
            </a:p>
          </p:txBody>
        </p:sp>
        <p:sp>
          <p:nvSpPr>
            <p:cNvPr id="154657" name="Oval 7"/>
            <p:cNvSpPr>
              <a:spLocks noChangeArrowheads="1"/>
            </p:cNvSpPr>
            <p:nvPr/>
          </p:nvSpPr>
          <p:spPr bwMode="auto">
            <a:xfrm>
              <a:off x="2745" y="2222"/>
              <a:ext cx="109" cy="81"/>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58" name="Oval 8"/>
            <p:cNvSpPr>
              <a:spLocks noChangeArrowheads="1"/>
            </p:cNvSpPr>
            <p:nvPr/>
          </p:nvSpPr>
          <p:spPr bwMode="auto">
            <a:xfrm>
              <a:off x="2745" y="1830"/>
              <a:ext cx="109" cy="81"/>
            </a:xfrm>
            <a:prstGeom prst="ellipse">
              <a:avLst/>
            </a:prstGeom>
            <a:solidFill>
              <a:srgbClr val="C2C2C2"/>
            </a:solidFill>
            <a:ln w="9525">
              <a:noFill/>
              <a:round/>
            </a:ln>
          </p:spPr>
          <p:txBody>
            <a:bodyPr/>
            <a:lstStyle/>
            <a:p>
              <a:endParaRPr lang="id-ID" altLang="zh-CN">
                <a:sym typeface="Arial" panose="020B0604020202020204" pitchFamily="34" charset="0"/>
              </a:endParaRPr>
            </a:p>
          </p:txBody>
        </p:sp>
        <p:sp>
          <p:nvSpPr>
            <p:cNvPr id="154659" name="Freeform 9"/>
            <p:cNvSpPr/>
            <p:nvPr/>
          </p:nvSpPr>
          <p:spPr bwMode="auto">
            <a:xfrm>
              <a:off x="2776" y="1721"/>
              <a:ext cx="78" cy="161"/>
            </a:xfrm>
            <a:custGeom>
              <a:avLst/>
              <a:gdLst>
                <a:gd name="T0" fmla="*/ 184 w 33"/>
                <a:gd name="T1" fmla="*/ 0 h 68"/>
                <a:gd name="T2" fmla="*/ 28 w 33"/>
                <a:gd name="T3" fmla="*/ 102 h 68"/>
                <a:gd name="T4" fmla="*/ 0 w 33"/>
                <a:gd name="T5" fmla="*/ 147 h 68"/>
                <a:gd name="T6" fmla="*/ 0 w 33"/>
                <a:gd name="T7" fmla="*/ 320 h 68"/>
                <a:gd name="T8" fmla="*/ 57 w 33"/>
                <a:gd name="T9" fmla="*/ 381 h 68"/>
                <a:gd name="T10" fmla="*/ 111 w 33"/>
                <a:gd name="T11" fmla="*/ 320 h 68"/>
                <a:gd name="T12" fmla="*/ 111 w 33"/>
                <a:gd name="T13" fmla="*/ 180 h 68"/>
                <a:gd name="T14" fmla="*/ 184 w 33"/>
                <a:gd name="T15" fmla="*/ 135 h 68"/>
                <a:gd name="T16" fmla="*/ 184 w 33"/>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68"/>
                <a:gd name="T29" fmla="*/ 33 w 33"/>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68">
                  <a:moveTo>
                    <a:pt x="33" y="0"/>
                  </a:moveTo>
                  <a:cubicBezTo>
                    <a:pt x="5" y="18"/>
                    <a:pt x="5" y="18"/>
                    <a:pt x="5" y="18"/>
                  </a:cubicBezTo>
                  <a:cubicBezTo>
                    <a:pt x="1" y="19"/>
                    <a:pt x="0" y="23"/>
                    <a:pt x="0" y="26"/>
                  </a:cubicBezTo>
                  <a:cubicBezTo>
                    <a:pt x="0" y="57"/>
                    <a:pt x="0" y="57"/>
                    <a:pt x="0" y="57"/>
                  </a:cubicBezTo>
                  <a:cubicBezTo>
                    <a:pt x="0" y="63"/>
                    <a:pt x="4" y="68"/>
                    <a:pt x="10" y="68"/>
                  </a:cubicBezTo>
                  <a:cubicBezTo>
                    <a:pt x="16" y="68"/>
                    <a:pt x="20" y="63"/>
                    <a:pt x="20" y="57"/>
                  </a:cubicBezTo>
                  <a:cubicBezTo>
                    <a:pt x="20" y="32"/>
                    <a:pt x="20" y="32"/>
                    <a:pt x="20" y="32"/>
                  </a:cubicBezTo>
                  <a:cubicBezTo>
                    <a:pt x="33" y="24"/>
                    <a:pt x="33" y="24"/>
                    <a:pt x="33" y="24"/>
                  </a:cubicBezTo>
                  <a:lnTo>
                    <a:pt x="33" y="0"/>
                  </a:lnTo>
                  <a:close/>
                </a:path>
              </a:pathLst>
            </a:custGeom>
            <a:solidFill>
              <a:srgbClr val="D8D8D8"/>
            </a:solidFill>
            <a:ln w="9525">
              <a:noFill/>
              <a:miter lim="800000"/>
            </a:ln>
          </p:spPr>
          <p:txBody>
            <a:bodyPr/>
            <a:lstStyle/>
            <a:p>
              <a:endParaRPr lang="id-ID" altLang="zh-CN">
                <a:sym typeface="Arial" panose="020B0604020202020204" pitchFamily="34" charset="0"/>
              </a:endParaRPr>
            </a:p>
          </p:txBody>
        </p:sp>
        <p:sp>
          <p:nvSpPr>
            <p:cNvPr id="154660" name="Freeform 10"/>
            <p:cNvSpPr/>
            <p:nvPr/>
          </p:nvSpPr>
          <p:spPr bwMode="auto">
            <a:xfrm>
              <a:off x="4274" y="2303"/>
              <a:ext cx="519" cy="456"/>
            </a:xfrm>
            <a:custGeom>
              <a:avLst/>
              <a:gdLst>
                <a:gd name="T0" fmla="*/ 0 w 519"/>
                <a:gd name="T1" fmla="*/ 0 h 456"/>
                <a:gd name="T2" fmla="*/ 0 w 519"/>
                <a:gd name="T3" fmla="*/ 328 h 456"/>
                <a:gd name="T4" fmla="*/ 519 w 519"/>
                <a:gd name="T5" fmla="*/ 330 h 456"/>
                <a:gd name="T6" fmla="*/ 519 w 519"/>
                <a:gd name="T7" fmla="*/ 456 h 456"/>
                <a:gd name="T8" fmla="*/ 519 w 519"/>
                <a:gd name="T9" fmla="*/ 456 h 456"/>
                <a:gd name="T10" fmla="*/ 519 w 519"/>
                <a:gd name="T11" fmla="*/ 0 h 456"/>
                <a:gd name="T12" fmla="*/ 0 w 519"/>
                <a:gd name="T13" fmla="*/ 0 h 456"/>
                <a:gd name="T14" fmla="*/ 0 60000 65536"/>
                <a:gd name="T15" fmla="*/ 0 60000 65536"/>
                <a:gd name="T16" fmla="*/ 0 60000 65536"/>
                <a:gd name="T17" fmla="*/ 0 60000 65536"/>
                <a:gd name="T18" fmla="*/ 0 60000 65536"/>
                <a:gd name="T19" fmla="*/ 0 60000 65536"/>
                <a:gd name="T20" fmla="*/ 0 60000 65536"/>
                <a:gd name="T21" fmla="*/ 0 w 519"/>
                <a:gd name="T22" fmla="*/ 0 h 456"/>
                <a:gd name="T23" fmla="*/ 519 w 519"/>
                <a:gd name="T24" fmla="*/ 456 h 4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9" h="456">
                  <a:moveTo>
                    <a:pt x="0" y="0"/>
                  </a:moveTo>
                  <a:lnTo>
                    <a:pt x="0" y="328"/>
                  </a:lnTo>
                  <a:lnTo>
                    <a:pt x="519" y="330"/>
                  </a:lnTo>
                  <a:lnTo>
                    <a:pt x="519" y="456"/>
                  </a:lnTo>
                  <a:lnTo>
                    <a:pt x="519" y="0"/>
                  </a:lnTo>
                  <a:lnTo>
                    <a:pt x="0" y="0"/>
                  </a:lnTo>
                  <a:close/>
                </a:path>
              </a:pathLst>
            </a:custGeom>
            <a:solidFill>
              <a:srgbClr val="C13729"/>
            </a:solidFill>
            <a:ln w="9525">
              <a:noFill/>
              <a:miter lim="800000"/>
            </a:ln>
          </p:spPr>
          <p:txBody>
            <a:bodyPr/>
            <a:lstStyle/>
            <a:p>
              <a:endParaRPr lang="id-ID" altLang="zh-CN">
                <a:sym typeface="Arial" panose="020B0604020202020204" pitchFamily="34" charset="0"/>
              </a:endParaRPr>
            </a:p>
          </p:txBody>
        </p:sp>
        <p:sp>
          <p:nvSpPr>
            <p:cNvPr id="154661" name="Freeform 11"/>
            <p:cNvSpPr/>
            <p:nvPr/>
          </p:nvSpPr>
          <p:spPr bwMode="auto">
            <a:xfrm>
              <a:off x="4274" y="2631"/>
              <a:ext cx="519" cy="128"/>
            </a:xfrm>
            <a:custGeom>
              <a:avLst/>
              <a:gdLst>
                <a:gd name="T0" fmla="*/ 0 w 219"/>
                <a:gd name="T1" fmla="*/ 0 h 54"/>
                <a:gd name="T2" fmla="*/ 0 w 219"/>
                <a:gd name="T3" fmla="*/ 303 h 54"/>
                <a:gd name="T4" fmla="*/ 213 w 219"/>
                <a:gd name="T5" fmla="*/ 303 h 54"/>
                <a:gd name="T6" fmla="*/ 213 w 219"/>
                <a:gd name="T7" fmla="*/ 282 h 54"/>
                <a:gd name="T8" fmla="*/ 410 w 219"/>
                <a:gd name="T9" fmla="*/ 78 h 54"/>
                <a:gd name="T10" fmla="*/ 607 w 219"/>
                <a:gd name="T11" fmla="*/ 282 h 54"/>
                <a:gd name="T12" fmla="*/ 607 w 219"/>
                <a:gd name="T13" fmla="*/ 303 h 54"/>
                <a:gd name="T14" fmla="*/ 690 w 219"/>
                <a:gd name="T15" fmla="*/ 303 h 54"/>
                <a:gd name="T16" fmla="*/ 690 w 219"/>
                <a:gd name="T17" fmla="*/ 282 h 54"/>
                <a:gd name="T18" fmla="*/ 886 w 219"/>
                <a:gd name="T19" fmla="*/ 78 h 54"/>
                <a:gd name="T20" fmla="*/ 1083 w 219"/>
                <a:gd name="T21" fmla="*/ 282 h 54"/>
                <a:gd name="T22" fmla="*/ 1083 w 219"/>
                <a:gd name="T23" fmla="*/ 303 h 54"/>
                <a:gd name="T24" fmla="*/ 1230 w 219"/>
                <a:gd name="T25" fmla="*/ 303 h 54"/>
                <a:gd name="T26" fmla="*/ 1230 w 219"/>
                <a:gd name="T27" fmla="*/ 5 h 54"/>
                <a:gd name="T28" fmla="*/ 0 w 219"/>
                <a:gd name="T29" fmla="*/ 0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9"/>
                <a:gd name="T46" fmla="*/ 0 h 54"/>
                <a:gd name="T47" fmla="*/ 219 w 219"/>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9" h="54">
                  <a:moveTo>
                    <a:pt x="0" y="0"/>
                  </a:moveTo>
                  <a:cubicBezTo>
                    <a:pt x="0" y="54"/>
                    <a:pt x="0" y="54"/>
                    <a:pt x="0" y="54"/>
                  </a:cubicBezTo>
                  <a:cubicBezTo>
                    <a:pt x="38" y="54"/>
                    <a:pt x="38" y="54"/>
                    <a:pt x="38" y="54"/>
                  </a:cubicBezTo>
                  <a:cubicBezTo>
                    <a:pt x="38" y="53"/>
                    <a:pt x="38" y="51"/>
                    <a:pt x="38" y="50"/>
                  </a:cubicBezTo>
                  <a:cubicBezTo>
                    <a:pt x="38" y="30"/>
                    <a:pt x="53" y="14"/>
                    <a:pt x="73" y="14"/>
                  </a:cubicBezTo>
                  <a:cubicBezTo>
                    <a:pt x="92" y="14"/>
                    <a:pt x="108" y="30"/>
                    <a:pt x="108" y="50"/>
                  </a:cubicBezTo>
                  <a:cubicBezTo>
                    <a:pt x="108" y="51"/>
                    <a:pt x="108" y="53"/>
                    <a:pt x="108" y="54"/>
                  </a:cubicBezTo>
                  <a:cubicBezTo>
                    <a:pt x="123" y="54"/>
                    <a:pt x="123" y="54"/>
                    <a:pt x="123" y="54"/>
                  </a:cubicBezTo>
                  <a:cubicBezTo>
                    <a:pt x="123" y="53"/>
                    <a:pt x="123" y="51"/>
                    <a:pt x="123" y="50"/>
                  </a:cubicBezTo>
                  <a:cubicBezTo>
                    <a:pt x="123" y="30"/>
                    <a:pt x="138" y="14"/>
                    <a:pt x="158" y="14"/>
                  </a:cubicBezTo>
                  <a:cubicBezTo>
                    <a:pt x="177" y="14"/>
                    <a:pt x="193" y="30"/>
                    <a:pt x="193" y="50"/>
                  </a:cubicBezTo>
                  <a:cubicBezTo>
                    <a:pt x="193" y="51"/>
                    <a:pt x="193" y="53"/>
                    <a:pt x="193" y="54"/>
                  </a:cubicBezTo>
                  <a:cubicBezTo>
                    <a:pt x="219" y="54"/>
                    <a:pt x="219" y="54"/>
                    <a:pt x="219" y="54"/>
                  </a:cubicBezTo>
                  <a:cubicBezTo>
                    <a:pt x="219" y="1"/>
                    <a:pt x="219" y="1"/>
                    <a:pt x="219" y="1"/>
                  </a:cubicBezTo>
                  <a:lnTo>
                    <a:pt x="0" y="0"/>
                  </a:lnTo>
                  <a:close/>
                </a:path>
              </a:pathLst>
            </a:custGeom>
            <a:solidFill>
              <a:srgbClr val="D94D36"/>
            </a:solidFill>
            <a:ln w="9525">
              <a:noFill/>
              <a:miter lim="800000"/>
            </a:ln>
          </p:spPr>
          <p:txBody>
            <a:bodyPr/>
            <a:lstStyle/>
            <a:p>
              <a:endParaRPr lang="id-ID" altLang="zh-CN">
                <a:sym typeface="Arial" panose="020B0604020202020204" pitchFamily="34" charset="0"/>
              </a:endParaRPr>
            </a:p>
          </p:txBody>
        </p:sp>
        <p:sp>
          <p:nvSpPr>
            <p:cNvPr id="154662" name="Freeform 12"/>
            <p:cNvSpPr>
              <a:spLocks noEditPoints="1"/>
            </p:cNvSpPr>
            <p:nvPr/>
          </p:nvSpPr>
          <p:spPr bwMode="auto">
            <a:xfrm>
              <a:off x="4566" y="2664"/>
              <a:ext cx="165" cy="168"/>
            </a:xfrm>
            <a:custGeom>
              <a:avLst/>
              <a:gdLst>
                <a:gd name="T0" fmla="*/ 196 w 70"/>
                <a:gd name="T1" fmla="*/ 0 h 71"/>
                <a:gd name="T2" fmla="*/ 0 w 70"/>
                <a:gd name="T3" fmla="*/ 201 h 71"/>
                <a:gd name="T4" fmla="*/ 0 w 70"/>
                <a:gd name="T5" fmla="*/ 225 h 71"/>
                <a:gd name="T6" fmla="*/ 196 w 70"/>
                <a:gd name="T7" fmla="*/ 398 h 71"/>
                <a:gd name="T8" fmla="*/ 389 w 70"/>
                <a:gd name="T9" fmla="*/ 225 h 71"/>
                <a:gd name="T10" fmla="*/ 389 w 70"/>
                <a:gd name="T11" fmla="*/ 201 h 71"/>
                <a:gd name="T12" fmla="*/ 196 w 70"/>
                <a:gd name="T13" fmla="*/ 0 h 71"/>
                <a:gd name="T14" fmla="*/ 196 w 70"/>
                <a:gd name="T15" fmla="*/ 279 h 71"/>
                <a:gd name="T16" fmla="*/ 111 w 70"/>
                <a:gd name="T17" fmla="*/ 201 h 71"/>
                <a:gd name="T18" fmla="*/ 196 w 70"/>
                <a:gd name="T19" fmla="*/ 118 h 71"/>
                <a:gd name="T20" fmla="*/ 278 w 70"/>
                <a:gd name="T21" fmla="*/ 201 h 71"/>
                <a:gd name="T22" fmla="*/ 196 w 70"/>
                <a:gd name="T23" fmla="*/ 279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0"/>
                <a:gd name="T37" fmla="*/ 0 h 71"/>
                <a:gd name="T38" fmla="*/ 70 w 70"/>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0" h="71">
                  <a:moveTo>
                    <a:pt x="35" y="0"/>
                  </a:moveTo>
                  <a:cubicBezTo>
                    <a:pt x="15" y="0"/>
                    <a:pt x="0" y="16"/>
                    <a:pt x="0" y="36"/>
                  </a:cubicBezTo>
                  <a:cubicBezTo>
                    <a:pt x="0" y="37"/>
                    <a:pt x="0" y="39"/>
                    <a:pt x="0" y="40"/>
                  </a:cubicBezTo>
                  <a:cubicBezTo>
                    <a:pt x="2" y="57"/>
                    <a:pt x="17" y="71"/>
                    <a:pt x="35" y="71"/>
                  </a:cubicBezTo>
                  <a:cubicBezTo>
                    <a:pt x="53" y="71"/>
                    <a:pt x="67" y="57"/>
                    <a:pt x="70" y="40"/>
                  </a:cubicBezTo>
                  <a:cubicBezTo>
                    <a:pt x="70" y="39"/>
                    <a:pt x="70" y="37"/>
                    <a:pt x="70" y="36"/>
                  </a:cubicBezTo>
                  <a:cubicBezTo>
                    <a:pt x="70" y="16"/>
                    <a:pt x="54" y="0"/>
                    <a:pt x="35" y="0"/>
                  </a:cubicBezTo>
                  <a:close/>
                  <a:moveTo>
                    <a:pt x="35" y="50"/>
                  </a:moveTo>
                  <a:cubicBezTo>
                    <a:pt x="27" y="50"/>
                    <a:pt x="20" y="44"/>
                    <a:pt x="20" y="36"/>
                  </a:cubicBezTo>
                  <a:cubicBezTo>
                    <a:pt x="20" y="27"/>
                    <a:pt x="27" y="21"/>
                    <a:pt x="35" y="21"/>
                  </a:cubicBezTo>
                  <a:cubicBezTo>
                    <a:pt x="43" y="21"/>
                    <a:pt x="50" y="27"/>
                    <a:pt x="50" y="36"/>
                  </a:cubicBezTo>
                  <a:cubicBezTo>
                    <a:pt x="50" y="44"/>
                    <a:pt x="43" y="50"/>
                    <a:pt x="35" y="50"/>
                  </a:cubicBezTo>
                  <a:close/>
                </a:path>
              </a:pathLst>
            </a:custGeom>
            <a:solidFill>
              <a:srgbClr val="525252"/>
            </a:solidFill>
            <a:ln w="9525">
              <a:noFill/>
              <a:miter lim="800000"/>
            </a:ln>
          </p:spPr>
          <p:txBody>
            <a:bodyPr/>
            <a:lstStyle/>
            <a:p>
              <a:endParaRPr lang="id-ID" altLang="zh-CN">
                <a:sym typeface="Arial" panose="020B0604020202020204" pitchFamily="34" charset="0"/>
              </a:endParaRPr>
            </a:p>
          </p:txBody>
        </p:sp>
        <p:sp>
          <p:nvSpPr>
            <p:cNvPr id="154663" name="Oval 13"/>
            <p:cNvSpPr>
              <a:spLocks noChangeArrowheads="1"/>
            </p:cNvSpPr>
            <p:nvPr/>
          </p:nvSpPr>
          <p:spPr bwMode="auto">
            <a:xfrm>
              <a:off x="4613" y="2714"/>
              <a:ext cx="71" cy="69"/>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64" name="Freeform 14"/>
            <p:cNvSpPr>
              <a:spLocks noEditPoints="1"/>
            </p:cNvSpPr>
            <p:nvPr/>
          </p:nvSpPr>
          <p:spPr bwMode="auto">
            <a:xfrm>
              <a:off x="4364" y="2664"/>
              <a:ext cx="166" cy="168"/>
            </a:xfrm>
            <a:custGeom>
              <a:avLst/>
              <a:gdLst>
                <a:gd name="T0" fmla="*/ 197 w 70"/>
                <a:gd name="T1" fmla="*/ 0 h 71"/>
                <a:gd name="T2" fmla="*/ 0 w 70"/>
                <a:gd name="T3" fmla="*/ 201 h 71"/>
                <a:gd name="T4" fmla="*/ 0 w 70"/>
                <a:gd name="T5" fmla="*/ 225 h 71"/>
                <a:gd name="T6" fmla="*/ 197 w 70"/>
                <a:gd name="T7" fmla="*/ 398 h 71"/>
                <a:gd name="T8" fmla="*/ 394 w 70"/>
                <a:gd name="T9" fmla="*/ 225 h 71"/>
                <a:gd name="T10" fmla="*/ 394 w 70"/>
                <a:gd name="T11" fmla="*/ 201 h 71"/>
                <a:gd name="T12" fmla="*/ 197 w 70"/>
                <a:gd name="T13" fmla="*/ 0 h 71"/>
                <a:gd name="T14" fmla="*/ 197 w 70"/>
                <a:gd name="T15" fmla="*/ 279 h 71"/>
                <a:gd name="T16" fmla="*/ 111 w 70"/>
                <a:gd name="T17" fmla="*/ 201 h 71"/>
                <a:gd name="T18" fmla="*/ 197 w 70"/>
                <a:gd name="T19" fmla="*/ 118 h 71"/>
                <a:gd name="T20" fmla="*/ 282 w 70"/>
                <a:gd name="T21" fmla="*/ 201 h 71"/>
                <a:gd name="T22" fmla="*/ 197 w 70"/>
                <a:gd name="T23" fmla="*/ 279 h 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0"/>
                <a:gd name="T37" fmla="*/ 0 h 71"/>
                <a:gd name="T38" fmla="*/ 70 w 70"/>
                <a:gd name="T39" fmla="*/ 71 h 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0" h="71">
                  <a:moveTo>
                    <a:pt x="35" y="0"/>
                  </a:moveTo>
                  <a:cubicBezTo>
                    <a:pt x="15" y="0"/>
                    <a:pt x="0" y="16"/>
                    <a:pt x="0" y="36"/>
                  </a:cubicBezTo>
                  <a:cubicBezTo>
                    <a:pt x="0" y="37"/>
                    <a:pt x="0" y="39"/>
                    <a:pt x="0" y="40"/>
                  </a:cubicBezTo>
                  <a:cubicBezTo>
                    <a:pt x="2" y="57"/>
                    <a:pt x="17" y="71"/>
                    <a:pt x="35" y="71"/>
                  </a:cubicBezTo>
                  <a:cubicBezTo>
                    <a:pt x="53" y="71"/>
                    <a:pt x="68" y="57"/>
                    <a:pt x="70" y="40"/>
                  </a:cubicBezTo>
                  <a:cubicBezTo>
                    <a:pt x="70" y="39"/>
                    <a:pt x="70" y="37"/>
                    <a:pt x="70" y="36"/>
                  </a:cubicBezTo>
                  <a:cubicBezTo>
                    <a:pt x="70" y="16"/>
                    <a:pt x="54" y="0"/>
                    <a:pt x="35" y="0"/>
                  </a:cubicBezTo>
                  <a:close/>
                  <a:moveTo>
                    <a:pt x="35" y="50"/>
                  </a:moveTo>
                  <a:cubicBezTo>
                    <a:pt x="27" y="50"/>
                    <a:pt x="20" y="44"/>
                    <a:pt x="20" y="36"/>
                  </a:cubicBezTo>
                  <a:cubicBezTo>
                    <a:pt x="20" y="27"/>
                    <a:pt x="27" y="21"/>
                    <a:pt x="35" y="21"/>
                  </a:cubicBezTo>
                  <a:cubicBezTo>
                    <a:pt x="43" y="21"/>
                    <a:pt x="50" y="27"/>
                    <a:pt x="50" y="36"/>
                  </a:cubicBezTo>
                  <a:cubicBezTo>
                    <a:pt x="50" y="44"/>
                    <a:pt x="43" y="50"/>
                    <a:pt x="35" y="50"/>
                  </a:cubicBezTo>
                  <a:close/>
                </a:path>
              </a:pathLst>
            </a:custGeom>
            <a:solidFill>
              <a:srgbClr val="525252"/>
            </a:solidFill>
            <a:ln w="9525">
              <a:noFill/>
              <a:miter lim="800000"/>
            </a:ln>
          </p:spPr>
          <p:txBody>
            <a:bodyPr/>
            <a:lstStyle/>
            <a:p>
              <a:endParaRPr lang="id-ID" altLang="zh-CN">
                <a:sym typeface="Arial" panose="020B0604020202020204" pitchFamily="34" charset="0"/>
              </a:endParaRPr>
            </a:p>
          </p:txBody>
        </p:sp>
        <p:sp>
          <p:nvSpPr>
            <p:cNvPr id="154665" name="Oval 15"/>
            <p:cNvSpPr>
              <a:spLocks noChangeArrowheads="1"/>
            </p:cNvSpPr>
            <p:nvPr/>
          </p:nvSpPr>
          <p:spPr bwMode="auto">
            <a:xfrm>
              <a:off x="4412" y="2714"/>
              <a:ext cx="71" cy="69"/>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66" name="Freeform 16"/>
            <p:cNvSpPr/>
            <p:nvPr/>
          </p:nvSpPr>
          <p:spPr bwMode="auto">
            <a:xfrm>
              <a:off x="2231" y="1904"/>
              <a:ext cx="1160" cy="855"/>
            </a:xfrm>
            <a:custGeom>
              <a:avLst/>
              <a:gdLst>
                <a:gd name="T0" fmla="*/ 2746 w 490"/>
                <a:gd name="T1" fmla="*/ 948 h 360"/>
                <a:gd name="T2" fmla="*/ 1615 w 490"/>
                <a:gd name="T3" fmla="*/ 948 h 360"/>
                <a:gd name="T4" fmla="*/ 1615 w 490"/>
                <a:gd name="T5" fmla="*/ 784 h 360"/>
                <a:gd name="T6" fmla="*/ 1615 w 490"/>
                <a:gd name="T7" fmla="*/ 0 h 360"/>
                <a:gd name="T8" fmla="*/ 767 w 490"/>
                <a:gd name="T9" fmla="*/ 0 h 360"/>
                <a:gd name="T10" fmla="*/ 634 w 490"/>
                <a:gd name="T11" fmla="*/ 119 h 360"/>
                <a:gd name="T12" fmla="*/ 549 w 490"/>
                <a:gd name="T13" fmla="*/ 717 h 360"/>
                <a:gd name="T14" fmla="*/ 123 w 490"/>
                <a:gd name="T15" fmla="*/ 800 h 360"/>
                <a:gd name="T16" fmla="*/ 123 w 490"/>
                <a:gd name="T17" fmla="*/ 800 h 360"/>
                <a:gd name="T18" fmla="*/ 0 w 490"/>
                <a:gd name="T19" fmla="*/ 936 h 360"/>
                <a:gd name="T20" fmla="*/ 0 w 490"/>
                <a:gd name="T21" fmla="*/ 1997 h 360"/>
                <a:gd name="T22" fmla="*/ 0 w 490"/>
                <a:gd name="T23" fmla="*/ 2031 h 360"/>
                <a:gd name="T24" fmla="*/ 2746 w 490"/>
                <a:gd name="T25" fmla="*/ 2031 h 360"/>
                <a:gd name="T26" fmla="*/ 2746 w 490"/>
                <a:gd name="T27" fmla="*/ 948 h 3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90"/>
                <a:gd name="T43" fmla="*/ 0 h 360"/>
                <a:gd name="T44" fmla="*/ 490 w 490"/>
                <a:gd name="T45" fmla="*/ 360 h 3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90" h="360">
                  <a:moveTo>
                    <a:pt x="490" y="168"/>
                  </a:moveTo>
                  <a:cubicBezTo>
                    <a:pt x="288" y="168"/>
                    <a:pt x="288" y="168"/>
                    <a:pt x="288" y="168"/>
                  </a:cubicBezTo>
                  <a:cubicBezTo>
                    <a:pt x="288" y="139"/>
                    <a:pt x="288" y="139"/>
                    <a:pt x="288" y="139"/>
                  </a:cubicBezTo>
                  <a:cubicBezTo>
                    <a:pt x="288" y="0"/>
                    <a:pt x="288" y="0"/>
                    <a:pt x="288" y="0"/>
                  </a:cubicBezTo>
                  <a:cubicBezTo>
                    <a:pt x="274" y="1"/>
                    <a:pt x="148" y="1"/>
                    <a:pt x="137" y="0"/>
                  </a:cubicBezTo>
                  <a:cubicBezTo>
                    <a:pt x="127" y="0"/>
                    <a:pt x="116" y="8"/>
                    <a:pt x="113" y="21"/>
                  </a:cubicBezTo>
                  <a:cubicBezTo>
                    <a:pt x="98" y="127"/>
                    <a:pt x="98" y="127"/>
                    <a:pt x="98" y="127"/>
                  </a:cubicBezTo>
                  <a:cubicBezTo>
                    <a:pt x="22" y="142"/>
                    <a:pt x="22" y="142"/>
                    <a:pt x="22" y="142"/>
                  </a:cubicBezTo>
                  <a:cubicBezTo>
                    <a:pt x="22" y="142"/>
                    <a:pt x="22" y="142"/>
                    <a:pt x="22" y="142"/>
                  </a:cubicBezTo>
                  <a:cubicBezTo>
                    <a:pt x="9" y="143"/>
                    <a:pt x="0" y="154"/>
                    <a:pt x="0" y="166"/>
                  </a:cubicBezTo>
                  <a:cubicBezTo>
                    <a:pt x="0" y="354"/>
                    <a:pt x="0" y="354"/>
                    <a:pt x="0" y="354"/>
                  </a:cubicBezTo>
                  <a:cubicBezTo>
                    <a:pt x="0" y="360"/>
                    <a:pt x="0" y="360"/>
                    <a:pt x="0" y="360"/>
                  </a:cubicBezTo>
                  <a:cubicBezTo>
                    <a:pt x="490" y="360"/>
                    <a:pt x="490" y="360"/>
                    <a:pt x="490" y="360"/>
                  </a:cubicBezTo>
                  <a:lnTo>
                    <a:pt x="490" y="168"/>
                  </a:lnTo>
                  <a:close/>
                </a:path>
              </a:pathLst>
            </a:custGeom>
            <a:solidFill>
              <a:srgbClr val="C13729"/>
            </a:solidFill>
            <a:ln w="9525">
              <a:noFill/>
              <a:miter lim="800000"/>
            </a:ln>
          </p:spPr>
          <p:txBody>
            <a:bodyPr/>
            <a:lstStyle/>
            <a:p>
              <a:endParaRPr lang="id-ID" altLang="zh-CN">
                <a:sym typeface="Arial" panose="020B0604020202020204" pitchFamily="34" charset="0"/>
              </a:endParaRPr>
            </a:p>
          </p:txBody>
        </p:sp>
        <p:sp>
          <p:nvSpPr>
            <p:cNvPr id="154667" name="Freeform 17"/>
            <p:cNvSpPr/>
            <p:nvPr/>
          </p:nvSpPr>
          <p:spPr bwMode="auto">
            <a:xfrm>
              <a:off x="2231" y="2231"/>
              <a:ext cx="1160" cy="528"/>
            </a:xfrm>
            <a:custGeom>
              <a:avLst/>
              <a:gdLst>
                <a:gd name="T0" fmla="*/ 767 w 490"/>
                <a:gd name="T1" fmla="*/ 5 h 222"/>
                <a:gd name="T2" fmla="*/ 634 w 490"/>
                <a:gd name="T3" fmla="*/ 119 h 222"/>
                <a:gd name="T4" fmla="*/ 549 w 490"/>
                <a:gd name="T5" fmla="*/ 723 h 222"/>
                <a:gd name="T6" fmla="*/ 123 w 490"/>
                <a:gd name="T7" fmla="*/ 804 h 222"/>
                <a:gd name="T8" fmla="*/ 123 w 490"/>
                <a:gd name="T9" fmla="*/ 804 h 222"/>
                <a:gd name="T10" fmla="*/ 0 w 490"/>
                <a:gd name="T11" fmla="*/ 944 h 222"/>
                <a:gd name="T12" fmla="*/ 0 w 490"/>
                <a:gd name="T13" fmla="*/ 1222 h 222"/>
                <a:gd name="T14" fmla="*/ 0 w 490"/>
                <a:gd name="T15" fmla="*/ 1256 h 222"/>
                <a:gd name="T16" fmla="*/ 549 w 490"/>
                <a:gd name="T17" fmla="*/ 1256 h 222"/>
                <a:gd name="T18" fmla="*/ 549 w 490"/>
                <a:gd name="T19" fmla="*/ 1256 h 222"/>
                <a:gd name="T20" fmla="*/ 696 w 490"/>
                <a:gd name="T21" fmla="*/ 1256 h 222"/>
                <a:gd name="T22" fmla="*/ 2746 w 490"/>
                <a:gd name="T23" fmla="*/ 1256 h 222"/>
                <a:gd name="T24" fmla="*/ 2746 w 490"/>
                <a:gd name="T25" fmla="*/ 956 h 222"/>
                <a:gd name="T26" fmla="*/ 1615 w 490"/>
                <a:gd name="T27" fmla="*/ 951 h 222"/>
                <a:gd name="T28" fmla="*/ 1615 w 490"/>
                <a:gd name="T29" fmla="*/ 5 h 222"/>
                <a:gd name="T30" fmla="*/ 767 w 490"/>
                <a:gd name="T31" fmla="*/ 5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0"/>
                <a:gd name="T49" fmla="*/ 0 h 222"/>
                <a:gd name="T50" fmla="*/ 490 w 490"/>
                <a:gd name="T51" fmla="*/ 222 h 22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0" h="222">
                  <a:moveTo>
                    <a:pt x="137" y="1"/>
                  </a:moveTo>
                  <a:cubicBezTo>
                    <a:pt x="127" y="0"/>
                    <a:pt x="116" y="9"/>
                    <a:pt x="113" y="21"/>
                  </a:cubicBezTo>
                  <a:cubicBezTo>
                    <a:pt x="98" y="128"/>
                    <a:pt x="98" y="128"/>
                    <a:pt x="98" y="128"/>
                  </a:cubicBezTo>
                  <a:cubicBezTo>
                    <a:pt x="22" y="142"/>
                    <a:pt x="22" y="142"/>
                    <a:pt x="22" y="142"/>
                  </a:cubicBezTo>
                  <a:cubicBezTo>
                    <a:pt x="22" y="142"/>
                    <a:pt x="22" y="142"/>
                    <a:pt x="22" y="142"/>
                  </a:cubicBezTo>
                  <a:cubicBezTo>
                    <a:pt x="9" y="144"/>
                    <a:pt x="0" y="154"/>
                    <a:pt x="0" y="167"/>
                  </a:cubicBezTo>
                  <a:cubicBezTo>
                    <a:pt x="0" y="216"/>
                    <a:pt x="0" y="216"/>
                    <a:pt x="0" y="216"/>
                  </a:cubicBezTo>
                  <a:cubicBezTo>
                    <a:pt x="0" y="222"/>
                    <a:pt x="0" y="222"/>
                    <a:pt x="0" y="222"/>
                  </a:cubicBezTo>
                  <a:cubicBezTo>
                    <a:pt x="98" y="222"/>
                    <a:pt x="98" y="222"/>
                    <a:pt x="98" y="222"/>
                  </a:cubicBezTo>
                  <a:cubicBezTo>
                    <a:pt x="98" y="222"/>
                    <a:pt x="98" y="222"/>
                    <a:pt x="98" y="222"/>
                  </a:cubicBezTo>
                  <a:cubicBezTo>
                    <a:pt x="124" y="222"/>
                    <a:pt x="124" y="222"/>
                    <a:pt x="124" y="222"/>
                  </a:cubicBezTo>
                  <a:cubicBezTo>
                    <a:pt x="490" y="222"/>
                    <a:pt x="490" y="222"/>
                    <a:pt x="490" y="222"/>
                  </a:cubicBezTo>
                  <a:cubicBezTo>
                    <a:pt x="490" y="169"/>
                    <a:pt x="490" y="169"/>
                    <a:pt x="490" y="169"/>
                  </a:cubicBezTo>
                  <a:cubicBezTo>
                    <a:pt x="288" y="168"/>
                    <a:pt x="288" y="168"/>
                    <a:pt x="288" y="168"/>
                  </a:cubicBezTo>
                  <a:cubicBezTo>
                    <a:pt x="288" y="1"/>
                    <a:pt x="288" y="1"/>
                    <a:pt x="288" y="1"/>
                  </a:cubicBezTo>
                  <a:cubicBezTo>
                    <a:pt x="274" y="1"/>
                    <a:pt x="148" y="1"/>
                    <a:pt x="137" y="1"/>
                  </a:cubicBezTo>
                  <a:close/>
                </a:path>
              </a:pathLst>
            </a:custGeom>
            <a:solidFill>
              <a:srgbClr val="D94D36"/>
            </a:solidFill>
            <a:ln w="9525">
              <a:noFill/>
              <a:miter lim="800000"/>
            </a:ln>
          </p:spPr>
          <p:txBody>
            <a:bodyPr/>
            <a:lstStyle/>
            <a:p>
              <a:endParaRPr lang="id-ID" altLang="zh-CN">
                <a:sym typeface="Arial" panose="020B0604020202020204" pitchFamily="34" charset="0"/>
              </a:endParaRPr>
            </a:p>
          </p:txBody>
        </p:sp>
        <p:sp>
          <p:nvSpPr>
            <p:cNvPr id="154668" name="Oval 18"/>
            <p:cNvSpPr>
              <a:spLocks noChangeArrowheads="1"/>
            </p:cNvSpPr>
            <p:nvPr/>
          </p:nvSpPr>
          <p:spPr bwMode="auto">
            <a:xfrm>
              <a:off x="2286" y="2664"/>
              <a:ext cx="168" cy="168"/>
            </a:xfrm>
            <a:prstGeom prst="ellipse">
              <a:avLst/>
            </a:prstGeom>
            <a:solidFill>
              <a:srgbClr val="525252"/>
            </a:solidFill>
            <a:ln w="9525">
              <a:noFill/>
              <a:round/>
            </a:ln>
          </p:spPr>
          <p:txBody>
            <a:bodyPr/>
            <a:lstStyle/>
            <a:p>
              <a:endParaRPr lang="id-ID" altLang="zh-CN">
                <a:sym typeface="Arial" panose="020B0604020202020204" pitchFamily="34" charset="0"/>
              </a:endParaRPr>
            </a:p>
          </p:txBody>
        </p:sp>
        <p:sp>
          <p:nvSpPr>
            <p:cNvPr id="154669" name="Oval 19"/>
            <p:cNvSpPr>
              <a:spLocks noChangeArrowheads="1"/>
            </p:cNvSpPr>
            <p:nvPr/>
          </p:nvSpPr>
          <p:spPr bwMode="auto">
            <a:xfrm>
              <a:off x="2333" y="2714"/>
              <a:ext cx="71" cy="69"/>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70" name="Oval 20"/>
            <p:cNvSpPr>
              <a:spLocks noChangeArrowheads="1"/>
            </p:cNvSpPr>
            <p:nvPr/>
          </p:nvSpPr>
          <p:spPr bwMode="auto">
            <a:xfrm>
              <a:off x="3164" y="2664"/>
              <a:ext cx="166" cy="168"/>
            </a:xfrm>
            <a:prstGeom prst="ellipse">
              <a:avLst/>
            </a:prstGeom>
            <a:solidFill>
              <a:srgbClr val="525252"/>
            </a:solidFill>
            <a:ln w="9525">
              <a:noFill/>
              <a:round/>
            </a:ln>
          </p:spPr>
          <p:txBody>
            <a:bodyPr/>
            <a:lstStyle/>
            <a:p>
              <a:endParaRPr lang="id-ID" altLang="zh-CN">
                <a:sym typeface="Arial" panose="020B0604020202020204" pitchFamily="34" charset="0"/>
              </a:endParaRPr>
            </a:p>
          </p:txBody>
        </p:sp>
        <p:sp>
          <p:nvSpPr>
            <p:cNvPr id="154671" name="Oval 21"/>
            <p:cNvSpPr>
              <a:spLocks noChangeArrowheads="1"/>
            </p:cNvSpPr>
            <p:nvPr/>
          </p:nvSpPr>
          <p:spPr bwMode="auto">
            <a:xfrm>
              <a:off x="3211" y="2714"/>
              <a:ext cx="71" cy="69"/>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72" name="Oval 22"/>
            <p:cNvSpPr>
              <a:spLocks noChangeArrowheads="1"/>
            </p:cNvSpPr>
            <p:nvPr/>
          </p:nvSpPr>
          <p:spPr bwMode="auto">
            <a:xfrm>
              <a:off x="2963" y="2664"/>
              <a:ext cx="165" cy="168"/>
            </a:xfrm>
            <a:prstGeom prst="ellipse">
              <a:avLst/>
            </a:prstGeom>
            <a:solidFill>
              <a:srgbClr val="525252"/>
            </a:solidFill>
            <a:ln w="9525">
              <a:noFill/>
              <a:round/>
            </a:ln>
          </p:spPr>
          <p:txBody>
            <a:bodyPr/>
            <a:lstStyle/>
            <a:p>
              <a:endParaRPr lang="id-ID" altLang="zh-CN">
                <a:sym typeface="Arial" panose="020B0604020202020204" pitchFamily="34" charset="0"/>
              </a:endParaRPr>
            </a:p>
          </p:txBody>
        </p:sp>
        <p:sp>
          <p:nvSpPr>
            <p:cNvPr id="154673" name="Oval 23"/>
            <p:cNvSpPr>
              <a:spLocks noChangeArrowheads="1"/>
            </p:cNvSpPr>
            <p:nvPr/>
          </p:nvSpPr>
          <p:spPr bwMode="auto">
            <a:xfrm>
              <a:off x="3010" y="2714"/>
              <a:ext cx="71" cy="69"/>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74" name="Freeform 24"/>
            <p:cNvSpPr/>
            <p:nvPr/>
          </p:nvSpPr>
          <p:spPr bwMode="auto">
            <a:xfrm>
              <a:off x="2518" y="2305"/>
              <a:ext cx="165" cy="221"/>
            </a:xfrm>
            <a:custGeom>
              <a:avLst/>
              <a:gdLst>
                <a:gd name="T0" fmla="*/ 299 w 70"/>
                <a:gd name="T1" fmla="*/ 0 h 93"/>
                <a:gd name="T2" fmla="*/ 160 w 70"/>
                <a:gd name="T3" fmla="*/ 0 h 93"/>
                <a:gd name="T4" fmla="*/ 78 w 70"/>
                <a:gd name="T5" fmla="*/ 74 h 93"/>
                <a:gd name="T6" fmla="*/ 0 w 70"/>
                <a:gd name="T7" fmla="*/ 525 h 93"/>
                <a:gd name="T8" fmla="*/ 389 w 70"/>
                <a:gd name="T9" fmla="*/ 520 h 93"/>
                <a:gd name="T10" fmla="*/ 389 w 70"/>
                <a:gd name="T11" fmla="*/ 0 h 93"/>
                <a:gd name="T12" fmla="*/ 299 w 70"/>
                <a:gd name="T13" fmla="*/ 0 h 93"/>
                <a:gd name="T14" fmla="*/ 0 60000 65536"/>
                <a:gd name="T15" fmla="*/ 0 60000 65536"/>
                <a:gd name="T16" fmla="*/ 0 60000 65536"/>
                <a:gd name="T17" fmla="*/ 0 60000 65536"/>
                <a:gd name="T18" fmla="*/ 0 60000 65536"/>
                <a:gd name="T19" fmla="*/ 0 60000 65536"/>
                <a:gd name="T20" fmla="*/ 0 60000 65536"/>
                <a:gd name="T21" fmla="*/ 0 w 70"/>
                <a:gd name="T22" fmla="*/ 0 h 93"/>
                <a:gd name="T23" fmla="*/ 70 w 70"/>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93">
                  <a:moveTo>
                    <a:pt x="54" y="0"/>
                  </a:moveTo>
                  <a:cubicBezTo>
                    <a:pt x="29" y="0"/>
                    <a:pt x="29" y="0"/>
                    <a:pt x="29" y="0"/>
                  </a:cubicBezTo>
                  <a:cubicBezTo>
                    <a:pt x="22" y="0"/>
                    <a:pt x="15" y="6"/>
                    <a:pt x="14" y="13"/>
                  </a:cubicBezTo>
                  <a:cubicBezTo>
                    <a:pt x="0" y="93"/>
                    <a:pt x="0" y="93"/>
                    <a:pt x="0" y="93"/>
                  </a:cubicBezTo>
                  <a:cubicBezTo>
                    <a:pt x="70" y="92"/>
                    <a:pt x="70" y="92"/>
                    <a:pt x="70" y="92"/>
                  </a:cubicBezTo>
                  <a:cubicBezTo>
                    <a:pt x="70" y="0"/>
                    <a:pt x="70" y="0"/>
                    <a:pt x="70" y="0"/>
                  </a:cubicBezTo>
                  <a:lnTo>
                    <a:pt x="54" y="0"/>
                  </a:lnTo>
                  <a:close/>
                </a:path>
              </a:pathLst>
            </a:custGeom>
            <a:solidFill>
              <a:srgbClr val="D8D8D8"/>
            </a:solidFill>
            <a:ln w="9525">
              <a:noFill/>
              <a:miter lim="800000"/>
            </a:ln>
          </p:spPr>
          <p:txBody>
            <a:bodyPr/>
            <a:lstStyle/>
            <a:p>
              <a:endParaRPr lang="id-ID" altLang="zh-CN">
                <a:sym typeface="Arial" panose="020B0604020202020204" pitchFamily="34" charset="0"/>
              </a:endParaRPr>
            </a:p>
          </p:txBody>
        </p:sp>
        <p:sp>
          <p:nvSpPr>
            <p:cNvPr id="154675" name="Rectangle 25"/>
            <p:cNvSpPr>
              <a:spLocks noChangeArrowheads="1"/>
            </p:cNvSpPr>
            <p:nvPr/>
          </p:nvSpPr>
          <p:spPr bwMode="auto">
            <a:xfrm>
              <a:off x="2967" y="1721"/>
              <a:ext cx="2001" cy="902"/>
            </a:xfrm>
            <a:prstGeom prst="rect">
              <a:avLst/>
            </a:prstGeom>
            <a:solidFill>
              <a:srgbClr val="C2C2C2"/>
            </a:solidFill>
            <a:ln w="9525">
              <a:noFill/>
              <a:miter lim="800000"/>
            </a:ln>
          </p:spPr>
          <p:txBody>
            <a:bodyPr/>
            <a:lstStyle/>
            <a:p>
              <a:endParaRPr lang="id-ID" altLang="zh-CN">
                <a:sym typeface="Arial" panose="020B0604020202020204" pitchFamily="34" charset="0"/>
              </a:endParaRPr>
            </a:p>
          </p:txBody>
        </p:sp>
        <p:sp>
          <p:nvSpPr>
            <p:cNvPr id="154676" name="Rectangle 26"/>
            <p:cNvSpPr>
              <a:spLocks noChangeArrowheads="1"/>
            </p:cNvSpPr>
            <p:nvPr/>
          </p:nvSpPr>
          <p:spPr bwMode="auto">
            <a:xfrm>
              <a:off x="2967" y="2086"/>
              <a:ext cx="2001" cy="540"/>
            </a:xfrm>
            <a:prstGeom prst="rect">
              <a:avLst/>
            </a:prstGeom>
            <a:solidFill>
              <a:srgbClr val="D8D8D8"/>
            </a:solidFill>
            <a:ln w="9525">
              <a:noFill/>
              <a:miter lim="800000"/>
            </a:ln>
          </p:spPr>
          <p:txBody>
            <a:bodyPr/>
            <a:lstStyle/>
            <a:p>
              <a:endParaRPr lang="id-ID" altLang="zh-CN">
                <a:sym typeface="Arial" panose="020B0604020202020204" pitchFamily="34" charset="0"/>
              </a:endParaRPr>
            </a:p>
          </p:txBody>
        </p:sp>
        <p:sp>
          <p:nvSpPr>
            <p:cNvPr id="154677" name="Freeform 27"/>
            <p:cNvSpPr/>
            <p:nvPr/>
          </p:nvSpPr>
          <p:spPr bwMode="auto">
            <a:xfrm>
              <a:off x="3029"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5" y="186"/>
                    <a:pt x="0" y="182"/>
                    <a:pt x="0" y="176"/>
                  </a:cubicBezTo>
                  <a:cubicBezTo>
                    <a:pt x="0" y="10"/>
                    <a:pt x="0" y="10"/>
                    <a:pt x="0" y="10"/>
                  </a:cubicBezTo>
                  <a:cubicBezTo>
                    <a:pt x="0" y="4"/>
                    <a:pt x="5"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78" name="Freeform 28"/>
            <p:cNvSpPr/>
            <p:nvPr/>
          </p:nvSpPr>
          <p:spPr bwMode="auto">
            <a:xfrm>
              <a:off x="3131"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79" name="Freeform 29"/>
            <p:cNvSpPr/>
            <p:nvPr/>
          </p:nvSpPr>
          <p:spPr bwMode="auto">
            <a:xfrm>
              <a:off x="3233"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0" name="Freeform 30"/>
            <p:cNvSpPr/>
            <p:nvPr/>
          </p:nvSpPr>
          <p:spPr bwMode="auto">
            <a:xfrm>
              <a:off x="3334"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1" name="Freeform 31"/>
            <p:cNvSpPr/>
            <p:nvPr/>
          </p:nvSpPr>
          <p:spPr bwMode="auto">
            <a:xfrm>
              <a:off x="3436"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2" name="Freeform 32"/>
            <p:cNvSpPr/>
            <p:nvPr/>
          </p:nvSpPr>
          <p:spPr bwMode="auto">
            <a:xfrm>
              <a:off x="3538"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3" name="Freeform 33"/>
            <p:cNvSpPr/>
            <p:nvPr/>
          </p:nvSpPr>
          <p:spPr bwMode="auto">
            <a:xfrm>
              <a:off x="3640"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4" name="Freeform 34"/>
            <p:cNvSpPr/>
            <p:nvPr/>
          </p:nvSpPr>
          <p:spPr bwMode="auto">
            <a:xfrm>
              <a:off x="3742"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5" name="Freeform 35"/>
            <p:cNvSpPr/>
            <p:nvPr/>
          </p:nvSpPr>
          <p:spPr bwMode="auto">
            <a:xfrm>
              <a:off x="3844"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6" name="Freeform 36"/>
            <p:cNvSpPr/>
            <p:nvPr/>
          </p:nvSpPr>
          <p:spPr bwMode="auto">
            <a:xfrm>
              <a:off x="3945"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7" name="Freeform 37"/>
            <p:cNvSpPr/>
            <p:nvPr/>
          </p:nvSpPr>
          <p:spPr bwMode="auto">
            <a:xfrm>
              <a:off x="4047"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8" name="Freeform 38"/>
            <p:cNvSpPr/>
            <p:nvPr/>
          </p:nvSpPr>
          <p:spPr bwMode="auto">
            <a:xfrm>
              <a:off x="4149"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89" name="Freeform 39"/>
            <p:cNvSpPr/>
            <p:nvPr/>
          </p:nvSpPr>
          <p:spPr bwMode="auto">
            <a:xfrm>
              <a:off x="4251"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0" name="Freeform 40"/>
            <p:cNvSpPr/>
            <p:nvPr/>
          </p:nvSpPr>
          <p:spPr bwMode="auto">
            <a:xfrm>
              <a:off x="4760"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1" name="Freeform 41"/>
            <p:cNvSpPr/>
            <p:nvPr/>
          </p:nvSpPr>
          <p:spPr bwMode="auto">
            <a:xfrm>
              <a:off x="4353"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2" name="Freeform 42"/>
            <p:cNvSpPr/>
            <p:nvPr/>
          </p:nvSpPr>
          <p:spPr bwMode="auto">
            <a:xfrm>
              <a:off x="4556"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3" name="Freeform 43"/>
            <p:cNvSpPr/>
            <p:nvPr/>
          </p:nvSpPr>
          <p:spPr bwMode="auto">
            <a:xfrm>
              <a:off x="4862"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4" name="Freeform 44"/>
            <p:cNvSpPr/>
            <p:nvPr/>
          </p:nvSpPr>
          <p:spPr bwMode="auto">
            <a:xfrm>
              <a:off x="4454"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5" name="Freeform 45"/>
            <p:cNvSpPr/>
            <p:nvPr/>
          </p:nvSpPr>
          <p:spPr bwMode="auto">
            <a:xfrm>
              <a:off x="4658" y="2134"/>
              <a:ext cx="45" cy="442"/>
            </a:xfrm>
            <a:custGeom>
              <a:avLst/>
              <a:gdLst>
                <a:gd name="T0" fmla="*/ 107 w 19"/>
                <a:gd name="T1" fmla="*/ 993 h 186"/>
                <a:gd name="T2" fmla="*/ 57 w 19"/>
                <a:gd name="T3" fmla="*/ 1050 h 186"/>
                <a:gd name="T4" fmla="*/ 57 w 19"/>
                <a:gd name="T5" fmla="*/ 1050 h 186"/>
                <a:gd name="T6" fmla="*/ 0 w 19"/>
                <a:gd name="T7" fmla="*/ 993 h 186"/>
                <a:gd name="T8" fmla="*/ 0 w 19"/>
                <a:gd name="T9" fmla="*/ 57 h 186"/>
                <a:gd name="T10" fmla="*/ 57 w 19"/>
                <a:gd name="T11" fmla="*/ 0 h 186"/>
                <a:gd name="T12" fmla="*/ 57 w 19"/>
                <a:gd name="T13" fmla="*/ 0 h 186"/>
                <a:gd name="T14" fmla="*/ 107 w 19"/>
                <a:gd name="T15" fmla="*/ 57 h 186"/>
                <a:gd name="T16" fmla="*/ 107 w 19"/>
                <a:gd name="T17" fmla="*/ 993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186"/>
                <a:gd name="T29" fmla="*/ 19 w 19"/>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186">
                  <a:moveTo>
                    <a:pt x="19" y="176"/>
                  </a:moveTo>
                  <a:cubicBezTo>
                    <a:pt x="19" y="182"/>
                    <a:pt x="15" y="186"/>
                    <a:pt x="10" y="186"/>
                  </a:cubicBezTo>
                  <a:cubicBezTo>
                    <a:pt x="10" y="186"/>
                    <a:pt x="10" y="186"/>
                    <a:pt x="10" y="186"/>
                  </a:cubicBezTo>
                  <a:cubicBezTo>
                    <a:pt x="4" y="186"/>
                    <a:pt x="0" y="182"/>
                    <a:pt x="0" y="176"/>
                  </a:cubicBezTo>
                  <a:cubicBezTo>
                    <a:pt x="0" y="10"/>
                    <a:pt x="0" y="10"/>
                    <a:pt x="0" y="10"/>
                  </a:cubicBezTo>
                  <a:cubicBezTo>
                    <a:pt x="0" y="4"/>
                    <a:pt x="4" y="0"/>
                    <a:pt x="10" y="0"/>
                  </a:cubicBezTo>
                  <a:cubicBezTo>
                    <a:pt x="10" y="0"/>
                    <a:pt x="10" y="0"/>
                    <a:pt x="10" y="0"/>
                  </a:cubicBezTo>
                  <a:cubicBezTo>
                    <a:pt x="15" y="0"/>
                    <a:pt x="19" y="4"/>
                    <a:pt x="19" y="10"/>
                  </a:cubicBezTo>
                  <a:lnTo>
                    <a:pt x="19" y="176"/>
                  </a:ln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6" name="Freeform 46"/>
            <p:cNvSpPr/>
            <p:nvPr/>
          </p:nvSpPr>
          <p:spPr bwMode="auto">
            <a:xfrm>
              <a:off x="2776" y="2526"/>
              <a:ext cx="49" cy="183"/>
            </a:xfrm>
            <a:custGeom>
              <a:avLst/>
              <a:gdLst>
                <a:gd name="T0" fmla="*/ 54 w 21"/>
                <a:gd name="T1" fmla="*/ 435 h 77"/>
                <a:gd name="T2" fmla="*/ 0 w 21"/>
                <a:gd name="T3" fmla="*/ 378 h 77"/>
                <a:gd name="T4" fmla="*/ 0 w 21"/>
                <a:gd name="T5" fmla="*/ 57 h 77"/>
                <a:gd name="T6" fmla="*/ 54 w 21"/>
                <a:gd name="T7" fmla="*/ 0 h 77"/>
                <a:gd name="T8" fmla="*/ 114 w 21"/>
                <a:gd name="T9" fmla="*/ 57 h 77"/>
                <a:gd name="T10" fmla="*/ 114 w 21"/>
                <a:gd name="T11" fmla="*/ 378 h 77"/>
                <a:gd name="T12" fmla="*/ 54 w 21"/>
                <a:gd name="T13" fmla="*/ 435 h 77"/>
                <a:gd name="T14" fmla="*/ 0 60000 65536"/>
                <a:gd name="T15" fmla="*/ 0 60000 65536"/>
                <a:gd name="T16" fmla="*/ 0 60000 65536"/>
                <a:gd name="T17" fmla="*/ 0 60000 65536"/>
                <a:gd name="T18" fmla="*/ 0 60000 65536"/>
                <a:gd name="T19" fmla="*/ 0 60000 65536"/>
                <a:gd name="T20" fmla="*/ 0 60000 65536"/>
                <a:gd name="T21" fmla="*/ 0 w 21"/>
                <a:gd name="T22" fmla="*/ 0 h 77"/>
                <a:gd name="T23" fmla="*/ 21 w 21"/>
                <a:gd name="T24" fmla="*/ 77 h 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77">
                  <a:moveTo>
                    <a:pt x="10" y="77"/>
                  </a:moveTo>
                  <a:cubicBezTo>
                    <a:pt x="5" y="77"/>
                    <a:pt x="0" y="73"/>
                    <a:pt x="0" y="67"/>
                  </a:cubicBezTo>
                  <a:cubicBezTo>
                    <a:pt x="0" y="10"/>
                    <a:pt x="0" y="10"/>
                    <a:pt x="0" y="10"/>
                  </a:cubicBezTo>
                  <a:cubicBezTo>
                    <a:pt x="0" y="4"/>
                    <a:pt x="5" y="0"/>
                    <a:pt x="10" y="0"/>
                  </a:cubicBezTo>
                  <a:cubicBezTo>
                    <a:pt x="16" y="0"/>
                    <a:pt x="21" y="4"/>
                    <a:pt x="21" y="10"/>
                  </a:cubicBezTo>
                  <a:cubicBezTo>
                    <a:pt x="21" y="67"/>
                    <a:pt x="21" y="67"/>
                    <a:pt x="21" y="67"/>
                  </a:cubicBezTo>
                  <a:cubicBezTo>
                    <a:pt x="21" y="73"/>
                    <a:pt x="16" y="77"/>
                    <a:pt x="10" y="77"/>
                  </a:cubicBezTo>
                  <a:close/>
                </a:path>
              </a:pathLst>
            </a:custGeom>
            <a:solidFill>
              <a:srgbClr val="C2C2C2"/>
            </a:solidFill>
            <a:ln w="9525">
              <a:noFill/>
              <a:miter lim="800000"/>
            </a:ln>
          </p:spPr>
          <p:txBody>
            <a:bodyPr/>
            <a:lstStyle/>
            <a:p>
              <a:endParaRPr lang="id-ID" altLang="zh-CN">
                <a:sym typeface="Arial" panose="020B0604020202020204" pitchFamily="34" charset="0"/>
              </a:endParaRPr>
            </a:p>
          </p:txBody>
        </p:sp>
        <p:sp>
          <p:nvSpPr>
            <p:cNvPr id="154697" name="Rectangle 47"/>
            <p:cNvSpPr>
              <a:spLocks noChangeArrowheads="1"/>
            </p:cNvSpPr>
            <p:nvPr/>
          </p:nvSpPr>
          <p:spPr bwMode="auto">
            <a:xfrm>
              <a:off x="2745" y="2243"/>
              <a:ext cx="109" cy="392"/>
            </a:xfrm>
            <a:prstGeom prst="rect">
              <a:avLst/>
            </a:prstGeom>
            <a:solidFill>
              <a:srgbClr val="D8D8D8"/>
            </a:solidFill>
            <a:ln w="9525">
              <a:noFill/>
              <a:miter lim="800000"/>
            </a:ln>
          </p:spPr>
          <p:txBody>
            <a:bodyPr/>
            <a:lstStyle/>
            <a:p>
              <a:endParaRPr lang="id-ID" altLang="zh-CN">
                <a:sym typeface="Arial" panose="020B0604020202020204" pitchFamily="34" charset="0"/>
              </a:endParaRPr>
            </a:p>
          </p:txBody>
        </p:sp>
        <p:sp>
          <p:nvSpPr>
            <p:cNvPr id="154698" name="Oval 48"/>
            <p:cNvSpPr>
              <a:spLocks noChangeArrowheads="1"/>
            </p:cNvSpPr>
            <p:nvPr/>
          </p:nvSpPr>
          <p:spPr bwMode="auto">
            <a:xfrm>
              <a:off x="2745" y="2595"/>
              <a:ext cx="109" cy="81"/>
            </a:xfrm>
            <a:prstGeom prst="ellipse">
              <a:avLst/>
            </a:prstGeom>
            <a:solidFill>
              <a:srgbClr val="D8D8D8"/>
            </a:solidFill>
            <a:ln w="9525">
              <a:noFill/>
              <a:round/>
            </a:ln>
          </p:spPr>
          <p:txBody>
            <a:bodyPr/>
            <a:lstStyle/>
            <a:p>
              <a:endParaRPr lang="id-ID" altLang="zh-CN">
                <a:sym typeface="Arial" panose="020B0604020202020204" pitchFamily="34" charset="0"/>
              </a:endParaRPr>
            </a:p>
          </p:txBody>
        </p:sp>
        <p:sp>
          <p:nvSpPr>
            <p:cNvPr id="154699" name="Oval 49"/>
            <p:cNvSpPr>
              <a:spLocks noChangeArrowheads="1"/>
            </p:cNvSpPr>
            <p:nvPr/>
          </p:nvSpPr>
          <p:spPr bwMode="auto">
            <a:xfrm>
              <a:off x="2745" y="2203"/>
              <a:ext cx="109" cy="81"/>
            </a:xfrm>
            <a:prstGeom prst="ellipse">
              <a:avLst/>
            </a:prstGeom>
            <a:solidFill>
              <a:srgbClr val="C2C2C2"/>
            </a:solidFill>
            <a:ln w="9525">
              <a:noFill/>
              <a:round/>
            </a:ln>
          </p:spPr>
          <p:txBody>
            <a:bodyPr/>
            <a:lstStyle/>
            <a:p>
              <a:endParaRPr lang="id-ID" altLang="zh-CN">
                <a:sym typeface="Arial" panose="020B0604020202020204" pitchFamily="34" charset="0"/>
              </a:endParaRPr>
            </a:p>
          </p:txBody>
        </p:sp>
        <p:sp>
          <p:nvSpPr>
            <p:cNvPr id="154700" name="Freeform 50"/>
            <p:cNvSpPr/>
            <p:nvPr/>
          </p:nvSpPr>
          <p:spPr bwMode="auto">
            <a:xfrm>
              <a:off x="2776" y="2094"/>
              <a:ext cx="78" cy="161"/>
            </a:xfrm>
            <a:custGeom>
              <a:avLst/>
              <a:gdLst>
                <a:gd name="T0" fmla="*/ 184 w 33"/>
                <a:gd name="T1" fmla="*/ 0 h 68"/>
                <a:gd name="T2" fmla="*/ 28 w 33"/>
                <a:gd name="T3" fmla="*/ 102 h 68"/>
                <a:gd name="T4" fmla="*/ 0 w 33"/>
                <a:gd name="T5" fmla="*/ 147 h 68"/>
                <a:gd name="T6" fmla="*/ 0 w 33"/>
                <a:gd name="T7" fmla="*/ 320 h 68"/>
                <a:gd name="T8" fmla="*/ 57 w 33"/>
                <a:gd name="T9" fmla="*/ 381 h 68"/>
                <a:gd name="T10" fmla="*/ 111 w 33"/>
                <a:gd name="T11" fmla="*/ 320 h 68"/>
                <a:gd name="T12" fmla="*/ 111 w 33"/>
                <a:gd name="T13" fmla="*/ 180 h 68"/>
                <a:gd name="T14" fmla="*/ 184 w 33"/>
                <a:gd name="T15" fmla="*/ 135 h 68"/>
                <a:gd name="T16" fmla="*/ 184 w 33"/>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68"/>
                <a:gd name="T29" fmla="*/ 33 w 33"/>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68">
                  <a:moveTo>
                    <a:pt x="33" y="0"/>
                  </a:moveTo>
                  <a:cubicBezTo>
                    <a:pt x="5" y="18"/>
                    <a:pt x="5" y="18"/>
                    <a:pt x="5" y="18"/>
                  </a:cubicBezTo>
                  <a:cubicBezTo>
                    <a:pt x="1" y="19"/>
                    <a:pt x="0" y="23"/>
                    <a:pt x="0" y="26"/>
                  </a:cubicBezTo>
                  <a:cubicBezTo>
                    <a:pt x="0" y="57"/>
                    <a:pt x="0" y="57"/>
                    <a:pt x="0" y="57"/>
                  </a:cubicBezTo>
                  <a:cubicBezTo>
                    <a:pt x="0" y="63"/>
                    <a:pt x="4" y="68"/>
                    <a:pt x="10" y="68"/>
                  </a:cubicBezTo>
                  <a:cubicBezTo>
                    <a:pt x="16" y="68"/>
                    <a:pt x="20" y="63"/>
                    <a:pt x="20" y="57"/>
                  </a:cubicBezTo>
                  <a:cubicBezTo>
                    <a:pt x="20" y="32"/>
                    <a:pt x="20" y="32"/>
                    <a:pt x="20" y="32"/>
                  </a:cubicBezTo>
                  <a:cubicBezTo>
                    <a:pt x="33" y="24"/>
                    <a:pt x="33" y="24"/>
                    <a:pt x="33" y="24"/>
                  </a:cubicBezTo>
                  <a:lnTo>
                    <a:pt x="33" y="0"/>
                  </a:lnTo>
                  <a:close/>
                </a:path>
              </a:pathLst>
            </a:custGeom>
            <a:solidFill>
              <a:srgbClr val="D8D8D8"/>
            </a:solidFill>
            <a:ln w="9525">
              <a:noFill/>
              <a:miter lim="800000"/>
            </a:ln>
          </p:spPr>
          <p:txBody>
            <a:bodyPr/>
            <a:lstStyle/>
            <a:p>
              <a:endParaRPr lang="id-ID" altLang="zh-CN">
                <a:sym typeface="Arial" panose="020B0604020202020204" pitchFamily="34" charset="0"/>
              </a:endParaRPr>
            </a:p>
          </p:txBody>
        </p:sp>
        <p:sp>
          <p:nvSpPr>
            <p:cNvPr id="154701" name="Freeform 51"/>
            <p:cNvSpPr/>
            <p:nvPr/>
          </p:nvSpPr>
          <p:spPr bwMode="auto">
            <a:xfrm>
              <a:off x="4596" y="1646"/>
              <a:ext cx="483" cy="285"/>
            </a:xfrm>
            <a:custGeom>
              <a:avLst/>
              <a:gdLst>
                <a:gd name="T0" fmla="*/ 156 w 483"/>
                <a:gd name="T1" fmla="*/ 0 h 285"/>
                <a:gd name="T2" fmla="*/ 0 w 483"/>
                <a:gd name="T3" fmla="*/ 285 h 285"/>
                <a:gd name="T4" fmla="*/ 483 w 483"/>
                <a:gd name="T5" fmla="*/ 0 h 285"/>
                <a:gd name="T6" fmla="*/ 156 w 483"/>
                <a:gd name="T7" fmla="*/ 0 h 285"/>
                <a:gd name="T8" fmla="*/ 0 60000 65536"/>
                <a:gd name="T9" fmla="*/ 0 60000 65536"/>
                <a:gd name="T10" fmla="*/ 0 60000 65536"/>
                <a:gd name="T11" fmla="*/ 0 60000 65536"/>
                <a:gd name="T12" fmla="*/ 0 w 483"/>
                <a:gd name="T13" fmla="*/ 0 h 285"/>
                <a:gd name="T14" fmla="*/ 483 w 483"/>
                <a:gd name="T15" fmla="*/ 285 h 285"/>
              </a:gdLst>
              <a:ahLst/>
              <a:cxnLst>
                <a:cxn ang="T8">
                  <a:pos x="T0" y="T1"/>
                </a:cxn>
                <a:cxn ang="T9">
                  <a:pos x="T2" y="T3"/>
                </a:cxn>
                <a:cxn ang="T10">
                  <a:pos x="T4" y="T5"/>
                </a:cxn>
                <a:cxn ang="T11">
                  <a:pos x="T6" y="T7"/>
                </a:cxn>
              </a:cxnLst>
              <a:rect l="T12" t="T13" r="T14" b="T15"/>
              <a:pathLst>
                <a:path w="483" h="285">
                  <a:moveTo>
                    <a:pt x="156" y="0"/>
                  </a:moveTo>
                  <a:lnTo>
                    <a:pt x="0" y="285"/>
                  </a:lnTo>
                  <a:lnTo>
                    <a:pt x="483" y="0"/>
                  </a:lnTo>
                  <a:lnTo>
                    <a:pt x="156" y="0"/>
                  </a:lnTo>
                  <a:close/>
                </a:path>
              </a:pathLst>
            </a:custGeom>
            <a:solidFill>
              <a:schemeClr val="accent1"/>
            </a:solidFill>
            <a:ln w="9525">
              <a:noFill/>
              <a:miter lim="800000"/>
            </a:ln>
          </p:spPr>
          <p:txBody>
            <a:bodyPr/>
            <a:lstStyle/>
            <a:p>
              <a:endParaRPr lang="id-ID" altLang="zh-CN">
                <a:sym typeface="Arial" panose="020B0604020202020204" pitchFamily="34" charset="0"/>
              </a:endParaRPr>
            </a:p>
          </p:txBody>
        </p:sp>
        <p:sp>
          <p:nvSpPr>
            <p:cNvPr id="154702" name="Freeform 52"/>
            <p:cNvSpPr/>
            <p:nvPr/>
          </p:nvSpPr>
          <p:spPr bwMode="auto">
            <a:xfrm>
              <a:off x="4454" y="910"/>
              <a:ext cx="1165" cy="827"/>
            </a:xfrm>
            <a:custGeom>
              <a:avLst/>
              <a:gdLst>
                <a:gd name="T0" fmla="*/ 2759 w 492"/>
                <a:gd name="T1" fmla="*/ 1740 h 348"/>
                <a:gd name="T2" fmla="*/ 2534 w 492"/>
                <a:gd name="T3" fmla="*/ 1965 h 348"/>
                <a:gd name="T4" fmla="*/ 225 w 492"/>
                <a:gd name="T5" fmla="*/ 1965 h 348"/>
                <a:gd name="T6" fmla="*/ 0 w 492"/>
                <a:gd name="T7" fmla="*/ 1740 h 348"/>
                <a:gd name="T8" fmla="*/ 0 w 492"/>
                <a:gd name="T9" fmla="*/ 226 h 348"/>
                <a:gd name="T10" fmla="*/ 225 w 492"/>
                <a:gd name="T11" fmla="*/ 0 h 348"/>
                <a:gd name="T12" fmla="*/ 2534 w 492"/>
                <a:gd name="T13" fmla="*/ 0 h 348"/>
                <a:gd name="T14" fmla="*/ 2759 w 492"/>
                <a:gd name="T15" fmla="*/ 226 h 348"/>
                <a:gd name="T16" fmla="*/ 2759 w 492"/>
                <a:gd name="T17" fmla="*/ 1740 h 3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2"/>
                <a:gd name="T28" fmla="*/ 0 h 348"/>
                <a:gd name="T29" fmla="*/ 492 w 492"/>
                <a:gd name="T30" fmla="*/ 348 h 3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2" h="348">
                  <a:moveTo>
                    <a:pt x="492" y="308"/>
                  </a:moveTo>
                  <a:cubicBezTo>
                    <a:pt x="492" y="330"/>
                    <a:pt x="474" y="348"/>
                    <a:pt x="452" y="348"/>
                  </a:cubicBezTo>
                  <a:cubicBezTo>
                    <a:pt x="40" y="348"/>
                    <a:pt x="40" y="348"/>
                    <a:pt x="40" y="348"/>
                  </a:cubicBezTo>
                  <a:cubicBezTo>
                    <a:pt x="18" y="348"/>
                    <a:pt x="0" y="330"/>
                    <a:pt x="0" y="308"/>
                  </a:cubicBezTo>
                  <a:cubicBezTo>
                    <a:pt x="0" y="40"/>
                    <a:pt x="0" y="40"/>
                    <a:pt x="0" y="40"/>
                  </a:cubicBezTo>
                  <a:cubicBezTo>
                    <a:pt x="0" y="18"/>
                    <a:pt x="18" y="0"/>
                    <a:pt x="40" y="0"/>
                  </a:cubicBezTo>
                  <a:cubicBezTo>
                    <a:pt x="452" y="0"/>
                    <a:pt x="452" y="0"/>
                    <a:pt x="452" y="0"/>
                  </a:cubicBezTo>
                  <a:cubicBezTo>
                    <a:pt x="474" y="0"/>
                    <a:pt x="492" y="18"/>
                    <a:pt x="492" y="40"/>
                  </a:cubicBezTo>
                  <a:lnTo>
                    <a:pt x="492" y="308"/>
                  </a:lnTo>
                  <a:close/>
                </a:path>
              </a:pathLst>
            </a:custGeom>
            <a:solidFill>
              <a:schemeClr val="accent1"/>
            </a:solidFill>
            <a:ln w="9525">
              <a:noFill/>
              <a:miter lim="800000"/>
            </a:ln>
          </p:spPr>
          <p:txBody>
            <a:bodyPr/>
            <a:lstStyle/>
            <a:p>
              <a:endParaRPr lang="id-ID" altLang="zh-CN">
                <a:sym typeface="Arial" panose="020B0604020202020204" pitchFamily="34" charset="0"/>
              </a:endParaRPr>
            </a:p>
          </p:txBody>
        </p:sp>
      </p:grpSp>
      <p:sp>
        <p:nvSpPr>
          <p:cNvPr id="154628" name="Rectangle 54"/>
          <p:cNvSpPr>
            <a:spLocks noChangeArrowheads="1"/>
          </p:cNvSpPr>
          <p:nvPr/>
        </p:nvSpPr>
        <p:spPr bwMode="auto">
          <a:xfrm>
            <a:off x="5103390" y="2519709"/>
            <a:ext cx="1677573" cy="975267"/>
          </a:xfrm>
          <a:prstGeom prst="rect">
            <a:avLst/>
          </a:prstGeom>
          <a:noFill/>
          <a:ln w="9525">
            <a:noFill/>
            <a:miter lim="800000"/>
          </a:ln>
        </p:spPr>
        <p:txBody>
          <a:bodyPr lIns="0" tIns="0" rIns="0" bIns="0">
            <a:spAutoFit/>
          </a:bodyPr>
          <a:lstStyle/>
          <a:p>
            <a:pPr>
              <a:lnSpc>
                <a:spcPct val="85000"/>
              </a:lnSpc>
            </a:pPr>
            <a:r>
              <a:rPr lang="id-ID" altLang="zh-CN" sz="2953">
                <a:solidFill>
                  <a:schemeClr val="bg1"/>
                </a:solidFill>
                <a:sym typeface="Arial" panose="020B0604020202020204" pitchFamily="34" charset="0"/>
              </a:rPr>
              <a:t>$8,250</a:t>
            </a:r>
            <a:endParaRPr lang="en-US" altLang="zh-CN" sz="2953">
              <a:solidFill>
                <a:schemeClr val="bg1"/>
              </a:solidFill>
              <a:sym typeface="Arial" panose="020B0604020202020204" pitchFamily="34" charset="0"/>
            </a:endParaRPr>
          </a:p>
          <a:p>
            <a:pPr>
              <a:lnSpc>
                <a:spcPct val="110000"/>
              </a:lnSpc>
            </a:pPr>
            <a:r>
              <a:rPr lang="en-US" altLang="zh-CN" sz="1160">
                <a:solidFill>
                  <a:schemeClr val="bg1"/>
                </a:solidFill>
                <a:sym typeface="Arial" panose="020B0604020202020204" pitchFamily="34" charset="0"/>
              </a:rPr>
              <a:t>Is probably not at all accurate for many types of technology</a:t>
            </a:r>
            <a:r>
              <a:rPr lang="id-ID" altLang="zh-CN" sz="1160">
                <a:solidFill>
                  <a:schemeClr val="bg1"/>
                </a:solidFill>
                <a:sym typeface="Arial" panose="020B0604020202020204" pitchFamily="34" charset="0"/>
              </a:rPr>
              <a:t>.</a:t>
            </a:r>
            <a:endParaRPr lang="en-US" altLang="zh-CN" sz="1160">
              <a:solidFill>
                <a:schemeClr val="bg1"/>
              </a:solidFill>
              <a:sym typeface="Arial" panose="020B0604020202020204" pitchFamily="34" charset="0"/>
            </a:endParaRPr>
          </a:p>
        </p:txBody>
      </p:sp>
      <p:sp>
        <p:nvSpPr>
          <p:cNvPr id="56" name="Rounded Rectangle 55"/>
          <p:cNvSpPr/>
          <p:nvPr/>
        </p:nvSpPr>
        <p:spPr>
          <a:xfrm rot="16200000">
            <a:off x="9444654" y="537426"/>
            <a:ext cx="1009557" cy="3333381"/>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57" name="Rounded Rectangle 56"/>
          <p:cNvSpPr/>
          <p:nvPr/>
        </p:nvSpPr>
        <p:spPr>
          <a:xfrm rot="16200000">
            <a:off x="9444653" y="1784724"/>
            <a:ext cx="1009558" cy="3333381"/>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58" name="Rounded Rectangle 57"/>
          <p:cNvSpPr/>
          <p:nvPr/>
        </p:nvSpPr>
        <p:spPr>
          <a:xfrm rot="16200000">
            <a:off x="9444654" y="3055460"/>
            <a:ext cx="1009557" cy="3333381"/>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grpSp>
        <p:nvGrpSpPr>
          <p:cNvPr id="59" name="Group 30"/>
          <p:cNvGrpSpPr>
            <a:grpSpLocks noChangeAspect="1"/>
          </p:cNvGrpSpPr>
          <p:nvPr/>
        </p:nvGrpSpPr>
        <p:grpSpPr bwMode="auto">
          <a:xfrm>
            <a:off x="8510437" y="1906943"/>
            <a:ext cx="441995" cy="490547"/>
            <a:chOff x="3714" y="830"/>
            <a:chExt cx="198" cy="220"/>
          </a:xfrm>
        </p:grpSpPr>
        <p:sp>
          <p:nvSpPr>
            <p:cNvPr id="154651" name="Freeform 31"/>
            <p:cNvSpPr/>
            <p:nvPr/>
          </p:nvSpPr>
          <p:spPr bwMode="auto">
            <a:xfrm>
              <a:off x="3785" y="959"/>
              <a:ext cx="57" cy="91"/>
            </a:xfrm>
            <a:custGeom>
              <a:avLst/>
              <a:gdLst>
                <a:gd name="T0" fmla="*/ 0 w 536"/>
                <a:gd name="T1" fmla="*/ 10 h 864"/>
                <a:gd name="T2" fmla="*/ 0 w 536"/>
                <a:gd name="T3" fmla="*/ 10 h 864"/>
                <a:gd name="T4" fmla="*/ 6 w 536"/>
                <a:gd name="T5" fmla="*/ 10 h 864"/>
                <a:gd name="T6" fmla="*/ 6 w 536"/>
                <a:gd name="T7" fmla="*/ 0 h 864"/>
                <a:gd name="T8" fmla="*/ 0 w 536"/>
                <a:gd name="T9" fmla="*/ 0 h 864"/>
                <a:gd name="T10" fmla="*/ 0 w 536"/>
                <a:gd name="T11" fmla="*/ 10 h 864"/>
                <a:gd name="T12" fmla="*/ 0 60000 65536"/>
                <a:gd name="T13" fmla="*/ 0 60000 65536"/>
                <a:gd name="T14" fmla="*/ 0 60000 65536"/>
                <a:gd name="T15" fmla="*/ 0 60000 65536"/>
                <a:gd name="T16" fmla="*/ 0 60000 65536"/>
                <a:gd name="T17" fmla="*/ 0 60000 65536"/>
                <a:gd name="T18" fmla="*/ 0 w 536"/>
                <a:gd name="T19" fmla="*/ 0 h 864"/>
                <a:gd name="T20" fmla="*/ 536 w 536"/>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536" h="864">
                  <a:moveTo>
                    <a:pt x="0" y="864"/>
                  </a:moveTo>
                  <a:lnTo>
                    <a:pt x="0" y="864"/>
                  </a:lnTo>
                  <a:lnTo>
                    <a:pt x="536" y="864"/>
                  </a:lnTo>
                  <a:lnTo>
                    <a:pt x="536" y="0"/>
                  </a:lnTo>
                  <a:lnTo>
                    <a:pt x="0" y="0"/>
                  </a:lnTo>
                  <a:lnTo>
                    <a:pt x="0" y="864"/>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52" name="Freeform 32"/>
            <p:cNvSpPr/>
            <p:nvPr/>
          </p:nvSpPr>
          <p:spPr bwMode="auto">
            <a:xfrm>
              <a:off x="3715" y="1005"/>
              <a:ext cx="57" cy="45"/>
            </a:xfrm>
            <a:custGeom>
              <a:avLst/>
              <a:gdLst>
                <a:gd name="T0" fmla="*/ 0 w 536"/>
                <a:gd name="T1" fmla="*/ 5 h 432"/>
                <a:gd name="T2" fmla="*/ 0 w 536"/>
                <a:gd name="T3" fmla="*/ 5 h 432"/>
                <a:gd name="T4" fmla="*/ 6 w 536"/>
                <a:gd name="T5" fmla="*/ 5 h 432"/>
                <a:gd name="T6" fmla="*/ 6 w 536"/>
                <a:gd name="T7" fmla="*/ 0 h 432"/>
                <a:gd name="T8" fmla="*/ 0 w 536"/>
                <a:gd name="T9" fmla="*/ 0 h 432"/>
                <a:gd name="T10" fmla="*/ 0 w 536"/>
                <a:gd name="T11" fmla="*/ 5 h 432"/>
                <a:gd name="T12" fmla="*/ 0 60000 65536"/>
                <a:gd name="T13" fmla="*/ 0 60000 65536"/>
                <a:gd name="T14" fmla="*/ 0 60000 65536"/>
                <a:gd name="T15" fmla="*/ 0 60000 65536"/>
                <a:gd name="T16" fmla="*/ 0 60000 65536"/>
                <a:gd name="T17" fmla="*/ 0 60000 65536"/>
                <a:gd name="T18" fmla="*/ 0 w 536"/>
                <a:gd name="T19" fmla="*/ 0 h 432"/>
                <a:gd name="T20" fmla="*/ 536 w 5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536" h="432">
                  <a:moveTo>
                    <a:pt x="0" y="432"/>
                  </a:moveTo>
                  <a:lnTo>
                    <a:pt x="0" y="432"/>
                  </a:lnTo>
                  <a:lnTo>
                    <a:pt x="536" y="432"/>
                  </a:lnTo>
                  <a:lnTo>
                    <a:pt x="536" y="0"/>
                  </a:lnTo>
                  <a:lnTo>
                    <a:pt x="0" y="0"/>
                  </a:lnTo>
                  <a:lnTo>
                    <a:pt x="0" y="432"/>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53" name="Freeform 33"/>
            <p:cNvSpPr/>
            <p:nvPr/>
          </p:nvSpPr>
          <p:spPr bwMode="auto">
            <a:xfrm>
              <a:off x="3714" y="830"/>
              <a:ext cx="145" cy="143"/>
            </a:xfrm>
            <a:custGeom>
              <a:avLst/>
              <a:gdLst>
                <a:gd name="T0" fmla="*/ 15 w 1368"/>
                <a:gd name="T1" fmla="*/ 0 h 1353"/>
                <a:gd name="T2" fmla="*/ 15 w 1368"/>
                <a:gd name="T3" fmla="*/ 0 h 1353"/>
                <a:gd name="T4" fmla="*/ 10 w 1368"/>
                <a:gd name="T5" fmla="*/ 0 h 1353"/>
                <a:gd name="T6" fmla="*/ 11 w 1368"/>
                <a:gd name="T7" fmla="*/ 1 h 1353"/>
                <a:gd name="T8" fmla="*/ 0 w 1368"/>
                <a:gd name="T9" fmla="*/ 14 h 1353"/>
                <a:gd name="T10" fmla="*/ 0 w 1368"/>
                <a:gd name="T11" fmla="*/ 15 h 1353"/>
                <a:gd name="T12" fmla="*/ 1 w 1368"/>
                <a:gd name="T13" fmla="*/ 15 h 1353"/>
                <a:gd name="T14" fmla="*/ 14 w 1368"/>
                <a:gd name="T15" fmla="*/ 4 h 1353"/>
                <a:gd name="T16" fmla="*/ 15 w 1368"/>
                <a:gd name="T17" fmla="*/ 6 h 1353"/>
                <a:gd name="T18" fmla="*/ 15 w 1368"/>
                <a:gd name="T19" fmla="*/ 0 h 1353"/>
                <a:gd name="T20" fmla="*/ 15 w 1368"/>
                <a:gd name="T21" fmla="*/ 0 h 13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68"/>
                <a:gd name="T34" fmla="*/ 0 h 1353"/>
                <a:gd name="T35" fmla="*/ 1368 w 1368"/>
                <a:gd name="T36" fmla="*/ 1353 h 13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68" h="1353">
                  <a:moveTo>
                    <a:pt x="1368" y="0"/>
                  </a:moveTo>
                  <a:lnTo>
                    <a:pt x="1368" y="0"/>
                  </a:lnTo>
                  <a:lnTo>
                    <a:pt x="851" y="0"/>
                  </a:lnTo>
                  <a:lnTo>
                    <a:pt x="982" y="133"/>
                  </a:lnTo>
                  <a:lnTo>
                    <a:pt x="12" y="1286"/>
                  </a:lnTo>
                  <a:cubicBezTo>
                    <a:pt x="0" y="1300"/>
                    <a:pt x="0" y="1320"/>
                    <a:pt x="11" y="1335"/>
                  </a:cubicBezTo>
                  <a:cubicBezTo>
                    <a:pt x="25" y="1351"/>
                    <a:pt x="48" y="1353"/>
                    <a:pt x="65" y="1340"/>
                  </a:cubicBezTo>
                  <a:lnTo>
                    <a:pt x="1236" y="389"/>
                  </a:lnTo>
                  <a:lnTo>
                    <a:pt x="1368" y="521"/>
                  </a:lnTo>
                  <a:lnTo>
                    <a:pt x="1368" y="0"/>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54" name="Freeform 34"/>
            <p:cNvSpPr/>
            <p:nvPr/>
          </p:nvSpPr>
          <p:spPr bwMode="auto">
            <a:xfrm>
              <a:off x="3855" y="914"/>
              <a:ext cx="57" cy="136"/>
            </a:xfrm>
            <a:custGeom>
              <a:avLst/>
              <a:gdLst>
                <a:gd name="T0" fmla="*/ 0 w 536"/>
                <a:gd name="T1" fmla="*/ 14 h 1290"/>
                <a:gd name="T2" fmla="*/ 0 w 536"/>
                <a:gd name="T3" fmla="*/ 14 h 1290"/>
                <a:gd name="T4" fmla="*/ 6 w 536"/>
                <a:gd name="T5" fmla="*/ 14 h 1290"/>
                <a:gd name="T6" fmla="*/ 6 w 536"/>
                <a:gd name="T7" fmla="*/ 0 h 1290"/>
                <a:gd name="T8" fmla="*/ 0 w 536"/>
                <a:gd name="T9" fmla="*/ 0 h 1290"/>
                <a:gd name="T10" fmla="*/ 0 w 536"/>
                <a:gd name="T11" fmla="*/ 14 h 1290"/>
                <a:gd name="T12" fmla="*/ 0 60000 65536"/>
                <a:gd name="T13" fmla="*/ 0 60000 65536"/>
                <a:gd name="T14" fmla="*/ 0 60000 65536"/>
                <a:gd name="T15" fmla="*/ 0 60000 65536"/>
                <a:gd name="T16" fmla="*/ 0 60000 65536"/>
                <a:gd name="T17" fmla="*/ 0 60000 65536"/>
                <a:gd name="T18" fmla="*/ 0 w 536"/>
                <a:gd name="T19" fmla="*/ 0 h 1290"/>
                <a:gd name="T20" fmla="*/ 536 w 536"/>
                <a:gd name="T21" fmla="*/ 1290 h 1290"/>
              </a:gdLst>
              <a:ahLst/>
              <a:cxnLst>
                <a:cxn ang="T12">
                  <a:pos x="T0" y="T1"/>
                </a:cxn>
                <a:cxn ang="T13">
                  <a:pos x="T2" y="T3"/>
                </a:cxn>
                <a:cxn ang="T14">
                  <a:pos x="T4" y="T5"/>
                </a:cxn>
                <a:cxn ang="T15">
                  <a:pos x="T6" y="T7"/>
                </a:cxn>
                <a:cxn ang="T16">
                  <a:pos x="T8" y="T9"/>
                </a:cxn>
                <a:cxn ang="T17">
                  <a:pos x="T10" y="T11"/>
                </a:cxn>
              </a:cxnLst>
              <a:rect l="T18" t="T19" r="T20" b="T21"/>
              <a:pathLst>
                <a:path w="536" h="1290">
                  <a:moveTo>
                    <a:pt x="0" y="1290"/>
                  </a:moveTo>
                  <a:lnTo>
                    <a:pt x="0" y="1290"/>
                  </a:lnTo>
                  <a:lnTo>
                    <a:pt x="536" y="1290"/>
                  </a:lnTo>
                  <a:lnTo>
                    <a:pt x="536" y="0"/>
                  </a:lnTo>
                  <a:lnTo>
                    <a:pt x="0" y="0"/>
                  </a:lnTo>
                  <a:lnTo>
                    <a:pt x="0" y="1290"/>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64" name="Picture 63"/>
          <p:cNvPicPr>
            <a:picLocks noChangeAspect="1"/>
          </p:cNvPicPr>
          <p:nvPr/>
        </p:nvPicPr>
        <p:blipFill>
          <a:blip r:embed="rId3"/>
          <a:srcRect/>
          <a:stretch>
            <a:fillRect/>
          </a:stretch>
        </p:blipFill>
        <p:spPr bwMode="auto">
          <a:xfrm>
            <a:off x="8550618" y="4341265"/>
            <a:ext cx="676387" cy="760098"/>
          </a:xfrm>
          <a:prstGeom prst="rect">
            <a:avLst/>
          </a:prstGeom>
          <a:noFill/>
          <a:ln w="9525">
            <a:noFill/>
            <a:miter lim="800000"/>
            <a:headEnd/>
            <a:tailEnd/>
          </a:ln>
        </p:spPr>
      </p:pic>
      <p:pic>
        <p:nvPicPr>
          <p:cNvPr id="65" name="Picture 64"/>
          <p:cNvPicPr>
            <a:picLocks noChangeAspect="1"/>
          </p:cNvPicPr>
          <p:nvPr/>
        </p:nvPicPr>
        <p:blipFill>
          <a:blip r:embed="rId4"/>
          <a:srcRect/>
          <a:stretch>
            <a:fillRect/>
          </a:stretch>
        </p:blipFill>
        <p:spPr bwMode="auto">
          <a:xfrm>
            <a:off x="8592473" y="3181027"/>
            <a:ext cx="408511" cy="540775"/>
          </a:xfrm>
          <a:prstGeom prst="rect">
            <a:avLst/>
          </a:prstGeom>
          <a:noFill/>
          <a:ln w="9525">
            <a:noFill/>
            <a:miter lim="800000"/>
            <a:headEnd/>
            <a:tailEnd/>
          </a:ln>
        </p:spPr>
      </p:pic>
      <p:sp>
        <p:nvSpPr>
          <p:cNvPr id="154635" name="TextBox 65"/>
          <p:cNvSpPr txBox="1">
            <a:spLocks noChangeArrowheads="1"/>
          </p:cNvSpPr>
          <p:nvPr/>
        </p:nvSpPr>
        <p:spPr bwMode="auto">
          <a:xfrm>
            <a:off x="9242072" y="1883503"/>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4636" name="TextBox 66"/>
          <p:cNvSpPr txBox="1">
            <a:spLocks noChangeArrowheads="1"/>
          </p:cNvSpPr>
          <p:nvPr/>
        </p:nvSpPr>
        <p:spPr bwMode="auto">
          <a:xfrm>
            <a:off x="9293974" y="3105687"/>
            <a:ext cx="2004046"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4637" name="TextBox 67"/>
          <p:cNvSpPr txBox="1">
            <a:spLocks noChangeArrowheads="1"/>
          </p:cNvSpPr>
          <p:nvPr/>
        </p:nvSpPr>
        <p:spPr bwMode="auto">
          <a:xfrm>
            <a:off x="9319086" y="4342938"/>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69" name="Rounded Rectangle 68"/>
          <p:cNvSpPr/>
          <p:nvPr/>
        </p:nvSpPr>
        <p:spPr>
          <a:xfrm rot="16200000">
            <a:off x="9445491" y="4308617"/>
            <a:ext cx="1007883" cy="3333381"/>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grpSp>
        <p:nvGrpSpPr>
          <p:cNvPr id="70" name="Group 17"/>
          <p:cNvGrpSpPr>
            <a:grpSpLocks noChangeAspect="1"/>
          </p:cNvGrpSpPr>
          <p:nvPr/>
        </p:nvGrpSpPr>
        <p:grpSpPr bwMode="auto">
          <a:xfrm>
            <a:off x="8572382" y="5714129"/>
            <a:ext cx="510639" cy="522358"/>
            <a:chOff x="3263" y="1117"/>
            <a:chExt cx="229" cy="234"/>
          </a:xfrm>
        </p:grpSpPr>
        <p:sp>
          <p:nvSpPr>
            <p:cNvPr id="154641"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2"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3"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4"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5"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6"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7"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8"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49"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4650"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sp>
        <p:nvSpPr>
          <p:cNvPr id="154640" name="TextBox 80"/>
          <p:cNvSpPr txBox="1">
            <a:spLocks noChangeArrowheads="1"/>
          </p:cNvSpPr>
          <p:nvPr/>
        </p:nvSpPr>
        <p:spPr bwMode="auto">
          <a:xfrm>
            <a:off x="9211936" y="5648834"/>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78" name="文本框 7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文本框 7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椭圆 7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5954842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300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100" fill="hold"/>
                                        <p:tgtEl>
                                          <p:spTgt spid="56"/>
                                        </p:tgtEl>
                                        <p:attrNameLst>
                                          <p:attrName>ppt_x</p:attrName>
                                        </p:attrNameLst>
                                      </p:cBhvr>
                                      <p:tavLst>
                                        <p:tav tm="0">
                                          <p:val>
                                            <p:strVal val="#ppt_x"/>
                                          </p:val>
                                        </p:tav>
                                        <p:tav tm="100000">
                                          <p:val>
                                            <p:strVal val="#ppt_x"/>
                                          </p:val>
                                        </p:tav>
                                      </p:tavLst>
                                    </p:anim>
                                    <p:anim calcmode="lin" valueType="num">
                                      <p:cBhvr additive="base">
                                        <p:cTn id="8" dur="1100" fill="hold"/>
                                        <p:tgtEl>
                                          <p:spTgt spid="5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0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1100" fill="hold"/>
                                        <p:tgtEl>
                                          <p:spTgt spid="57"/>
                                        </p:tgtEl>
                                        <p:attrNameLst>
                                          <p:attrName>ppt_x</p:attrName>
                                        </p:attrNameLst>
                                      </p:cBhvr>
                                      <p:tavLst>
                                        <p:tav tm="0">
                                          <p:val>
                                            <p:strVal val="#ppt_x"/>
                                          </p:val>
                                        </p:tav>
                                        <p:tav tm="100000">
                                          <p:val>
                                            <p:strVal val="#ppt_x"/>
                                          </p:val>
                                        </p:tav>
                                      </p:tavLst>
                                    </p:anim>
                                    <p:anim calcmode="lin" valueType="num">
                                      <p:cBhvr additive="base">
                                        <p:cTn id="12" dur="1100" fill="hold"/>
                                        <p:tgtEl>
                                          <p:spTgt spid="5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1100" fill="hold"/>
                                        <p:tgtEl>
                                          <p:spTgt spid="58"/>
                                        </p:tgtEl>
                                        <p:attrNameLst>
                                          <p:attrName>ppt_x</p:attrName>
                                        </p:attrNameLst>
                                      </p:cBhvr>
                                      <p:tavLst>
                                        <p:tav tm="0">
                                          <p:val>
                                            <p:strVal val="#ppt_x"/>
                                          </p:val>
                                        </p:tav>
                                        <p:tav tm="100000">
                                          <p:val>
                                            <p:strVal val="#ppt_x"/>
                                          </p:val>
                                        </p:tav>
                                      </p:tavLst>
                                    </p:anim>
                                    <p:anim calcmode="lin" valueType="num">
                                      <p:cBhvr additive="base">
                                        <p:cTn id="16" dur="1100" fill="hold"/>
                                        <p:tgtEl>
                                          <p:spTgt spid="58"/>
                                        </p:tgtEl>
                                        <p:attrNameLst>
                                          <p:attrName>ppt_y</p:attrName>
                                        </p:attrNameLst>
                                      </p:cBhvr>
                                      <p:tavLst>
                                        <p:tav tm="0">
                                          <p:val>
                                            <p:strVal val="1+#ppt_h/2"/>
                                          </p:val>
                                        </p:tav>
                                        <p:tav tm="100000">
                                          <p:val>
                                            <p:strVal val="#ppt_y"/>
                                          </p:val>
                                        </p:tav>
                                      </p:tavLst>
                                    </p:anim>
                                  </p:childTnLst>
                                </p:cTn>
                              </p:par>
                              <p:par>
                                <p:cTn id="17" presetID="10" presetClass="entr" presetSubtype="0" fill="hold" nodeType="withEffect">
                                  <p:stCondLst>
                                    <p:cond delay="35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childTnLst>
                          </p:cTn>
                        </p:par>
                        <p:par>
                          <p:cTn id="20" fill="hold">
                            <p:stCondLst>
                              <p:cond delay="4500"/>
                            </p:stCondLst>
                            <p:childTnLst>
                              <p:par>
                                <p:cTn id="21" presetID="10" presetClass="entr" presetSubtype="0"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200"/>
                                        <p:tgtEl>
                                          <p:spTgt spid="65"/>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200"/>
                                        <p:tgtEl>
                                          <p:spTgt spid="64"/>
                                        </p:tgtEl>
                                      </p:cBhvr>
                                    </p:animEffect>
                                  </p:childTnLst>
                                </p:cTn>
                              </p:par>
                              <p:par>
                                <p:cTn id="28" presetID="2" presetClass="entr" presetSubtype="4" fill="hold" grpId="0" nodeType="withEffect">
                                  <p:stCondLst>
                                    <p:cond delay="3000"/>
                                  </p:stCondLst>
                                  <p:childTnLst>
                                    <p:set>
                                      <p:cBhvr>
                                        <p:cTn id="29" dur="1" fill="hold">
                                          <p:stCondLst>
                                            <p:cond delay="0"/>
                                          </p:stCondLst>
                                        </p:cTn>
                                        <p:tgtEl>
                                          <p:spTgt spid="69"/>
                                        </p:tgtEl>
                                        <p:attrNameLst>
                                          <p:attrName>style.visibility</p:attrName>
                                        </p:attrNameLst>
                                      </p:cBhvr>
                                      <p:to>
                                        <p:strVal val="visible"/>
                                      </p:to>
                                    </p:set>
                                    <p:anim calcmode="lin" valueType="num">
                                      <p:cBhvr additive="base">
                                        <p:cTn id="30" dur="1100" fill="hold"/>
                                        <p:tgtEl>
                                          <p:spTgt spid="69"/>
                                        </p:tgtEl>
                                        <p:attrNameLst>
                                          <p:attrName>ppt_x</p:attrName>
                                        </p:attrNameLst>
                                      </p:cBhvr>
                                      <p:tavLst>
                                        <p:tav tm="0">
                                          <p:val>
                                            <p:strVal val="#ppt_x"/>
                                          </p:val>
                                        </p:tav>
                                        <p:tav tm="100000">
                                          <p:val>
                                            <p:strVal val="#ppt_x"/>
                                          </p:val>
                                        </p:tav>
                                      </p:tavLst>
                                    </p:anim>
                                    <p:anim calcmode="lin" valueType="num">
                                      <p:cBhvr additive="base">
                                        <p:cTn id="31" dur="1100" fill="hold"/>
                                        <p:tgtEl>
                                          <p:spTgt spid="69"/>
                                        </p:tgtEl>
                                        <p:attrNameLst>
                                          <p:attrName>ppt_y</p:attrName>
                                        </p:attrNameLst>
                                      </p:cBhvr>
                                      <p:tavLst>
                                        <p:tav tm="0">
                                          <p:val>
                                            <p:strVal val="1+#ppt_h/2"/>
                                          </p:val>
                                        </p:tav>
                                        <p:tav tm="100000">
                                          <p:val>
                                            <p:strVal val="#ppt_y"/>
                                          </p:val>
                                        </p:tav>
                                      </p:tavLst>
                                    </p:anim>
                                  </p:childTnLst>
                                </p:cTn>
                              </p:par>
                              <p:par>
                                <p:cTn id="32" presetID="10" presetClass="entr" presetSubtype="0" fill="hold" nodeType="withEffect">
                                  <p:stCondLst>
                                    <p:cond delay="270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9" name="Group 3"/>
          <p:cNvGrpSpPr>
            <a:grpSpLocks noChangeAspect="1"/>
          </p:cNvGrpSpPr>
          <p:nvPr/>
        </p:nvGrpSpPr>
        <p:grpSpPr bwMode="auto">
          <a:xfrm>
            <a:off x="1800145" y="2978446"/>
            <a:ext cx="9276878" cy="1585490"/>
            <a:chOff x="806" y="677"/>
            <a:chExt cx="3783" cy="711"/>
          </a:xfrm>
        </p:grpSpPr>
        <p:sp>
          <p:nvSpPr>
            <p:cNvPr id="5" name="Freeform 4"/>
            <p:cNvSpPr/>
            <p:nvPr/>
          </p:nvSpPr>
          <p:spPr bwMode="auto">
            <a:xfrm>
              <a:off x="806" y="677"/>
              <a:ext cx="935" cy="711"/>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chemeClr val="accent3"/>
            </a:solidFill>
            <a:ln w="38100">
              <a:solidFill>
                <a:schemeClr val="bg1"/>
              </a:solidFill>
              <a:round/>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57731" name="Freeform 5"/>
            <p:cNvSpPr/>
            <p:nvPr/>
          </p:nvSpPr>
          <p:spPr bwMode="auto">
            <a:xfrm>
              <a:off x="1516" y="677"/>
              <a:ext cx="938" cy="711"/>
            </a:xfrm>
            <a:custGeom>
              <a:avLst/>
              <a:gdLst>
                <a:gd name="T0" fmla="*/ 1705 w 396"/>
                <a:gd name="T1" fmla="*/ 1610 h 298"/>
                <a:gd name="T2" fmla="*/ 1542 w 396"/>
                <a:gd name="T3" fmla="*/ 1696 h 298"/>
                <a:gd name="T4" fmla="*/ 78 w 396"/>
                <a:gd name="T5" fmla="*/ 1696 h 298"/>
                <a:gd name="T6" fmla="*/ 33 w 396"/>
                <a:gd name="T7" fmla="*/ 1610 h 298"/>
                <a:gd name="T8" fmla="*/ 516 w 396"/>
                <a:gd name="T9" fmla="*/ 933 h 298"/>
                <a:gd name="T10" fmla="*/ 516 w 396"/>
                <a:gd name="T11" fmla="*/ 763 h 298"/>
                <a:gd name="T12" fmla="*/ 33 w 396"/>
                <a:gd name="T13" fmla="*/ 86 h 298"/>
                <a:gd name="T14" fmla="*/ 78 w 396"/>
                <a:gd name="T15" fmla="*/ 0 h 298"/>
                <a:gd name="T16" fmla="*/ 1542 w 396"/>
                <a:gd name="T17" fmla="*/ 0 h 298"/>
                <a:gd name="T18" fmla="*/ 1705 w 396"/>
                <a:gd name="T19" fmla="*/ 86 h 298"/>
                <a:gd name="T20" fmla="*/ 2189 w 396"/>
                <a:gd name="T21" fmla="*/ 763 h 298"/>
                <a:gd name="T22" fmla="*/ 2189 w 396"/>
                <a:gd name="T23" fmla="*/ 933 h 298"/>
                <a:gd name="T24" fmla="*/ 1705 w 396"/>
                <a:gd name="T25" fmla="*/ 1610 h 2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6"/>
                <a:gd name="T40" fmla="*/ 0 h 298"/>
                <a:gd name="T41" fmla="*/ 396 w 396"/>
                <a:gd name="T42" fmla="*/ 298 h 2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2"/>
            </a:solidFill>
            <a:ln w="38100">
              <a:solidFill>
                <a:schemeClr val="bg1"/>
              </a:solidFill>
              <a:round/>
            </a:ln>
          </p:spPr>
          <p:txBody>
            <a:bodyPr/>
            <a:lstStyle/>
            <a:p>
              <a:endParaRPr lang="en-US" altLang="zh-CN">
                <a:sym typeface="Arial" panose="020B0604020202020204" pitchFamily="34" charset="0"/>
              </a:endParaRPr>
            </a:p>
          </p:txBody>
        </p:sp>
        <p:sp>
          <p:nvSpPr>
            <p:cNvPr id="7" name="Freeform 6"/>
            <p:cNvSpPr/>
            <p:nvPr/>
          </p:nvSpPr>
          <p:spPr bwMode="auto">
            <a:xfrm>
              <a:off x="2229"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4"/>
            </a:solidFill>
            <a:ln w="38100">
              <a:solidFill>
                <a:schemeClr val="bg1"/>
              </a:solidFill>
              <a:round/>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8" name="Freeform 7"/>
            <p:cNvSpPr/>
            <p:nvPr/>
          </p:nvSpPr>
          <p:spPr bwMode="auto">
            <a:xfrm>
              <a:off x="2942" y="677"/>
              <a:ext cx="935" cy="711"/>
            </a:xfrm>
            <a:custGeom>
              <a:avLst/>
              <a:gdLst>
                <a:gd name="T0" fmla="*/ 304 w 395"/>
                <a:gd name="T1" fmla="*/ 283 h 298"/>
                <a:gd name="T2" fmla="*/ 274 w 395"/>
                <a:gd name="T3" fmla="*/ 298 h 298"/>
                <a:gd name="T4" fmla="*/ 13 w 395"/>
                <a:gd name="T5" fmla="*/ 298 h 298"/>
                <a:gd name="T6" fmla="*/ 6 w 395"/>
                <a:gd name="T7" fmla="*/ 283 h 298"/>
                <a:gd name="T8" fmla="*/ 91 w 395"/>
                <a:gd name="T9" fmla="*/ 164 h 298"/>
                <a:gd name="T10" fmla="*/ 91 w 395"/>
                <a:gd name="T11" fmla="*/ 134 h 298"/>
                <a:gd name="T12" fmla="*/ 6 w 395"/>
                <a:gd name="T13" fmla="*/ 15 h 298"/>
                <a:gd name="T14" fmla="*/ 13 w 395"/>
                <a:gd name="T15" fmla="*/ 0 h 298"/>
                <a:gd name="T16" fmla="*/ 274 w 395"/>
                <a:gd name="T17" fmla="*/ 0 h 298"/>
                <a:gd name="T18" fmla="*/ 304 w 395"/>
                <a:gd name="T19" fmla="*/ 15 h 298"/>
                <a:gd name="T20" fmla="*/ 389 w 395"/>
                <a:gd name="T21" fmla="*/ 134 h 298"/>
                <a:gd name="T22" fmla="*/ 389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4" y="298"/>
                    <a:pt x="274" y="298"/>
                  </a:cubicBezTo>
                  <a:cubicBezTo>
                    <a:pt x="13" y="298"/>
                    <a:pt x="13" y="298"/>
                    <a:pt x="13" y="298"/>
                  </a:cubicBezTo>
                  <a:cubicBezTo>
                    <a:pt x="3" y="298"/>
                    <a:pt x="0" y="291"/>
                    <a:pt x="6" y="283"/>
                  </a:cubicBezTo>
                  <a:cubicBezTo>
                    <a:pt x="91" y="164"/>
                    <a:pt x="91" y="164"/>
                    <a:pt x="91" y="164"/>
                  </a:cubicBezTo>
                  <a:cubicBezTo>
                    <a:pt x="97" y="156"/>
                    <a:pt x="97" y="142"/>
                    <a:pt x="91" y="134"/>
                  </a:cubicBezTo>
                  <a:cubicBezTo>
                    <a:pt x="6" y="15"/>
                    <a:pt x="6" y="15"/>
                    <a:pt x="6" y="15"/>
                  </a:cubicBezTo>
                  <a:cubicBezTo>
                    <a:pt x="0" y="7"/>
                    <a:pt x="3" y="0"/>
                    <a:pt x="13" y="0"/>
                  </a:cubicBezTo>
                  <a:cubicBezTo>
                    <a:pt x="274" y="0"/>
                    <a:pt x="274" y="0"/>
                    <a:pt x="274" y="0"/>
                  </a:cubicBezTo>
                  <a:cubicBezTo>
                    <a:pt x="284" y="0"/>
                    <a:pt x="298" y="7"/>
                    <a:pt x="304" y="15"/>
                  </a:cubicBezTo>
                  <a:cubicBezTo>
                    <a:pt x="389" y="134"/>
                    <a:pt x="389" y="134"/>
                    <a:pt x="389" y="134"/>
                  </a:cubicBezTo>
                  <a:cubicBezTo>
                    <a:pt x="395" y="142"/>
                    <a:pt x="395" y="156"/>
                    <a:pt x="389" y="164"/>
                  </a:cubicBezTo>
                  <a:lnTo>
                    <a:pt x="304" y="283"/>
                  </a:lnTo>
                  <a:close/>
                </a:path>
              </a:pathLst>
            </a:custGeom>
            <a:solidFill>
              <a:schemeClr val="accent5"/>
            </a:solidFill>
            <a:ln w="38100">
              <a:solidFill>
                <a:schemeClr val="bg1"/>
              </a:solidFill>
              <a:round/>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9" name="Freeform 8"/>
            <p:cNvSpPr/>
            <p:nvPr/>
          </p:nvSpPr>
          <p:spPr bwMode="auto">
            <a:xfrm>
              <a:off x="3652"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6"/>
            </a:solidFill>
            <a:ln w="38100">
              <a:solidFill>
                <a:schemeClr val="bg1"/>
              </a:solidFill>
              <a:round/>
            </a:ln>
          </p:spPr>
          <p:txBody>
            <a:bodyPr/>
            <a:lstStyle/>
            <a:p>
              <a:pPr fontAlgn="auto">
                <a:spcBef>
                  <a:spcPts val="0"/>
                </a:spcBef>
                <a:spcAft>
                  <a:spcPts val="0"/>
                </a:spcAft>
                <a:defRPr/>
              </a:pPr>
              <a:endParaRPr lang="en-US">
                <a:ea typeface="+mn-ea"/>
                <a:sym typeface="Arial" panose="020B0604020202020204" pitchFamily="34" charset="0"/>
              </a:endParaRPr>
            </a:p>
          </p:txBody>
        </p:sp>
      </p:grpSp>
      <p:sp>
        <p:nvSpPr>
          <p:cNvPr id="15" name="Rectangle 14"/>
          <p:cNvSpPr>
            <a:spLocks noChangeArrowheads="1"/>
          </p:cNvSpPr>
          <p:nvPr/>
        </p:nvSpPr>
        <p:spPr bwMode="auto">
          <a:xfrm>
            <a:off x="5593937" y="4701223"/>
            <a:ext cx="1392955" cy="808426"/>
          </a:xfrm>
          <a:prstGeom prst="rect">
            <a:avLst/>
          </a:prstGeom>
          <a:noFill/>
          <a:ln w="9525">
            <a:noFill/>
            <a:miter lim="800000"/>
          </a:ln>
        </p:spPr>
        <p:txBody>
          <a:bodyPr lIns="0" tIns="0" rIns="0" bIns="0">
            <a:spAutoFit/>
          </a:bodyPr>
          <a:lstStyle/>
          <a:p>
            <a:pPr algn="ctr">
              <a:lnSpc>
                <a:spcPct val="89000"/>
              </a:lnSpc>
            </a:pPr>
            <a:r>
              <a:rPr lang="fr-FR" altLang="zh-CN" sz="1476">
                <a:sym typeface="Arial" panose="020B0604020202020204" pitchFamily="34" charset="0"/>
              </a:rPr>
              <a:t>04:00 / 06:50</a:t>
            </a:r>
          </a:p>
          <a:p>
            <a:pPr algn="ctr">
              <a:lnSpc>
                <a:spcPct val="89000"/>
              </a:lnSpc>
            </a:pPr>
            <a:r>
              <a:rPr lang="fr-FR" altLang="zh-CN" sz="1476">
                <a:sym typeface="Arial" panose="020B0604020202020204" pitchFamily="34" charset="0"/>
              </a:rPr>
              <a:t>Sed eget nibh cursus, aliquet arcu ut</a:t>
            </a:r>
            <a:endParaRPr lang="en-US" altLang="zh-CN" sz="1476">
              <a:sym typeface="Arial" panose="020B0604020202020204" pitchFamily="34" charset="0"/>
            </a:endParaRPr>
          </a:p>
        </p:txBody>
      </p:sp>
      <p:sp>
        <p:nvSpPr>
          <p:cNvPr id="18" name="Rectangle 17"/>
          <p:cNvSpPr>
            <a:spLocks noChangeArrowheads="1"/>
          </p:cNvSpPr>
          <p:nvPr/>
        </p:nvSpPr>
        <p:spPr bwMode="auto">
          <a:xfrm>
            <a:off x="7422191" y="4697874"/>
            <a:ext cx="1356122" cy="808426"/>
          </a:xfrm>
          <a:prstGeom prst="rect">
            <a:avLst/>
          </a:prstGeom>
          <a:noFill/>
          <a:ln w="9525">
            <a:noFill/>
            <a:miter lim="800000"/>
          </a:ln>
        </p:spPr>
        <p:txBody>
          <a:bodyPr lIns="0" tIns="0" rIns="0" bIns="0">
            <a:spAutoFit/>
          </a:bodyPr>
          <a:lstStyle/>
          <a:p>
            <a:pPr algn="ctr">
              <a:lnSpc>
                <a:spcPct val="89000"/>
              </a:lnSpc>
            </a:pPr>
            <a:r>
              <a:rPr lang="fr-FR" altLang="zh-CN" sz="1476">
                <a:sym typeface="Arial" panose="020B0604020202020204" pitchFamily="34" charset="0"/>
              </a:rPr>
              <a:t>05:15 / 07:50</a:t>
            </a:r>
          </a:p>
          <a:p>
            <a:pPr algn="ctr">
              <a:lnSpc>
                <a:spcPct val="89000"/>
              </a:lnSpc>
            </a:pPr>
            <a:r>
              <a:rPr lang="fr-FR" altLang="zh-CN" sz="1476">
                <a:sym typeface="Arial" panose="020B0604020202020204" pitchFamily="34" charset="0"/>
              </a:rPr>
              <a:t>Sed eget nibh cursus, aliquet arcu ut</a:t>
            </a:r>
            <a:endParaRPr lang="en-US" altLang="zh-CN" sz="1476">
              <a:sym typeface="Arial" panose="020B0604020202020204" pitchFamily="34" charset="0"/>
            </a:endParaRPr>
          </a:p>
        </p:txBody>
      </p:sp>
      <p:sp>
        <p:nvSpPr>
          <p:cNvPr id="19" name="Rectangle 18"/>
          <p:cNvSpPr>
            <a:spLocks noChangeArrowheads="1"/>
          </p:cNvSpPr>
          <p:nvPr/>
        </p:nvSpPr>
        <p:spPr bwMode="auto">
          <a:xfrm>
            <a:off x="2009422" y="4701223"/>
            <a:ext cx="1292501" cy="808426"/>
          </a:xfrm>
          <a:prstGeom prst="rect">
            <a:avLst/>
          </a:prstGeom>
          <a:noFill/>
          <a:ln w="9525">
            <a:noFill/>
            <a:miter lim="800000"/>
          </a:ln>
        </p:spPr>
        <p:txBody>
          <a:bodyPr lIns="0" tIns="0" rIns="0" bIns="0">
            <a:spAutoFit/>
          </a:bodyPr>
          <a:lstStyle/>
          <a:p>
            <a:pPr algn="ctr">
              <a:lnSpc>
                <a:spcPct val="89000"/>
              </a:lnSpc>
            </a:pPr>
            <a:r>
              <a:rPr lang="fr-FR" altLang="zh-CN" sz="1476">
                <a:sym typeface="Arial" panose="020B0604020202020204" pitchFamily="34" charset="0"/>
              </a:rPr>
              <a:t>14:75 / 17:50</a:t>
            </a:r>
          </a:p>
          <a:p>
            <a:pPr algn="ctr">
              <a:lnSpc>
                <a:spcPct val="89000"/>
              </a:lnSpc>
            </a:pPr>
            <a:r>
              <a:rPr lang="fr-FR" altLang="zh-CN" sz="1476">
                <a:sym typeface="Arial" panose="020B0604020202020204" pitchFamily="34" charset="0"/>
              </a:rPr>
              <a:t>Sed eget nibh cursus, aliquet arcu ut</a:t>
            </a:r>
            <a:endParaRPr lang="en-US" altLang="zh-CN" sz="1476">
              <a:sym typeface="Arial" panose="020B0604020202020204" pitchFamily="34" charset="0"/>
            </a:endParaRPr>
          </a:p>
        </p:txBody>
      </p:sp>
      <p:sp>
        <p:nvSpPr>
          <p:cNvPr id="20" name="Rectangle 19"/>
          <p:cNvSpPr>
            <a:spLocks noChangeArrowheads="1"/>
          </p:cNvSpPr>
          <p:nvPr/>
        </p:nvSpPr>
        <p:spPr bwMode="auto">
          <a:xfrm>
            <a:off x="3737222" y="4704571"/>
            <a:ext cx="1421417" cy="808426"/>
          </a:xfrm>
          <a:prstGeom prst="rect">
            <a:avLst/>
          </a:prstGeom>
          <a:noFill/>
          <a:ln w="9525">
            <a:noFill/>
            <a:miter lim="800000"/>
          </a:ln>
        </p:spPr>
        <p:txBody>
          <a:bodyPr lIns="0" tIns="0" rIns="0" bIns="0">
            <a:spAutoFit/>
          </a:bodyPr>
          <a:lstStyle/>
          <a:p>
            <a:pPr algn="ctr">
              <a:lnSpc>
                <a:spcPct val="89000"/>
              </a:lnSpc>
            </a:pPr>
            <a:r>
              <a:rPr lang="fr-FR" altLang="zh-CN" sz="1476">
                <a:sym typeface="Arial" panose="020B0604020202020204" pitchFamily="34" charset="0"/>
              </a:rPr>
              <a:t>18:00 / 19:50</a:t>
            </a:r>
          </a:p>
          <a:p>
            <a:pPr algn="ctr">
              <a:lnSpc>
                <a:spcPct val="89000"/>
              </a:lnSpc>
            </a:pPr>
            <a:r>
              <a:rPr lang="fr-FR" altLang="zh-CN" sz="1476">
                <a:sym typeface="Arial" panose="020B0604020202020204" pitchFamily="34" charset="0"/>
              </a:rPr>
              <a:t>Sed eget nibh cursus, aliquet arcu ut</a:t>
            </a:r>
            <a:endParaRPr lang="en-US" altLang="zh-CN" sz="1476">
              <a:sym typeface="Arial" panose="020B0604020202020204" pitchFamily="34" charset="0"/>
            </a:endParaRPr>
          </a:p>
        </p:txBody>
      </p:sp>
      <p:sp>
        <p:nvSpPr>
          <p:cNvPr id="21" name="Rectangle 20"/>
          <p:cNvSpPr>
            <a:spLocks noChangeArrowheads="1"/>
          </p:cNvSpPr>
          <p:nvPr/>
        </p:nvSpPr>
        <p:spPr bwMode="auto">
          <a:xfrm>
            <a:off x="9016053" y="4697874"/>
            <a:ext cx="1294175" cy="808426"/>
          </a:xfrm>
          <a:prstGeom prst="rect">
            <a:avLst/>
          </a:prstGeom>
          <a:noFill/>
          <a:ln w="9525">
            <a:noFill/>
            <a:miter lim="800000"/>
          </a:ln>
        </p:spPr>
        <p:txBody>
          <a:bodyPr lIns="0" tIns="0" rIns="0" bIns="0">
            <a:spAutoFit/>
          </a:bodyPr>
          <a:lstStyle/>
          <a:p>
            <a:pPr algn="ctr">
              <a:lnSpc>
                <a:spcPct val="89000"/>
              </a:lnSpc>
            </a:pPr>
            <a:r>
              <a:rPr lang="fr-FR" altLang="zh-CN" sz="1476">
                <a:sym typeface="Arial" panose="020B0604020202020204" pitchFamily="34" charset="0"/>
              </a:rPr>
              <a:t>14:75 / 17:50</a:t>
            </a:r>
          </a:p>
          <a:p>
            <a:pPr algn="ctr">
              <a:lnSpc>
                <a:spcPct val="89000"/>
              </a:lnSpc>
            </a:pPr>
            <a:r>
              <a:rPr lang="fr-FR" altLang="zh-CN" sz="1476">
                <a:sym typeface="Arial" panose="020B0604020202020204" pitchFamily="34" charset="0"/>
              </a:rPr>
              <a:t>Sed eget nibh cursus, aliquet arcu ut</a:t>
            </a:r>
            <a:endParaRPr lang="en-US" altLang="zh-CN" sz="1476">
              <a:sym typeface="Arial" panose="020B0604020202020204" pitchFamily="34" charset="0"/>
            </a:endParaRPr>
          </a:p>
        </p:txBody>
      </p:sp>
      <p:grpSp>
        <p:nvGrpSpPr>
          <p:cNvPr id="23" name="Group 22"/>
          <p:cNvGrpSpPr/>
          <p:nvPr/>
        </p:nvGrpSpPr>
        <p:grpSpPr bwMode="auto">
          <a:xfrm rot="16200000" flipH="1">
            <a:off x="8010681" y="3580330"/>
            <a:ext cx="639554" cy="370003"/>
            <a:chOff x="5256213" y="3154363"/>
            <a:chExt cx="455612" cy="263525"/>
          </a:xfrm>
        </p:grpSpPr>
        <p:sp>
          <p:nvSpPr>
            <p:cNvPr id="157726"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7"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8"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9"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28" name="Group 8"/>
          <p:cNvGrpSpPr>
            <a:grpSpLocks noChangeAspect="1"/>
          </p:cNvGrpSpPr>
          <p:nvPr/>
        </p:nvGrpSpPr>
        <p:grpSpPr bwMode="auto">
          <a:xfrm>
            <a:off x="4592752" y="3604606"/>
            <a:ext cx="423578" cy="458738"/>
            <a:chOff x="2853" y="1431"/>
            <a:chExt cx="190" cy="206"/>
          </a:xfrm>
        </p:grpSpPr>
        <p:sp>
          <p:nvSpPr>
            <p:cNvPr id="157720"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1"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2"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3"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4"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25"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35" name="Group 17"/>
          <p:cNvGrpSpPr>
            <a:grpSpLocks noChangeAspect="1"/>
          </p:cNvGrpSpPr>
          <p:nvPr/>
        </p:nvGrpSpPr>
        <p:grpSpPr bwMode="auto">
          <a:xfrm>
            <a:off x="6290415" y="3562750"/>
            <a:ext cx="510638" cy="522358"/>
            <a:chOff x="3263" y="1117"/>
            <a:chExt cx="229" cy="234"/>
          </a:xfrm>
        </p:grpSpPr>
        <p:sp>
          <p:nvSpPr>
            <p:cNvPr id="157710"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1"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2"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3"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4"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5"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6"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7"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8"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7719"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46" name="Picture 45"/>
          <p:cNvPicPr>
            <a:picLocks noChangeAspect="1"/>
          </p:cNvPicPr>
          <p:nvPr/>
        </p:nvPicPr>
        <p:blipFill>
          <a:blip r:embed="rId3"/>
          <a:srcRect/>
          <a:stretch>
            <a:fillRect/>
          </a:stretch>
        </p:blipFill>
        <p:spPr bwMode="auto">
          <a:xfrm>
            <a:off x="9707507" y="3432161"/>
            <a:ext cx="634532" cy="652948"/>
          </a:xfrm>
          <a:prstGeom prst="rect">
            <a:avLst/>
          </a:prstGeom>
          <a:noFill/>
          <a:ln w="9525">
            <a:noFill/>
            <a:miter lim="800000"/>
            <a:headEnd/>
            <a:tailEnd/>
          </a:ln>
        </p:spPr>
      </p:pic>
      <p:pic>
        <p:nvPicPr>
          <p:cNvPr id="47" name="Picture 46"/>
          <p:cNvPicPr>
            <a:picLocks noChangeAspect="1"/>
          </p:cNvPicPr>
          <p:nvPr/>
        </p:nvPicPr>
        <p:blipFill>
          <a:blip r:embed="rId4"/>
          <a:srcRect/>
          <a:stretch>
            <a:fillRect/>
          </a:stretch>
        </p:blipFill>
        <p:spPr bwMode="auto">
          <a:xfrm>
            <a:off x="2699203" y="3524243"/>
            <a:ext cx="684758" cy="689781"/>
          </a:xfrm>
          <a:prstGeom prst="rect">
            <a:avLst/>
          </a:prstGeom>
          <a:noFill/>
          <a:ln w="9525">
            <a:noFill/>
            <a:miter lim="800000"/>
            <a:headEnd/>
            <a:tailEnd/>
          </a:ln>
        </p:spPr>
      </p:pic>
      <p:sp>
        <p:nvSpPr>
          <p:cNvPr id="38" name="文本框 3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文本框 3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椭圆 3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4908856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00"/>
                                        <p:tgtEl>
                                          <p:spTgt spid="1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300"/>
                                        <p:tgtEl>
                                          <p:spTgt spid="18"/>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300"/>
                                        <p:tgtEl>
                                          <p:spTgt spid="19"/>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300"/>
                                        <p:tgtEl>
                                          <p:spTgt spid="20"/>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300"/>
                                        <p:tgtEl>
                                          <p:spTgt spid="21"/>
                                        </p:tgtEl>
                                      </p:cBhvr>
                                    </p:animEffect>
                                  </p:childTnLst>
                                </p:cTn>
                              </p:par>
                              <p:par>
                                <p:cTn id="20" presetID="10" presetClass="entr" presetSubtype="0" fill="hold" nodeType="withEffect">
                                  <p:stCondLst>
                                    <p:cond delay="4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19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nodeType="withEffect">
                                  <p:stCondLst>
                                    <p:cond delay="270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700"/>
                            </p:stCondLst>
                            <p:childTnLst>
                              <p:par>
                                <p:cTn id="30" presetID="10" presetClass="entr" presetSubtype="0"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200"/>
                                        <p:tgtEl>
                                          <p:spTgt spid="47"/>
                                        </p:tgtEl>
                                      </p:cBhvr>
                                    </p:animEffect>
                                  </p:childTnLst>
                                </p:cTn>
                              </p:par>
                            </p:childTnLst>
                          </p:cTn>
                        </p:par>
                        <p:par>
                          <p:cTn id="33" fill="hold">
                            <p:stCondLst>
                              <p:cond delay="1200"/>
                            </p:stCondLst>
                            <p:childTnLst>
                              <p:par>
                                <p:cTn id="34" presetID="10" presetClass="entr" presetSubtype="0"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7" name="Group 18"/>
          <p:cNvGrpSpPr/>
          <p:nvPr/>
        </p:nvGrpSpPr>
        <p:grpSpPr bwMode="auto">
          <a:xfrm>
            <a:off x="1753266" y="2369029"/>
            <a:ext cx="2062645" cy="3679946"/>
            <a:chOff x="4847772" y="1587974"/>
            <a:chExt cx="762001" cy="1451436"/>
          </a:xfrm>
        </p:grpSpPr>
        <p:cxnSp>
          <p:nvCxnSpPr>
            <p:cNvPr id="21" name="Straight Connector 20"/>
            <p:cNvCxnSpPr/>
            <p:nvPr/>
          </p:nvCxnSpPr>
          <p:spPr>
            <a:xfrm>
              <a:off x="5228773" y="2910643"/>
              <a:ext cx="0" cy="128767"/>
            </a:xfrm>
            <a:prstGeom prst="line">
              <a:avLst/>
            </a:prstGeom>
            <a:ln>
              <a:solidFill>
                <a:schemeClr val="accent3"/>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22" name="Pentagon 21"/>
            <p:cNvSpPr/>
            <p:nvPr/>
          </p:nvSpPr>
          <p:spPr>
            <a:xfrm rot="5400000">
              <a:off x="4580975" y="1896373"/>
              <a:ext cx="1295595" cy="76200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sym typeface="Arial" panose="020B0604020202020204" pitchFamily="34" charset="0"/>
              </a:endParaRPr>
            </a:p>
          </p:txBody>
        </p:sp>
        <p:sp>
          <p:nvSpPr>
            <p:cNvPr id="23" name="Round Same Side Corner Rectangle 22"/>
            <p:cNvSpPr/>
            <p:nvPr/>
          </p:nvSpPr>
          <p:spPr>
            <a:xfrm>
              <a:off x="4847772" y="1587974"/>
              <a:ext cx="762001" cy="305079"/>
            </a:xfrm>
            <a:prstGeom prst="round2Same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grpSp>
        <p:nvGrpSpPr>
          <p:cNvPr id="159748" name="Group 29"/>
          <p:cNvGrpSpPr/>
          <p:nvPr/>
        </p:nvGrpSpPr>
        <p:grpSpPr bwMode="auto">
          <a:xfrm>
            <a:off x="4026863" y="2369029"/>
            <a:ext cx="2062645" cy="3679946"/>
            <a:chOff x="4847772" y="1587974"/>
            <a:chExt cx="762001" cy="1451436"/>
          </a:xfrm>
        </p:grpSpPr>
        <p:cxnSp>
          <p:nvCxnSpPr>
            <p:cNvPr id="31" name="Straight Connector 30"/>
            <p:cNvCxnSpPr/>
            <p:nvPr/>
          </p:nvCxnSpPr>
          <p:spPr>
            <a:xfrm>
              <a:off x="5228773" y="2910643"/>
              <a:ext cx="0" cy="128767"/>
            </a:xfrm>
            <a:prstGeom prst="line">
              <a:avLst/>
            </a:prstGeom>
            <a:ln>
              <a:solidFill>
                <a:schemeClr val="accent3"/>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32" name="Pentagon 31"/>
            <p:cNvSpPr/>
            <p:nvPr/>
          </p:nvSpPr>
          <p:spPr>
            <a:xfrm rot="5400000">
              <a:off x="4580975" y="1896373"/>
              <a:ext cx="1295595" cy="76200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sym typeface="Arial" panose="020B0604020202020204" pitchFamily="34" charset="0"/>
              </a:endParaRPr>
            </a:p>
          </p:txBody>
        </p:sp>
        <p:sp>
          <p:nvSpPr>
            <p:cNvPr id="33" name="Round Same Side Corner Rectangle 32"/>
            <p:cNvSpPr/>
            <p:nvPr/>
          </p:nvSpPr>
          <p:spPr>
            <a:xfrm>
              <a:off x="4847772" y="1587974"/>
              <a:ext cx="762001" cy="305079"/>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grpSp>
        <p:nvGrpSpPr>
          <p:cNvPr id="159749" name="Group 33"/>
          <p:cNvGrpSpPr/>
          <p:nvPr/>
        </p:nvGrpSpPr>
        <p:grpSpPr bwMode="auto">
          <a:xfrm>
            <a:off x="6302134" y="2369029"/>
            <a:ext cx="2060971" cy="3679946"/>
            <a:chOff x="4847772" y="1587974"/>
            <a:chExt cx="762001" cy="1451436"/>
          </a:xfrm>
        </p:grpSpPr>
        <p:cxnSp>
          <p:nvCxnSpPr>
            <p:cNvPr id="35" name="Straight Connector 34"/>
            <p:cNvCxnSpPr/>
            <p:nvPr/>
          </p:nvCxnSpPr>
          <p:spPr>
            <a:xfrm>
              <a:off x="5229082" y="2910643"/>
              <a:ext cx="0" cy="128767"/>
            </a:xfrm>
            <a:prstGeom prst="line">
              <a:avLst/>
            </a:prstGeom>
            <a:ln>
              <a:solidFill>
                <a:schemeClr val="accent3"/>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36" name="Pentagon 35"/>
            <p:cNvSpPr/>
            <p:nvPr/>
          </p:nvSpPr>
          <p:spPr>
            <a:xfrm rot="5400000">
              <a:off x="4580975" y="1896372"/>
              <a:ext cx="1295595" cy="76200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sym typeface="Arial" panose="020B0604020202020204" pitchFamily="34" charset="0"/>
              </a:endParaRPr>
            </a:p>
          </p:txBody>
        </p:sp>
        <p:sp>
          <p:nvSpPr>
            <p:cNvPr id="37" name="Round Same Side Corner Rectangle 36"/>
            <p:cNvSpPr/>
            <p:nvPr/>
          </p:nvSpPr>
          <p:spPr>
            <a:xfrm>
              <a:off x="4847772" y="1587974"/>
              <a:ext cx="762001" cy="305079"/>
            </a:xfrm>
            <a:prstGeom prst="round2Same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grpSp>
        <p:nvGrpSpPr>
          <p:cNvPr id="159750" name="Group 37"/>
          <p:cNvGrpSpPr/>
          <p:nvPr/>
        </p:nvGrpSpPr>
        <p:grpSpPr bwMode="auto">
          <a:xfrm>
            <a:off x="8575731" y="2369029"/>
            <a:ext cx="2060971" cy="3679946"/>
            <a:chOff x="4847772" y="1587974"/>
            <a:chExt cx="762001" cy="1451436"/>
          </a:xfrm>
        </p:grpSpPr>
        <p:cxnSp>
          <p:nvCxnSpPr>
            <p:cNvPr id="39" name="Straight Connector 38"/>
            <p:cNvCxnSpPr/>
            <p:nvPr/>
          </p:nvCxnSpPr>
          <p:spPr>
            <a:xfrm>
              <a:off x="5229082" y="2910643"/>
              <a:ext cx="0" cy="128767"/>
            </a:xfrm>
            <a:prstGeom prst="line">
              <a:avLst/>
            </a:prstGeom>
            <a:ln>
              <a:solidFill>
                <a:schemeClr val="accent3"/>
              </a:solidFill>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40" name="Pentagon 39"/>
            <p:cNvSpPr/>
            <p:nvPr/>
          </p:nvSpPr>
          <p:spPr>
            <a:xfrm rot="5400000">
              <a:off x="4580975" y="1896372"/>
              <a:ext cx="1295595" cy="76200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sym typeface="Arial" panose="020B0604020202020204" pitchFamily="34" charset="0"/>
              </a:endParaRPr>
            </a:p>
          </p:txBody>
        </p:sp>
        <p:sp>
          <p:nvSpPr>
            <p:cNvPr id="41" name="Round Same Side Corner Rectangle 40"/>
            <p:cNvSpPr/>
            <p:nvPr/>
          </p:nvSpPr>
          <p:spPr>
            <a:xfrm>
              <a:off x="4847772" y="1587974"/>
              <a:ext cx="762001" cy="305079"/>
            </a:xfrm>
            <a:prstGeom prst="round2Same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grpSp>
        <p:nvGrpSpPr>
          <p:cNvPr id="42" name="Group 41"/>
          <p:cNvGrpSpPr/>
          <p:nvPr/>
        </p:nvGrpSpPr>
        <p:grpSpPr bwMode="auto">
          <a:xfrm rot="16200000" flipH="1">
            <a:off x="9286440" y="3784585"/>
            <a:ext cx="639554" cy="370003"/>
            <a:chOff x="5256213" y="3154363"/>
            <a:chExt cx="455612" cy="263525"/>
          </a:xfrm>
        </p:grpSpPr>
        <p:sp>
          <p:nvSpPr>
            <p:cNvPr id="159775"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6"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7"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8"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47" name="Group 8"/>
          <p:cNvGrpSpPr>
            <a:grpSpLocks noChangeAspect="1"/>
          </p:cNvGrpSpPr>
          <p:nvPr/>
        </p:nvGrpSpPr>
        <p:grpSpPr bwMode="auto">
          <a:xfrm>
            <a:off x="4877370" y="3686643"/>
            <a:ext cx="423578" cy="458738"/>
            <a:chOff x="2853" y="1431"/>
            <a:chExt cx="190" cy="206"/>
          </a:xfrm>
        </p:grpSpPr>
        <p:sp>
          <p:nvSpPr>
            <p:cNvPr id="159769"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0"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1"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2"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3"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74"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54" name="Group 17"/>
          <p:cNvGrpSpPr>
            <a:grpSpLocks noChangeAspect="1"/>
          </p:cNvGrpSpPr>
          <p:nvPr/>
        </p:nvGrpSpPr>
        <p:grpSpPr bwMode="auto">
          <a:xfrm>
            <a:off x="7077301" y="3664878"/>
            <a:ext cx="510638" cy="522358"/>
            <a:chOff x="3263" y="1117"/>
            <a:chExt cx="229" cy="234"/>
          </a:xfrm>
        </p:grpSpPr>
        <p:sp>
          <p:nvSpPr>
            <p:cNvPr id="159759"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0"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1"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2"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3"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4"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5"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6"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7"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9768"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65" name="Picture 64"/>
          <p:cNvPicPr>
            <a:picLocks noChangeAspect="1"/>
          </p:cNvPicPr>
          <p:nvPr/>
        </p:nvPicPr>
        <p:blipFill>
          <a:blip r:embed="rId3"/>
          <a:srcRect/>
          <a:stretch>
            <a:fillRect/>
          </a:stretch>
        </p:blipFill>
        <p:spPr bwMode="auto">
          <a:xfrm>
            <a:off x="2491599" y="3664878"/>
            <a:ext cx="684758" cy="689781"/>
          </a:xfrm>
          <a:prstGeom prst="rect">
            <a:avLst/>
          </a:prstGeom>
          <a:noFill/>
          <a:ln w="9525">
            <a:noFill/>
            <a:miter lim="800000"/>
            <a:headEnd/>
            <a:tailEnd/>
          </a:ln>
        </p:spPr>
      </p:pic>
      <p:sp>
        <p:nvSpPr>
          <p:cNvPr id="159755" name="TextBox 65"/>
          <p:cNvSpPr txBox="1">
            <a:spLocks noChangeArrowheads="1"/>
          </p:cNvSpPr>
          <p:nvPr/>
        </p:nvSpPr>
        <p:spPr bwMode="auto">
          <a:xfrm>
            <a:off x="1821910" y="2662017"/>
            <a:ext cx="1925358" cy="319446"/>
          </a:xfrm>
          <a:prstGeom prst="rect">
            <a:avLst/>
          </a:prstGeom>
          <a:noFill/>
          <a:ln w="9525">
            <a:noFill/>
            <a:miter lim="800000"/>
          </a:ln>
        </p:spPr>
        <p:txBody>
          <a:bodyPr>
            <a:spAutoFit/>
          </a:bodyPr>
          <a:lstStyle/>
          <a:p>
            <a:pPr algn="ctr"/>
            <a:r>
              <a:rPr lang="id-ID" altLang="zh-CN" sz="1476" b="1">
                <a:solidFill>
                  <a:schemeClr val="bg1"/>
                </a:solidFill>
                <a:sym typeface="Arial" panose="020B0604020202020204" pitchFamily="34" charset="0"/>
              </a:rPr>
              <a:t>Text sample here</a:t>
            </a:r>
          </a:p>
        </p:txBody>
      </p:sp>
      <p:sp>
        <p:nvSpPr>
          <p:cNvPr id="159756" name="TextBox 66"/>
          <p:cNvSpPr txBox="1">
            <a:spLocks noChangeArrowheads="1"/>
          </p:cNvSpPr>
          <p:nvPr/>
        </p:nvSpPr>
        <p:spPr bwMode="auto">
          <a:xfrm>
            <a:off x="4095507" y="2703873"/>
            <a:ext cx="1925358" cy="319446"/>
          </a:xfrm>
          <a:prstGeom prst="rect">
            <a:avLst/>
          </a:prstGeom>
          <a:noFill/>
          <a:ln w="9525">
            <a:noFill/>
            <a:miter lim="800000"/>
          </a:ln>
        </p:spPr>
        <p:txBody>
          <a:bodyPr>
            <a:spAutoFit/>
          </a:bodyPr>
          <a:lstStyle/>
          <a:p>
            <a:pPr algn="ctr"/>
            <a:r>
              <a:rPr lang="id-ID" altLang="zh-CN" sz="1476" b="1">
                <a:solidFill>
                  <a:schemeClr val="bg1"/>
                </a:solidFill>
                <a:sym typeface="Arial" panose="020B0604020202020204" pitchFamily="34" charset="0"/>
              </a:rPr>
              <a:t>Text sample here</a:t>
            </a:r>
          </a:p>
        </p:txBody>
      </p:sp>
      <p:sp>
        <p:nvSpPr>
          <p:cNvPr id="159757" name="TextBox 67"/>
          <p:cNvSpPr txBox="1">
            <a:spLocks noChangeArrowheads="1"/>
          </p:cNvSpPr>
          <p:nvPr/>
        </p:nvSpPr>
        <p:spPr bwMode="auto">
          <a:xfrm>
            <a:off x="6369104" y="2693828"/>
            <a:ext cx="1925358" cy="319446"/>
          </a:xfrm>
          <a:prstGeom prst="rect">
            <a:avLst/>
          </a:prstGeom>
          <a:noFill/>
          <a:ln w="9525">
            <a:noFill/>
            <a:miter lim="800000"/>
          </a:ln>
        </p:spPr>
        <p:txBody>
          <a:bodyPr>
            <a:spAutoFit/>
          </a:bodyPr>
          <a:lstStyle/>
          <a:p>
            <a:pPr algn="ctr"/>
            <a:r>
              <a:rPr lang="id-ID" altLang="zh-CN" sz="1476" b="1">
                <a:solidFill>
                  <a:schemeClr val="bg1"/>
                </a:solidFill>
                <a:sym typeface="Arial" panose="020B0604020202020204" pitchFamily="34" charset="0"/>
              </a:rPr>
              <a:t>Text sample here</a:t>
            </a:r>
          </a:p>
        </p:txBody>
      </p:sp>
      <p:sp>
        <p:nvSpPr>
          <p:cNvPr id="159758" name="TextBox 68"/>
          <p:cNvSpPr txBox="1">
            <a:spLocks noChangeArrowheads="1"/>
          </p:cNvSpPr>
          <p:nvPr/>
        </p:nvSpPr>
        <p:spPr bwMode="auto">
          <a:xfrm>
            <a:off x="8686229" y="2695502"/>
            <a:ext cx="1923685" cy="319446"/>
          </a:xfrm>
          <a:prstGeom prst="rect">
            <a:avLst/>
          </a:prstGeom>
          <a:noFill/>
          <a:ln w="9525">
            <a:noFill/>
            <a:miter lim="800000"/>
          </a:ln>
        </p:spPr>
        <p:txBody>
          <a:bodyPr>
            <a:spAutoFit/>
          </a:bodyPr>
          <a:lstStyle/>
          <a:p>
            <a:pPr algn="ctr"/>
            <a:r>
              <a:rPr lang="id-ID" altLang="zh-CN" sz="1476" b="1">
                <a:solidFill>
                  <a:schemeClr val="bg1"/>
                </a:solidFill>
                <a:sym typeface="Arial" panose="020B0604020202020204" pitchFamily="34" charset="0"/>
              </a:rPr>
              <a:t>Text sample here</a:t>
            </a:r>
          </a:p>
        </p:txBody>
      </p:sp>
      <p:sp>
        <p:nvSpPr>
          <p:cNvPr id="46" name="文本框 4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椭圆 4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8152639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190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270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par>
                          <p:cTn id="14" fill="hold">
                            <p:stCondLst>
                              <p:cond delay="900"/>
                            </p:stCondLst>
                            <p:childTnLst>
                              <p:par>
                                <p:cTn id="15" presetID="10" presetClass="entr" presetSubtype="0" fill="hold" nodeType="after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2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07" y="399"/>
            <a:ext cx="12857339" cy="7231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矩形 5"/>
          <p:cNvSpPr/>
          <p:nvPr/>
        </p:nvSpPr>
        <p:spPr>
          <a:xfrm>
            <a:off x="3009372" y="2248324"/>
            <a:ext cx="6840009" cy="27360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6297212" y="2938802"/>
            <a:ext cx="3184060" cy="615233"/>
          </a:xfrm>
          <a:prstGeom prst="rect">
            <a:avLst/>
          </a:prstGeom>
        </p:spPr>
        <p:txBody>
          <a:bodyPr wrap="square" lIns="0" tIns="0" rIns="0" bIns="0">
            <a:spAutoFit/>
          </a:bodyPr>
          <a:lstStyle/>
          <a:p>
            <a:r>
              <a:rPr lang="zh-CN" altLang="en-US" sz="3998" b="1">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成功项目展示</a:t>
            </a:r>
          </a:p>
        </p:txBody>
      </p:sp>
      <p:sp>
        <p:nvSpPr>
          <p:cNvPr id="11" name="TextBox 11"/>
          <p:cNvSpPr txBox="1"/>
          <p:nvPr/>
        </p:nvSpPr>
        <p:spPr>
          <a:xfrm>
            <a:off x="6239714"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7952119"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6239714"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7952119"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259"/>
          <p:cNvSpPr>
            <a:spLocks noChangeArrowheads="1"/>
          </p:cNvSpPr>
          <p:nvPr/>
        </p:nvSpPr>
        <p:spPr bwMode="auto">
          <a:xfrm>
            <a:off x="3121369" y="2189894"/>
            <a:ext cx="2379237" cy="271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03</a:t>
            </a:r>
          </a:p>
          <a:p>
            <a:pPr algn="ctr">
              <a:buNone/>
            </a:pPr>
            <a:r>
              <a:rPr lang="en-US" altLang="zh-CN"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chapter</a:t>
            </a:r>
            <a:endParaRPr lang="zh-CN" altLang="en-US"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cxnSp>
        <p:nvCxnSpPr>
          <p:cNvPr id="16" name="直接连接符 15"/>
          <p:cNvCxnSpPr/>
          <p:nvPr/>
        </p:nvCxnSpPr>
        <p:spPr>
          <a:xfrm>
            <a:off x="5721212" y="2406172"/>
            <a:ext cx="0" cy="23326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601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by="(-#ppt_w*2)" calcmode="lin" valueType="num">
                                      <p:cBhvr rctx="PPT">
                                        <p:cTn id="17" dur="500" autoRev="1" fill="hold">
                                          <p:stCondLst>
                                            <p:cond delay="0"/>
                                          </p:stCondLst>
                                        </p:cTn>
                                        <p:tgtEl>
                                          <p:spTgt spid="15"/>
                                        </p:tgtEl>
                                        <p:attrNameLst>
                                          <p:attrName>ppt_w</p:attrName>
                                        </p:attrNameLst>
                                      </p:cBhvr>
                                    </p:anim>
                                    <p:anim by="(#ppt_w*0.50)" calcmode="lin" valueType="num">
                                      <p:cBhvr>
                                        <p:cTn id="18" dur="500" decel="50000" autoRev="1" fill="hold">
                                          <p:stCondLst>
                                            <p:cond delay="0"/>
                                          </p:stCondLst>
                                        </p:cTn>
                                        <p:tgtEl>
                                          <p:spTgt spid="15"/>
                                        </p:tgtEl>
                                        <p:attrNameLst>
                                          <p:attrName>ppt_x</p:attrName>
                                        </p:attrNameLst>
                                      </p:cBhvr>
                                    </p:anim>
                                    <p:anim from="(-#ppt_h/2)" to="(#ppt_y)" calcmode="lin" valueType="num">
                                      <p:cBhvr>
                                        <p:cTn id="19" dur="1000" fill="hold">
                                          <p:stCondLst>
                                            <p:cond delay="0"/>
                                          </p:stCondLst>
                                        </p:cTn>
                                        <p:tgtEl>
                                          <p:spTgt spid="15"/>
                                        </p:tgtEl>
                                        <p:attrNameLst>
                                          <p:attrName>ppt_y</p:attrName>
                                        </p:attrNameLst>
                                      </p:cBhvr>
                                    </p:anim>
                                    <p:animRot by="21600000">
                                      <p:cBhvr>
                                        <p:cTn id="20" dur="1000" fill="hold">
                                          <p:stCondLst>
                                            <p:cond delay="0"/>
                                          </p:stCondLst>
                                        </p:cTn>
                                        <p:tgtEl>
                                          <p:spTgt spid="1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strVal val="4*#ppt_w"/>
                                          </p:val>
                                        </p:tav>
                                        <p:tav tm="100000">
                                          <p:val>
                                            <p:strVal val="#ppt_w"/>
                                          </p:val>
                                        </p:tav>
                                      </p:tavLst>
                                    </p:anim>
                                    <p:anim calcmode="lin" valueType="num">
                                      <p:cBhvr>
                                        <p:cTn id="31" dur="500" fill="hold"/>
                                        <p:tgtEl>
                                          <p:spTgt spid="10"/>
                                        </p:tgtEl>
                                        <p:attrNameLst>
                                          <p:attrName>ppt_h</p:attrName>
                                        </p:attrNameLst>
                                      </p:cBhvr>
                                      <p:tavLst>
                                        <p:tav tm="0">
                                          <p:val>
                                            <p:strVal val="4*#ppt_h"/>
                                          </p:val>
                                        </p:tav>
                                        <p:tav tm="100000">
                                          <p:val>
                                            <p:strVal val="#ppt_h"/>
                                          </p:val>
                                        </p:tav>
                                      </p:tavLst>
                                    </p:anim>
                                  </p:childTnLst>
                                </p:cTn>
                              </p:par>
                            </p:childTnLst>
                          </p:cTn>
                        </p:par>
                        <p:par>
                          <p:cTn id="32" fill="hold">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1000"/>
                            </p:stCondLst>
                            <p:childTnLst>
                              <p:par>
                                <p:cTn id="38" presetID="1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1500"/>
                            </p:stCondLst>
                            <p:childTnLst>
                              <p:par>
                                <p:cTn id="43" presetID="1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p:tgtEl>
                                          <p:spTgt spid="13"/>
                                        </p:tgtEl>
                                        <p:attrNameLst>
                                          <p:attrName>ppt_x</p:attrName>
                                        </p:attrNameLst>
                                      </p:cBhvr>
                                      <p:tavLst>
                                        <p:tav tm="0">
                                          <p:val>
                                            <p:strVal val="#ppt_x-#ppt_w*1.125000"/>
                                          </p:val>
                                        </p:tav>
                                        <p:tav tm="100000">
                                          <p:val>
                                            <p:strVal val="#ppt_x"/>
                                          </p:val>
                                        </p:tav>
                                      </p:tavLst>
                                    </p:anim>
                                    <p:animEffect transition="in" filter="wipe(right)">
                                      <p:cBhvr>
                                        <p:cTn id="46" dur="500"/>
                                        <p:tgtEl>
                                          <p:spTgt spid="13"/>
                                        </p:tgtEl>
                                      </p:cBhvr>
                                    </p:animEffect>
                                  </p:childTnLst>
                                </p:cTn>
                              </p:par>
                            </p:childTnLst>
                          </p:cTn>
                        </p:par>
                        <p:par>
                          <p:cTn id="47" fill="hold">
                            <p:stCondLst>
                              <p:cond delay="2000"/>
                            </p:stCondLst>
                            <p:childTnLst>
                              <p:par>
                                <p:cTn id="48" presetID="1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p:tgtEl>
                                          <p:spTgt spid="14"/>
                                        </p:tgtEl>
                                        <p:attrNameLst>
                                          <p:attrName>ppt_x</p:attrName>
                                        </p:attrNameLst>
                                      </p:cBhvr>
                                      <p:tavLst>
                                        <p:tav tm="0">
                                          <p:val>
                                            <p:strVal val="#ppt_x-#ppt_w*1.125000"/>
                                          </p:val>
                                        </p:tav>
                                        <p:tav tm="100000">
                                          <p:val>
                                            <p:strVal val="#ppt_x"/>
                                          </p:val>
                                        </p:tav>
                                      </p:tavLst>
                                    </p:anim>
                                    <p:animEffect transition="in" filter="wipe(righ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7386" r="7386"/>
          <a:stretch>
            <a:fillRect/>
          </a:stretch>
        </p:blipFill>
        <p:spPr/>
      </p:pic>
      <p:sp>
        <p:nvSpPr>
          <p:cNvPr id="11" name="Rectangle 10"/>
          <p:cNvSpPr/>
          <p:nvPr/>
        </p:nvSpPr>
        <p:spPr>
          <a:xfrm>
            <a:off x="4851556" y="4586366"/>
            <a:ext cx="8006489" cy="192286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Rectangle 4"/>
          <p:cNvSpPr/>
          <p:nvPr/>
        </p:nvSpPr>
        <p:spPr>
          <a:xfrm>
            <a:off x="4851556" y="3099736"/>
            <a:ext cx="2039905"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Rectangle 12"/>
          <p:cNvSpPr/>
          <p:nvPr/>
        </p:nvSpPr>
        <p:spPr>
          <a:xfrm>
            <a:off x="707" y="4586366"/>
            <a:ext cx="4850850"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13"/>
          <p:cNvSpPr/>
          <p:nvPr/>
        </p:nvSpPr>
        <p:spPr>
          <a:xfrm>
            <a:off x="654550" y="4912128"/>
            <a:ext cx="3676442" cy="616836"/>
          </a:xfrm>
          <a:prstGeom prst="rect">
            <a:avLst/>
          </a:prstGeom>
        </p:spPr>
        <p:txBody>
          <a:bodyPr wrap="square" lIns="0" tIns="0" rIns="0" bIns="0">
            <a:spAutoFit/>
          </a:bodyPr>
          <a:lstStyle/>
          <a:p>
            <a:r>
              <a:rPr lang="zh-CN" altLang="en-US" sz="1476"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Rectangle 16"/>
          <p:cNvSpPr/>
          <p:nvPr/>
        </p:nvSpPr>
        <p:spPr>
          <a:xfrm>
            <a:off x="5103172" y="3295335"/>
            <a:ext cx="1620560" cy="779444"/>
          </a:xfrm>
          <a:prstGeom prst="rect">
            <a:avLst/>
          </a:prstGeom>
        </p:spPr>
        <p:txBody>
          <a:bodyPr wrap="square" lIns="0" tIns="0" rIns="0" bIns="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18"/>
          <p:cNvSpPr/>
          <p:nvPr/>
        </p:nvSpPr>
        <p:spPr>
          <a:xfrm>
            <a:off x="536777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01</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8861327"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03</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7114549"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02</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1060810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04</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7315996" y="2122917"/>
            <a:ext cx="4894736" cy="1818255"/>
          </a:xfrm>
          <a:prstGeom prst="rect">
            <a:avLst/>
          </a:prstGeom>
          <a:noFill/>
        </p:spPr>
        <p:txBody>
          <a:bodyPr wrap="square" lIns="0" tIns="0" rIns="0" bIns="0" rtlCol="0">
            <a:spAutoFit/>
          </a:bodyPr>
          <a:lstStyle/>
          <a:p>
            <a:pPr algn="just"/>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文本框 1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椭圆 17"/>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586855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800" decel="100000"/>
                                        <p:tgtEl>
                                          <p:spTgt spid="13"/>
                                        </p:tgtEl>
                                      </p:cBhvr>
                                    </p:animEffect>
                                    <p:anim calcmode="lin" valueType="num">
                                      <p:cBhvr>
                                        <p:cTn id="17" dur="800" decel="100000" fill="hold"/>
                                        <p:tgtEl>
                                          <p:spTgt spid="13"/>
                                        </p:tgtEl>
                                        <p:attrNameLst>
                                          <p:attrName>style.rotation</p:attrName>
                                        </p:attrNameLst>
                                      </p:cBhvr>
                                      <p:tavLst>
                                        <p:tav tm="0">
                                          <p:val>
                                            <p:fltVal val="-90"/>
                                          </p:val>
                                        </p:tav>
                                        <p:tav tm="100000">
                                          <p:val>
                                            <p:fltVal val="0"/>
                                          </p:val>
                                        </p:tav>
                                      </p:tavLst>
                                    </p:anim>
                                    <p:anim calcmode="lin" valueType="num">
                                      <p:cBhvr>
                                        <p:cTn id="18" dur="800" decel="100000" fill="hold"/>
                                        <p:tgtEl>
                                          <p:spTgt spid="13"/>
                                        </p:tgtEl>
                                        <p:attrNameLst>
                                          <p:attrName>ppt_x</p:attrName>
                                        </p:attrNameLst>
                                      </p:cBhvr>
                                      <p:tavLst>
                                        <p:tav tm="0">
                                          <p:val>
                                            <p:strVal val="#ppt_x+0.4"/>
                                          </p:val>
                                        </p:tav>
                                        <p:tav tm="100000">
                                          <p:val>
                                            <p:strVal val="#ppt_x-0.05"/>
                                          </p:val>
                                        </p:tav>
                                      </p:tavLst>
                                    </p:anim>
                                    <p:anim calcmode="lin" valueType="num">
                                      <p:cBhvr>
                                        <p:cTn id="19" dur="800" decel="100000" fill="hold"/>
                                        <p:tgtEl>
                                          <p:spTgt spid="13"/>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9">
                                            <p:txEl>
                                              <p:pRg st="0" end="0"/>
                                            </p:txEl>
                                          </p:spTgt>
                                        </p:tgtEl>
                                        <p:attrNameLst>
                                          <p:attrName>style.visibility</p:attrName>
                                        </p:attrNameLst>
                                      </p:cBhvr>
                                      <p:to>
                                        <p:strVal val="visible"/>
                                      </p:to>
                                    </p:set>
                                    <p:anim calcmode="lin" valueType="num">
                                      <p:cBhvr additive="base">
                                        <p:cTn id="36" dur="30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19">
                                            <p:txEl>
                                              <p:pRg st="0" end="0"/>
                                            </p:txEl>
                                          </p:spTgt>
                                        </p:tgtEl>
                                      </p:cBhvr>
                                    </p:animEffect>
                                  </p:childTnLst>
                                </p:cTn>
                              </p:par>
                            </p:childTnLst>
                          </p:cTn>
                        </p:par>
                        <p:par>
                          <p:cTn id="38" fill="hold">
                            <p:stCondLst>
                              <p:cond delay="3300"/>
                            </p:stCondLst>
                            <p:childTnLst>
                              <p:par>
                                <p:cTn id="39" presetID="12" presetClass="entr" presetSubtype="8" fill="hold" grpId="0"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300"/>
                                        <p:tgtEl>
                                          <p:spTgt spid="19">
                                            <p:txEl>
                                              <p:pRg st="1" end="1"/>
                                            </p:txEl>
                                          </p:spTgt>
                                        </p:tgtEl>
                                        <p:attrNameLst>
                                          <p:attrName>ppt_x</p:attrName>
                                        </p:attrNameLst>
                                      </p:cBhvr>
                                      <p:tavLst>
                                        <p:tav tm="0">
                                          <p:val>
                                            <p:strVal val="#ppt_x-#ppt_w*1.125000"/>
                                          </p:val>
                                        </p:tav>
                                        <p:tav tm="100000">
                                          <p:val>
                                            <p:strVal val="#ppt_x"/>
                                          </p:val>
                                        </p:tav>
                                      </p:tavLst>
                                    </p:anim>
                                    <p:animEffect transition="in" filter="wipe(right)">
                                      <p:cBhvr>
                                        <p:cTn id="42" dur="300"/>
                                        <p:tgtEl>
                                          <p:spTgt spid="19">
                                            <p:txEl>
                                              <p:pRg st="1" end="1"/>
                                            </p:txEl>
                                          </p:spTgt>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 calcmode="lin" valueType="num">
                                      <p:cBhvr additive="base">
                                        <p:cTn id="46" dur="300"/>
                                        <p:tgtEl>
                                          <p:spTgt spid="25">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300"/>
                                        <p:tgtEl>
                                          <p:spTgt spid="25">
                                            <p:txEl>
                                              <p:pRg st="0" end="0"/>
                                            </p:txEl>
                                          </p:spTgt>
                                        </p:tgtEl>
                                      </p:cBhvr>
                                    </p:animEffect>
                                  </p:childTnLst>
                                </p:cTn>
                              </p:par>
                            </p:childTnLst>
                          </p:cTn>
                        </p:par>
                        <p:par>
                          <p:cTn id="48" fill="hold">
                            <p:stCondLst>
                              <p:cond delay="3900"/>
                            </p:stCondLst>
                            <p:childTnLst>
                              <p:par>
                                <p:cTn id="49" presetID="12" presetClass="entr" presetSubtype="8" fill="hold" grpId="0" nodeType="after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300"/>
                                        <p:tgtEl>
                                          <p:spTgt spid="25">
                                            <p:txEl>
                                              <p:pRg st="1" end="1"/>
                                            </p:txEl>
                                          </p:spTgt>
                                        </p:tgtEl>
                                        <p:attrNameLst>
                                          <p:attrName>ppt_x</p:attrName>
                                        </p:attrNameLst>
                                      </p:cBhvr>
                                      <p:tavLst>
                                        <p:tav tm="0">
                                          <p:val>
                                            <p:strVal val="#ppt_x-#ppt_w*1.125000"/>
                                          </p:val>
                                        </p:tav>
                                        <p:tav tm="100000">
                                          <p:val>
                                            <p:strVal val="#ppt_x"/>
                                          </p:val>
                                        </p:tav>
                                      </p:tavLst>
                                    </p:anim>
                                    <p:animEffect transition="in" filter="wipe(right)">
                                      <p:cBhvr>
                                        <p:cTn id="52" dur="300"/>
                                        <p:tgtEl>
                                          <p:spTgt spid="25">
                                            <p:txEl>
                                              <p:pRg st="1" end="1"/>
                                            </p:txEl>
                                          </p:spTgt>
                                        </p:tgtEl>
                                      </p:cBhvr>
                                    </p:animEffect>
                                  </p:childTnLst>
                                </p:cTn>
                              </p:par>
                            </p:childTnLst>
                          </p:cTn>
                        </p:par>
                        <p:par>
                          <p:cTn id="53" fill="hold">
                            <p:stCondLst>
                              <p:cond delay="4200"/>
                            </p:stCondLst>
                            <p:childTnLst>
                              <p:par>
                                <p:cTn id="54" presetID="12" presetClass="entr" presetSubtype="8" fill="hold" grpId="0" nodeType="afterEffect">
                                  <p:stCondLst>
                                    <p:cond delay="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300"/>
                                        <p:tgtEl>
                                          <p:spTgt spid="20">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20">
                                            <p:txEl>
                                              <p:pRg st="0" end="0"/>
                                            </p:txEl>
                                          </p:spTgt>
                                        </p:tgtEl>
                                      </p:cBhvr>
                                    </p:animEffect>
                                  </p:childTnLst>
                                </p:cTn>
                              </p:par>
                            </p:childTnLst>
                          </p:cTn>
                        </p:par>
                        <p:par>
                          <p:cTn id="58" fill="hold">
                            <p:stCondLst>
                              <p:cond delay="4500"/>
                            </p:stCondLst>
                            <p:childTnLst>
                              <p:par>
                                <p:cTn id="59" presetID="12" presetClass="entr" presetSubtype="8" fill="hold" grpId="0" nodeType="after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 calcmode="lin" valueType="num">
                                      <p:cBhvr additive="base">
                                        <p:cTn id="61" dur="300"/>
                                        <p:tgtEl>
                                          <p:spTgt spid="20">
                                            <p:txEl>
                                              <p:pRg st="1" end="1"/>
                                            </p:txEl>
                                          </p:spTgt>
                                        </p:tgtEl>
                                        <p:attrNameLst>
                                          <p:attrName>ppt_x</p:attrName>
                                        </p:attrNameLst>
                                      </p:cBhvr>
                                      <p:tavLst>
                                        <p:tav tm="0">
                                          <p:val>
                                            <p:strVal val="#ppt_x-#ppt_w*1.125000"/>
                                          </p:val>
                                        </p:tav>
                                        <p:tav tm="100000">
                                          <p:val>
                                            <p:strVal val="#ppt_x"/>
                                          </p:val>
                                        </p:tav>
                                      </p:tavLst>
                                    </p:anim>
                                    <p:animEffect transition="in" filter="wipe(right)">
                                      <p:cBhvr>
                                        <p:cTn id="62" dur="300"/>
                                        <p:tgtEl>
                                          <p:spTgt spid="20">
                                            <p:txEl>
                                              <p:pRg st="1" end="1"/>
                                            </p:txEl>
                                          </p:spTgt>
                                        </p:tgtEl>
                                      </p:cBhvr>
                                    </p:animEffect>
                                  </p:childTnLst>
                                </p:cTn>
                              </p:par>
                            </p:childTnLst>
                          </p:cTn>
                        </p:par>
                        <p:par>
                          <p:cTn id="63" fill="hold">
                            <p:stCondLst>
                              <p:cond delay="4800"/>
                            </p:stCondLst>
                            <p:childTnLst>
                              <p:par>
                                <p:cTn id="64" presetID="12" presetClass="entr" presetSubtype="8" fill="hold" grpId="0" nodeType="afterEffect">
                                  <p:stCondLst>
                                    <p:cond delay="0"/>
                                  </p:stCondLst>
                                  <p:childTnLst>
                                    <p:set>
                                      <p:cBhvr>
                                        <p:cTn id="65" dur="1" fill="hold">
                                          <p:stCondLst>
                                            <p:cond delay="0"/>
                                          </p:stCondLst>
                                        </p:cTn>
                                        <p:tgtEl>
                                          <p:spTgt spid="26">
                                            <p:txEl>
                                              <p:pRg st="0" end="0"/>
                                            </p:txEl>
                                          </p:spTgt>
                                        </p:tgtEl>
                                        <p:attrNameLst>
                                          <p:attrName>style.visibility</p:attrName>
                                        </p:attrNameLst>
                                      </p:cBhvr>
                                      <p:to>
                                        <p:strVal val="visible"/>
                                      </p:to>
                                    </p:set>
                                    <p:anim calcmode="lin" valueType="num">
                                      <p:cBhvr additive="base">
                                        <p:cTn id="66" dur="300"/>
                                        <p:tgtEl>
                                          <p:spTgt spid="26">
                                            <p:txEl>
                                              <p:pRg st="0" end="0"/>
                                            </p:txEl>
                                          </p:spTgt>
                                        </p:tgtEl>
                                        <p:attrNameLst>
                                          <p:attrName>ppt_x</p:attrName>
                                        </p:attrNameLst>
                                      </p:cBhvr>
                                      <p:tavLst>
                                        <p:tav tm="0">
                                          <p:val>
                                            <p:strVal val="#ppt_x-#ppt_w*1.125000"/>
                                          </p:val>
                                        </p:tav>
                                        <p:tav tm="100000">
                                          <p:val>
                                            <p:strVal val="#ppt_x"/>
                                          </p:val>
                                        </p:tav>
                                      </p:tavLst>
                                    </p:anim>
                                    <p:animEffect transition="in" filter="wipe(right)">
                                      <p:cBhvr>
                                        <p:cTn id="67" dur="300"/>
                                        <p:tgtEl>
                                          <p:spTgt spid="26">
                                            <p:txEl>
                                              <p:pRg st="0" end="0"/>
                                            </p:txEl>
                                          </p:spTgt>
                                        </p:tgtEl>
                                      </p:cBhvr>
                                    </p:animEffect>
                                  </p:childTnLst>
                                </p:cTn>
                              </p:par>
                            </p:childTnLst>
                          </p:cTn>
                        </p:par>
                        <p:par>
                          <p:cTn id="68" fill="hold">
                            <p:stCondLst>
                              <p:cond delay="5100"/>
                            </p:stCondLst>
                            <p:childTnLst>
                              <p:par>
                                <p:cTn id="69" presetID="12" presetClass="entr" presetSubtype="8" fill="hold" grpId="0" nodeType="afterEffect">
                                  <p:stCondLst>
                                    <p:cond delay="0"/>
                                  </p:stCondLst>
                                  <p:childTnLst>
                                    <p:set>
                                      <p:cBhvr>
                                        <p:cTn id="70" dur="1" fill="hold">
                                          <p:stCondLst>
                                            <p:cond delay="0"/>
                                          </p:stCondLst>
                                        </p:cTn>
                                        <p:tgtEl>
                                          <p:spTgt spid="26">
                                            <p:txEl>
                                              <p:pRg st="1" end="1"/>
                                            </p:txEl>
                                          </p:spTgt>
                                        </p:tgtEl>
                                        <p:attrNameLst>
                                          <p:attrName>style.visibility</p:attrName>
                                        </p:attrNameLst>
                                      </p:cBhvr>
                                      <p:to>
                                        <p:strVal val="visible"/>
                                      </p:to>
                                    </p:set>
                                    <p:anim calcmode="lin" valueType="num">
                                      <p:cBhvr additive="base">
                                        <p:cTn id="71" dur="300"/>
                                        <p:tgtEl>
                                          <p:spTgt spid="26">
                                            <p:txEl>
                                              <p:pRg st="1" end="1"/>
                                            </p:txEl>
                                          </p:spTgt>
                                        </p:tgtEl>
                                        <p:attrNameLst>
                                          <p:attrName>ppt_x</p:attrName>
                                        </p:attrNameLst>
                                      </p:cBhvr>
                                      <p:tavLst>
                                        <p:tav tm="0">
                                          <p:val>
                                            <p:strVal val="#ppt_x-#ppt_w*1.125000"/>
                                          </p:val>
                                        </p:tav>
                                        <p:tav tm="100000">
                                          <p:val>
                                            <p:strVal val="#ppt_x"/>
                                          </p:val>
                                        </p:tav>
                                      </p:tavLst>
                                    </p:anim>
                                    <p:animEffect transition="in" filter="wipe(right)">
                                      <p:cBhvr>
                                        <p:cTn id="72" dur="300"/>
                                        <p:tgtEl>
                                          <p:spTgt spid="26">
                                            <p:txEl>
                                              <p:pRg st="1" end="1"/>
                                            </p:txEl>
                                          </p:spTgt>
                                        </p:tgtEl>
                                      </p:cBhvr>
                                    </p:animEffect>
                                  </p:childTnLst>
                                </p:cTn>
                              </p:par>
                            </p:childTnLst>
                          </p:cTn>
                        </p:par>
                        <p:par>
                          <p:cTn id="73" fill="hold">
                            <p:stCondLst>
                              <p:cond delay="54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3" grpId="0" animBg="1"/>
      <p:bldP spid="14" grpId="0"/>
      <p:bldP spid="17" grpId="0"/>
      <p:bldP spid="19" grpId="0" build="p"/>
      <p:bldP spid="20" grpId="0" build="p"/>
      <p:bldP spid="25" grpId="0" build="p"/>
      <p:bldP spid="26" grpId="0" build="p"/>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rot="16200000">
            <a:off x="2325014" y="1132613"/>
            <a:ext cx="1007883" cy="333338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3" name="Rounded Rectangle 22"/>
          <p:cNvSpPr/>
          <p:nvPr/>
        </p:nvSpPr>
        <p:spPr>
          <a:xfrm rot="16200000">
            <a:off x="5790659" y="1132613"/>
            <a:ext cx="1007883" cy="333338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4" name="Rounded Rectangle 23"/>
          <p:cNvSpPr/>
          <p:nvPr/>
        </p:nvSpPr>
        <p:spPr>
          <a:xfrm rot="16200000">
            <a:off x="9255467" y="1110012"/>
            <a:ext cx="1007883" cy="33317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5" name="Rounded Rectangle 24"/>
          <p:cNvSpPr/>
          <p:nvPr/>
        </p:nvSpPr>
        <p:spPr>
          <a:xfrm rot="16200000">
            <a:off x="2325014" y="2379910"/>
            <a:ext cx="1007883" cy="333338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6" name="Rounded Rectangle 25"/>
          <p:cNvSpPr/>
          <p:nvPr/>
        </p:nvSpPr>
        <p:spPr>
          <a:xfrm rot="16200000">
            <a:off x="5790659" y="2379910"/>
            <a:ext cx="1007883" cy="3333382"/>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7" name="Rounded Rectangle 26"/>
          <p:cNvSpPr/>
          <p:nvPr/>
        </p:nvSpPr>
        <p:spPr>
          <a:xfrm rot="16200000">
            <a:off x="9255467" y="2357309"/>
            <a:ext cx="1007883" cy="3331707"/>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8" name="Rounded Rectangle 27"/>
          <p:cNvSpPr/>
          <p:nvPr/>
        </p:nvSpPr>
        <p:spPr>
          <a:xfrm rot="16200000">
            <a:off x="2325014" y="3650647"/>
            <a:ext cx="1007883" cy="333338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9" name="Rounded Rectangle 28"/>
          <p:cNvSpPr/>
          <p:nvPr/>
        </p:nvSpPr>
        <p:spPr>
          <a:xfrm rot="16200000">
            <a:off x="5790659" y="3650647"/>
            <a:ext cx="1007883" cy="333338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30" name="Rounded Rectangle 29"/>
          <p:cNvSpPr/>
          <p:nvPr/>
        </p:nvSpPr>
        <p:spPr>
          <a:xfrm rot="16200000">
            <a:off x="9255467" y="3628046"/>
            <a:ext cx="1007883" cy="33317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grpSp>
        <p:nvGrpSpPr>
          <p:cNvPr id="31" name="Group 30"/>
          <p:cNvGrpSpPr/>
          <p:nvPr/>
        </p:nvGrpSpPr>
        <p:grpSpPr bwMode="auto">
          <a:xfrm rot="16200000" flipH="1">
            <a:off x="1386611" y="2640253"/>
            <a:ext cx="641229" cy="370003"/>
            <a:chOff x="5256213" y="3154363"/>
            <a:chExt cx="455612" cy="263525"/>
          </a:xfrm>
        </p:grpSpPr>
        <p:sp>
          <p:nvSpPr>
            <p:cNvPr id="148530"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31"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32"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33"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sp>
        <p:nvSpPr>
          <p:cNvPr id="36" name="Freeform 5"/>
          <p:cNvSpPr>
            <a:spLocks noEditPoints="1"/>
          </p:cNvSpPr>
          <p:nvPr/>
        </p:nvSpPr>
        <p:spPr bwMode="auto">
          <a:xfrm>
            <a:off x="4987869" y="2573283"/>
            <a:ext cx="530729" cy="507290"/>
          </a:xfrm>
          <a:custGeom>
            <a:avLst/>
            <a:gdLst>
              <a:gd name="T0" fmla="*/ 108189927 w 1835"/>
              <a:gd name="T1" fmla="*/ 68917302 h 1745"/>
              <a:gd name="T2" fmla="*/ 108189927 w 1835"/>
              <a:gd name="T3" fmla="*/ 68917302 h 1745"/>
              <a:gd name="T4" fmla="*/ 92605216 w 1835"/>
              <a:gd name="T5" fmla="*/ 68917302 h 1745"/>
              <a:gd name="T6" fmla="*/ 92605216 w 1835"/>
              <a:gd name="T7" fmla="*/ 26109719 h 1745"/>
              <a:gd name="T8" fmla="*/ 108189927 w 1835"/>
              <a:gd name="T9" fmla="*/ 26109719 h 1745"/>
              <a:gd name="T10" fmla="*/ 108189927 w 1835"/>
              <a:gd name="T11" fmla="*/ 68917302 h 1745"/>
              <a:gd name="T12" fmla="*/ 82591762 w 1835"/>
              <a:gd name="T13" fmla="*/ 112104743 h 1745"/>
              <a:gd name="T14" fmla="*/ 82591762 w 1835"/>
              <a:gd name="T15" fmla="*/ 112104743 h 1745"/>
              <a:gd name="T16" fmla="*/ 55487709 w 1835"/>
              <a:gd name="T17" fmla="*/ 112104743 h 1745"/>
              <a:gd name="T18" fmla="*/ 55487709 w 1835"/>
              <a:gd name="T19" fmla="*/ 97759563 h 1745"/>
              <a:gd name="T20" fmla="*/ 69039727 w 1835"/>
              <a:gd name="T21" fmla="*/ 84097448 h 1745"/>
              <a:gd name="T22" fmla="*/ 82591762 w 1835"/>
              <a:gd name="T23" fmla="*/ 97759563 h 1745"/>
              <a:gd name="T24" fmla="*/ 82591762 w 1835"/>
              <a:gd name="T25" fmla="*/ 112104743 h 1745"/>
              <a:gd name="T26" fmla="*/ 82591762 w 1835"/>
              <a:gd name="T27" fmla="*/ 112104743 h 1745"/>
              <a:gd name="T28" fmla="*/ 45549672 w 1835"/>
              <a:gd name="T29" fmla="*/ 68917302 h 1745"/>
              <a:gd name="T30" fmla="*/ 45549672 w 1835"/>
              <a:gd name="T31" fmla="*/ 68917302 h 1745"/>
              <a:gd name="T32" fmla="*/ 29964953 w 1835"/>
              <a:gd name="T33" fmla="*/ 68917302 h 1745"/>
              <a:gd name="T34" fmla="*/ 29964953 w 1835"/>
              <a:gd name="T35" fmla="*/ 26109719 h 1745"/>
              <a:gd name="T36" fmla="*/ 45549672 w 1835"/>
              <a:gd name="T37" fmla="*/ 26109719 h 1745"/>
              <a:gd name="T38" fmla="*/ 45549672 w 1835"/>
              <a:gd name="T39" fmla="*/ 68917302 h 1745"/>
              <a:gd name="T40" fmla="*/ 103522028 w 1835"/>
              <a:gd name="T41" fmla="*/ 0 h 1745"/>
              <a:gd name="T42" fmla="*/ 103522028 w 1835"/>
              <a:gd name="T43" fmla="*/ 0 h 1745"/>
              <a:gd name="T44" fmla="*/ 34632852 w 1835"/>
              <a:gd name="T45" fmla="*/ 0 h 1745"/>
              <a:gd name="T46" fmla="*/ 0 w 1835"/>
              <a:gd name="T47" fmla="*/ 34914027 h 1745"/>
              <a:gd name="T48" fmla="*/ 0 w 1835"/>
              <a:gd name="T49" fmla="*/ 97531875 h 1745"/>
              <a:gd name="T50" fmla="*/ 34632852 w 1835"/>
              <a:gd name="T51" fmla="*/ 132445894 h 1745"/>
              <a:gd name="T52" fmla="*/ 103522028 w 1835"/>
              <a:gd name="T53" fmla="*/ 132445894 h 1745"/>
              <a:gd name="T54" fmla="*/ 138154872 w 1835"/>
              <a:gd name="T55" fmla="*/ 97531875 h 1745"/>
              <a:gd name="T56" fmla="*/ 138154872 w 1835"/>
              <a:gd name="T57" fmla="*/ 34914027 h 1745"/>
              <a:gd name="T58" fmla="*/ 103522028 w 1835"/>
              <a:gd name="T59" fmla="*/ 0 h 1745"/>
              <a:gd name="T60" fmla="*/ 103522028 w 1835"/>
              <a:gd name="T61" fmla="*/ 0 h 1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35"/>
              <a:gd name="T94" fmla="*/ 0 h 1745"/>
              <a:gd name="T95" fmla="*/ 1835 w 1835"/>
              <a:gd name="T96" fmla="*/ 1745 h 174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35" h="1745">
                <a:moveTo>
                  <a:pt x="1437" y="908"/>
                </a:moveTo>
                <a:lnTo>
                  <a:pt x="1437" y="908"/>
                </a:lnTo>
                <a:lnTo>
                  <a:pt x="1230" y="908"/>
                </a:lnTo>
                <a:lnTo>
                  <a:pt x="1230" y="344"/>
                </a:lnTo>
                <a:lnTo>
                  <a:pt x="1437" y="344"/>
                </a:lnTo>
                <a:lnTo>
                  <a:pt x="1437" y="908"/>
                </a:lnTo>
                <a:close/>
                <a:moveTo>
                  <a:pt x="1097" y="1477"/>
                </a:moveTo>
                <a:lnTo>
                  <a:pt x="1097" y="1477"/>
                </a:lnTo>
                <a:lnTo>
                  <a:pt x="737" y="1477"/>
                </a:lnTo>
                <a:lnTo>
                  <a:pt x="737" y="1288"/>
                </a:lnTo>
                <a:cubicBezTo>
                  <a:pt x="737" y="1189"/>
                  <a:pt x="818" y="1108"/>
                  <a:pt x="917" y="1108"/>
                </a:cubicBezTo>
                <a:cubicBezTo>
                  <a:pt x="1017" y="1108"/>
                  <a:pt x="1097" y="1189"/>
                  <a:pt x="1097" y="1288"/>
                </a:cubicBezTo>
                <a:lnTo>
                  <a:pt x="1097" y="1477"/>
                </a:lnTo>
                <a:close/>
                <a:moveTo>
                  <a:pt x="605" y="908"/>
                </a:moveTo>
                <a:lnTo>
                  <a:pt x="605" y="908"/>
                </a:lnTo>
                <a:lnTo>
                  <a:pt x="398" y="908"/>
                </a:lnTo>
                <a:lnTo>
                  <a:pt x="398" y="344"/>
                </a:lnTo>
                <a:lnTo>
                  <a:pt x="605" y="344"/>
                </a:lnTo>
                <a:lnTo>
                  <a:pt x="605" y="908"/>
                </a:lnTo>
                <a:close/>
                <a:moveTo>
                  <a:pt x="1375" y="0"/>
                </a:moveTo>
                <a:lnTo>
                  <a:pt x="1375" y="0"/>
                </a:lnTo>
                <a:lnTo>
                  <a:pt x="460" y="0"/>
                </a:lnTo>
                <a:cubicBezTo>
                  <a:pt x="206" y="0"/>
                  <a:pt x="0" y="206"/>
                  <a:pt x="0" y="460"/>
                </a:cubicBezTo>
                <a:lnTo>
                  <a:pt x="0" y="1285"/>
                </a:lnTo>
                <a:cubicBezTo>
                  <a:pt x="0" y="1539"/>
                  <a:pt x="206" y="1745"/>
                  <a:pt x="460" y="1745"/>
                </a:cubicBezTo>
                <a:lnTo>
                  <a:pt x="1375" y="1745"/>
                </a:lnTo>
                <a:cubicBezTo>
                  <a:pt x="1629" y="1745"/>
                  <a:pt x="1835" y="1539"/>
                  <a:pt x="1835" y="1285"/>
                </a:cubicBezTo>
                <a:lnTo>
                  <a:pt x="1835" y="460"/>
                </a:lnTo>
                <a:cubicBezTo>
                  <a:pt x="1835" y="206"/>
                  <a:pt x="1629" y="0"/>
                  <a:pt x="1375" y="0"/>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nvGrpSpPr>
          <p:cNvPr id="37" name="Group 8"/>
          <p:cNvGrpSpPr>
            <a:grpSpLocks noChangeAspect="1"/>
          </p:cNvGrpSpPr>
          <p:nvPr/>
        </p:nvGrpSpPr>
        <p:grpSpPr bwMode="auto">
          <a:xfrm>
            <a:off x="5041444" y="3817232"/>
            <a:ext cx="423578" cy="458738"/>
            <a:chOff x="2853" y="1431"/>
            <a:chExt cx="190" cy="206"/>
          </a:xfrm>
        </p:grpSpPr>
        <p:sp>
          <p:nvSpPr>
            <p:cNvPr id="148524"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5"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6"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7"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8"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9"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44" name="Group 17"/>
          <p:cNvGrpSpPr>
            <a:grpSpLocks noChangeAspect="1"/>
          </p:cNvGrpSpPr>
          <p:nvPr/>
        </p:nvGrpSpPr>
        <p:grpSpPr bwMode="auto">
          <a:xfrm>
            <a:off x="1451906" y="3785422"/>
            <a:ext cx="510638" cy="522358"/>
            <a:chOff x="3263" y="1117"/>
            <a:chExt cx="229" cy="234"/>
          </a:xfrm>
        </p:grpSpPr>
        <p:sp>
          <p:nvSpPr>
            <p:cNvPr id="148514"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5"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6"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7"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8"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9"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0"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1"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2"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3"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55" name="Group 30"/>
          <p:cNvGrpSpPr>
            <a:grpSpLocks noChangeAspect="1"/>
          </p:cNvGrpSpPr>
          <p:nvPr/>
        </p:nvGrpSpPr>
        <p:grpSpPr bwMode="auto">
          <a:xfrm>
            <a:off x="8321249" y="2479528"/>
            <a:ext cx="441995" cy="490547"/>
            <a:chOff x="3714" y="830"/>
            <a:chExt cx="198" cy="220"/>
          </a:xfrm>
        </p:grpSpPr>
        <p:sp>
          <p:nvSpPr>
            <p:cNvPr id="148510" name="Freeform 31"/>
            <p:cNvSpPr/>
            <p:nvPr/>
          </p:nvSpPr>
          <p:spPr bwMode="auto">
            <a:xfrm>
              <a:off x="3785" y="959"/>
              <a:ext cx="57" cy="91"/>
            </a:xfrm>
            <a:custGeom>
              <a:avLst/>
              <a:gdLst>
                <a:gd name="T0" fmla="*/ 0 w 536"/>
                <a:gd name="T1" fmla="*/ 10 h 864"/>
                <a:gd name="T2" fmla="*/ 0 w 536"/>
                <a:gd name="T3" fmla="*/ 10 h 864"/>
                <a:gd name="T4" fmla="*/ 6 w 536"/>
                <a:gd name="T5" fmla="*/ 10 h 864"/>
                <a:gd name="T6" fmla="*/ 6 w 536"/>
                <a:gd name="T7" fmla="*/ 0 h 864"/>
                <a:gd name="T8" fmla="*/ 0 w 536"/>
                <a:gd name="T9" fmla="*/ 0 h 864"/>
                <a:gd name="T10" fmla="*/ 0 w 536"/>
                <a:gd name="T11" fmla="*/ 10 h 864"/>
                <a:gd name="T12" fmla="*/ 0 60000 65536"/>
                <a:gd name="T13" fmla="*/ 0 60000 65536"/>
                <a:gd name="T14" fmla="*/ 0 60000 65536"/>
                <a:gd name="T15" fmla="*/ 0 60000 65536"/>
                <a:gd name="T16" fmla="*/ 0 60000 65536"/>
                <a:gd name="T17" fmla="*/ 0 60000 65536"/>
                <a:gd name="T18" fmla="*/ 0 w 536"/>
                <a:gd name="T19" fmla="*/ 0 h 864"/>
                <a:gd name="T20" fmla="*/ 536 w 536"/>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536" h="864">
                  <a:moveTo>
                    <a:pt x="0" y="864"/>
                  </a:moveTo>
                  <a:lnTo>
                    <a:pt x="0" y="864"/>
                  </a:lnTo>
                  <a:lnTo>
                    <a:pt x="536" y="864"/>
                  </a:lnTo>
                  <a:lnTo>
                    <a:pt x="536" y="0"/>
                  </a:lnTo>
                  <a:lnTo>
                    <a:pt x="0" y="0"/>
                  </a:lnTo>
                  <a:lnTo>
                    <a:pt x="0" y="864"/>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1" name="Freeform 32"/>
            <p:cNvSpPr/>
            <p:nvPr/>
          </p:nvSpPr>
          <p:spPr bwMode="auto">
            <a:xfrm>
              <a:off x="3715" y="1005"/>
              <a:ext cx="57" cy="45"/>
            </a:xfrm>
            <a:custGeom>
              <a:avLst/>
              <a:gdLst>
                <a:gd name="T0" fmla="*/ 0 w 536"/>
                <a:gd name="T1" fmla="*/ 5 h 432"/>
                <a:gd name="T2" fmla="*/ 0 w 536"/>
                <a:gd name="T3" fmla="*/ 5 h 432"/>
                <a:gd name="T4" fmla="*/ 6 w 536"/>
                <a:gd name="T5" fmla="*/ 5 h 432"/>
                <a:gd name="T6" fmla="*/ 6 w 536"/>
                <a:gd name="T7" fmla="*/ 0 h 432"/>
                <a:gd name="T8" fmla="*/ 0 w 536"/>
                <a:gd name="T9" fmla="*/ 0 h 432"/>
                <a:gd name="T10" fmla="*/ 0 w 536"/>
                <a:gd name="T11" fmla="*/ 5 h 432"/>
                <a:gd name="T12" fmla="*/ 0 60000 65536"/>
                <a:gd name="T13" fmla="*/ 0 60000 65536"/>
                <a:gd name="T14" fmla="*/ 0 60000 65536"/>
                <a:gd name="T15" fmla="*/ 0 60000 65536"/>
                <a:gd name="T16" fmla="*/ 0 60000 65536"/>
                <a:gd name="T17" fmla="*/ 0 60000 65536"/>
                <a:gd name="T18" fmla="*/ 0 w 536"/>
                <a:gd name="T19" fmla="*/ 0 h 432"/>
                <a:gd name="T20" fmla="*/ 536 w 5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536" h="432">
                  <a:moveTo>
                    <a:pt x="0" y="432"/>
                  </a:moveTo>
                  <a:lnTo>
                    <a:pt x="0" y="432"/>
                  </a:lnTo>
                  <a:lnTo>
                    <a:pt x="536" y="432"/>
                  </a:lnTo>
                  <a:lnTo>
                    <a:pt x="536" y="0"/>
                  </a:lnTo>
                  <a:lnTo>
                    <a:pt x="0" y="0"/>
                  </a:lnTo>
                  <a:lnTo>
                    <a:pt x="0" y="432"/>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2" name="Freeform 33"/>
            <p:cNvSpPr/>
            <p:nvPr/>
          </p:nvSpPr>
          <p:spPr bwMode="auto">
            <a:xfrm>
              <a:off x="3714" y="830"/>
              <a:ext cx="145" cy="143"/>
            </a:xfrm>
            <a:custGeom>
              <a:avLst/>
              <a:gdLst>
                <a:gd name="T0" fmla="*/ 15 w 1368"/>
                <a:gd name="T1" fmla="*/ 0 h 1353"/>
                <a:gd name="T2" fmla="*/ 15 w 1368"/>
                <a:gd name="T3" fmla="*/ 0 h 1353"/>
                <a:gd name="T4" fmla="*/ 10 w 1368"/>
                <a:gd name="T5" fmla="*/ 0 h 1353"/>
                <a:gd name="T6" fmla="*/ 11 w 1368"/>
                <a:gd name="T7" fmla="*/ 1 h 1353"/>
                <a:gd name="T8" fmla="*/ 0 w 1368"/>
                <a:gd name="T9" fmla="*/ 14 h 1353"/>
                <a:gd name="T10" fmla="*/ 0 w 1368"/>
                <a:gd name="T11" fmla="*/ 15 h 1353"/>
                <a:gd name="T12" fmla="*/ 1 w 1368"/>
                <a:gd name="T13" fmla="*/ 15 h 1353"/>
                <a:gd name="T14" fmla="*/ 14 w 1368"/>
                <a:gd name="T15" fmla="*/ 4 h 1353"/>
                <a:gd name="T16" fmla="*/ 15 w 1368"/>
                <a:gd name="T17" fmla="*/ 6 h 1353"/>
                <a:gd name="T18" fmla="*/ 15 w 1368"/>
                <a:gd name="T19" fmla="*/ 0 h 1353"/>
                <a:gd name="T20" fmla="*/ 15 w 1368"/>
                <a:gd name="T21" fmla="*/ 0 h 13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68"/>
                <a:gd name="T34" fmla="*/ 0 h 1353"/>
                <a:gd name="T35" fmla="*/ 1368 w 1368"/>
                <a:gd name="T36" fmla="*/ 1353 h 13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68" h="1353">
                  <a:moveTo>
                    <a:pt x="1368" y="0"/>
                  </a:moveTo>
                  <a:lnTo>
                    <a:pt x="1368" y="0"/>
                  </a:lnTo>
                  <a:lnTo>
                    <a:pt x="851" y="0"/>
                  </a:lnTo>
                  <a:lnTo>
                    <a:pt x="982" y="133"/>
                  </a:lnTo>
                  <a:lnTo>
                    <a:pt x="12" y="1286"/>
                  </a:lnTo>
                  <a:cubicBezTo>
                    <a:pt x="0" y="1300"/>
                    <a:pt x="0" y="1320"/>
                    <a:pt x="11" y="1335"/>
                  </a:cubicBezTo>
                  <a:cubicBezTo>
                    <a:pt x="25" y="1351"/>
                    <a:pt x="48" y="1353"/>
                    <a:pt x="65" y="1340"/>
                  </a:cubicBezTo>
                  <a:lnTo>
                    <a:pt x="1236" y="389"/>
                  </a:lnTo>
                  <a:lnTo>
                    <a:pt x="1368" y="521"/>
                  </a:lnTo>
                  <a:lnTo>
                    <a:pt x="1368" y="0"/>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3" name="Freeform 34"/>
            <p:cNvSpPr/>
            <p:nvPr/>
          </p:nvSpPr>
          <p:spPr bwMode="auto">
            <a:xfrm>
              <a:off x="3855" y="914"/>
              <a:ext cx="57" cy="136"/>
            </a:xfrm>
            <a:custGeom>
              <a:avLst/>
              <a:gdLst>
                <a:gd name="T0" fmla="*/ 0 w 536"/>
                <a:gd name="T1" fmla="*/ 14 h 1290"/>
                <a:gd name="T2" fmla="*/ 0 w 536"/>
                <a:gd name="T3" fmla="*/ 14 h 1290"/>
                <a:gd name="T4" fmla="*/ 6 w 536"/>
                <a:gd name="T5" fmla="*/ 14 h 1290"/>
                <a:gd name="T6" fmla="*/ 6 w 536"/>
                <a:gd name="T7" fmla="*/ 0 h 1290"/>
                <a:gd name="T8" fmla="*/ 0 w 536"/>
                <a:gd name="T9" fmla="*/ 0 h 1290"/>
                <a:gd name="T10" fmla="*/ 0 w 536"/>
                <a:gd name="T11" fmla="*/ 14 h 1290"/>
                <a:gd name="T12" fmla="*/ 0 60000 65536"/>
                <a:gd name="T13" fmla="*/ 0 60000 65536"/>
                <a:gd name="T14" fmla="*/ 0 60000 65536"/>
                <a:gd name="T15" fmla="*/ 0 60000 65536"/>
                <a:gd name="T16" fmla="*/ 0 60000 65536"/>
                <a:gd name="T17" fmla="*/ 0 60000 65536"/>
                <a:gd name="T18" fmla="*/ 0 w 536"/>
                <a:gd name="T19" fmla="*/ 0 h 1290"/>
                <a:gd name="T20" fmla="*/ 536 w 536"/>
                <a:gd name="T21" fmla="*/ 1290 h 1290"/>
              </a:gdLst>
              <a:ahLst/>
              <a:cxnLst>
                <a:cxn ang="T12">
                  <a:pos x="T0" y="T1"/>
                </a:cxn>
                <a:cxn ang="T13">
                  <a:pos x="T2" y="T3"/>
                </a:cxn>
                <a:cxn ang="T14">
                  <a:pos x="T4" y="T5"/>
                </a:cxn>
                <a:cxn ang="T15">
                  <a:pos x="T6" y="T7"/>
                </a:cxn>
                <a:cxn ang="T16">
                  <a:pos x="T8" y="T9"/>
                </a:cxn>
                <a:cxn ang="T17">
                  <a:pos x="T10" y="T11"/>
                </a:cxn>
              </a:cxnLst>
              <a:rect l="T18" t="T19" r="T20" b="T21"/>
              <a:pathLst>
                <a:path w="536" h="1290">
                  <a:moveTo>
                    <a:pt x="0" y="1290"/>
                  </a:moveTo>
                  <a:lnTo>
                    <a:pt x="0" y="1290"/>
                  </a:lnTo>
                  <a:lnTo>
                    <a:pt x="536" y="1290"/>
                  </a:lnTo>
                  <a:lnTo>
                    <a:pt x="536" y="0"/>
                  </a:lnTo>
                  <a:lnTo>
                    <a:pt x="0" y="0"/>
                  </a:lnTo>
                  <a:lnTo>
                    <a:pt x="0" y="1290"/>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60" name="Picture 59"/>
          <p:cNvPicPr>
            <a:picLocks noChangeAspect="1"/>
          </p:cNvPicPr>
          <p:nvPr/>
        </p:nvPicPr>
        <p:blipFill>
          <a:blip r:embed="rId3"/>
          <a:srcRect/>
          <a:stretch>
            <a:fillRect/>
          </a:stretch>
        </p:blipFill>
        <p:spPr bwMode="auto">
          <a:xfrm>
            <a:off x="4987868" y="4989190"/>
            <a:ext cx="634531" cy="654622"/>
          </a:xfrm>
          <a:prstGeom prst="rect">
            <a:avLst/>
          </a:prstGeom>
          <a:noFill/>
          <a:ln w="9525">
            <a:noFill/>
            <a:miter lim="800000"/>
            <a:headEnd/>
            <a:tailEnd/>
          </a:ln>
        </p:spPr>
      </p:pic>
      <p:pic>
        <p:nvPicPr>
          <p:cNvPr id="61" name="Picture 60"/>
          <p:cNvPicPr>
            <a:picLocks noChangeAspect="1"/>
          </p:cNvPicPr>
          <p:nvPr/>
        </p:nvPicPr>
        <p:blipFill>
          <a:blip r:embed="rId4"/>
          <a:srcRect/>
          <a:stretch>
            <a:fillRect/>
          </a:stretch>
        </p:blipFill>
        <p:spPr bwMode="auto">
          <a:xfrm>
            <a:off x="8361430" y="4913850"/>
            <a:ext cx="676387" cy="760098"/>
          </a:xfrm>
          <a:prstGeom prst="rect">
            <a:avLst/>
          </a:prstGeom>
          <a:noFill/>
          <a:ln w="9525">
            <a:noFill/>
            <a:miter lim="800000"/>
            <a:headEnd/>
            <a:tailEnd/>
          </a:ln>
        </p:spPr>
      </p:pic>
      <p:pic>
        <p:nvPicPr>
          <p:cNvPr id="62" name="Picture 61"/>
          <p:cNvPicPr>
            <a:picLocks noChangeAspect="1"/>
          </p:cNvPicPr>
          <p:nvPr/>
        </p:nvPicPr>
        <p:blipFill>
          <a:blip r:embed="rId5"/>
          <a:srcRect/>
          <a:stretch>
            <a:fillRect/>
          </a:stretch>
        </p:blipFill>
        <p:spPr bwMode="auto">
          <a:xfrm>
            <a:off x="1405028" y="4937288"/>
            <a:ext cx="686432" cy="689781"/>
          </a:xfrm>
          <a:prstGeom prst="rect">
            <a:avLst/>
          </a:prstGeom>
          <a:noFill/>
          <a:ln w="9525">
            <a:noFill/>
            <a:miter lim="800000"/>
            <a:headEnd/>
            <a:tailEnd/>
          </a:ln>
        </p:spPr>
      </p:pic>
      <p:pic>
        <p:nvPicPr>
          <p:cNvPr id="63" name="Picture 62"/>
          <p:cNvPicPr>
            <a:picLocks noChangeAspect="1"/>
          </p:cNvPicPr>
          <p:nvPr/>
        </p:nvPicPr>
        <p:blipFill>
          <a:blip r:embed="rId6"/>
          <a:srcRect/>
          <a:stretch>
            <a:fillRect/>
          </a:stretch>
        </p:blipFill>
        <p:spPr bwMode="auto">
          <a:xfrm>
            <a:off x="8401611" y="3753612"/>
            <a:ext cx="408511" cy="540775"/>
          </a:xfrm>
          <a:prstGeom prst="rect">
            <a:avLst/>
          </a:prstGeom>
          <a:noFill/>
          <a:ln w="9525">
            <a:noFill/>
            <a:miter lim="800000"/>
            <a:headEnd/>
            <a:tailEnd/>
          </a:ln>
        </p:spPr>
      </p:pic>
      <p:sp>
        <p:nvSpPr>
          <p:cNvPr id="148501" name="TextBox 63"/>
          <p:cNvSpPr txBox="1">
            <a:spLocks noChangeArrowheads="1"/>
          </p:cNvSpPr>
          <p:nvPr/>
        </p:nvSpPr>
        <p:spPr bwMode="auto">
          <a:xfrm>
            <a:off x="2037885" y="2499618"/>
            <a:ext cx="2004046"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2" name="TextBox 64"/>
          <p:cNvSpPr txBox="1">
            <a:spLocks noChangeArrowheads="1"/>
          </p:cNvSpPr>
          <p:nvPr/>
        </p:nvSpPr>
        <p:spPr bwMode="auto">
          <a:xfrm>
            <a:off x="5729549" y="2491246"/>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3" name="TextBox 65"/>
          <p:cNvSpPr txBox="1">
            <a:spLocks noChangeArrowheads="1"/>
          </p:cNvSpPr>
          <p:nvPr/>
        </p:nvSpPr>
        <p:spPr bwMode="auto">
          <a:xfrm>
            <a:off x="9051211" y="2456088"/>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4" name="TextBox 67"/>
          <p:cNvSpPr txBox="1">
            <a:spLocks noChangeArrowheads="1"/>
          </p:cNvSpPr>
          <p:nvPr/>
        </p:nvSpPr>
        <p:spPr bwMode="auto">
          <a:xfrm>
            <a:off x="2091460" y="3720127"/>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5" name="TextBox 68"/>
          <p:cNvSpPr txBox="1">
            <a:spLocks noChangeArrowheads="1"/>
          </p:cNvSpPr>
          <p:nvPr/>
        </p:nvSpPr>
        <p:spPr bwMode="auto">
          <a:xfrm>
            <a:off x="5783124" y="3711756"/>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6" name="TextBox 69"/>
          <p:cNvSpPr txBox="1">
            <a:spLocks noChangeArrowheads="1"/>
          </p:cNvSpPr>
          <p:nvPr/>
        </p:nvSpPr>
        <p:spPr bwMode="auto">
          <a:xfrm>
            <a:off x="9104786" y="3676597"/>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7" name="TextBox 70"/>
          <p:cNvSpPr txBox="1">
            <a:spLocks noChangeArrowheads="1"/>
          </p:cNvSpPr>
          <p:nvPr/>
        </p:nvSpPr>
        <p:spPr bwMode="auto">
          <a:xfrm>
            <a:off x="2114900" y="4957379"/>
            <a:ext cx="2004046"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8" name="TextBox 71"/>
          <p:cNvSpPr txBox="1">
            <a:spLocks noChangeArrowheads="1"/>
          </p:cNvSpPr>
          <p:nvPr/>
        </p:nvSpPr>
        <p:spPr bwMode="auto">
          <a:xfrm>
            <a:off x="5808238" y="4949008"/>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9" name="TextBox 72"/>
          <p:cNvSpPr txBox="1">
            <a:spLocks noChangeArrowheads="1"/>
          </p:cNvSpPr>
          <p:nvPr/>
        </p:nvSpPr>
        <p:spPr bwMode="auto">
          <a:xfrm>
            <a:off x="9128225" y="4913850"/>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53" name="文本框 5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椭圆 5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8852023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30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100" fill="hold"/>
                                        <p:tgtEl>
                                          <p:spTgt spid="22"/>
                                        </p:tgtEl>
                                        <p:attrNameLst>
                                          <p:attrName>ppt_x</p:attrName>
                                        </p:attrNameLst>
                                      </p:cBhvr>
                                      <p:tavLst>
                                        <p:tav tm="0">
                                          <p:val>
                                            <p:strVal val="#ppt_x"/>
                                          </p:val>
                                        </p:tav>
                                        <p:tav tm="100000">
                                          <p:val>
                                            <p:strVal val="#ppt_x"/>
                                          </p:val>
                                        </p:tav>
                                      </p:tavLst>
                                    </p:anim>
                                    <p:anim calcmode="lin" valueType="num">
                                      <p:cBhvr additive="base">
                                        <p:cTn id="8" dur="11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0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100" fill="hold"/>
                                        <p:tgtEl>
                                          <p:spTgt spid="23"/>
                                        </p:tgtEl>
                                        <p:attrNameLst>
                                          <p:attrName>ppt_x</p:attrName>
                                        </p:attrNameLst>
                                      </p:cBhvr>
                                      <p:tavLst>
                                        <p:tav tm="0">
                                          <p:val>
                                            <p:strVal val="#ppt_x"/>
                                          </p:val>
                                        </p:tav>
                                        <p:tav tm="100000">
                                          <p:val>
                                            <p:strVal val="#ppt_x"/>
                                          </p:val>
                                        </p:tav>
                                      </p:tavLst>
                                    </p:anim>
                                    <p:anim calcmode="lin" valueType="num">
                                      <p:cBhvr additive="base">
                                        <p:cTn id="12" dur="11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100" fill="hold"/>
                                        <p:tgtEl>
                                          <p:spTgt spid="24"/>
                                        </p:tgtEl>
                                        <p:attrNameLst>
                                          <p:attrName>ppt_x</p:attrName>
                                        </p:attrNameLst>
                                      </p:cBhvr>
                                      <p:tavLst>
                                        <p:tav tm="0">
                                          <p:val>
                                            <p:strVal val="#ppt_x"/>
                                          </p:val>
                                        </p:tav>
                                        <p:tav tm="100000">
                                          <p:val>
                                            <p:strVal val="#ppt_x"/>
                                          </p:val>
                                        </p:tav>
                                      </p:tavLst>
                                    </p:anim>
                                    <p:anim calcmode="lin" valueType="num">
                                      <p:cBhvr additive="base">
                                        <p:cTn id="16" dur="11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100" fill="hold"/>
                                        <p:tgtEl>
                                          <p:spTgt spid="25"/>
                                        </p:tgtEl>
                                        <p:attrNameLst>
                                          <p:attrName>ppt_x</p:attrName>
                                        </p:attrNameLst>
                                      </p:cBhvr>
                                      <p:tavLst>
                                        <p:tav tm="0">
                                          <p:val>
                                            <p:strVal val="#ppt_x"/>
                                          </p:val>
                                        </p:tav>
                                        <p:tav tm="100000">
                                          <p:val>
                                            <p:strVal val="#ppt_x"/>
                                          </p:val>
                                        </p:tav>
                                      </p:tavLst>
                                    </p:anim>
                                    <p:anim calcmode="lin" valueType="num">
                                      <p:cBhvr additive="base">
                                        <p:cTn id="20" dur="11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30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100" fill="hold"/>
                                        <p:tgtEl>
                                          <p:spTgt spid="26"/>
                                        </p:tgtEl>
                                        <p:attrNameLst>
                                          <p:attrName>ppt_x</p:attrName>
                                        </p:attrNameLst>
                                      </p:cBhvr>
                                      <p:tavLst>
                                        <p:tav tm="0">
                                          <p:val>
                                            <p:strVal val="#ppt_x"/>
                                          </p:val>
                                        </p:tav>
                                        <p:tav tm="100000">
                                          <p:val>
                                            <p:strVal val="#ppt_x"/>
                                          </p:val>
                                        </p:tav>
                                      </p:tavLst>
                                    </p:anim>
                                    <p:anim calcmode="lin" valueType="num">
                                      <p:cBhvr additive="base">
                                        <p:cTn id="24" dur="11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30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100" fill="hold"/>
                                        <p:tgtEl>
                                          <p:spTgt spid="27"/>
                                        </p:tgtEl>
                                        <p:attrNameLst>
                                          <p:attrName>ppt_x</p:attrName>
                                        </p:attrNameLst>
                                      </p:cBhvr>
                                      <p:tavLst>
                                        <p:tav tm="0">
                                          <p:val>
                                            <p:strVal val="#ppt_x"/>
                                          </p:val>
                                        </p:tav>
                                        <p:tav tm="100000">
                                          <p:val>
                                            <p:strVal val="#ppt_x"/>
                                          </p:val>
                                        </p:tav>
                                      </p:tavLst>
                                    </p:anim>
                                    <p:anim calcmode="lin" valueType="num">
                                      <p:cBhvr additive="base">
                                        <p:cTn id="28" dur="11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100" fill="hold"/>
                                        <p:tgtEl>
                                          <p:spTgt spid="28"/>
                                        </p:tgtEl>
                                        <p:attrNameLst>
                                          <p:attrName>ppt_x</p:attrName>
                                        </p:attrNameLst>
                                      </p:cBhvr>
                                      <p:tavLst>
                                        <p:tav tm="0">
                                          <p:val>
                                            <p:strVal val="#ppt_x"/>
                                          </p:val>
                                        </p:tav>
                                        <p:tav tm="100000">
                                          <p:val>
                                            <p:strVal val="#ppt_x"/>
                                          </p:val>
                                        </p:tav>
                                      </p:tavLst>
                                    </p:anim>
                                    <p:anim calcmode="lin" valueType="num">
                                      <p:cBhvr additive="base">
                                        <p:cTn id="32" dur="11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100" fill="hold"/>
                                        <p:tgtEl>
                                          <p:spTgt spid="29"/>
                                        </p:tgtEl>
                                        <p:attrNameLst>
                                          <p:attrName>ppt_x</p:attrName>
                                        </p:attrNameLst>
                                      </p:cBhvr>
                                      <p:tavLst>
                                        <p:tav tm="0">
                                          <p:val>
                                            <p:strVal val="#ppt_x"/>
                                          </p:val>
                                        </p:tav>
                                        <p:tav tm="100000">
                                          <p:val>
                                            <p:strVal val="#ppt_x"/>
                                          </p:val>
                                        </p:tav>
                                      </p:tavLst>
                                    </p:anim>
                                    <p:anim calcmode="lin" valueType="num">
                                      <p:cBhvr additive="base">
                                        <p:cTn id="36" dur="11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100" fill="hold"/>
                                        <p:tgtEl>
                                          <p:spTgt spid="30"/>
                                        </p:tgtEl>
                                        <p:attrNameLst>
                                          <p:attrName>ppt_x</p:attrName>
                                        </p:attrNameLst>
                                      </p:cBhvr>
                                      <p:tavLst>
                                        <p:tav tm="0">
                                          <p:val>
                                            <p:strVal val="#ppt_x"/>
                                          </p:val>
                                        </p:tav>
                                        <p:tav tm="100000">
                                          <p:val>
                                            <p:strVal val="#ppt_x"/>
                                          </p:val>
                                        </p:tav>
                                      </p:tavLst>
                                    </p:anim>
                                    <p:anim calcmode="lin" valueType="num">
                                      <p:cBhvr additive="base">
                                        <p:cTn id="40" dur="1100" fill="hold"/>
                                        <p:tgtEl>
                                          <p:spTgt spid="30"/>
                                        </p:tgtEl>
                                        <p:attrNameLst>
                                          <p:attrName>ppt_y</p:attrName>
                                        </p:attrNameLst>
                                      </p:cBhvr>
                                      <p:tavLst>
                                        <p:tav tm="0">
                                          <p:val>
                                            <p:strVal val="1+#ppt_h/2"/>
                                          </p:val>
                                        </p:tav>
                                        <p:tav tm="100000">
                                          <p:val>
                                            <p:strVal val="#ppt_y"/>
                                          </p:val>
                                        </p:tav>
                                      </p:tavLst>
                                    </p:anim>
                                  </p:childTnLst>
                                </p:cTn>
                              </p:par>
                              <p:par>
                                <p:cTn id="41" presetID="10" presetClass="entr" presetSubtype="0" fill="hold" nodeType="withEffect">
                                  <p:stCondLst>
                                    <p:cond delay="4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par>
                                <p:cTn id="44" presetID="10" presetClass="entr" presetSubtype="0" fill="hold" grpId="0" nodeType="withEffect">
                                  <p:stCondLst>
                                    <p:cond delay="120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nodeType="withEffect">
                                  <p:stCondLst>
                                    <p:cond delay="190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par>
                                <p:cTn id="50" presetID="10" presetClass="entr" presetSubtype="0" fill="hold" nodeType="withEffect">
                                  <p:stCondLst>
                                    <p:cond delay="270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nodeType="withEffect">
                                  <p:stCondLst>
                                    <p:cond delay="350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childTnLst>
                          </p:cTn>
                        </p:par>
                        <p:par>
                          <p:cTn id="56" fill="hold">
                            <p:stCondLst>
                              <p:cond delay="4500"/>
                            </p:stCondLst>
                            <p:childTnLst>
                              <p:par>
                                <p:cTn id="57" presetID="10" presetClass="entr" presetSubtype="0" fill="hold"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200"/>
                                        <p:tgtEl>
                                          <p:spTgt spid="63"/>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200"/>
                                        <p:tgtEl>
                                          <p:spTgt spid="62"/>
                                        </p:tgtEl>
                                      </p:cBhvr>
                                    </p:animEffect>
                                  </p:childTnLst>
                                </p:cTn>
                              </p:par>
                            </p:childTnLst>
                          </p:cTn>
                        </p:par>
                        <p:par>
                          <p:cTn id="64" fill="hold">
                            <p:stCondLst>
                              <p:cond delay="5500"/>
                            </p:stCondLst>
                            <p:childTnLst>
                              <p:par>
                                <p:cTn id="65" presetID="10" presetClass="entr" presetSubtype="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200"/>
                                        <p:tgtEl>
                                          <p:spTgt spid="60"/>
                                        </p:tgtEl>
                                      </p:cBhvr>
                                    </p:animEffect>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2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Right Arrow 160"/>
          <p:cNvSpPr/>
          <p:nvPr/>
        </p:nvSpPr>
        <p:spPr>
          <a:xfrm>
            <a:off x="6603495" y="3817232"/>
            <a:ext cx="2543148" cy="3082248"/>
          </a:xfrm>
          <a:prstGeom prst="rightArrow">
            <a:avLst>
              <a:gd name="adj1" fmla="val 71160"/>
              <a:gd name="adj2" fmla="val 35249"/>
            </a:avLst>
          </a:prstGeom>
          <a:solidFill>
            <a:schemeClr val="accent6"/>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128580" tIns="321451" rIns="128580" bIns="321451" anchor="b"/>
          <a:lstStyle/>
          <a:p>
            <a:pPr algn="ctr" fontAlgn="auto">
              <a:spcBef>
                <a:spcPts val="0"/>
              </a:spcBef>
              <a:spcAft>
                <a:spcPts val="0"/>
              </a:spcAft>
              <a:defRPr/>
            </a:pPr>
            <a:endParaRPr lang="en-US" sz="2252" dirty="0">
              <a:solidFill>
                <a:srgbClr val="FFFFFF"/>
              </a:solidFill>
              <a:latin typeface="Arial" panose="020B0604020202020204" pitchFamily="34" charset="0"/>
              <a:sym typeface="Arial" panose="020B0604020202020204" pitchFamily="34" charset="0"/>
            </a:endParaRPr>
          </a:p>
        </p:txBody>
      </p:sp>
      <p:sp>
        <p:nvSpPr>
          <p:cNvPr id="162" name="Right Arrow Callout 161"/>
          <p:cNvSpPr/>
          <p:nvPr/>
        </p:nvSpPr>
        <p:spPr>
          <a:xfrm>
            <a:off x="4390170" y="4264250"/>
            <a:ext cx="2543148" cy="2189886"/>
          </a:xfrm>
          <a:prstGeom prst="rightArrowCallout">
            <a:avLst>
              <a:gd name="adj1" fmla="val 50000"/>
              <a:gd name="adj2" fmla="val 14426"/>
              <a:gd name="adj3" fmla="val 15009"/>
              <a:gd name="adj4" fmla="val 87066"/>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128580" tIns="321451" rIns="128580" bIns="321451" anchor="b"/>
          <a:lstStyle/>
          <a:p>
            <a:pPr algn="ctr" fontAlgn="auto">
              <a:spcBef>
                <a:spcPts val="0"/>
              </a:spcBef>
              <a:spcAft>
                <a:spcPts val="0"/>
              </a:spcAft>
              <a:defRPr/>
            </a:pPr>
            <a:endParaRPr lang="en-US" sz="2252" dirty="0">
              <a:solidFill>
                <a:srgbClr val="FFFFFF"/>
              </a:solidFill>
              <a:latin typeface="Arial" panose="020B0604020202020204" pitchFamily="34" charset="0"/>
              <a:sym typeface="Arial" panose="020B0604020202020204" pitchFamily="34" charset="0"/>
            </a:endParaRPr>
          </a:p>
        </p:txBody>
      </p:sp>
      <p:sp>
        <p:nvSpPr>
          <p:cNvPr id="163" name="Right Arrow Callout 162"/>
          <p:cNvSpPr/>
          <p:nvPr/>
        </p:nvSpPr>
        <p:spPr>
          <a:xfrm>
            <a:off x="2208656" y="4264250"/>
            <a:ext cx="2541473" cy="2189886"/>
          </a:xfrm>
          <a:prstGeom prst="rightArrowCallout">
            <a:avLst>
              <a:gd name="adj1" fmla="val 50000"/>
              <a:gd name="adj2" fmla="val 14426"/>
              <a:gd name="adj3" fmla="val 15009"/>
              <a:gd name="adj4" fmla="val 87066"/>
            </a:avLst>
          </a:prstGeom>
          <a:solidFill>
            <a:schemeClr val="accent4"/>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128580" tIns="321451" rIns="128580" bIns="321451" anchor="b"/>
          <a:lstStyle/>
          <a:p>
            <a:pPr algn="ctr" fontAlgn="auto">
              <a:spcBef>
                <a:spcPts val="0"/>
              </a:spcBef>
              <a:spcAft>
                <a:spcPts val="0"/>
              </a:spcAft>
              <a:defRPr/>
            </a:pPr>
            <a:endParaRPr lang="en-US" sz="2252" dirty="0">
              <a:solidFill>
                <a:srgbClr val="FFFFFF"/>
              </a:solidFill>
              <a:latin typeface="Arial" panose="020B0604020202020204" pitchFamily="34" charset="0"/>
              <a:sym typeface="Arial" panose="020B0604020202020204" pitchFamily="34" charset="0"/>
            </a:endParaRPr>
          </a:p>
        </p:txBody>
      </p:sp>
      <p:sp>
        <p:nvSpPr>
          <p:cNvPr id="164" name="Down Arrow Callout 163"/>
          <p:cNvSpPr/>
          <p:nvPr/>
        </p:nvSpPr>
        <p:spPr>
          <a:xfrm>
            <a:off x="2201959" y="2074365"/>
            <a:ext cx="2221695" cy="2549843"/>
          </a:xfrm>
          <a:prstGeom prst="downArrowCallout">
            <a:avLst>
              <a:gd name="adj1" fmla="val 50000"/>
              <a:gd name="adj2" fmla="val 14600"/>
              <a:gd name="adj3" fmla="val 16145"/>
              <a:gd name="adj4" fmla="val 89520"/>
            </a:avLst>
          </a:prstGeom>
          <a:solidFill>
            <a:schemeClr val="accent3"/>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128580" tIns="321451" rIns="128580" bIns="321451" anchor="b"/>
          <a:lstStyle/>
          <a:p>
            <a:pPr algn="ctr" fontAlgn="auto">
              <a:spcBef>
                <a:spcPts val="0"/>
              </a:spcBef>
              <a:spcAft>
                <a:spcPts val="0"/>
              </a:spcAft>
              <a:defRPr/>
            </a:pPr>
            <a:endParaRPr lang="en-US" sz="2252" dirty="0">
              <a:solidFill>
                <a:srgbClr val="FFFFFF"/>
              </a:solidFill>
              <a:latin typeface="Arial" panose="020B0604020202020204" pitchFamily="34" charset="0"/>
              <a:sym typeface="Arial" panose="020B0604020202020204" pitchFamily="34" charset="0"/>
            </a:endParaRPr>
          </a:p>
        </p:txBody>
      </p:sp>
      <p:sp>
        <p:nvSpPr>
          <p:cNvPr id="165" name="Right Arrow Callout 164"/>
          <p:cNvSpPr/>
          <p:nvPr/>
        </p:nvSpPr>
        <p:spPr>
          <a:xfrm>
            <a:off x="353" y="2074365"/>
            <a:ext cx="2543148" cy="2191559"/>
          </a:xfrm>
          <a:prstGeom prst="rightArrowCallout">
            <a:avLst>
              <a:gd name="adj1" fmla="val 50000"/>
              <a:gd name="adj2" fmla="val 14426"/>
              <a:gd name="adj3" fmla="val 15009"/>
              <a:gd name="adj4" fmla="val 87066"/>
            </a:avLst>
          </a:prstGeom>
          <a:solidFill>
            <a:schemeClr val="accent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128580" tIns="321451" rIns="128580" bIns="321451" anchor="b"/>
          <a:lstStyle/>
          <a:p>
            <a:pPr algn="ctr" fontAlgn="auto">
              <a:spcBef>
                <a:spcPts val="0"/>
              </a:spcBef>
              <a:spcAft>
                <a:spcPts val="0"/>
              </a:spcAft>
              <a:defRPr/>
            </a:pPr>
            <a:endParaRPr lang="en-US" sz="2252" dirty="0">
              <a:solidFill>
                <a:srgbClr val="FFFFFF"/>
              </a:solidFill>
              <a:latin typeface="Arial" panose="020B0604020202020204" pitchFamily="34" charset="0"/>
              <a:sym typeface="Arial" panose="020B0604020202020204" pitchFamily="34" charset="0"/>
            </a:endParaRPr>
          </a:p>
        </p:txBody>
      </p:sp>
      <p:sp>
        <p:nvSpPr>
          <p:cNvPr id="171" name="Isosceles Triangle 170"/>
          <p:cNvSpPr/>
          <p:nvPr/>
        </p:nvSpPr>
        <p:spPr>
          <a:xfrm rot="5400000">
            <a:off x="2108203" y="3005234"/>
            <a:ext cx="510638" cy="329822"/>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252">
              <a:latin typeface="Arial" panose="020B0604020202020204" pitchFamily="34" charset="0"/>
              <a:sym typeface="Arial" panose="020B0604020202020204" pitchFamily="34" charset="0"/>
            </a:endParaRPr>
          </a:p>
        </p:txBody>
      </p:sp>
      <p:sp>
        <p:nvSpPr>
          <p:cNvPr id="179" name="Subtitle 2"/>
          <p:cNvSpPr txBox="1"/>
          <p:nvPr/>
        </p:nvSpPr>
        <p:spPr>
          <a:xfrm>
            <a:off x="4750129" y="2251833"/>
            <a:ext cx="5077922" cy="1565399"/>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grpSp>
        <p:nvGrpSpPr>
          <p:cNvPr id="180" name="Group 8"/>
          <p:cNvGrpSpPr>
            <a:grpSpLocks noChangeAspect="1"/>
          </p:cNvGrpSpPr>
          <p:nvPr/>
        </p:nvGrpSpPr>
        <p:grpSpPr bwMode="auto">
          <a:xfrm>
            <a:off x="3313644" y="2425952"/>
            <a:ext cx="423578" cy="458738"/>
            <a:chOff x="2853" y="1431"/>
            <a:chExt cx="190" cy="206"/>
          </a:xfrm>
        </p:grpSpPr>
        <p:sp>
          <p:nvSpPr>
            <p:cNvPr id="151593"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4"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5"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6"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7"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8"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187" name="Group 17"/>
          <p:cNvGrpSpPr>
            <a:grpSpLocks noChangeAspect="1"/>
          </p:cNvGrpSpPr>
          <p:nvPr/>
        </p:nvGrpSpPr>
        <p:grpSpPr bwMode="auto">
          <a:xfrm>
            <a:off x="681763" y="2439346"/>
            <a:ext cx="510638" cy="522358"/>
            <a:chOff x="3263" y="1117"/>
            <a:chExt cx="229" cy="234"/>
          </a:xfrm>
        </p:grpSpPr>
        <p:sp>
          <p:nvSpPr>
            <p:cNvPr id="151583"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84"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85"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86"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87"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88"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89"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0"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1"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51592"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198" name="Picture 197"/>
          <p:cNvPicPr>
            <a:picLocks noChangeAspect="1"/>
          </p:cNvPicPr>
          <p:nvPr/>
        </p:nvPicPr>
        <p:blipFill>
          <a:blip r:embed="rId3"/>
          <a:srcRect/>
          <a:stretch>
            <a:fillRect/>
          </a:stretch>
        </p:blipFill>
        <p:spPr bwMode="auto">
          <a:xfrm>
            <a:off x="3079252" y="4841857"/>
            <a:ext cx="408511" cy="542449"/>
          </a:xfrm>
          <a:prstGeom prst="rect">
            <a:avLst/>
          </a:prstGeom>
          <a:noFill/>
          <a:ln w="9525">
            <a:noFill/>
            <a:miter lim="800000"/>
            <a:headEnd/>
            <a:tailEnd/>
          </a:ln>
        </p:spPr>
      </p:pic>
      <p:pic>
        <p:nvPicPr>
          <p:cNvPr id="199" name="Picture 198"/>
          <p:cNvPicPr>
            <a:picLocks noChangeAspect="1"/>
          </p:cNvPicPr>
          <p:nvPr/>
        </p:nvPicPr>
        <p:blipFill>
          <a:blip r:embed="rId4"/>
          <a:srcRect/>
          <a:stretch>
            <a:fillRect/>
          </a:stretch>
        </p:blipFill>
        <p:spPr bwMode="auto">
          <a:xfrm>
            <a:off x="5326061" y="4594073"/>
            <a:ext cx="676387" cy="760098"/>
          </a:xfrm>
          <a:prstGeom prst="rect">
            <a:avLst/>
          </a:prstGeom>
          <a:noFill/>
          <a:ln w="9525">
            <a:noFill/>
            <a:miter lim="800000"/>
            <a:headEnd/>
            <a:tailEnd/>
          </a:ln>
        </p:spPr>
      </p:pic>
      <p:pic>
        <p:nvPicPr>
          <p:cNvPr id="200" name="Picture 199"/>
          <p:cNvPicPr>
            <a:picLocks noChangeAspect="1"/>
          </p:cNvPicPr>
          <p:nvPr/>
        </p:nvPicPr>
        <p:blipFill>
          <a:blip r:embed="rId5"/>
          <a:srcRect/>
          <a:stretch>
            <a:fillRect/>
          </a:stretch>
        </p:blipFill>
        <p:spPr bwMode="auto">
          <a:xfrm>
            <a:off x="7405448" y="4694526"/>
            <a:ext cx="634531" cy="654622"/>
          </a:xfrm>
          <a:prstGeom prst="rect">
            <a:avLst/>
          </a:prstGeom>
          <a:noFill/>
          <a:ln w="9525">
            <a:noFill/>
            <a:miter lim="800000"/>
            <a:headEnd/>
            <a:tailEnd/>
          </a:ln>
        </p:spPr>
      </p:pic>
      <p:sp>
        <p:nvSpPr>
          <p:cNvPr id="151567" name="TextBox 200"/>
          <p:cNvSpPr txBox="1">
            <a:spLocks noChangeArrowheads="1"/>
          </p:cNvSpPr>
          <p:nvPr/>
        </p:nvSpPr>
        <p:spPr bwMode="auto">
          <a:xfrm>
            <a:off x="221350" y="3186050"/>
            <a:ext cx="1801466" cy="672016"/>
          </a:xfrm>
          <a:prstGeom prst="rect">
            <a:avLst/>
          </a:prstGeom>
          <a:noFill/>
          <a:ln w="9525">
            <a:noFill/>
            <a:miter lim="800000"/>
          </a:ln>
        </p:spPr>
        <p:txBody>
          <a:bodyPr lIns="86777" tIns="43389" rIns="86777" bIns="43389">
            <a:spAutoFit/>
          </a:bodyPr>
          <a:lstStyle/>
          <a:p>
            <a:pPr algn="ctr"/>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1568" name="TextBox 202"/>
          <p:cNvSpPr txBox="1">
            <a:spLocks noChangeArrowheads="1"/>
          </p:cNvSpPr>
          <p:nvPr/>
        </p:nvSpPr>
        <p:spPr bwMode="auto">
          <a:xfrm>
            <a:off x="2494947" y="3237950"/>
            <a:ext cx="1801466" cy="672016"/>
          </a:xfrm>
          <a:prstGeom prst="rect">
            <a:avLst/>
          </a:prstGeom>
          <a:noFill/>
          <a:ln w="9525">
            <a:noFill/>
            <a:miter lim="800000"/>
          </a:ln>
        </p:spPr>
        <p:txBody>
          <a:bodyPr lIns="86777" tIns="43389" rIns="86777" bIns="43389">
            <a:spAutoFit/>
          </a:bodyPr>
          <a:lstStyle/>
          <a:p>
            <a:pPr algn="ctr"/>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1569" name="TextBox 203"/>
          <p:cNvSpPr txBox="1">
            <a:spLocks noChangeArrowheads="1"/>
          </p:cNvSpPr>
          <p:nvPr/>
        </p:nvSpPr>
        <p:spPr bwMode="auto">
          <a:xfrm>
            <a:off x="2362685" y="5550055"/>
            <a:ext cx="1803139" cy="672016"/>
          </a:xfrm>
          <a:prstGeom prst="rect">
            <a:avLst/>
          </a:prstGeom>
          <a:noFill/>
          <a:ln w="9525">
            <a:noFill/>
            <a:miter lim="800000"/>
          </a:ln>
        </p:spPr>
        <p:txBody>
          <a:bodyPr lIns="86777" tIns="43389" rIns="86777" bIns="43389">
            <a:spAutoFit/>
          </a:bodyPr>
          <a:lstStyle/>
          <a:p>
            <a:pPr algn="ctr"/>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1570" name="TextBox 204"/>
          <p:cNvSpPr txBox="1">
            <a:spLocks noChangeArrowheads="1"/>
          </p:cNvSpPr>
          <p:nvPr/>
        </p:nvSpPr>
        <p:spPr bwMode="auto">
          <a:xfrm>
            <a:off x="4775241" y="5550055"/>
            <a:ext cx="1803140" cy="672016"/>
          </a:xfrm>
          <a:prstGeom prst="rect">
            <a:avLst/>
          </a:prstGeom>
          <a:noFill/>
          <a:ln w="9525">
            <a:noFill/>
            <a:miter lim="800000"/>
          </a:ln>
        </p:spPr>
        <p:txBody>
          <a:bodyPr lIns="86777" tIns="43389" rIns="86777" bIns="43389">
            <a:spAutoFit/>
          </a:bodyPr>
          <a:lstStyle/>
          <a:p>
            <a:pPr algn="ctr"/>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51571" name="TextBox 205"/>
          <p:cNvSpPr txBox="1">
            <a:spLocks noChangeArrowheads="1"/>
          </p:cNvSpPr>
          <p:nvPr/>
        </p:nvSpPr>
        <p:spPr bwMode="auto">
          <a:xfrm>
            <a:off x="6821144" y="5550055"/>
            <a:ext cx="1803140" cy="672016"/>
          </a:xfrm>
          <a:prstGeom prst="rect">
            <a:avLst/>
          </a:prstGeom>
          <a:noFill/>
          <a:ln w="9525">
            <a:noFill/>
            <a:miter lim="800000"/>
          </a:ln>
        </p:spPr>
        <p:txBody>
          <a:bodyPr lIns="86777" tIns="43389" rIns="86777" bIns="43389">
            <a:spAutoFit/>
          </a:bodyPr>
          <a:lstStyle/>
          <a:p>
            <a:pPr algn="ctr"/>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grpSp>
        <p:nvGrpSpPr>
          <p:cNvPr id="207" name="Group 17"/>
          <p:cNvGrpSpPr>
            <a:grpSpLocks noChangeAspect="1"/>
          </p:cNvGrpSpPr>
          <p:nvPr/>
        </p:nvGrpSpPr>
        <p:grpSpPr bwMode="auto">
          <a:xfrm>
            <a:off x="9618774" y="4347961"/>
            <a:ext cx="1823230" cy="1861738"/>
            <a:chOff x="3263" y="1117"/>
            <a:chExt cx="229" cy="234"/>
          </a:xfrm>
        </p:grpSpPr>
        <p:sp>
          <p:nvSpPr>
            <p:cNvPr id="151573"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74"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75"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76"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77"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78"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79"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80"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81"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51582"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grpSp>
      <p:sp>
        <p:nvSpPr>
          <p:cNvPr id="46" name="文本框 4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文本框 4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椭圆 47"/>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050587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200"/>
                                        <p:tgtEl>
                                          <p:spTgt spid="1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200"/>
                                        <p:tgtEl>
                                          <p:spTgt spid="17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64"/>
                                        </p:tgtEl>
                                        <p:attrNameLst>
                                          <p:attrName>style.visibility</p:attrName>
                                        </p:attrNameLst>
                                      </p:cBhvr>
                                      <p:to>
                                        <p:strVal val="visible"/>
                                      </p:to>
                                    </p:set>
                                    <p:animEffect transition="in" filter="fade">
                                      <p:cBhvr>
                                        <p:cTn id="14" dur="200"/>
                                        <p:tgtEl>
                                          <p:spTgt spid="16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3"/>
                                        </p:tgtEl>
                                        <p:attrNameLst>
                                          <p:attrName>style.visibility</p:attrName>
                                        </p:attrNameLst>
                                      </p:cBhvr>
                                      <p:to>
                                        <p:strVal val="visible"/>
                                      </p:to>
                                    </p:set>
                                    <p:animEffect transition="in" filter="fade">
                                      <p:cBhvr>
                                        <p:cTn id="18" dur="200"/>
                                        <p:tgtEl>
                                          <p:spTgt spid="16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2"/>
                                        </p:tgtEl>
                                        <p:attrNameLst>
                                          <p:attrName>style.visibility</p:attrName>
                                        </p:attrNameLst>
                                      </p:cBhvr>
                                      <p:to>
                                        <p:strVal val="visible"/>
                                      </p:to>
                                    </p:set>
                                    <p:animEffect transition="in" filter="fade">
                                      <p:cBhvr>
                                        <p:cTn id="22" dur="200"/>
                                        <p:tgtEl>
                                          <p:spTgt spid="16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Effect transition="in" filter="fade">
                                      <p:cBhvr>
                                        <p:cTn id="26" dur="200"/>
                                        <p:tgtEl>
                                          <p:spTgt spid="16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79"/>
                                        </p:tgtEl>
                                        <p:attrNameLst>
                                          <p:attrName>style.visibility</p:attrName>
                                        </p:attrNameLst>
                                      </p:cBhvr>
                                      <p:to>
                                        <p:strVal val="visible"/>
                                      </p:to>
                                    </p:set>
                                    <p:animEffect transition="in" filter="fade">
                                      <p:cBhvr>
                                        <p:cTn id="30" dur="500"/>
                                        <p:tgtEl>
                                          <p:spTgt spid="179"/>
                                        </p:tgtEl>
                                      </p:cBhvr>
                                    </p:animEffect>
                                  </p:childTnLst>
                                </p:cTn>
                              </p:par>
                              <p:par>
                                <p:cTn id="31" presetID="10" presetClass="entr" presetSubtype="0" fill="hold" nodeType="withEffect">
                                  <p:stCondLst>
                                    <p:cond delay="1900"/>
                                  </p:stCondLst>
                                  <p:childTnLst>
                                    <p:set>
                                      <p:cBhvr>
                                        <p:cTn id="32" dur="1" fill="hold">
                                          <p:stCondLst>
                                            <p:cond delay="0"/>
                                          </p:stCondLst>
                                        </p:cTn>
                                        <p:tgtEl>
                                          <p:spTgt spid="180"/>
                                        </p:tgtEl>
                                        <p:attrNameLst>
                                          <p:attrName>style.visibility</p:attrName>
                                        </p:attrNameLst>
                                      </p:cBhvr>
                                      <p:to>
                                        <p:strVal val="visible"/>
                                      </p:to>
                                    </p:set>
                                    <p:animEffect transition="in" filter="fade">
                                      <p:cBhvr>
                                        <p:cTn id="33" dur="500"/>
                                        <p:tgtEl>
                                          <p:spTgt spid="180"/>
                                        </p:tgtEl>
                                      </p:cBhvr>
                                    </p:animEffect>
                                  </p:childTnLst>
                                </p:cTn>
                              </p:par>
                              <p:par>
                                <p:cTn id="34" presetID="10" presetClass="entr" presetSubtype="0" fill="hold" nodeType="withEffect">
                                  <p:stCondLst>
                                    <p:cond delay="2700"/>
                                  </p:stCondLst>
                                  <p:childTnLst>
                                    <p:set>
                                      <p:cBhvr>
                                        <p:cTn id="35" dur="1" fill="hold">
                                          <p:stCondLst>
                                            <p:cond delay="0"/>
                                          </p:stCondLst>
                                        </p:cTn>
                                        <p:tgtEl>
                                          <p:spTgt spid="187"/>
                                        </p:tgtEl>
                                        <p:attrNameLst>
                                          <p:attrName>style.visibility</p:attrName>
                                        </p:attrNameLst>
                                      </p:cBhvr>
                                      <p:to>
                                        <p:strVal val="visible"/>
                                      </p:to>
                                    </p:set>
                                    <p:animEffect transition="in" filter="fade">
                                      <p:cBhvr>
                                        <p:cTn id="36" dur="500"/>
                                        <p:tgtEl>
                                          <p:spTgt spid="18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98"/>
                                        </p:tgtEl>
                                        <p:attrNameLst>
                                          <p:attrName>style.visibility</p:attrName>
                                        </p:attrNameLst>
                                      </p:cBhvr>
                                      <p:to>
                                        <p:strVal val="visible"/>
                                      </p:to>
                                    </p:set>
                                    <p:animEffect transition="in" filter="fade">
                                      <p:cBhvr>
                                        <p:cTn id="40" dur="200"/>
                                        <p:tgtEl>
                                          <p:spTgt spid="198"/>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99"/>
                                        </p:tgtEl>
                                        <p:attrNameLst>
                                          <p:attrName>style.visibility</p:attrName>
                                        </p:attrNameLst>
                                      </p:cBhvr>
                                      <p:to>
                                        <p:strVal val="visible"/>
                                      </p:to>
                                    </p:set>
                                    <p:animEffect transition="in" filter="fade">
                                      <p:cBhvr>
                                        <p:cTn id="44" dur="200"/>
                                        <p:tgtEl>
                                          <p:spTgt spid="199"/>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200"/>
                                        </p:tgtEl>
                                        <p:attrNameLst>
                                          <p:attrName>style.visibility</p:attrName>
                                        </p:attrNameLst>
                                      </p:cBhvr>
                                      <p:to>
                                        <p:strVal val="visible"/>
                                      </p:to>
                                    </p:set>
                                    <p:animEffect transition="in" filter="fade">
                                      <p:cBhvr>
                                        <p:cTn id="48" dur="200"/>
                                        <p:tgtEl>
                                          <p:spTgt spid="200"/>
                                        </p:tgtEl>
                                      </p:cBhvr>
                                    </p:animEffect>
                                  </p:childTnLst>
                                </p:cTn>
                              </p:par>
                              <p:par>
                                <p:cTn id="49" presetID="10" presetClass="entr" presetSubtype="0" fill="hold" nodeType="withEffect">
                                  <p:stCondLst>
                                    <p:cond delay="2700"/>
                                  </p:stCondLst>
                                  <p:childTnLst>
                                    <p:set>
                                      <p:cBhvr>
                                        <p:cTn id="50" dur="1" fill="hold">
                                          <p:stCondLst>
                                            <p:cond delay="0"/>
                                          </p:stCondLst>
                                        </p:cTn>
                                        <p:tgtEl>
                                          <p:spTgt spid="207"/>
                                        </p:tgtEl>
                                        <p:attrNameLst>
                                          <p:attrName>style.visibility</p:attrName>
                                        </p:attrNameLst>
                                      </p:cBhvr>
                                      <p:to>
                                        <p:strVal val="visible"/>
                                      </p:to>
                                    </p:set>
                                    <p:animEffect transition="in" filter="fade">
                                      <p:cBhvr>
                                        <p:cTn id="51"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animBg="1"/>
      <p:bldP spid="163" grpId="0" animBg="1"/>
      <p:bldP spid="164" grpId="0" animBg="1"/>
      <p:bldP spid="165" grpId="0" animBg="1"/>
      <p:bldP spid="171" grpId="0" animBg="1"/>
      <p:bldP spid="1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a:spLocks noEditPoints="1"/>
          </p:cNvSpPr>
          <p:nvPr/>
        </p:nvSpPr>
        <p:spPr bwMode="auto">
          <a:xfrm>
            <a:off x="8013192" y="2943287"/>
            <a:ext cx="452041" cy="440322"/>
          </a:xfrm>
          <a:custGeom>
            <a:avLst/>
            <a:gdLst>
              <a:gd name="T0" fmla="*/ 57 w 114"/>
              <a:gd name="T1" fmla="*/ 111 h 111"/>
              <a:gd name="T2" fmla="*/ 0 w 114"/>
              <a:gd name="T3" fmla="*/ 56 h 111"/>
              <a:gd name="T4" fmla="*/ 57 w 114"/>
              <a:gd name="T5" fmla="*/ 0 h 111"/>
              <a:gd name="T6" fmla="*/ 114 w 114"/>
              <a:gd name="T7" fmla="*/ 56 h 111"/>
              <a:gd name="T8" fmla="*/ 57 w 114"/>
              <a:gd name="T9" fmla="*/ 111 h 111"/>
              <a:gd name="T10" fmla="*/ 57 w 114"/>
              <a:gd name="T11" fmla="*/ 4 h 111"/>
              <a:gd name="T12" fmla="*/ 3 w 114"/>
              <a:gd name="T13" fmla="*/ 56 h 111"/>
              <a:gd name="T14" fmla="*/ 57 w 114"/>
              <a:gd name="T15" fmla="*/ 107 h 111"/>
              <a:gd name="T16" fmla="*/ 110 w 114"/>
              <a:gd name="T17" fmla="*/ 56 h 111"/>
              <a:gd name="T18" fmla="*/ 57 w 114"/>
              <a:gd name="T19" fmla="*/ 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1">
                <a:moveTo>
                  <a:pt x="57" y="111"/>
                </a:moveTo>
                <a:cubicBezTo>
                  <a:pt x="25" y="111"/>
                  <a:pt x="0" y="86"/>
                  <a:pt x="0" y="56"/>
                </a:cubicBezTo>
                <a:cubicBezTo>
                  <a:pt x="0" y="25"/>
                  <a:pt x="25" y="0"/>
                  <a:pt x="57" y="0"/>
                </a:cubicBezTo>
                <a:cubicBezTo>
                  <a:pt x="88" y="0"/>
                  <a:pt x="114" y="25"/>
                  <a:pt x="114" y="56"/>
                </a:cubicBezTo>
                <a:cubicBezTo>
                  <a:pt x="114" y="86"/>
                  <a:pt x="88" y="111"/>
                  <a:pt x="57" y="111"/>
                </a:cubicBezTo>
                <a:close/>
                <a:moveTo>
                  <a:pt x="57" y="4"/>
                </a:moveTo>
                <a:cubicBezTo>
                  <a:pt x="27" y="4"/>
                  <a:pt x="3" y="27"/>
                  <a:pt x="3" y="56"/>
                </a:cubicBezTo>
                <a:cubicBezTo>
                  <a:pt x="3" y="84"/>
                  <a:pt x="27" y="107"/>
                  <a:pt x="57" y="107"/>
                </a:cubicBezTo>
                <a:cubicBezTo>
                  <a:pt x="86" y="107"/>
                  <a:pt x="110" y="84"/>
                  <a:pt x="110" y="56"/>
                </a:cubicBezTo>
                <a:cubicBezTo>
                  <a:pt x="110" y="27"/>
                  <a:pt x="86" y="4"/>
                  <a:pt x="57" y="4"/>
                </a:cubicBezTo>
                <a:close/>
              </a:path>
            </a:pathLst>
          </a:custGeom>
          <a:solidFill>
            <a:srgbClr val="FFFFFF"/>
          </a:solid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grpSp>
        <p:nvGrpSpPr>
          <p:cNvPr id="5" name="Group 4"/>
          <p:cNvGrpSpPr/>
          <p:nvPr/>
        </p:nvGrpSpPr>
        <p:grpSpPr>
          <a:xfrm>
            <a:off x="7052942" y="3215303"/>
            <a:ext cx="2420929" cy="3535962"/>
            <a:chOff x="6723982" y="2653403"/>
            <a:chExt cx="2295525" cy="3352800"/>
          </a:xfrm>
          <a:solidFill>
            <a:schemeClr val="accent5"/>
          </a:solidFill>
        </p:grpSpPr>
        <p:sp>
          <p:nvSpPr>
            <p:cNvPr id="6" name="Freeform 22"/>
            <p:cNvSpPr/>
            <p:nvPr/>
          </p:nvSpPr>
          <p:spPr bwMode="auto">
            <a:xfrm>
              <a:off x="6723982" y="3221728"/>
              <a:ext cx="2295525" cy="2784475"/>
            </a:xfrm>
            <a:custGeom>
              <a:avLst/>
              <a:gdLst>
                <a:gd name="T0" fmla="*/ 550 w 611"/>
                <a:gd name="T1" fmla="*/ 269 h 741"/>
                <a:gd name="T2" fmla="*/ 394 w 611"/>
                <a:gd name="T3" fmla="*/ 164 h 741"/>
                <a:gd name="T4" fmla="*/ 386 w 611"/>
                <a:gd name="T5" fmla="*/ 161 h 741"/>
                <a:gd name="T6" fmla="*/ 386 w 611"/>
                <a:gd name="T7" fmla="*/ 152 h 741"/>
                <a:gd name="T8" fmla="*/ 386 w 611"/>
                <a:gd name="T9" fmla="*/ 151 h 741"/>
                <a:gd name="T10" fmla="*/ 386 w 611"/>
                <a:gd name="T11" fmla="*/ 0 h 741"/>
                <a:gd name="T12" fmla="*/ 225 w 611"/>
                <a:gd name="T13" fmla="*/ 0 h 741"/>
                <a:gd name="T14" fmla="*/ 225 w 611"/>
                <a:gd name="T15" fmla="*/ 151 h 741"/>
                <a:gd name="T16" fmla="*/ 225 w 611"/>
                <a:gd name="T17" fmla="*/ 152 h 741"/>
                <a:gd name="T18" fmla="*/ 226 w 611"/>
                <a:gd name="T19" fmla="*/ 161 h 741"/>
                <a:gd name="T20" fmla="*/ 217 w 611"/>
                <a:gd name="T21" fmla="*/ 164 h 741"/>
                <a:gd name="T22" fmla="*/ 62 w 611"/>
                <a:gd name="T23" fmla="*/ 269 h 741"/>
                <a:gd name="T24" fmla="*/ 0 w 611"/>
                <a:gd name="T25" fmla="*/ 446 h 741"/>
                <a:gd name="T26" fmla="*/ 90 w 611"/>
                <a:gd name="T27" fmla="*/ 655 h 741"/>
                <a:gd name="T28" fmla="*/ 306 w 611"/>
                <a:gd name="T29" fmla="*/ 741 h 741"/>
                <a:gd name="T30" fmla="*/ 522 w 611"/>
                <a:gd name="T31" fmla="*/ 655 h 741"/>
                <a:gd name="T32" fmla="*/ 611 w 611"/>
                <a:gd name="T33" fmla="*/ 446 h 741"/>
                <a:gd name="T34" fmla="*/ 550 w 611"/>
                <a:gd name="T35" fmla="*/ 269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1" h="741">
                  <a:moveTo>
                    <a:pt x="550" y="269"/>
                  </a:moveTo>
                  <a:cubicBezTo>
                    <a:pt x="511" y="219"/>
                    <a:pt x="456" y="182"/>
                    <a:pt x="394" y="164"/>
                  </a:cubicBezTo>
                  <a:cubicBezTo>
                    <a:pt x="386" y="161"/>
                    <a:pt x="386" y="161"/>
                    <a:pt x="386" y="161"/>
                  </a:cubicBezTo>
                  <a:cubicBezTo>
                    <a:pt x="386" y="152"/>
                    <a:pt x="386" y="152"/>
                    <a:pt x="386" y="152"/>
                  </a:cubicBezTo>
                  <a:cubicBezTo>
                    <a:pt x="386" y="152"/>
                    <a:pt x="386" y="151"/>
                    <a:pt x="386" y="151"/>
                  </a:cubicBezTo>
                  <a:cubicBezTo>
                    <a:pt x="386" y="0"/>
                    <a:pt x="386" y="0"/>
                    <a:pt x="386" y="0"/>
                  </a:cubicBezTo>
                  <a:cubicBezTo>
                    <a:pt x="225" y="0"/>
                    <a:pt x="225" y="0"/>
                    <a:pt x="225" y="0"/>
                  </a:cubicBezTo>
                  <a:cubicBezTo>
                    <a:pt x="225" y="151"/>
                    <a:pt x="225" y="151"/>
                    <a:pt x="225" y="151"/>
                  </a:cubicBezTo>
                  <a:cubicBezTo>
                    <a:pt x="225" y="151"/>
                    <a:pt x="225" y="152"/>
                    <a:pt x="225" y="152"/>
                  </a:cubicBezTo>
                  <a:cubicBezTo>
                    <a:pt x="226" y="161"/>
                    <a:pt x="226" y="161"/>
                    <a:pt x="226" y="161"/>
                  </a:cubicBezTo>
                  <a:cubicBezTo>
                    <a:pt x="217" y="164"/>
                    <a:pt x="217" y="164"/>
                    <a:pt x="217" y="164"/>
                  </a:cubicBezTo>
                  <a:cubicBezTo>
                    <a:pt x="156" y="182"/>
                    <a:pt x="100" y="219"/>
                    <a:pt x="62" y="269"/>
                  </a:cubicBezTo>
                  <a:cubicBezTo>
                    <a:pt x="22" y="320"/>
                    <a:pt x="0" y="381"/>
                    <a:pt x="0" y="446"/>
                  </a:cubicBezTo>
                  <a:cubicBezTo>
                    <a:pt x="0" y="525"/>
                    <a:pt x="32" y="599"/>
                    <a:pt x="90" y="655"/>
                  </a:cubicBezTo>
                  <a:cubicBezTo>
                    <a:pt x="147" y="710"/>
                    <a:pt x="224" y="741"/>
                    <a:pt x="306" y="741"/>
                  </a:cubicBezTo>
                  <a:cubicBezTo>
                    <a:pt x="387" y="741"/>
                    <a:pt x="464" y="710"/>
                    <a:pt x="522" y="655"/>
                  </a:cubicBezTo>
                  <a:cubicBezTo>
                    <a:pt x="579" y="599"/>
                    <a:pt x="611" y="525"/>
                    <a:pt x="611" y="446"/>
                  </a:cubicBezTo>
                  <a:cubicBezTo>
                    <a:pt x="611" y="381"/>
                    <a:pt x="590" y="320"/>
                    <a:pt x="550" y="269"/>
                  </a:cubicBezTo>
                  <a:close/>
                </a:path>
              </a:pathLst>
            </a:custGeom>
            <a:grp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sp>
          <p:nvSpPr>
            <p:cNvPr id="7" name="Freeform 23"/>
            <p:cNvSpPr/>
            <p:nvPr/>
          </p:nvSpPr>
          <p:spPr bwMode="auto">
            <a:xfrm>
              <a:off x="7452424" y="2653403"/>
              <a:ext cx="871539" cy="568325"/>
            </a:xfrm>
            <a:custGeom>
              <a:avLst/>
              <a:gdLst>
                <a:gd name="T0" fmla="*/ 196 w 232"/>
                <a:gd name="T1" fmla="*/ 50 h 151"/>
                <a:gd name="T2" fmla="*/ 212 w 232"/>
                <a:gd name="T3" fmla="*/ 50 h 151"/>
                <a:gd name="T4" fmla="*/ 232 w 232"/>
                <a:gd name="T5" fmla="*/ 31 h 151"/>
                <a:gd name="T6" fmla="*/ 232 w 232"/>
                <a:gd name="T7" fmla="*/ 18 h 151"/>
                <a:gd name="T8" fmla="*/ 212 w 232"/>
                <a:gd name="T9" fmla="*/ 0 h 151"/>
                <a:gd name="T10" fmla="*/ 19 w 232"/>
                <a:gd name="T11" fmla="*/ 0 h 151"/>
                <a:gd name="T12" fmla="*/ 0 w 232"/>
                <a:gd name="T13" fmla="*/ 18 h 151"/>
                <a:gd name="T14" fmla="*/ 0 w 232"/>
                <a:gd name="T15" fmla="*/ 31 h 151"/>
                <a:gd name="T16" fmla="*/ 19 w 232"/>
                <a:gd name="T17" fmla="*/ 50 h 151"/>
                <a:gd name="T18" fmla="*/ 35 w 232"/>
                <a:gd name="T19" fmla="*/ 50 h 151"/>
                <a:gd name="T20" fmla="*/ 35 w 232"/>
                <a:gd name="T21" fmla="*/ 151 h 151"/>
                <a:gd name="T22" fmla="*/ 196 w 232"/>
                <a:gd name="T23" fmla="*/ 151 h 151"/>
                <a:gd name="T24" fmla="*/ 196 w 232"/>
                <a:gd name="T25"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51">
                  <a:moveTo>
                    <a:pt x="196" y="50"/>
                  </a:moveTo>
                  <a:cubicBezTo>
                    <a:pt x="212" y="50"/>
                    <a:pt x="212" y="50"/>
                    <a:pt x="212" y="50"/>
                  </a:cubicBezTo>
                  <a:cubicBezTo>
                    <a:pt x="223" y="50"/>
                    <a:pt x="232" y="41"/>
                    <a:pt x="232" y="31"/>
                  </a:cubicBezTo>
                  <a:cubicBezTo>
                    <a:pt x="232" y="18"/>
                    <a:pt x="232" y="18"/>
                    <a:pt x="232" y="18"/>
                  </a:cubicBezTo>
                  <a:cubicBezTo>
                    <a:pt x="232" y="8"/>
                    <a:pt x="223" y="0"/>
                    <a:pt x="212" y="0"/>
                  </a:cubicBezTo>
                  <a:cubicBezTo>
                    <a:pt x="19" y="0"/>
                    <a:pt x="19" y="0"/>
                    <a:pt x="19" y="0"/>
                  </a:cubicBezTo>
                  <a:cubicBezTo>
                    <a:pt x="9" y="0"/>
                    <a:pt x="0" y="8"/>
                    <a:pt x="0" y="18"/>
                  </a:cubicBezTo>
                  <a:cubicBezTo>
                    <a:pt x="0" y="31"/>
                    <a:pt x="0" y="31"/>
                    <a:pt x="0" y="31"/>
                  </a:cubicBezTo>
                  <a:cubicBezTo>
                    <a:pt x="0" y="41"/>
                    <a:pt x="9" y="50"/>
                    <a:pt x="19" y="50"/>
                  </a:cubicBezTo>
                  <a:cubicBezTo>
                    <a:pt x="35" y="50"/>
                    <a:pt x="35" y="50"/>
                    <a:pt x="35" y="50"/>
                  </a:cubicBezTo>
                  <a:cubicBezTo>
                    <a:pt x="35" y="151"/>
                    <a:pt x="35" y="151"/>
                    <a:pt x="35" y="151"/>
                  </a:cubicBezTo>
                  <a:cubicBezTo>
                    <a:pt x="196" y="151"/>
                    <a:pt x="196" y="151"/>
                    <a:pt x="196" y="151"/>
                  </a:cubicBezTo>
                  <a:lnTo>
                    <a:pt x="196" y="50"/>
                  </a:lnTo>
                  <a:close/>
                </a:path>
              </a:pathLst>
            </a:custGeom>
            <a:solidFill>
              <a:schemeClr val="bg1">
                <a:lumMod val="85000"/>
              </a:schemeClr>
            </a:solid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grpSp>
      <p:grpSp>
        <p:nvGrpSpPr>
          <p:cNvPr id="156677" name="Group 7"/>
          <p:cNvGrpSpPr/>
          <p:nvPr/>
        </p:nvGrpSpPr>
        <p:grpSpPr bwMode="auto">
          <a:xfrm>
            <a:off x="3368893" y="3209489"/>
            <a:ext cx="2419255" cy="3535962"/>
            <a:chOff x="3190205" y="2653403"/>
            <a:chExt cx="2293939" cy="3352800"/>
          </a:xfrm>
        </p:grpSpPr>
        <p:sp>
          <p:nvSpPr>
            <p:cNvPr id="9" name="Freeform 21"/>
            <p:cNvSpPr/>
            <p:nvPr/>
          </p:nvSpPr>
          <p:spPr bwMode="auto">
            <a:xfrm>
              <a:off x="3190205" y="3221728"/>
              <a:ext cx="2293939" cy="2784475"/>
            </a:xfrm>
            <a:custGeom>
              <a:avLst/>
              <a:gdLst>
                <a:gd name="T0" fmla="*/ 549 w 611"/>
                <a:gd name="T1" fmla="*/ 269 h 741"/>
                <a:gd name="T2" fmla="*/ 394 w 611"/>
                <a:gd name="T3" fmla="*/ 164 h 741"/>
                <a:gd name="T4" fmla="*/ 385 w 611"/>
                <a:gd name="T5" fmla="*/ 161 h 741"/>
                <a:gd name="T6" fmla="*/ 386 w 611"/>
                <a:gd name="T7" fmla="*/ 152 h 741"/>
                <a:gd name="T8" fmla="*/ 386 w 611"/>
                <a:gd name="T9" fmla="*/ 151 h 741"/>
                <a:gd name="T10" fmla="*/ 386 w 611"/>
                <a:gd name="T11" fmla="*/ 0 h 741"/>
                <a:gd name="T12" fmla="*/ 225 w 611"/>
                <a:gd name="T13" fmla="*/ 0 h 741"/>
                <a:gd name="T14" fmla="*/ 225 w 611"/>
                <a:gd name="T15" fmla="*/ 151 h 741"/>
                <a:gd name="T16" fmla="*/ 225 w 611"/>
                <a:gd name="T17" fmla="*/ 152 h 741"/>
                <a:gd name="T18" fmla="*/ 226 w 611"/>
                <a:gd name="T19" fmla="*/ 161 h 741"/>
                <a:gd name="T20" fmla="*/ 217 w 611"/>
                <a:gd name="T21" fmla="*/ 164 h 741"/>
                <a:gd name="T22" fmla="*/ 61 w 611"/>
                <a:gd name="T23" fmla="*/ 269 h 741"/>
                <a:gd name="T24" fmla="*/ 0 w 611"/>
                <a:gd name="T25" fmla="*/ 446 h 741"/>
                <a:gd name="T26" fmla="*/ 89 w 611"/>
                <a:gd name="T27" fmla="*/ 655 h 741"/>
                <a:gd name="T28" fmla="*/ 305 w 611"/>
                <a:gd name="T29" fmla="*/ 741 h 741"/>
                <a:gd name="T30" fmla="*/ 521 w 611"/>
                <a:gd name="T31" fmla="*/ 655 h 741"/>
                <a:gd name="T32" fmla="*/ 611 w 611"/>
                <a:gd name="T33" fmla="*/ 446 h 741"/>
                <a:gd name="T34" fmla="*/ 549 w 611"/>
                <a:gd name="T35" fmla="*/ 269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1" h="741">
                  <a:moveTo>
                    <a:pt x="549" y="269"/>
                  </a:moveTo>
                  <a:cubicBezTo>
                    <a:pt x="511" y="219"/>
                    <a:pt x="455" y="182"/>
                    <a:pt x="394" y="164"/>
                  </a:cubicBezTo>
                  <a:cubicBezTo>
                    <a:pt x="385" y="161"/>
                    <a:pt x="385" y="161"/>
                    <a:pt x="385" y="161"/>
                  </a:cubicBezTo>
                  <a:cubicBezTo>
                    <a:pt x="386" y="152"/>
                    <a:pt x="386" y="152"/>
                    <a:pt x="386" y="152"/>
                  </a:cubicBezTo>
                  <a:cubicBezTo>
                    <a:pt x="386" y="152"/>
                    <a:pt x="386" y="151"/>
                    <a:pt x="386" y="151"/>
                  </a:cubicBezTo>
                  <a:cubicBezTo>
                    <a:pt x="386" y="0"/>
                    <a:pt x="386" y="0"/>
                    <a:pt x="386" y="0"/>
                  </a:cubicBezTo>
                  <a:cubicBezTo>
                    <a:pt x="225" y="0"/>
                    <a:pt x="225" y="0"/>
                    <a:pt x="225" y="0"/>
                  </a:cubicBezTo>
                  <a:cubicBezTo>
                    <a:pt x="225" y="151"/>
                    <a:pt x="225" y="151"/>
                    <a:pt x="225" y="151"/>
                  </a:cubicBezTo>
                  <a:cubicBezTo>
                    <a:pt x="225" y="151"/>
                    <a:pt x="225" y="152"/>
                    <a:pt x="225" y="152"/>
                  </a:cubicBezTo>
                  <a:cubicBezTo>
                    <a:pt x="226" y="161"/>
                    <a:pt x="226" y="161"/>
                    <a:pt x="226" y="161"/>
                  </a:cubicBezTo>
                  <a:cubicBezTo>
                    <a:pt x="217" y="164"/>
                    <a:pt x="217" y="164"/>
                    <a:pt x="217" y="164"/>
                  </a:cubicBezTo>
                  <a:cubicBezTo>
                    <a:pt x="155" y="182"/>
                    <a:pt x="100" y="219"/>
                    <a:pt x="61" y="269"/>
                  </a:cubicBezTo>
                  <a:cubicBezTo>
                    <a:pt x="21" y="320"/>
                    <a:pt x="0" y="381"/>
                    <a:pt x="0" y="446"/>
                  </a:cubicBezTo>
                  <a:cubicBezTo>
                    <a:pt x="0" y="525"/>
                    <a:pt x="32" y="599"/>
                    <a:pt x="89" y="655"/>
                  </a:cubicBezTo>
                  <a:cubicBezTo>
                    <a:pt x="147" y="710"/>
                    <a:pt x="224" y="741"/>
                    <a:pt x="305" y="741"/>
                  </a:cubicBezTo>
                  <a:cubicBezTo>
                    <a:pt x="387" y="741"/>
                    <a:pt x="464" y="710"/>
                    <a:pt x="521" y="655"/>
                  </a:cubicBezTo>
                  <a:cubicBezTo>
                    <a:pt x="579" y="599"/>
                    <a:pt x="611" y="525"/>
                    <a:pt x="611" y="446"/>
                  </a:cubicBezTo>
                  <a:cubicBezTo>
                    <a:pt x="611" y="381"/>
                    <a:pt x="590" y="320"/>
                    <a:pt x="549" y="269"/>
                  </a:cubicBezTo>
                  <a:close/>
                </a:path>
              </a:pathLst>
            </a:custGeom>
            <a:solidFill>
              <a:schemeClr val="accent1"/>
            </a:solid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sp>
          <p:nvSpPr>
            <p:cNvPr id="10" name="Freeform 24"/>
            <p:cNvSpPr/>
            <p:nvPr/>
          </p:nvSpPr>
          <p:spPr bwMode="auto">
            <a:xfrm>
              <a:off x="3899818" y="2653403"/>
              <a:ext cx="871537" cy="568325"/>
            </a:xfrm>
            <a:custGeom>
              <a:avLst/>
              <a:gdLst>
                <a:gd name="T0" fmla="*/ 197 w 232"/>
                <a:gd name="T1" fmla="*/ 50 h 151"/>
                <a:gd name="T2" fmla="*/ 213 w 232"/>
                <a:gd name="T3" fmla="*/ 50 h 151"/>
                <a:gd name="T4" fmla="*/ 232 w 232"/>
                <a:gd name="T5" fmla="*/ 31 h 151"/>
                <a:gd name="T6" fmla="*/ 232 w 232"/>
                <a:gd name="T7" fmla="*/ 18 h 151"/>
                <a:gd name="T8" fmla="*/ 213 w 232"/>
                <a:gd name="T9" fmla="*/ 0 h 151"/>
                <a:gd name="T10" fmla="*/ 20 w 232"/>
                <a:gd name="T11" fmla="*/ 0 h 151"/>
                <a:gd name="T12" fmla="*/ 0 w 232"/>
                <a:gd name="T13" fmla="*/ 18 h 151"/>
                <a:gd name="T14" fmla="*/ 0 w 232"/>
                <a:gd name="T15" fmla="*/ 31 h 151"/>
                <a:gd name="T16" fmla="*/ 20 w 232"/>
                <a:gd name="T17" fmla="*/ 50 h 151"/>
                <a:gd name="T18" fmla="*/ 36 w 232"/>
                <a:gd name="T19" fmla="*/ 50 h 151"/>
                <a:gd name="T20" fmla="*/ 36 w 232"/>
                <a:gd name="T21" fmla="*/ 151 h 151"/>
                <a:gd name="T22" fmla="*/ 197 w 232"/>
                <a:gd name="T23" fmla="*/ 151 h 151"/>
                <a:gd name="T24" fmla="*/ 197 w 232"/>
                <a:gd name="T25"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51">
                  <a:moveTo>
                    <a:pt x="197" y="50"/>
                  </a:moveTo>
                  <a:cubicBezTo>
                    <a:pt x="213" y="50"/>
                    <a:pt x="213" y="50"/>
                    <a:pt x="213" y="50"/>
                  </a:cubicBezTo>
                  <a:cubicBezTo>
                    <a:pt x="224" y="50"/>
                    <a:pt x="232" y="41"/>
                    <a:pt x="232" y="31"/>
                  </a:cubicBezTo>
                  <a:cubicBezTo>
                    <a:pt x="232" y="18"/>
                    <a:pt x="232" y="18"/>
                    <a:pt x="232" y="18"/>
                  </a:cubicBezTo>
                  <a:cubicBezTo>
                    <a:pt x="232" y="8"/>
                    <a:pt x="224" y="0"/>
                    <a:pt x="213" y="0"/>
                  </a:cubicBezTo>
                  <a:cubicBezTo>
                    <a:pt x="20" y="0"/>
                    <a:pt x="20" y="0"/>
                    <a:pt x="20" y="0"/>
                  </a:cubicBezTo>
                  <a:cubicBezTo>
                    <a:pt x="9" y="0"/>
                    <a:pt x="0" y="8"/>
                    <a:pt x="0" y="18"/>
                  </a:cubicBezTo>
                  <a:cubicBezTo>
                    <a:pt x="0" y="31"/>
                    <a:pt x="0" y="31"/>
                    <a:pt x="0" y="31"/>
                  </a:cubicBezTo>
                  <a:cubicBezTo>
                    <a:pt x="0" y="41"/>
                    <a:pt x="9" y="50"/>
                    <a:pt x="20" y="50"/>
                  </a:cubicBezTo>
                  <a:cubicBezTo>
                    <a:pt x="36" y="50"/>
                    <a:pt x="36" y="50"/>
                    <a:pt x="36" y="50"/>
                  </a:cubicBezTo>
                  <a:cubicBezTo>
                    <a:pt x="36" y="151"/>
                    <a:pt x="36" y="151"/>
                    <a:pt x="36" y="151"/>
                  </a:cubicBezTo>
                  <a:cubicBezTo>
                    <a:pt x="197" y="151"/>
                    <a:pt x="197" y="151"/>
                    <a:pt x="197" y="151"/>
                  </a:cubicBezTo>
                  <a:lnTo>
                    <a:pt x="197" y="50"/>
                  </a:lnTo>
                  <a:close/>
                </a:path>
              </a:pathLst>
            </a:custGeom>
            <a:solidFill>
              <a:schemeClr val="bg1">
                <a:lumMod val="85000"/>
              </a:schemeClr>
            </a:solid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grpSp>
      <p:grpSp>
        <p:nvGrpSpPr>
          <p:cNvPr id="156678" name="Group 10"/>
          <p:cNvGrpSpPr/>
          <p:nvPr/>
        </p:nvGrpSpPr>
        <p:grpSpPr bwMode="auto">
          <a:xfrm>
            <a:off x="4416957" y="2317127"/>
            <a:ext cx="3798816" cy="4428324"/>
            <a:chOff x="4276057" y="1815205"/>
            <a:chExt cx="3602039" cy="4198936"/>
          </a:xfrm>
        </p:grpSpPr>
        <p:sp>
          <p:nvSpPr>
            <p:cNvPr id="12" name="Freeform 27"/>
            <p:cNvSpPr/>
            <p:nvPr/>
          </p:nvSpPr>
          <p:spPr bwMode="auto">
            <a:xfrm>
              <a:off x="4276057" y="3140767"/>
              <a:ext cx="3602039" cy="2873374"/>
            </a:xfrm>
            <a:custGeom>
              <a:avLst/>
              <a:gdLst>
                <a:gd name="T0" fmla="*/ 950 w 959"/>
                <a:gd name="T1" fmla="*/ 806 h 848"/>
                <a:gd name="T2" fmla="*/ 577 w 959"/>
                <a:gd name="T3" fmla="*/ 182 h 848"/>
                <a:gd name="T4" fmla="*/ 577 w 959"/>
                <a:gd name="T5" fmla="*/ 0 h 848"/>
                <a:gd name="T6" fmla="*/ 382 w 959"/>
                <a:gd name="T7" fmla="*/ 0 h 848"/>
                <a:gd name="T8" fmla="*/ 382 w 959"/>
                <a:gd name="T9" fmla="*/ 182 h 848"/>
                <a:gd name="T10" fmla="*/ 9 w 959"/>
                <a:gd name="T11" fmla="*/ 806 h 848"/>
                <a:gd name="T12" fmla="*/ 4 w 959"/>
                <a:gd name="T13" fmla="*/ 836 h 848"/>
                <a:gd name="T14" fmla="*/ 33 w 959"/>
                <a:gd name="T15" fmla="*/ 848 h 848"/>
                <a:gd name="T16" fmla="*/ 926 w 959"/>
                <a:gd name="T17" fmla="*/ 848 h 848"/>
                <a:gd name="T18" fmla="*/ 954 w 959"/>
                <a:gd name="T19" fmla="*/ 836 h 848"/>
                <a:gd name="T20" fmla="*/ 950 w 959"/>
                <a:gd name="T21" fmla="*/ 80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9" h="848">
                  <a:moveTo>
                    <a:pt x="950" y="806"/>
                  </a:moveTo>
                  <a:cubicBezTo>
                    <a:pt x="577" y="182"/>
                    <a:pt x="577" y="182"/>
                    <a:pt x="577" y="182"/>
                  </a:cubicBezTo>
                  <a:cubicBezTo>
                    <a:pt x="577" y="0"/>
                    <a:pt x="577" y="0"/>
                    <a:pt x="577" y="0"/>
                  </a:cubicBezTo>
                  <a:cubicBezTo>
                    <a:pt x="382" y="0"/>
                    <a:pt x="382" y="0"/>
                    <a:pt x="382" y="0"/>
                  </a:cubicBezTo>
                  <a:cubicBezTo>
                    <a:pt x="382" y="182"/>
                    <a:pt x="382" y="182"/>
                    <a:pt x="382" y="182"/>
                  </a:cubicBezTo>
                  <a:cubicBezTo>
                    <a:pt x="9" y="806"/>
                    <a:pt x="9" y="806"/>
                    <a:pt x="9" y="806"/>
                  </a:cubicBezTo>
                  <a:cubicBezTo>
                    <a:pt x="2" y="818"/>
                    <a:pt x="0" y="829"/>
                    <a:pt x="4" y="836"/>
                  </a:cubicBezTo>
                  <a:cubicBezTo>
                    <a:pt x="9" y="844"/>
                    <a:pt x="19" y="848"/>
                    <a:pt x="33" y="848"/>
                  </a:cubicBezTo>
                  <a:cubicBezTo>
                    <a:pt x="926" y="848"/>
                    <a:pt x="926" y="848"/>
                    <a:pt x="926" y="848"/>
                  </a:cubicBezTo>
                  <a:cubicBezTo>
                    <a:pt x="940" y="848"/>
                    <a:pt x="950" y="844"/>
                    <a:pt x="954" y="836"/>
                  </a:cubicBezTo>
                  <a:cubicBezTo>
                    <a:pt x="959" y="829"/>
                    <a:pt x="957" y="818"/>
                    <a:pt x="950" y="806"/>
                  </a:cubicBezTo>
                  <a:close/>
                </a:path>
              </a:pathLst>
            </a:custGeom>
            <a:solidFill>
              <a:schemeClr val="accent2"/>
            </a:solid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sp>
          <p:nvSpPr>
            <p:cNvPr id="13" name="Freeform 28"/>
            <p:cNvSpPr/>
            <p:nvPr/>
          </p:nvSpPr>
          <p:spPr bwMode="auto">
            <a:xfrm>
              <a:off x="5544470" y="1815205"/>
              <a:ext cx="1060450" cy="1320799"/>
            </a:xfrm>
            <a:custGeom>
              <a:avLst/>
              <a:gdLst>
                <a:gd name="T0" fmla="*/ 239 w 282"/>
                <a:gd name="T1" fmla="*/ 59 h 269"/>
                <a:gd name="T2" fmla="*/ 260 w 282"/>
                <a:gd name="T3" fmla="*/ 59 h 269"/>
                <a:gd name="T4" fmla="*/ 282 w 282"/>
                <a:gd name="T5" fmla="*/ 37 h 269"/>
                <a:gd name="T6" fmla="*/ 282 w 282"/>
                <a:gd name="T7" fmla="*/ 21 h 269"/>
                <a:gd name="T8" fmla="*/ 260 w 282"/>
                <a:gd name="T9" fmla="*/ 0 h 269"/>
                <a:gd name="T10" fmla="*/ 23 w 282"/>
                <a:gd name="T11" fmla="*/ 0 h 269"/>
                <a:gd name="T12" fmla="*/ 0 w 282"/>
                <a:gd name="T13" fmla="*/ 21 h 269"/>
                <a:gd name="T14" fmla="*/ 0 w 282"/>
                <a:gd name="T15" fmla="*/ 37 h 269"/>
                <a:gd name="T16" fmla="*/ 23 w 282"/>
                <a:gd name="T17" fmla="*/ 59 h 269"/>
                <a:gd name="T18" fmla="*/ 44 w 282"/>
                <a:gd name="T19" fmla="*/ 59 h 269"/>
                <a:gd name="T20" fmla="*/ 44 w 282"/>
                <a:gd name="T21" fmla="*/ 269 h 269"/>
                <a:gd name="T22" fmla="*/ 239 w 282"/>
                <a:gd name="T23" fmla="*/ 269 h 269"/>
                <a:gd name="T24" fmla="*/ 239 w 282"/>
                <a:gd name="T25" fmla="*/ 5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2" h="269">
                  <a:moveTo>
                    <a:pt x="239" y="59"/>
                  </a:moveTo>
                  <a:cubicBezTo>
                    <a:pt x="260" y="59"/>
                    <a:pt x="260" y="59"/>
                    <a:pt x="260" y="59"/>
                  </a:cubicBezTo>
                  <a:cubicBezTo>
                    <a:pt x="273" y="59"/>
                    <a:pt x="282" y="49"/>
                    <a:pt x="282" y="37"/>
                  </a:cubicBezTo>
                  <a:cubicBezTo>
                    <a:pt x="282" y="21"/>
                    <a:pt x="282" y="21"/>
                    <a:pt x="282" y="21"/>
                  </a:cubicBezTo>
                  <a:cubicBezTo>
                    <a:pt x="282" y="10"/>
                    <a:pt x="273" y="0"/>
                    <a:pt x="260" y="0"/>
                  </a:cubicBezTo>
                  <a:cubicBezTo>
                    <a:pt x="23" y="0"/>
                    <a:pt x="23" y="0"/>
                    <a:pt x="23" y="0"/>
                  </a:cubicBezTo>
                  <a:cubicBezTo>
                    <a:pt x="10" y="0"/>
                    <a:pt x="0" y="10"/>
                    <a:pt x="0" y="21"/>
                  </a:cubicBezTo>
                  <a:cubicBezTo>
                    <a:pt x="0" y="37"/>
                    <a:pt x="0" y="37"/>
                    <a:pt x="0" y="37"/>
                  </a:cubicBezTo>
                  <a:cubicBezTo>
                    <a:pt x="0" y="49"/>
                    <a:pt x="10" y="59"/>
                    <a:pt x="23" y="59"/>
                  </a:cubicBezTo>
                  <a:cubicBezTo>
                    <a:pt x="44" y="59"/>
                    <a:pt x="44" y="59"/>
                    <a:pt x="44" y="59"/>
                  </a:cubicBezTo>
                  <a:cubicBezTo>
                    <a:pt x="44" y="269"/>
                    <a:pt x="44" y="269"/>
                    <a:pt x="44" y="269"/>
                  </a:cubicBezTo>
                  <a:cubicBezTo>
                    <a:pt x="239" y="269"/>
                    <a:pt x="239" y="269"/>
                    <a:pt x="239" y="269"/>
                  </a:cubicBezTo>
                  <a:lnTo>
                    <a:pt x="239" y="59"/>
                  </a:lnTo>
                  <a:close/>
                </a:path>
              </a:pathLst>
            </a:custGeom>
            <a:solidFill>
              <a:schemeClr val="bg1">
                <a:lumMod val="85000"/>
              </a:schemeClr>
            </a:solidFill>
            <a:ln>
              <a:noFill/>
            </a:ln>
          </p:spPr>
          <p:txBody>
            <a:bodyPr/>
            <a:lstStyle/>
            <a:p>
              <a:pPr fontAlgn="auto">
                <a:spcBef>
                  <a:spcPts val="0"/>
                </a:spcBef>
                <a:spcAft>
                  <a:spcPts val="0"/>
                </a:spcAft>
                <a:defRPr/>
              </a:pPr>
              <a:endParaRPr lang="en-US" sz="1424">
                <a:ea typeface="+mn-ea"/>
                <a:sym typeface="Arial" panose="020B0604020202020204" pitchFamily="34" charset="0"/>
              </a:endParaRPr>
            </a:p>
          </p:txBody>
        </p:sp>
      </p:grpSp>
      <p:sp>
        <p:nvSpPr>
          <p:cNvPr id="14" name="Rectangle 13"/>
          <p:cNvSpPr/>
          <p:nvPr/>
        </p:nvSpPr>
        <p:spPr>
          <a:xfrm>
            <a:off x="5019678" y="5252043"/>
            <a:ext cx="2571609" cy="1304838"/>
          </a:xfrm>
          <a:prstGeom prst="rect">
            <a:avLst/>
          </a:prstGeom>
        </p:spPr>
        <p:txBody>
          <a:bodyPr lIns="257161" rIns="257161" bIns="102864">
            <a:spAutoFit/>
          </a:bodyPr>
          <a:lstStyle/>
          <a:p>
            <a:pPr algn="ctr" fontAlgn="auto">
              <a:lnSpc>
                <a:spcPct val="89000"/>
              </a:lnSpc>
              <a:spcBef>
                <a:spcPts val="0"/>
              </a:spcBef>
              <a:spcAft>
                <a:spcPts val="0"/>
              </a:spcAft>
              <a:defRPr/>
            </a:pPr>
            <a:r>
              <a:rPr lang="en-US" sz="2252" dirty="0">
                <a:solidFill>
                  <a:schemeClr val="bg1"/>
                </a:solidFill>
                <a:ea typeface="+mn-ea"/>
                <a:sym typeface="Arial" panose="020B0604020202020204" pitchFamily="34" charset="0"/>
              </a:rPr>
              <a:t>Retail</a:t>
            </a:r>
          </a:p>
          <a:p>
            <a:pPr algn="ctr" fontAlgn="auto">
              <a:lnSpc>
                <a:spcPct val="89000"/>
              </a:lnSpc>
              <a:spcBef>
                <a:spcPts val="0"/>
              </a:spcBef>
              <a:spcAft>
                <a:spcPts val="0"/>
              </a:spcAft>
              <a:defRPr/>
            </a:pPr>
            <a:r>
              <a:rPr lang="en-US" sz="1545" dirty="0">
                <a:solidFill>
                  <a:schemeClr val="bg1"/>
                </a:solidFill>
                <a:ea typeface="+mn-ea"/>
                <a:sym typeface="Arial" panose="020B0604020202020204" pitchFamily="34" charset="0"/>
              </a:rPr>
              <a:t>Lorem ipsum dolor sit amet, consectetur adipiscing elit. Aenean dui felis, posuere</a:t>
            </a:r>
          </a:p>
        </p:txBody>
      </p:sp>
      <p:grpSp>
        <p:nvGrpSpPr>
          <p:cNvPr id="156680" name="Group 14"/>
          <p:cNvGrpSpPr/>
          <p:nvPr/>
        </p:nvGrpSpPr>
        <p:grpSpPr bwMode="auto">
          <a:xfrm>
            <a:off x="8195683" y="2929893"/>
            <a:ext cx="1669201" cy="298012"/>
            <a:chOff x="7528087" y="2680840"/>
            <a:chExt cx="2803259" cy="316190"/>
          </a:xfrm>
        </p:grpSpPr>
        <p:cxnSp>
          <p:nvCxnSpPr>
            <p:cNvPr id="18" name="Straight Connector 17"/>
            <p:cNvCxnSpPr/>
            <p:nvPr/>
          </p:nvCxnSpPr>
          <p:spPr>
            <a:xfrm flipV="1">
              <a:off x="7528087" y="2680840"/>
              <a:ext cx="497669" cy="31619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25756" y="2680840"/>
              <a:ext cx="230559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56681" name="Group 19"/>
          <p:cNvGrpSpPr/>
          <p:nvPr/>
        </p:nvGrpSpPr>
        <p:grpSpPr bwMode="auto">
          <a:xfrm>
            <a:off x="2828118" y="2886363"/>
            <a:ext cx="1861738" cy="440322"/>
            <a:chOff x="1582038" y="2697524"/>
            <a:chExt cx="2577213" cy="316190"/>
          </a:xfrm>
        </p:grpSpPr>
        <p:cxnSp>
          <p:nvCxnSpPr>
            <p:cNvPr id="21" name="Straight Connector 20"/>
            <p:cNvCxnSpPr/>
            <p:nvPr/>
          </p:nvCxnSpPr>
          <p:spPr>
            <a:xfrm flipH="1" flipV="1">
              <a:off x="3660958" y="2697524"/>
              <a:ext cx="498293" cy="31619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582038" y="2697524"/>
              <a:ext cx="207892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3" name="Title 13"/>
          <p:cNvSpPr txBox="1"/>
          <p:nvPr/>
        </p:nvSpPr>
        <p:spPr>
          <a:xfrm>
            <a:off x="3646814" y="4731359"/>
            <a:ext cx="1434811" cy="1630695"/>
          </a:xfrm>
          <a:prstGeom prst="rect">
            <a:avLst/>
          </a:prstGeom>
        </p:spPr>
        <p:txBody>
          <a:bodyPr lIns="128580" tIns="64290" rIns="128580" bIns="64290" anchor="ctr"/>
          <a:lstStyle/>
          <a:p>
            <a:pPr fontAlgn="auto">
              <a:spcAft>
                <a:spcPts val="0"/>
              </a:spcAft>
              <a:defRPr/>
            </a:pPr>
            <a:r>
              <a:rPr lang="id-ID" sz="4218">
                <a:solidFill>
                  <a:schemeClr val="bg1"/>
                </a:solidFill>
                <a:ea typeface="+mj-ea"/>
                <a:cs typeface="+mj-cs"/>
                <a:sym typeface="Arial" panose="020B0604020202020204" pitchFamily="34" charset="0"/>
              </a:rPr>
              <a:t>90%</a:t>
            </a:r>
            <a:endParaRPr lang="en-US" sz="4218" dirty="0">
              <a:solidFill>
                <a:schemeClr val="bg1"/>
              </a:solidFill>
              <a:ea typeface="+mj-ea"/>
              <a:cs typeface="+mj-cs"/>
              <a:sym typeface="Arial" panose="020B0604020202020204" pitchFamily="34" charset="0"/>
            </a:endParaRPr>
          </a:p>
        </p:txBody>
      </p:sp>
      <p:sp>
        <p:nvSpPr>
          <p:cNvPr id="24" name="Title 13"/>
          <p:cNvSpPr txBox="1"/>
          <p:nvPr/>
        </p:nvSpPr>
        <p:spPr>
          <a:xfrm>
            <a:off x="7829027" y="4731359"/>
            <a:ext cx="1434811" cy="1630695"/>
          </a:xfrm>
          <a:prstGeom prst="rect">
            <a:avLst/>
          </a:prstGeom>
        </p:spPr>
        <p:txBody>
          <a:bodyPr lIns="128580" tIns="64290" rIns="128580" bIns="64290" anchor="ctr"/>
          <a:lstStyle/>
          <a:p>
            <a:pPr fontAlgn="auto">
              <a:spcAft>
                <a:spcPts val="0"/>
              </a:spcAft>
              <a:defRPr/>
            </a:pPr>
            <a:r>
              <a:rPr lang="id-ID" sz="4218">
                <a:solidFill>
                  <a:schemeClr val="bg1"/>
                </a:solidFill>
                <a:ea typeface="+mj-ea"/>
                <a:cs typeface="+mj-cs"/>
                <a:sym typeface="Arial" panose="020B0604020202020204" pitchFamily="34" charset="0"/>
              </a:rPr>
              <a:t>10%</a:t>
            </a:r>
            <a:endParaRPr lang="en-US" sz="4218" dirty="0">
              <a:solidFill>
                <a:schemeClr val="bg1"/>
              </a:solidFill>
              <a:ea typeface="+mj-ea"/>
              <a:cs typeface="+mj-cs"/>
              <a:sym typeface="Arial" panose="020B0604020202020204" pitchFamily="34" charset="0"/>
            </a:endParaRPr>
          </a:p>
        </p:txBody>
      </p:sp>
      <p:sp>
        <p:nvSpPr>
          <p:cNvPr id="156684" name="Text Placeholder 5"/>
          <p:cNvSpPr txBox="1"/>
          <p:nvPr/>
        </p:nvSpPr>
        <p:spPr bwMode="auto">
          <a:xfrm>
            <a:off x="8890485" y="2939938"/>
            <a:ext cx="3582841" cy="770143"/>
          </a:xfrm>
          <a:prstGeom prst="rect">
            <a:avLst/>
          </a:prstGeom>
          <a:noFill/>
          <a:ln w="9525">
            <a:noFill/>
            <a:miter lim="800000"/>
          </a:ln>
        </p:spPr>
        <p:txBody>
          <a:bodyPr/>
          <a:lstStyle/>
          <a:p>
            <a:pPr>
              <a:lnSpc>
                <a:spcPct val="110000"/>
              </a:lnSpc>
              <a:buFont typeface="Arial" panose="020B0604020202020204" pitchFamily="34" charset="0"/>
              <a:buNone/>
            </a:pPr>
            <a:r>
              <a:rPr lang="en-US" altLang="zh-CN" sz="1476">
                <a:ea typeface="Open Sans Light"/>
                <a:cs typeface="Open Sans Light"/>
                <a:sym typeface="Arial" panose="020B0604020202020204" pitchFamily="34" charset="0"/>
              </a:rPr>
              <a:t>Lorem ipsum dolor sit </a:t>
            </a:r>
            <a:r>
              <a:rPr lang="id-ID" altLang="zh-CN" sz="1476">
                <a:ea typeface="Open Sans Light"/>
                <a:cs typeface="Open Sans Light"/>
                <a:sym typeface="Arial" panose="020B0604020202020204" pitchFamily="34" charset="0"/>
              </a:rPr>
              <a:t>dudu </a:t>
            </a:r>
            <a:r>
              <a:rPr lang="en-US" altLang="zh-CN" sz="1476">
                <a:ea typeface="Open Sans Light"/>
                <a:cs typeface="Open Sans Light"/>
                <a:sym typeface="Arial" panose="020B0604020202020204" pitchFamily="34" charset="0"/>
              </a:rPr>
              <a:t>amet, consectetur adipiscing elit. </a:t>
            </a:r>
            <a:endParaRPr lang="id-ID" altLang="zh-CN" sz="1476">
              <a:sym typeface="Arial" panose="020B0604020202020204" pitchFamily="34" charset="0"/>
            </a:endParaRPr>
          </a:p>
        </p:txBody>
      </p:sp>
      <p:sp>
        <p:nvSpPr>
          <p:cNvPr id="26" name="TextBox 25"/>
          <p:cNvSpPr txBox="1">
            <a:spLocks noChangeArrowheads="1"/>
          </p:cNvSpPr>
          <p:nvPr/>
        </p:nvSpPr>
        <p:spPr bwMode="auto">
          <a:xfrm>
            <a:off x="8820168" y="2459437"/>
            <a:ext cx="1242969" cy="369332"/>
          </a:xfrm>
          <a:prstGeom prst="rect">
            <a:avLst/>
          </a:prstGeom>
          <a:noFill/>
          <a:ln w="9525">
            <a:noFill/>
            <a:miter lim="800000"/>
          </a:ln>
        </p:spPr>
        <p:txBody>
          <a:bodyPr wrap="none">
            <a:spAutoFit/>
          </a:bodyPr>
          <a:lstStyle/>
          <a:p>
            <a:r>
              <a:rPr lang="id-ID" altLang="zh-CN">
                <a:solidFill>
                  <a:schemeClr val="accent1"/>
                </a:solidFill>
                <a:sym typeface="Arial" panose="020B0604020202020204" pitchFamily="34" charset="0"/>
              </a:rPr>
              <a:t>Technology</a:t>
            </a:r>
          </a:p>
        </p:txBody>
      </p:sp>
      <p:sp>
        <p:nvSpPr>
          <p:cNvPr id="27" name="TextBox 26"/>
          <p:cNvSpPr txBox="1">
            <a:spLocks noChangeArrowheads="1"/>
          </p:cNvSpPr>
          <p:nvPr/>
        </p:nvSpPr>
        <p:spPr bwMode="auto">
          <a:xfrm>
            <a:off x="2604587" y="2447716"/>
            <a:ext cx="1415580" cy="369332"/>
          </a:xfrm>
          <a:prstGeom prst="rect">
            <a:avLst/>
          </a:prstGeom>
          <a:noFill/>
          <a:ln w="9525">
            <a:noFill/>
            <a:miter lim="800000"/>
          </a:ln>
        </p:spPr>
        <p:txBody>
          <a:bodyPr wrap="none">
            <a:spAutoFit/>
          </a:bodyPr>
          <a:lstStyle/>
          <a:p>
            <a:pPr algn="r"/>
            <a:r>
              <a:rPr lang="id-ID" altLang="zh-CN">
                <a:solidFill>
                  <a:schemeClr val="accent1"/>
                </a:solidFill>
                <a:sym typeface="Arial" panose="020B0604020202020204" pitchFamily="34" charset="0"/>
              </a:rPr>
              <a:t>Power saving</a:t>
            </a:r>
          </a:p>
        </p:txBody>
      </p:sp>
      <p:sp>
        <p:nvSpPr>
          <p:cNvPr id="156687" name="Text Placeholder 5"/>
          <p:cNvSpPr txBox="1"/>
          <p:nvPr/>
        </p:nvSpPr>
        <p:spPr bwMode="auto">
          <a:xfrm>
            <a:off x="437326" y="2958356"/>
            <a:ext cx="3582841" cy="771817"/>
          </a:xfrm>
          <a:prstGeom prst="rect">
            <a:avLst/>
          </a:prstGeom>
          <a:noFill/>
          <a:ln w="9525">
            <a:noFill/>
            <a:miter lim="800000"/>
          </a:ln>
        </p:spPr>
        <p:txBody>
          <a:bodyPr/>
          <a:lstStyle/>
          <a:p>
            <a:pPr algn="r">
              <a:lnSpc>
                <a:spcPct val="110000"/>
              </a:lnSpc>
              <a:buFont typeface="Arial" panose="020B0604020202020204" pitchFamily="34" charset="0"/>
              <a:buNone/>
            </a:pPr>
            <a:r>
              <a:rPr lang="en-US" altLang="zh-CN" sz="1476">
                <a:ea typeface="Open Sans Light"/>
                <a:cs typeface="Open Sans Light"/>
                <a:sym typeface="Arial" panose="020B0604020202020204" pitchFamily="34" charset="0"/>
              </a:rPr>
              <a:t>Lorem ipsum dolor sit </a:t>
            </a:r>
            <a:r>
              <a:rPr lang="id-ID" altLang="zh-CN" sz="1476">
                <a:ea typeface="Open Sans Light"/>
                <a:cs typeface="Open Sans Light"/>
                <a:sym typeface="Arial" panose="020B0604020202020204" pitchFamily="34" charset="0"/>
              </a:rPr>
              <a:t>dudu </a:t>
            </a:r>
            <a:r>
              <a:rPr lang="en-US" altLang="zh-CN" sz="1476">
                <a:ea typeface="Open Sans Light"/>
                <a:cs typeface="Open Sans Light"/>
                <a:sym typeface="Arial" panose="020B0604020202020204" pitchFamily="34" charset="0"/>
              </a:rPr>
              <a:t>amet, consectetur adipiscing elit. </a:t>
            </a:r>
            <a:endParaRPr lang="id-ID" altLang="zh-CN" sz="1476">
              <a:sym typeface="Arial" panose="020B0604020202020204" pitchFamily="34" charset="0"/>
            </a:endParaRPr>
          </a:p>
        </p:txBody>
      </p:sp>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379725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
                                        <p:tgtEl>
                                          <p:spTgt spid="1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1128780" y="3676598"/>
            <a:ext cx="2893060" cy="827067"/>
            <a:chOff x="701702" y="2634888"/>
            <a:chExt cx="2057400" cy="588579"/>
          </a:xfrm>
        </p:grpSpPr>
        <p:sp>
          <p:nvSpPr>
            <p:cNvPr id="5" name="Rounded Rectangle 4"/>
            <p:cNvSpPr/>
            <p:nvPr/>
          </p:nvSpPr>
          <p:spPr>
            <a:xfrm>
              <a:off x="701702" y="2765948"/>
              <a:ext cx="2057400" cy="4575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sp>
          <p:nvSpPr>
            <p:cNvPr id="6" name="Content Placeholder 2"/>
            <p:cNvSpPr txBox="1"/>
            <p:nvPr/>
          </p:nvSpPr>
          <p:spPr>
            <a:xfrm>
              <a:off x="837433" y="2864839"/>
              <a:ext cx="1671638" cy="275226"/>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545" b="1">
                  <a:solidFill>
                    <a:schemeClr val="bg1"/>
                  </a:solidFill>
                  <a:latin typeface="Arial" panose="020B0604020202020204" pitchFamily="34" charset="0"/>
                  <a:sym typeface="Arial" panose="020B0604020202020204" pitchFamily="34" charset="0"/>
                </a:rPr>
                <a:t>Identify </a:t>
              </a:r>
              <a:r>
                <a:rPr lang="id-ID" sz="1545" b="1">
                  <a:solidFill>
                    <a:schemeClr val="bg1"/>
                  </a:solidFill>
                  <a:latin typeface="Arial" panose="020B0604020202020204" pitchFamily="34" charset="0"/>
                  <a:sym typeface="Arial" panose="020B0604020202020204" pitchFamily="34" charset="0"/>
                </a:rPr>
                <a:t> of Business</a:t>
              </a:r>
              <a:endParaRPr lang="en-US" sz="1123" dirty="0">
                <a:solidFill>
                  <a:schemeClr val="bg1"/>
                </a:solidFill>
                <a:latin typeface="Arial" panose="020B0604020202020204" pitchFamily="34" charset="0"/>
                <a:sym typeface="Arial" panose="020B0604020202020204" pitchFamily="34" charset="0"/>
              </a:endParaRPr>
            </a:p>
          </p:txBody>
        </p:sp>
        <p:sp>
          <p:nvSpPr>
            <p:cNvPr id="7" name="Isosceles Triangle 6"/>
            <p:cNvSpPr/>
            <p:nvPr/>
          </p:nvSpPr>
          <p:spPr>
            <a:xfrm>
              <a:off x="1544665" y="2634888"/>
              <a:ext cx="152400" cy="13106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grpSp>
      <p:grpSp>
        <p:nvGrpSpPr>
          <p:cNvPr id="8" name="Group 7"/>
          <p:cNvGrpSpPr/>
          <p:nvPr/>
        </p:nvGrpSpPr>
        <p:grpSpPr bwMode="auto">
          <a:xfrm>
            <a:off x="3735548" y="3860762"/>
            <a:ext cx="2893060" cy="832090"/>
            <a:chOff x="2555902" y="2766267"/>
            <a:chExt cx="2057400" cy="590641"/>
          </a:xfrm>
        </p:grpSpPr>
        <p:sp>
          <p:nvSpPr>
            <p:cNvPr id="9" name="Rounded Rectangle 8"/>
            <p:cNvSpPr/>
            <p:nvPr/>
          </p:nvSpPr>
          <p:spPr>
            <a:xfrm>
              <a:off x="2555902" y="2766267"/>
              <a:ext cx="2057400" cy="4575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sp>
          <p:nvSpPr>
            <p:cNvPr id="10" name="Content Placeholder 2"/>
            <p:cNvSpPr txBox="1"/>
            <p:nvPr/>
          </p:nvSpPr>
          <p:spPr>
            <a:xfrm>
              <a:off x="2963096" y="2864906"/>
              <a:ext cx="1525190" cy="275712"/>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545" b="1" dirty="0">
                  <a:solidFill>
                    <a:schemeClr val="bg1"/>
                  </a:solidFill>
                  <a:latin typeface="Arial" panose="020B0604020202020204" pitchFamily="34" charset="0"/>
                  <a:sym typeface="Arial" panose="020B0604020202020204" pitchFamily="34" charset="0"/>
                </a:rPr>
                <a:t>Plan </a:t>
              </a:r>
              <a:r>
                <a:rPr lang="en-US" sz="1545" b="1">
                  <a:solidFill>
                    <a:schemeClr val="bg1"/>
                  </a:solidFill>
                  <a:latin typeface="Arial" panose="020B0604020202020204" pitchFamily="34" charset="0"/>
                  <a:sym typeface="Arial" panose="020B0604020202020204" pitchFamily="34" charset="0"/>
                </a:rPr>
                <a:t>and </a:t>
              </a:r>
              <a:r>
                <a:rPr lang="id-ID" sz="1545" b="1">
                  <a:solidFill>
                    <a:schemeClr val="bg1"/>
                  </a:solidFill>
                  <a:latin typeface="Arial" panose="020B0604020202020204" pitchFamily="34" charset="0"/>
                  <a:sym typeface="Arial" panose="020B0604020202020204" pitchFamily="34" charset="0"/>
                </a:rPr>
                <a:t>Action</a:t>
              </a:r>
              <a:endParaRPr lang="en-US" sz="1123" dirty="0">
                <a:solidFill>
                  <a:schemeClr val="bg1"/>
                </a:solidFill>
                <a:latin typeface="Arial" panose="020B0604020202020204" pitchFamily="34" charset="0"/>
                <a:sym typeface="Arial" panose="020B0604020202020204" pitchFamily="34" charset="0"/>
              </a:endParaRPr>
            </a:p>
          </p:txBody>
        </p:sp>
        <p:sp>
          <p:nvSpPr>
            <p:cNvPr id="11" name="Isosceles Triangle 10"/>
            <p:cNvSpPr/>
            <p:nvPr/>
          </p:nvSpPr>
          <p:spPr>
            <a:xfrm flipV="1">
              <a:off x="3504830" y="3224994"/>
              <a:ext cx="152400" cy="13191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grpSp>
      <p:grpSp>
        <p:nvGrpSpPr>
          <p:cNvPr id="12" name="Group 11"/>
          <p:cNvGrpSpPr/>
          <p:nvPr/>
        </p:nvGrpSpPr>
        <p:grpSpPr>
          <a:xfrm>
            <a:off x="6343536" y="3676746"/>
            <a:ext cx="2893060" cy="827644"/>
            <a:chOff x="4410102" y="2634888"/>
            <a:chExt cx="2057400" cy="588579"/>
          </a:xfrm>
          <a:solidFill>
            <a:schemeClr val="accent5"/>
          </a:solidFill>
        </p:grpSpPr>
        <p:sp>
          <p:nvSpPr>
            <p:cNvPr id="13" name="Rounded Rectangle 12"/>
            <p:cNvSpPr/>
            <p:nvPr/>
          </p:nvSpPr>
          <p:spPr>
            <a:xfrm>
              <a:off x="4410102" y="2766267"/>
              <a:ext cx="2057400" cy="457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sp>
          <p:nvSpPr>
            <p:cNvPr id="14" name="Content Placeholder 2"/>
            <p:cNvSpPr txBox="1"/>
            <p:nvPr/>
          </p:nvSpPr>
          <p:spPr>
            <a:xfrm>
              <a:off x="4871095" y="2865061"/>
              <a:ext cx="1337003" cy="275513"/>
            </a:xfrm>
            <a:prstGeom prst="rect">
              <a:avLst/>
            </a:prstGeom>
            <a:grpFill/>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545" b="1">
                  <a:solidFill>
                    <a:schemeClr val="bg1"/>
                  </a:solidFill>
                  <a:latin typeface="Arial" panose="020B0604020202020204" pitchFamily="34" charset="0"/>
                  <a:sym typeface="Arial" panose="020B0604020202020204" pitchFamily="34" charset="0"/>
                </a:rPr>
                <a:t>Prepare </a:t>
              </a:r>
              <a:r>
                <a:rPr lang="id-ID" sz="1545" b="1">
                  <a:solidFill>
                    <a:schemeClr val="bg1"/>
                  </a:solidFill>
                  <a:latin typeface="Arial" panose="020B0604020202020204" pitchFamily="34" charset="0"/>
                  <a:sym typeface="Arial" panose="020B0604020202020204" pitchFamily="34" charset="0"/>
                </a:rPr>
                <a:t>Action</a:t>
              </a:r>
              <a:endParaRPr lang="en-US" sz="1123" dirty="0">
                <a:solidFill>
                  <a:schemeClr val="bg1"/>
                </a:solidFill>
                <a:latin typeface="Arial" panose="020B0604020202020204" pitchFamily="34" charset="0"/>
                <a:sym typeface="Arial" panose="020B0604020202020204" pitchFamily="34" charset="0"/>
              </a:endParaRPr>
            </a:p>
          </p:txBody>
        </p:sp>
        <p:sp>
          <p:nvSpPr>
            <p:cNvPr id="15" name="Isosceles Triangle 14"/>
            <p:cNvSpPr/>
            <p:nvPr/>
          </p:nvSpPr>
          <p:spPr>
            <a:xfrm>
              <a:off x="5299252"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grpSp>
      <p:grpSp>
        <p:nvGrpSpPr>
          <p:cNvPr id="18" name="Group 17"/>
          <p:cNvGrpSpPr/>
          <p:nvPr/>
        </p:nvGrpSpPr>
        <p:grpSpPr bwMode="auto">
          <a:xfrm>
            <a:off x="8950757" y="3860762"/>
            <a:ext cx="2893060" cy="832090"/>
            <a:chOff x="6264302" y="2766267"/>
            <a:chExt cx="2057400" cy="590641"/>
          </a:xfrm>
        </p:grpSpPr>
        <p:sp>
          <p:nvSpPr>
            <p:cNvPr id="19" name="Rounded Rectangle 18"/>
            <p:cNvSpPr/>
            <p:nvPr/>
          </p:nvSpPr>
          <p:spPr>
            <a:xfrm>
              <a:off x="6264302" y="2766267"/>
              <a:ext cx="2057400" cy="4575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sp>
          <p:nvSpPr>
            <p:cNvPr id="20" name="Content Placeholder 2"/>
            <p:cNvSpPr txBox="1"/>
            <p:nvPr/>
          </p:nvSpPr>
          <p:spPr>
            <a:xfrm>
              <a:off x="6686974" y="2864906"/>
              <a:ext cx="1524000" cy="275712"/>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id-ID" sz="1545" b="1">
                  <a:solidFill>
                    <a:schemeClr val="bg1"/>
                  </a:solidFill>
                  <a:latin typeface="Arial" panose="020B0604020202020204" pitchFamily="34" charset="0"/>
                  <a:sym typeface="Arial" panose="020B0604020202020204" pitchFamily="34" charset="0"/>
                </a:rPr>
                <a:t>Share</a:t>
              </a:r>
              <a:r>
                <a:rPr lang="en-US" sz="1545" b="1">
                  <a:solidFill>
                    <a:schemeClr val="bg1"/>
                  </a:solidFill>
                  <a:latin typeface="Arial" panose="020B0604020202020204" pitchFamily="34" charset="0"/>
                  <a:sym typeface="Arial" panose="020B0604020202020204" pitchFamily="34" charset="0"/>
                </a:rPr>
                <a:t> </a:t>
              </a:r>
              <a:r>
                <a:rPr lang="en-US" sz="1545" b="1" dirty="0">
                  <a:solidFill>
                    <a:schemeClr val="bg1"/>
                  </a:solidFill>
                  <a:latin typeface="Arial" panose="020B0604020202020204" pitchFamily="34" charset="0"/>
                  <a:sym typeface="Arial" panose="020B0604020202020204" pitchFamily="34" charset="0"/>
                </a:rPr>
                <a:t>for Success</a:t>
              </a:r>
              <a:endParaRPr lang="en-US" sz="1123" dirty="0">
                <a:solidFill>
                  <a:schemeClr val="bg1"/>
                </a:solidFill>
                <a:latin typeface="Arial" panose="020B0604020202020204" pitchFamily="34" charset="0"/>
                <a:sym typeface="Arial" panose="020B0604020202020204" pitchFamily="34" charset="0"/>
              </a:endParaRPr>
            </a:p>
          </p:txBody>
        </p:sp>
        <p:sp>
          <p:nvSpPr>
            <p:cNvPr id="21" name="Isosceles Triangle 20"/>
            <p:cNvSpPr/>
            <p:nvPr/>
          </p:nvSpPr>
          <p:spPr>
            <a:xfrm flipV="1">
              <a:off x="7216802" y="3224994"/>
              <a:ext cx="152400" cy="131914"/>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531" dirty="0">
                <a:latin typeface="Arial" panose="020B0604020202020204" pitchFamily="34" charset="0"/>
                <a:sym typeface="Arial" panose="020B0604020202020204" pitchFamily="34" charset="0"/>
              </a:endParaRPr>
            </a:p>
          </p:txBody>
        </p:sp>
      </p:grpSp>
      <p:sp>
        <p:nvSpPr>
          <p:cNvPr id="26" name="Content Placeholder 2"/>
          <p:cNvSpPr txBox="1"/>
          <p:nvPr/>
        </p:nvSpPr>
        <p:spPr>
          <a:xfrm>
            <a:off x="1157243" y="2442695"/>
            <a:ext cx="3115731" cy="1148518"/>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Aft>
                <a:spcPts val="0"/>
              </a:spcAft>
              <a:buNone/>
              <a:defRPr/>
            </a:pPr>
            <a:r>
              <a:rPr lang="en-US" sz="1055" dirty="0">
                <a:solidFill>
                  <a:schemeClr val="tx1">
                    <a:lumMod val="75000"/>
                    <a:lumOff val="25000"/>
                  </a:schemeClr>
                </a:solidFill>
                <a:latin typeface="Arial" panose="020B0604020202020204" pitchFamily="34" charset="0"/>
                <a:sym typeface="Arial" panose="020B0604020202020204" pitchFamily="34" charset="0"/>
              </a:rPr>
              <a:t>Lorem ipsum dolor sit amet, consectetur adipiscing elit. Fusce suscipit neque non libero aliquam, ut facilisis lacus pretium</a:t>
            </a:r>
            <a:r>
              <a:rPr lang="en-US" sz="1055">
                <a:solidFill>
                  <a:schemeClr val="tx1">
                    <a:lumMod val="75000"/>
                    <a:lumOff val="25000"/>
                  </a:schemeClr>
                </a:solidFill>
                <a:latin typeface="Arial" panose="020B0604020202020204" pitchFamily="34" charset="0"/>
                <a:sym typeface="Arial" panose="020B0604020202020204" pitchFamily="34" charset="0"/>
              </a:rPr>
              <a:t>. </a:t>
            </a:r>
            <a:endParaRPr lang="en-US" sz="1055"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27" name="Content Placeholder 2"/>
          <p:cNvSpPr txBox="1"/>
          <p:nvPr/>
        </p:nvSpPr>
        <p:spPr>
          <a:xfrm>
            <a:off x="3678624" y="4721314"/>
            <a:ext cx="3114058" cy="1150193"/>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Aft>
                <a:spcPts val="0"/>
              </a:spcAft>
              <a:buNone/>
              <a:defRPr/>
            </a:pPr>
            <a:r>
              <a:rPr lang="en-US" sz="1055" dirty="0">
                <a:solidFill>
                  <a:schemeClr val="tx1">
                    <a:lumMod val="75000"/>
                    <a:lumOff val="25000"/>
                  </a:schemeClr>
                </a:solidFill>
                <a:latin typeface="Arial" panose="020B0604020202020204" pitchFamily="34" charset="0"/>
                <a:sym typeface="Arial" panose="020B0604020202020204" pitchFamily="34" charset="0"/>
              </a:rPr>
              <a:t>Lorem ipsum dolor sit amet, consectetur adipiscing elit. Fusce suscipit neque non libero aliquam, ut facilisis lacus pretium</a:t>
            </a:r>
            <a:r>
              <a:rPr lang="en-US" sz="1055">
                <a:solidFill>
                  <a:schemeClr val="tx1">
                    <a:lumMod val="75000"/>
                    <a:lumOff val="25000"/>
                  </a:schemeClr>
                </a:solidFill>
                <a:latin typeface="Arial" panose="020B0604020202020204" pitchFamily="34" charset="0"/>
                <a:sym typeface="Arial" panose="020B0604020202020204" pitchFamily="34" charset="0"/>
              </a:rPr>
              <a:t>. </a:t>
            </a:r>
            <a:endParaRPr lang="en-US" sz="1055"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28" name="Content Placeholder 2"/>
          <p:cNvSpPr txBox="1"/>
          <p:nvPr/>
        </p:nvSpPr>
        <p:spPr>
          <a:xfrm>
            <a:off x="9027771" y="4721314"/>
            <a:ext cx="3114058" cy="1150193"/>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Aft>
                <a:spcPts val="0"/>
              </a:spcAft>
              <a:buNone/>
              <a:defRPr/>
            </a:pPr>
            <a:r>
              <a:rPr lang="en-US" sz="1055" dirty="0">
                <a:solidFill>
                  <a:schemeClr val="tx1">
                    <a:lumMod val="75000"/>
                    <a:lumOff val="25000"/>
                  </a:schemeClr>
                </a:solidFill>
                <a:latin typeface="Arial" panose="020B0604020202020204" pitchFamily="34" charset="0"/>
                <a:sym typeface="Arial" panose="020B0604020202020204" pitchFamily="34" charset="0"/>
              </a:rPr>
              <a:t>Lorem ipsum dolor sit amet, consectetur adipiscing elit. Fusce suscipit neque non libero aliquam, ut facilisis lacus pretium</a:t>
            </a:r>
            <a:r>
              <a:rPr lang="en-US" sz="1055">
                <a:solidFill>
                  <a:schemeClr val="tx1">
                    <a:lumMod val="75000"/>
                    <a:lumOff val="25000"/>
                  </a:schemeClr>
                </a:solidFill>
                <a:latin typeface="Arial" panose="020B0604020202020204" pitchFamily="34" charset="0"/>
                <a:sym typeface="Arial" panose="020B0604020202020204" pitchFamily="34" charset="0"/>
              </a:rPr>
              <a:t>. </a:t>
            </a:r>
            <a:endParaRPr lang="en-US" sz="1055"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29" name="Content Placeholder 2"/>
          <p:cNvSpPr txBox="1"/>
          <p:nvPr/>
        </p:nvSpPr>
        <p:spPr>
          <a:xfrm>
            <a:off x="6330596" y="2442695"/>
            <a:ext cx="3114058" cy="1148518"/>
          </a:xfrm>
          <a:prstGeom prst="rect">
            <a:avLst/>
          </a:prstGeom>
        </p:spPr>
        <p:txBody>
          <a:bodyPr lIns="128580" tIns="64290" rIns="128580" bIns="64290"/>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Aft>
                <a:spcPts val="0"/>
              </a:spcAft>
              <a:buNone/>
              <a:defRPr/>
            </a:pPr>
            <a:r>
              <a:rPr lang="en-US" sz="1055" dirty="0">
                <a:solidFill>
                  <a:schemeClr val="tx1">
                    <a:lumMod val="75000"/>
                    <a:lumOff val="25000"/>
                  </a:schemeClr>
                </a:solidFill>
                <a:latin typeface="Arial" panose="020B0604020202020204" pitchFamily="34" charset="0"/>
                <a:sym typeface="Arial" panose="020B0604020202020204" pitchFamily="34" charset="0"/>
              </a:rPr>
              <a:t>Lorem ipsum dolor sit amet, consectetur adipiscing elit. Fusce suscipit neque non libero aliquam, ut facilisis lacus pretium</a:t>
            </a:r>
            <a:r>
              <a:rPr lang="en-US" sz="1055">
                <a:solidFill>
                  <a:schemeClr val="tx1">
                    <a:lumMod val="75000"/>
                    <a:lumOff val="25000"/>
                  </a:schemeClr>
                </a:solidFill>
                <a:latin typeface="Arial" panose="020B0604020202020204" pitchFamily="34" charset="0"/>
                <a:sym typeface="Arial" panose="020B0604020202020204" pitchFamily="34" charset="0"/>
              </a:rPr>
              <a:t>. </a:t>
            </a:r>
            <a:endParaRPr lang="en-US" sz="1055"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162827" name="Freeform 319"/>
          <p:cNvSpPr/>
          <p:nvPr/>
        </p:nvSpPr>
        <p:spPr bwMode="gray">
          <a:xfrm>
            <a:off x="4433700" y="2387444"/>
            <a:ext cx="1262365" cy="930869"/>
          </a:xfrm>
          <a:custGeom>
            <a:avLst/>
            <a:gdLst>
              <a:gd name="T0" fmla="*/ 544166529 w 508"/>
              <a:gd name="T1" fmla="*/ 580024458 h 408"/>
              <a:gd name="T2" fmla="*/ 610798907 w 508"/>
              <a:gd name="T3" fmla="*/ 467761228 h 408"/>
              <a:gd name="T4" fmla="*/ 710748799 w 508"/>
              <a:gd name="T5" fmla="*/ 402274242 h 408"/>
              <a:gd name="T6" fmla="*/ 744063809 w 508"/>
              <a:gd name="T7" fmla="*/ 327432900 h 408"/>
              <a:gd name="T8" fmla="*/ 943960943 w 508"/>
              <a:gd name="T9" fmla="*/ 224526258 h 408"/>
              <a:gd name="T10" fmla="*/ 1055015691 w 508"/>
              <a:gd name="T11" fmla="*/ 280656723 h 408"/>
              <a:gd name="T12" fmla="*/ 1121648069 w 508"/>
              <a:gd name="T13" fmla="*/ 261945847 h 408"/>
              <a:gd name="T14" fmla="*/ 1088333058 w 508"/>
              <a:gd name="T15" fmla="*/ 205815381 h 408"/>
              <a:gd name="T16" fmla="*/ 1132755429 w 508"/>
              <a:gd name="T17" fmla="*/ 130974005 h 408"/>
              <a:gd name="T18" fmla="*/ 1277125482 w 508"/>
              <a:gd name="T19" fmla="*/ 84197896 h 408"/>
              <a:gd name="T20" fmla="*/ 1232702817 w 508"/>
              <a:gd name="T21" fmla="*/ 37421770 h 408"/>
              <a:gd name="T22" fmla="*/ 1321547853 w 508"/>
              <a:gd name="T23" fmla="*/ 0 h 408"/>
              <a:gd name="T24" fmla="*/ 1365967867 w 508"/>
              <a:gd name="T25" fmla="*/ 37421770 h 408"/>
              <a:gd name="T26" fmla="*/ 1399285234 w 508"/>
              <a:gd name="T27" fmla="*/ 56130483 h 408"/>
              <a:gd name="T28" fmla="*/ 1421495241 w 508"/>
              <a:gd name="T29" fmla="*/ 18710885 h 408"/>
              <a:gd name="T30" fmla="*/ 1488127619 w 508"/>
              <a:gd name="T31" fmla="*/ 93552252 h 408"/>
              <a:gd name="T32" fmla="*/ 1654709741 w 508"/>
              <a:gd name="T33" fmla="*/ 84197896 h 408"/>
              <a:gd name="T34" fmla="*/ 1665814745 w 508"/>
              <a:gd name="T35" fmla="*/ 149682752 h 408"/>
              <a:gd name="T36" fmla="*/ 1588077364 w 508"/>
              <a:gd name="T37" fmla="*/ 243234971 h 408"/>
              <a:gd name="T38" fmla="*/ 1810186860 w 508"/>
              <a:gd name="T39" fmla="*/ 383563366 h 408"/>
              <a:gd name="T40" fmla="*/ 1910134249 w 508"/>
              <a:gd name="T41" fmla="*/ 364854653 h 408"/>
              <a:gd name="T42" fmla="*/ 1987873986 w 508"/>
              <a:gd name="T43" fmla="*/ 46776126 h 408"/>
              <a:gd name="T44" fmla="*/ 2021188997 w 508"/>
              <a:gd name="T45" fmla="*/ 0 h 408"/>
              <a:gd name="T46" fmla="*/ 2098926378 w 508"/>
              <a:gd name="T47" fmla="*/ 93552252 h 408"/>
              <a:gd name="T48" fmla="*/ 2087821375 w 508"/>
              <a:gd name="T49" fmla="*/ 168393628 h 408"/>
              <a:gd name="T50" fmla="*/ 2147483647 w 508"/>
              <a:gd name="T51" fmla="*/ 196458861 h 408"/>
              <a:gd name="T52" fmla="*/ 2147483647 w 508"/>
              <a:gd name="T53" fmla="*/ 308722024 h 408"/>
              <a:gd name="T54" fmla="*/ 2147483647 w 508"/>
              <a:gd name="T55" fmla="*/ 374209010 h 408"/>
              <a:gd name="T56" fmla="*/ 2147483647 w 508"/>
              <a:gd name="T57" fmla="*/ 467761228 h 408"/>
              <a:gd name="T58" fmla="*/ 2147483647 w 508"/>
              <a:gd name="T59" fmla="*/ 636154924 h 408"/>
              <a:gd name="T60" fmla="*/ 2147483647 w 508"/>
              <a:gd name="T61" fmla="*/ 982298565 h 408"/>
              <a:gd name="T62" fmla="*/ 2147483647 w 508"/>
              <a:gd name="T63" fmla="*/ 1272309848 h 408"/>
              <a:gd name="T64" fmla="*/ 2147483647 w 508"/>
              <a:gd name="T65" fmla="*/ 1375216423 h 408"/>
              <a:gd name="T66" fmla="*/ 2147483647 w 508"/>
              <a:gd name="T67" fmla="*/ 1552966504 h 408"/>
              <a:gd name="T68" fmla="*/ 2147483647 w 508"/>
              <a:gd name="T69" fmla="*/ 1646518722 h 408"/>
              <a:gd name="T70" fmla="*/ 2147483647 w 508"/>
              <a:gd name="T71" fmla="*/ 1796201407 h 408"/>
              <a:gd name="T72" fmla="*/ 2147483647 w 508"/>
              <a:gd name="T73" fmla="*/ 1908464502 h 408"/>
              <a:gd name="T74" fmla="*/ 2147483647 w 508"/>
              <a:gd name="T75" fmla="*/ 1833623160 h 408"/>
              <a:gd name="T76" fmla="*/ 2087821375 w 508"/>
              <a:gd name="T77" fmla="*/ 1852334036 h 408"/>
              <a:gd name="T78" fmla="*/ 1910134249 w 508"/>
              <a:gd name="T79" fmla="*/ 1814912283 h 408"/>
              <a:gd name="T80" fmla="*/ 1521444986 w 508"/>
              <a:gd name="T81" fmla="*/ 1487479518 h 408"/>
              <a:gd name="T82" fmla="*/ 1188280446 w 508"/>
              <a:gd name="T83" fmla="*/ 1375216423 h 408"/>
              <a:gd name="T84" fmla="*/ 744063809 w 508"/>
              <a:gd name="T85" fmla="*/ 1524901271 h 408"/>
              <a:gd name="T86" fmla="*/ 666326428 w 508"/>
              <a:gd name="T87" fmla="*/ 1590388257 h 408"/>
              <a:gd name="T88" fmla="*/ 444216784 w 508"/>
              <a:gd name="T89" fmla="*/ 1581031737 h 408"/>
              <a:gd name="T90" fmla="*/ 355374399 w 508"/>
              <a:gd name="T91" fmla="*/ 1646518722 h 408"/>
              <a:gd name="T92" fmla="*/ 199897207 w 508"/>
              <a:gd name="T93" fmla="*/ 1637164366 h 408"/>
              <a:gd name="T94" fmla="*/ 166582196 w 508"/>
              <a:gd name="T95" fmla="*/ 1590388257 h 408"/>
              <a:gd name="T96" fmla="*/ 111054785 w 508"/>
              <a:gd name="T97" fmla="*/ 1599742613 h 408"/>
              <a:gd name="T98" fmla="*/ 144369796 w 508"/>
              <a:gd name="T99" fmla="*/ 1524901271 h 408"/>
              <a:gd name="T100" fmla="*/ 133264792 w 508"/>
              <a:gd name="T101" fmla="*/ 1328440314 h 408"/>
              <a:gd name="T102" fmla="*/ 22210016 w 508"/>
              <a:gd name="T103" fmla="*/ 1066494264 h 408"/>
              <a:gd name="T104" fmla="*/ 22210016 w 508"/>
              <a:gd name="T105" fmla="*/ 907457223 h 408"/>
              <a:gd name="T106" fmla="*/ 66632396 w 508"/>
              <a:gd name="T107" fmla="*/ 720352786 h 408"/>
              <a:gd name="T108" fmla="*/ 166582196 w 508"/>
              <a:gd name="T109" fmla="*/ 645509281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08"/>
              <a:gd name="T166" fmla="*/ 0 h 408"/>
              <a:gd name="T167" fmla="*/ 508 w 508"/>
              <a:gd name="T168" fmla="*/ 408 h 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08" h="408">
                <a:moveTo>
                  <a:pt x="30" y="138"/>
                </a:moveTo>
                <a:lnTo>
                  <a:pt x="60" y="136"/>
                </a:lnTo>
                <a:lnTo>
                  <a:pt x="92" y="130"/>
                </a:lnTo>
                <a:lnTo>
                  <a:pt x="94" y="128"/>
                </a:lnTo>
                <a:lnTo>
                  <a:pt x="98" y="124"/>
                </a:lnTo>
                <a:lnTo>
                  <a:pt x="100" y="120"/>
                </a:lnTo>
                <a:lnTo>
                  <a:pt x="104" y="116"/>
                </a:lnTo>
                <a:lnTo>
                  <a:pt x="106" y="112"/>
                </a:lnTo>
                <a:lnTo>
                  <a:pt x="108" y="108"/>
                </a:lnTo>
                <a:lnTo>
                  <a:pt x="110" y="104"/>
                </a:lnTo>
                <a:lnTo>
                  <a:pt x="110" y="100"/>
                </a:lnTo>
                <a:lnTo>
                  <a:pt x="110" y="96"/>
                </a:lnTo>
                <a:lnTo>
                  <a:pt x="112" y="92"/>
                </a:lnTo>
                <a:lnTo>
                  <a:pt x="114" y="88"/>
                </a:lnTo>
                <a:lnTo>
                  <a:pt x="118" y="86"/>
                </a:lnTo>
                <a:lnTo>
                  <a:pt x="122" y="86"/>
                </a:lnTo>
                <a:lnTo>
                  <a:pt x="128" y="86"/>
                </a:lnTo>
                <a:lnTo>
                  <a:pt x="128" y="84"/>
                </a:lnTo>
                <a:lnTo>
                  <a:pt x="128" y="82"/>
                </a:lnTo>
                <a:lnTo>
                  <a:pt x="128" y="80"/>
                </a:lnTo>
                <a:lnTo>
                  <a:pt x="130" y="76"/>
                </a:lnTo>
                <a:lnTo>
                  <a:pt x="130" y="72"/>
                </a:lnTo>
                <a:lnTo>
                  <a:pt x="134" y="70"/>
                </a:lnTo>
                <a:lnTo>
                  <a:pt x="136" y="70"/>
                </a:lnTo>
                <a:lnTo>
                  <a:pt x="140" y="66"/>
                </a:lnTo>
                <a:lnTo>
                  <a:pt x="146" y="56"/>
                </a:lnTo>
                <a:lnTo>
                  <a:pt x="156" y="48"/>
                </a:lnTo>
                <a:lnTo>
                  <a:pt x="170" y="48"/>
                </a:lnTo>
                <a:lnTo>
                  <a:pt x="172" y="50"/>
                </a:lnTo>
                <a:lnTo>
                  <a:pt x="176" y="52"/>
                </a:lnTo>
                <a:lnTo>
                  <a:pt x="180" y="54"/>
                </a:lnTo>
                <a:lnTo>
                  <a:pt x="182" y="56"/>
                </a:lnTo>
                <a:lnTo>
                  <a:pt x="186" y="58"/>
                </a:lnTo>
                <a:lnTo>
                  <a:pt x="190" y="60"/>
                </a:lnTo>
                <a:lnTo>
                  <a:pt x="194" y="60"/>
                </a:lnTo>
                <a:lnTo>
                  <a:pt x="196" y="60"/>
                </a:lnTo>
                <a:lnTo>
                  <a:pt x="198" y="62"/>
                </a:lnTo>
                <a:lnTo>
                  <a:pt x="198" y="60"/>
                </a:lnTo>
                <a:lnTo>
                  <a:pt x="200" y="58"/>
                </a:lnTo>
                <a:lnTo>
                  <a:pt x="202" y="56"/>
                </a:lnTo>
                <a:lnTo>
                  <a:pt x="202" y="54"/>
                </a:lnTo>
                <a:lnTo>
                  <a:pt x="202" y="52"/>
                </a:lnTo>
                <a:lnTo>
                  <a:pt x="200" y="50"/>
                </a:lnTo>
                <a:lnTo>
                  <a:pt x="198" y="48"/>
                </a:lnTo>
                <a:lnTo>
                  <a:pt x="196" y="46"/>
                </a:lnTo>
                <a:lnTo>
                  <a:pt x="196" y="44"/>
                </a:lnTo>
                <a:lnTo>
                  <a:pt x="198" y="42"/>
                </a:lnTo>
                <a:lnTo>
                  <a:pt x="202" y="40"/>
                </a:lnTo>
                <a:lnTo>
                  <a:pt x="204" y="32"/>
                </a:lnTo>
                <a:lnTo>
                  <a:pt x="202" y="32"/>
                </a:lnTo>
                <a:lnTo>
                  <a:pt x="204" y="30"/>
                </a:lnTo>
                <a:lnTo>
                  <a:pt x="204" y="28"/>
                </a:lnTo>
                <a:lnTo>
                  <a:pt x="206" y="24"/>
                </a:lnTo>
                <a:lnTo>
                  <a:pt x="208" y="22"/>
                </a:lnTo>
                <a:lnTo>
                  <a:pt x="212" y="20"/>
                </a:lnTo>
                <a:lnTo>
                  <a:pt x="228" y="20"/>
                </a:lnTo>
                <a:lnTo>
                  <a:pt x="228" y="18"/>
                </a:lnTo>
                <a:lnTo>
                  <a:pt x="230" y="18"/>
                </a:lnTo>
                <a:lnTo>
                  <a:pt x="232" y="16"/>
                </a:lnTo>
                <a:lnTo>
                  <a:pt x="232" y="14"/>
                </a:lnTo>
                <a:lnTo>
                  <a:pt x="232" y="10"/>
                </a:lnTo>
                <a:lnTo>
                  <a:pt x="222" y="10"/>
                </a:lnTo>
                <a:lnTo>
                  <a:pt x="222" y="8"/>
                </a:lnTo>
                <a:lnTo>
                  <a:pt x="224" y="6"/>
                </a:lnTo>
                <a:lnTo>
                  <a:pt x="224" y="4"/>
                </a:lnTo>
                <a:lnTo>
                  <a:pt x="228" y="2"/>
                </a:lnTo>
                <a:lnTo>
                  <a:pt x="232" y="0"/>
                </a:lnTo>
                <a:lnTo>
                  <a:pt x="234" y="0"/>
                </a:lnTo>
                <a:lnTo>
                  <a:pt x="238" y="0"/>
                </a:lnTo>
                <a:lnTo>
                  <a:pt x="242" y="0"/>
                </a:lnTo>
                <a:lnTo>
                  <a:pt x="244" y="0"/>
                </a:lnTo>
                <a:lnTo>
                  <a:pt x="246" y="2"/>
                </a:lnTo>
                <a:lnTo>
                  <a:pt x="248" y="2"/>
                </a:lnTo>
                <a:lnTo>
                  <a:pt x="246" y="6"/>
                </a:lnTo>
                <a:lnTo>
                  <a:pt x="246" y="8"/>
                </a:lnTo>
                <a:lnTo>
                  <a:pt x="244" y="8"/>
                </a:lnTo>
                <a:lnTo>
                  <a:pt x="244" y="10"/>
                </a:lnTo>
                <a:lnTo>
                  <a:pt x="246" y="10"/>
                </a:lnTo>
                <a:lnTo>
                  <a:pt x="248" y="12"/>
                </a:lnTo>
                <a:lnTo>
                  <a:pt x="252" y="12"/>
                </a:lnTo>
                <a:lnTo>
                  <a:pt x="254" y="10"/>
                </a:lnTo>
                <a:lnTo>
                  <a:pt x="254" y="8"/>
                </a:lnTo>
                <a:lnTo>
                  <a:pt x="254" y="6"/>
                </a:lnTo>
                <a:lnTo>
                  <a:pt x="254" y="4"/>
                </a:lnTo>
                <a:lnTo>
                  <a:pt x="256" y="4"/>
                </a:lnTo>
                <a:lnTo>
                  <a:pt x="258" y="4"/>
                </a:lnTo>
                <a:lnTo>
                  <a:pt x="262" y="6"/>
                </a:lnTo>
                <a:lnTo>
                  <a:pt x="264" y="12"/>
                </a:lnTo>
                <a:lnTo>
                  <a:pt x="266" y="16"/>
                </a:lnTo>
                <a:lnTo>
                  <a:pt x="268" y="18"/>
                </a:lnTo>
                <a:lnTo>
                  <a:pt x="268" y="20"/>
                </a:lnTo>
                <a:lnTo>
                  <a:pt x="280" y="14"/>
                </a:lnTo>
                <a:lnTo>
                  <a:pt x="282" y="14"/>
                </a:lnTo>
                <a:lnTo>
                  <a:pt x="284" y="14"/>
                </a:lnTo>
                <a:lnTo>
                  <a:pt x="290" y="14"/>
                </a:lnTo>
                <a:lnTo>
                  <a:pt x="294" y="16"/>
                </a:lnTo>
                <a:lnTo>
                  <a:pt x="298" y="18"/>
                </a:lnTo>
                <a:lnTo>
                  <a:pt x="300" y="20"/>
                </a:lnTo>
                <a:lnTo>
                  <a:pt x="302" y="24"/>
                </a:lnTo>
                <a:lnTo>
                  <a:pt x="304" y="28"/>
                </a:lnTo>
                <a:lnTo>
                  <a:pt x="302" y="30"/>
                </a:lnTo>
                <a:lnTo>
                  <a:pt x="302" y="32"/>
                </a:lnTo>
                <a:lnTo>
                  <a:pt x="300" y="32"/>
                </a:lnTo>
                <a:lnTo>
                  <a:pt x="298" y="34"/>
                </a:lnTo>
                <a:lnTo>
                  <a:pt x="294" y="36"/>
                </a:lnTo>
                <a:lnTo>
                  <a:pt x="292" y="40"/>
                </a:lnTo>
                <a:lnTo>
                  <a:pt x="290" y="44"/>
                </a:lnTo>
                <a:lnTo>
                  <a:pt x="288" y="48"/>
                </a:lnTo>
                <a:lnTo>
                  <a:pt x="286" y="52"/>
                </a:lnTo>
                <a:lnTo>
                  <a:pt x="286" y="54"/>
                </a:lnTo>
                <a:lnTo>
                  <a:pt x="290" y="56"/>
                </a:lnTo>
                <a:lnTo>
                  <a:pt x="298" y="62"/>
                </a:lnTo>
                <a:lnTo>
                  <a:pt x="308" y="70"/>
                </a:lnTo>
                <a:lnTo>
                  <a:pt x="318" y="76"/>
                </a:lnTo>
                <a:lnTo>
                  <a:pt x="326" y="82"/>
                </a:lnTo>
                <a:lnTo>
                  <a:pt x="330" y="82"/>
                </a:lnTo>
                <a:lnTo>
                  <a:pt x="330" y="84"/>
                </a:lnTo>
                <a:lnTo>
                  <a:pt x="334" y="84"/>
                </a:lnTo>
                <a:lnTo>
                  <a:pt x="336" y="84"/>
                </a:lnTo>
                <a:lnTo>
                  <a:pt x="340" y="82"/>
                </a:lnTo>
                <a:lnTo>
                  <a:pt x="344" y="78"/>
                </a:lnTo>
                <a:lnTo>
                  <a:pt x="348" y="70"/>
                </a:lnTo>
                <a:lnTo>
                  <a:pt x="352" y="58"/>
                </a:lnTo>
                <a:lnTo>
                  <a:pt x="354" y="48"/>
                </a:lnTo>
                <a:lnTo>
                  <a:pt x="356" y="42"/>
                </a:lnTo>
                <a:lnTo>
                  <a:pt x="358" y="12"/>
                </a:lnTo>
                <a:lnTo>
                  <a:pt x="358" y="10"/>
                </a:lnTo>
                <a:lnTo>
                  <a:pt x="358" y="6"/>
                </a:lnTo>
                <a:lnTo>
                  <a:pt x="358" y="4"/>
                </a:lnTo>
                <a:lnTo>
                  <a:pt x="360" y="2"/>
                </a:lnTo>
                <a:lnTo>
                  <a:pt x="360" y="0"/>
                </a:lnTo>
                <a:lnTo>
                  <a:pt x="364" y="0"/>
                </a:lnTo>
                <a:lnTo>
                  <a:pt x="368" y="0"/>
                </a:lnTo>
                <a:lnTo>
                  <a:pt x="372" y="4"/>
                </a:lnTo>
                <a:lnTo>
                  <a:pt x="376" y="6"/>
                </a:lnTo>
                <a:lnTo>
                  <a:pt x="376" y="12"/>
                </a:lnTo>
                <a:lnTo>
                  <a:pt x="378" y="16"/>
                </a:lnTo>
                <a:lnTo>
                  <a:pt x="378" y="20"/>
                </a:lnTo>
                <a:lnTo>
                  <a:pt x="378" y="22"/>
                </a:lnTo>
                <a:lnTo>
                  <a:pt x="378" y="24"/>
                </a:lnTo>
                <a:lnTo>
                  <a:pt x="376" y="24"/>
                </a:lnTo>
                <a:lnTo>
                  <a:pt x="376" y="28"/>
                </a:lnTo>
                <a:lnTo>
                  <a:pt x="376" y="32"/>
                </a:lnTo>
                <a:lnTo>
                  <a:pt x="376" y="36"/>
                </a:lnTo>
                <a:lnTo>
                  <a:pt x="378" y="40"/>
                </a:lnTo>
                <a:lnTo>
                  <a:pt x="378" y="42"/>
                </a:lnTo>
                <a:lnTo>
                  <a:pt x="382" y="42"/>
                </a:lnTo>
                <a:lnTo>
                  <a:pt x="384" y="42"/>
                </a:lnTo>
                <a:lnTo>
                  <a:pt x="388" y="42"/>
                </a:lnTo>
                <a:lnTo>
                  <a:pt x="390" y="42"/>
                </a:lnTo>
                <a:lnTo>
                  <a:pt x="392" y="44"/>
                </a:lnTo>
                <a:lnTo>
                  <a:pt x="394" y="46"/>
                </a:lnTo>
                <a:lnTo>
                  <a:pt x="396" y="50"/>
                </a:lnTo>
                <a:lnTo>
                  <a:pt x="398" y="56"/>
                </a:lnTo>
                <a:lnTo>
                  <a:pt x="402" y="62"/>
                </a:lnTo>
                <a:lnTo>
                  <a:pt x="404" y="66"/>
                </a:lnTo>
                <a:lnTo>
                  <a:pt x="408" y="68"/>
                </a:lnTo>
                <a:lnTo>
                  <a:pt x="408" y="70"/>
                </a:lnTo>
                <a:lnTo>
                  <a:pt x="410" y="72"/>
                </a:lnTo>
                <a:lnTo>
                  <a:pt x="410" y="76"/>
                </a:lnTo>
                <a:lnTo>
                  <a:pt x="412" y="80"/>
                </a:lnTo>
                <a:lnTo>
                  <a:pt x="414" y="84"/>
                </a:lnTo>
                <a:lnTo>
                  <a:pt x="416" y="88"/>
                </a:lnTo>
                <a:lnTo>
                  <a:pt x="416" y="92"/>
                </a:lnTo>
                <a:lnTo>
                  <a:pt x="418" y="94"/>
                </a:lnTo>
                <a:lnTo>
                  <a:pt x="420" y="98"/>
                </a:lnTo>
                <a:lnTo>
                  <a:pt x="424" y="100"/>
                </a:lnTo>
                <a:lnTo>
                  <a:pt x="426" y="104"/>
                </a:lnTo>
                <a:lnTo>
                  <a:pt x="430" y="108"/>
                </a:lnTo>
                <a:lnTo>
                  <a:pt x="434" y="112"/>
                </a:lnTo>
                <a:lnTo>
                  <a:pt x="436" y="114"/>
                </a:lnTo>
                <a:lnTo>
                  <a:pt x="454" y="136"/>
                </a:lnTo>
                <a:lnTo>
                  <a:pt x="454" y="144"/>
                </a:lnTo>
                <a:lnTo>
                  <a:pt x="488" y="170"/>
                </a:lnTo>
                <a:lnTo>
                  <a:pt x="490" y="174"/>
                </a:lnTo>
                <a:lnTo>
                  <a:pt x="496" y="182"/>
                </a:lnTo>
                <a:lnTo>
                  <a:pt x="502" y="194"/>
                </a:lnTo>
                <a:lnTo>
                  <a:pt x="506" y="210"/>
                </a:lnTo>
                <a:lnTo>
                  <a:pt x="506" y="224"/>
                </a:lnTo>
                <a:lnTo>
                  <a:pt x="508" y="240"/>
                </a:lnTo>
                <a:lnTo>
                  <a:pt x="508" y="256"/>
                </a:lnTo>
                <a:lnTo>
                  <a:pt x="508" y="268"/>
                </a:lnTo>
                <a:lnTo>
                  <a:pt x="508" y="272"/>
                </a:lnTo>
                <a:lnTo>
                  <a:pt x="508" y="276"/>
                </a:lnTo>
                <a:lnTo>
                  <a:pt x="504" y="280"/>
                </a:lnTo>
                <a:lnTo>
                  <a:pt x="502" y="284"/>
                </a:lnTo>
                <a:lnTo>
                  <a:pt x="498" y="288"/>
                </a:lnTo>
                <a:lnTo>
                  <a:pt x="494" y="292"/>
                </a:lnTo>
                <a:lnTo>
                  <a:pt x="488" y="294"/>
                </a:lnTo>
                <a:lnTo>
                  <a:pt x="480" y="312"/>
                </a:lnTo>
                <a:lnTo>
                  <a:pt x="478" y="316"/>
                </a:lnTo>
                <a:lnTo>
                  <a:pt x="476" y="322"/>
                </a:lnTo>
                <a:lnTo>
                  <a:pt x="474" y="326"/>
                </a:lnTo>
                <a:lnTo>
                  <a:pt x="472" y="332"/>
                </a:lnTo>
                <a:lnTo>
                  <a:pt x="470" y="336"/>
                </a:lnTo>
                <a:lnTo>
                  <a:pt x="466" y="338"/>
                </a:lnTo>
                <a:lnTo>
                  <a:pt x="462" y="340"/>
                </a:lnTo>
                <a:lnTo>
                  <a:pt x="460" y="344"/>
                </a:lnTo>
                <a:lnTo>
                  <a:pt x="460" y="346"/>
                </a:lnTo>
                <a:lnTo>
                  <a:pt x="460" y="352"/>
                </a:lnTo>
                <a:lnTo>
                  <a:pt x="462" y="358"/>
                </a:lnTo>
                <a:lnTo>
                  <a:pt x="464" y="364"/>
                </a:lnTo>
                <a:lnTo>
                  <a:pt x="466" y="370"/>
                </a:lnTo>
                <a:lnTo>
                  <a:pt x="466" y="376"/>
                </a:lnTo>
                <a:lnTo>
                  <a:pt x="464" y="380"/>
                </a:lnTo>
                <a:lnTo>
                  <a:pt x="460" y="384"/>
                </a:lnTo>
                <a:lnTo>
                  <a:pt x="452" y="388"/>
                </a:lnTo>
                <a:lnTo>
                  <a:pt x="440" y="394"/>
                </a:lnTo>
                <a:lnTo>
                  <a:pt x="430" y="402"/>
                </a:lnTo>
                <a:lnTo>
                  <a:pt x="420" y="406"/>
                </a:lnTo>
                <a:lnTo>
                  <a:pt x="416" y="408"/>
                </a:lnTo>
                <a:lnTo>
                  <a:pt x="414" y="408"/>
                </a:lnTo>
                <a:lnTo>
                  <a:pt x="412" y="406"/>
                </a:lnTo>
                <a:lnTo>
                  <a:pt x="408" y="404"/>
                </a:lnTo>
                <a:lnTo>
                  <a:pt x="402" y="400"/>
                </a:lnTo>
                <a:lnTo>
                  <a:pt x="398" y="396"/>
                </a:lnTo>
                <a:lnTo>
                  <a:pt x="396" y="392"/>
                </a:lnTo>
                <a:lnTo>
                  <a:pt x="394" y="392"/>
                </a:lnTo>
                <a:lnTo>
                  <a:pt x="392" y="392"/>
                </a:lnTo>
                <a:lnTo>
                  <a:pt x="390" y="392"/>
                </a:lnTo>
                <a:lnTo>
                  <a:pt x="386" y="394"/>
                </a:lnTo>
                <a:lnTo>
                  <a:pt x="384" y="396"/>
                </a:lnTo>
                <a:lnTo>
                  <a:pt x="380" y="396"/>
                </a:lnTo>
                <a:lnTo>
                  <a:pt x="376" y="396"/>
                </a:lnTo>
                <a:lnTo>
                  <a:pt x="372" y="396"/>
                </a:lnTo>
                <a:lnTo>
                  <a:pt x="368" y="394"/>
                </a:lnTo>
                <a:lnTo>
                  <a:pt x="366" y="394"/>
                </a:lnTo>
                <a:lnTo>
                  <a:pt x="364" y="392"/>
                </a:lnTo>
                <a:lnTo>
                  <a:pt x="346" y="392"/>
                </a:lnTo>
                <a:lnTo>
                  <a:pt x="344" y="388"/>
                </a:lnTo>
                <a:lnTo>
                  <a:pt x="338" y="380"/>
                </a:lnTo>
                <a:lnTo>
                  <a:pt x="334" y="366"/>
                </a:lnTo>
                <a:lnTo>
                  <a:pt x="330" y="354"/>
                </a:lnTo>
                <a:lnTo>
                  <a:pt x="318" y="334"/>
                </a:lnTo>
                <a:lnTo>
                  <a:pt x="292" y="332"/>
                </a:lnTo>
                <a:lnTo>
                  <a:pt x="274" y="318"/>
                </a:lnTo>
                <a:lnTo>
                  <a:pt x="272" y="316"/>
                </a:lnTo>
                <a:lnTo>
                  <a:pt x="266" y="310"/>
                </a:lnTo>
                <a:lnTo>
                  <a:pt x="256" y="304"/>
                </a:lnTo>
                <a:lnTo>
                  <a:pt x="240" y="296"/>
                </a:lnTo>
                <a:lnTo>
                  <a:pt x="220" y="292"/>
                </a:lnTo>
                <a:lnTo>
                  <a:pt x="214" y="294"/>
                </a:lnTo>
                <a:lnTo>
                  <a:pt x="204" y="296"/>
                </a:lnTo>
                <a:lnTo>
                  <a:pt x="190" y="300"/>
                </a:lnTo>
                <a:lnTo>
                  <a:pt x="178" y="304"/>
                </a:lnTo>
                <a:lnTo>
                  <a:pt x="144" y="324"/>
                </a:lnTo>
                <a:lnTo>
                  <a:pt x="136" y="324"/>
                </a:lnTo>
                <a:lnTo>
                  <a:pt x="134" y="326"/>
                </a:lnTo>
                <a:lnTo>
                  <a:pt x="134" y="328"/>
                </a:lnTo>
                <a:lnTo>
                  <a:pt x="132" y="332"/>
                </a:lnTo>
                <a:lnTo>
                  <a:pt x="130" y="334"/>
                </a:lnTo>
                <a:lnTo>
                  <a:pt x="128" y="338"/>
                </a:lnTo>
                <a:lnTo>
                  <a:pt x="124" y="340"/>
                </a:lnTo>
                <a:lnTo>
                  <a:pt x="120" y="340"/>
                </a:lnTo>
                <a:lnTo>
                  <a:pt x="116" y="340"/>
                </a:lnTo>
                <a:lnTo>
                  <a:pt x="110" y="340"/>
                </a:lnTo>
                <a:lnTo>
                  <a:pt x="106" y="340"/>
                </a:lnTo>
                <a:lnTo>
                  <a:pt x="104" y="338"/>
                </a:lnTo>
                <a:lnTo>
                  <a:pt x="102" y="338"/>
                </a:lnTo>
                <a:lnTo>
                  <a:pt x="80" y="338"/>
                </a:lnTo>
                <a:lnTo>
                  <a:pt x="78" y="338"/>
                </a:lnTo>
                <a:lnTo>
                  <a:pt x="76" y="340"/>
                </a:lnTo>
                <a:lnTo>
                  <a:pt x="74" y="342"/>
                </a:lnTo>
                <a:lnTo>
                  <a:pt x="70" y="344"/>
                </a:lnTo>
                <a:lnTo>
                  <a:pt x="68" y="346"/>
                </a:lnTo>
                <a:lnTo>
                  <a:pt x="64" y="352"/>
                </a:lnTo>
                <a:lnTo>
                  <a:pt x="60" y="352"/>
                </a:lnTo>
                <a:lnTo>
                  <a:pt x="52" y="352"/>
                </a:lnTo>
                <a:lnTo>
                  <a:pt x="48" y="352"/>
                </a:lnTo>
                <a:lnTo>
                  <a:pt x="44" y="352"/>
                </a:lnTo>
                <a:lnTo>
                  <a:pt x="40" y="352"/>
                </a:lnTo>
                <a:lnTo>
                  <a:pt x="36" y="350"/>
                </a:lnTo>
                <a:lnTo>
                  <a:pt x="34" y="350"/>
                </a:lnTo>
                <a:lnTo>
                  <a:pt x="32" y="348"/>
                </a:lnTo>
                <a:lnTo>
                  <a:pt x="32" y="346"/>
                </a:lnTo>
                <a:lnTo>
                  <a:pt x="32" y="342"/>
                </a:lnTo>
                <a:lnTo>
                  <a:pt x="30" y="340"/>
                </a:lnTo>
                <a:lnTo>
                  <a:pt x="30" y="342"/>
                </a:lnTo>
                <a:lnTo>
                  <a:pt x="28" y="342"/>
                </a:lnTo>
                <a:lnTo>
                  <a:pt x="26" y="344"/>
                </a:lnTo>
                <a:lnTo>
                  <a:pt x="24" y="344"/>
                </a:lnTo>
                <a:lnTo>
                  <a:pt x="22" y="344"/>
                </a:lnTo>
                <a:lnTo>
                  <a:pt x="20" y="342"/>
                </a:lnTo>
                <a:lnTo>
                  <a:pt x="18" y="342"/>
                </a:lnTo>
                <a:lnTo>
                  <a:pt x="16" y="338"/>
                </a:lnTo>
                <a:lnTo>
                  <a:pt x="16" y="336"/>
                </a:lnTo>
                <a:lnTo>
                  <a:pt x="16" y="332"/>
                </a:lnTo>
                <a:lnTo>
                  <a:pt x="20" y="330"/>
                </a:lnTo>
                <a:lnTo>
                  <a:pt x="26" y="326"/>
                </a:lnTo>
                <a:lnTo>
                  <a:pt x="30" y="300"/>
                </a:lnTo>
                <a:lnTo>
                  <a:pt x="28" y="296"/>
                </a:lnTo>
                <a:lnTo>
                  <a:pt x="28" y="292"/>
                </a:lnTo>
                <a:lnTo>
                  <a:pt x="26" y="288"/>
                </a:lnTo>
                <a:lnTo>
                  <a:pt x="24" y="284"/>
                </a:lnTo>
                <a:lnTo>
                  <a:pt x="22" y="280"/>
                </a:lnTo>
                <a:lnTo>
                  <a:pt x="22" y="278"/>
                </a:lnTo>
                <a:lnTo>
                  <a:pt x="18" y="272"/>
                </a:lnTo>
                <a:lnTo>
                  <a:pt x="12" y="258"/>
                </a:lnTo>
                <a:lnTo>
                  <a:pt x="8" y="242"/>
                </a:lnTo>
                <a:lnTo>
                  <a:pt x="4" y="228"/>
                </a:lnTo>
                <a:lnTo>
                  <a:pt x="4" y="218"/>
                </a:lnTo>
                <a:lnTo>
                  <a:pt x="8" y="214"/>
                </a:lnTo>
                <a:lnTo>
                  <a:pt x="8" y="208"/>
                </a:lnTo>
                <a:lnTo>
                  <a:pt x="8" y="202"/>
                </a:lnTo>
                <a:lnTo>
                  <a:pt x="6" y="196"/>
                </a:lnTo>
                <a:lnTo>
                  <a:pt x="4" y="194"/>
                </a:lnTo>
                <a:lnTo>
                  <a:pt x="2" y="188"/>
                </a:lnTo>
                <a:lnTo>
                  <a:pt x="0" y="178"/>
                </a:lnTo>
                <a:lnTo>
                  <a:pt x="0" y="168"/>
                </a:lnTo>
                <a:lnTo>
                  <a:pt x="4" y="160"/>
                </a:lnTo>
                <a:lnTo>
                  <a:pt x="8" y="158"/>
                </a:lnTo>
                <a:lnTo>
                  <a:pt x="12" y="154"/>
                </a:lnTo>
                <a:lnTo>
                  <a:pt x="16" y="150"/>
                </a:lnTo>
                <a:lnTo>
                  <a:pt x="20" y="148"/>
                </a:lnTo>
                <a:lnTo>
                  <a:pt x="24" y="144"/>
                </a:lnTo>
                <a:lnTo>
                  <a:pt x="28" y="140"/>
                </a:lnTo>
                <a:lnTo>
                  <a:pt x="30" y="138"/>
                </a:lnTo>
                <a:close/>
              </a:path>
            </a:pathLst>
          </a:custGeom>
          <a:solidFill>
            <a:schemeClr val="accent2"/>
          </a:solidFill>
          <a:ln w="3175">
            <a:solidFill>
              <a:schemeClr val="bg2"/>
            </a:solidFill>
            <a:round/>
          </a:ln>
        </p:spPr>
        <p:txBody>
          <a:bodyPr/>
          <a:lstStyle/>
          <a:p>
            <a:endParaRPr lang="en-US" altLang="zh-CN" sz="3375">
              <a:sym typeface="Arial" panose="020B0604020202020204" pitchFamily="34" charset="0"/>
            </a:endParaRPr>
          </a:p>
        </p:txBody>
      </p:sp>
      <p:sp>
        <p:nvSpPr>
          <p:cNvPr id="31" name="Freeform 282"/>
          <p:cNvSpPr>
            <a:spLocks noChangeAspect="1"/>
          </p:cNvSpPr>
          <p:nvPr/>
        </p:nvSpPr>
        <p:spPr bwMode="gray">
          <a:xfrm>
            <a:off x="1682949" y="4774889"/>
            <a:ext cx="1451552" cy="815348"/>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1"/>
          </a:solidFill>
          <a:ln w="3175" cap="flat" cmpd="sng">
            <a:solidFill>
              <a:srgbClr val="F9F9F9"/>
            </a:solidFill>
            <a:prstDash val="solid"/>
            <a:round/>
            <a:headEnd type="none" w="med" len="med"/>
            <a:tailEnd type="none" w="med" len="med"/>
          </a:ln>
          <a:effectLst/>
        </p:spPr>
        <p:txBody>
          <a:bodyPr/>
          <a:lstStyle/>
          <a:p>
            <a:pPr fontAlgn="auto">
              <a:spcBef>
                <a:spcPts val="0"/>
              </a:spcBef>
              <a:spcAft>
                <a:spcPts val="0"/>
              </a:spcAft>
              <a:defRPr/>
            </a:pPr>
            <a:endParaRPr lang="en-US" sz="1424" dirty="0">
              <a:ea typeface="+mn-ea"/>
              <a:sym typeface="Arial" panose="020B0604020202020204" pitchFamily="34" charset="0"/>
            </a:endParaRPr>
          </a:p>
        </p:txBody>
      </p:sp>
      <p:sp>
        <p:nvSpPr>
          <p:cNvPr id="32" name="Freeform 114"/>
          <p:cNvSpPr>
            <a:spLocks noChangeAspect="1"/>
          </p:cNvSpPr>
          <p:nvPr/>
        </p:nvSpPr>
        <p:spPr bwMode="gray">
          <a:xfrm>
            <a:off x="6866348" y="4619187"/>
            <a:ext cx="1454901" cy="1061458"/>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accent5">
              <a:lumMod val="75000"/>
            </a:schemeClr>
          </a:solidFill>
          <a:ln w="3175" cap="flat" cmpd="sng">
            <a:solidFill>
              <a:srgbClr val="F9F9F9"/>
            </a:solidFill>
            <a:prstDash val="solid"/>
            <a:round/>
            <a:headEnd type="none" w="med" len="med"/>
            <a:tailEnd type="none" w="med" len="med"/>
          </a:ln>
          <a:effectLst/>
        </p:spPr>
        <p:txBody>
          <a:bodyPr/>
          <a:lstStyle/>
          <a:p>
            <a:pPr fontAlgn="auto">
              <a:spcBef>
                <a:spcPts val="0"/>
              </a:spcBef>
              <a:spcAft>
                <a:spcPts val="0"/>
              </a:spcAft>
              <a:defRPr/>
            </a:pPr>
            <a:endParaRPr lang="en-US" sz="1424" dirty="0">
              <a:ea typeface="+mn-ea"/>
              <a:sym typeface="Arial" panose="020B0604020202020204" pitchFamily="34" charset="0"/>
            </a:endParaRPr>
          </a:p>
        </p:txBody>
      </p:sp>
      <p:sp>
        <p:nvSpPr>
          <p:cNvPr id="33" name="Freeform 249"/>
          <p:cNvSpPr>
            <a:spLocks noChangeAspect="1"/>
          </p:cNvSpPr>
          <p:nvPr/>
        </p:nvSpPr>
        <p:spPr bwMode="gray">
          <a:xfrm>
            <a:off x="9864884" y="2330521"/>
            <a:ext cx="1064807" cy="1171957"/>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chemeClr val="accent3">
              <a:lumMod val="75000"/>
            </a:schemeClr>
          </a:solidFill>
          <a:ln w="3175" cap="flat" cmpd="sng">
            <a:solidFill>
              <a:srgbClr val="F9F9F9"/>
            </a:solidFill>
            <a:prstDash val="solid"/>
            <a:round/>
            <a:headEnd type="none" w="med" len="med"/>
            <a:tailEnd type="none" w="med" len="med"/>
          </a:ln>
          <a:effectLst/>
        </p:spPr>
        <p:txBody>
          <a:bodyPr/>
          <a:lstStyle/>
          <a:p>
            <a:pPr fontAlgn="auto">
              <a:spcBef>
                <a:spcPts val="0"/>
              </a:spcBef>
              <a:spcAft>
                <a:spcPts val="0"/>
              </a:spcAft>
              <a:defRPr/>
            </a:pPr>
            <a:endParaRPr lang="en-US" sz="1424" dirty="0">
              <a:solidFill>
                <a:schemeClr val="accent2"/>
              </a:solidFill>
              <a:ea typeface="+mn-ea"/>
              <a:sym typeface="Arial" panose="020B0604020202020204" pitchFamily="34" charset="0"/>
            </a:endParaRPr>
          </a:p>
        </p:txBody>
      </p:sp>
      <p:sp>
        <p:nvSpPr>
          <p:cNvPr id="30" name="文本框 2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椭圆 3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55968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07" y="399"/>
            <a:ext cx="12857339" cy="72318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矩形 5"/>
          <p:cNvSpPr/>
          <p:nvPr/>
        </p:nvSpPr>
        <p:spPr>
          <a:xfrm>
            <a:off x="3009372" y="2248324"/>
            <a:ext cx="6840009" cy="273600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6297212" y="2938802"/>
            <a:ext cx="3184060" cy="615233"/>
          </a:xfrm>
          <a:prstGeom prst="rect">
            <a:avLst/>
          </a:prstGeom>
        </p:spPr>
        <p:txBody>
          <a:bodyPr wrap="square" lIns="0" tIns="0" rIns="0" bIns="0">
            <a:spAutoFit/>
          </a:bodyPr>
          <a:lstStyle/>
          <a:p>
            <a:r>
              <a:rPr lang="zh-CN" altLang="en-US" sz="3998" b="1">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明年工作计划</a:t>
            </a:r>
          </a:p>
        </p:txBody>
      </p:sp>
      <p:sp>
        <p:nvSpPr>
          <p:cNvPr id="11" name="TextBox 11"/>
          <p:cNvSpPr txBox="1"/>
          <p:nvPr/>
        </p:nvSpPr>
        <p:spPr>
          <a:xfrm>
            <a:off x="6239714"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7952119" y="3777094"/>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extBox 11"/>
          <p:cNvSpPr txBox="1"/>
          <p:nvPr/>
        </p:nvSpPr>
        <p:spPr>
          <a:xfrm>
            <a:off x="6239714"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TextBox 11"/>
          <p:cNvSpPr txBox="1"/>
          <p:nvPr/>
        </p:nvSpPr>
        <p:spPr>
          <a:xfrm>
            <a:off x="7952119" y="4049895"/>
            <a:ext cx="1486304" cy="261610"/>
          </a:xfrm>
          <a:prstGeom prst="rect">
            <a:avLst/>
          </a:prstGeom>
          <a:noFill/>
        </p:spPr>
        <p:txBody>
          <a:bodyPr wrap="none" rtlCol="0">
            <a:spAutoFit/>
          </a:bodyPr>
          <a:lstStyle/>
          <a:p>
            <a:pPr marL="171404" lvl="1" indent="-171404">
              <a:buFont typeface="Arial" panose="020B0604020202020204" pitchFamily="34" charset="0"/>
              <a:buChar char="•"/>
            </a:pPr>
            <a:r>
              <a:rPr lang="zh-CN" altLang="en-US" sz="110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259"/>
          <p:cNvSpPr>
            <a:spLocks noChangeArrowheads="1"/>
          </p:cNvSpPr>
          <p:nvPr/>
        </p:nvSpPr>
        <p:spPr bwMode="auto">
          <a:xfrm>
            <a:off x="3121369" y="2189894"/>
            <a:ext cx="2379237" cy="2713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04</a:t>
            </a:r>
          </a:p>
          <a:p>
            <a:pPr algn="ctr">
              <a:buNone/>
            </a:pPr>
            <a:r>
              <a:rPr lang="en-US" altLang="zh-CN"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chapter</a:t>
            </a:r>
            <a:endParaRPr lang="zh-CN" altLang="en-US" cap="all">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cxnSp>
        <p:nvCxnSpPr>
          <p:cNvPr id="16" name="直接连接符 15"/>
          <p:cNvCxnSpPr/>
          <p:nvPr/>
        </p:nvCxnSpPr>
        <p:spPr>
          <a:xfrm>
            <a:off x="5721212" y="2406172"/>
            <a:ext cx="0" cy="23326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8725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by="(-#ppt_w*2)" calcmode="lin" valueType="num">
                                      <p:cBhvr rctx="PPT">
                                        <p:cTn id="17" dur="500" autoRev="1" fill="hold">
                                          <p:stCondLst>
                                            <p:cond delay="0"/>
                                          </p:stCondLst>
                                        </p:cTn>
                                        <p:tgtEl>
                                          <p:spTgt spid="15"/>
                                        </p:tgtEl>
                                        <p:attrNameLst>
                                          <p:attrName>ppt_w</p:attrName>
                                        </p:attrNameLst>
                                      </p:cBhvr>
                                    </p:anim>
                                    <p:anim by="(#ppt_w*0.50)" calcmode="lin" valueType="num">
                                      <p:cBhvr>
                                        <p:cTn id="18" dur="500" decel="50000" autoRev="1" fill="hold">
                                          <p:stCondLst>
                                            <p:cond delay="0"/>
                                          </p:stCondLst>
                                        </p:cTn>
                                        <p:tgtEl>
                                          <p:spTgt spid="15"/>
                                        </p:tgtEl>
                                        <p:attrNameLst>
                                          <p:attrName>ppt_x</p:attrName>
                                        </p:attrNameLst>
                                      </p:cBhvr>
                                    </p:anim>
                                    <p:anim from="(-#ppt_h/2)" to="(#ppt_y)" calcmode="lin" valueType="num">
                                      <p:cBhvr>
                                        <p:cTn id="19" dur="1000" fill="hold">
                                          <p:stCondLst>
                                            <p:cond delay="0"/>
                                          </p:stCondLst>
                                        </p:cTn>
                                        <p:tgtEl>
                                          <p:spTgt spid="15"/>
                                        </p:tgtEl>
                                        <p:attrNameLst>
                                          <p:attrName>ppt_y</p:attrName>
                                        </p:attrNameLst>
                                      </p:cBhvr>
                                    </p:anim>
                                    <p:animRot by="21600000">
                                      <p:cBhvr>
                                        <p:cTn id="20" dur="1000" fill="hold">
                                          <p:stCondLst>
                                            <p:cond delay="0"/>
                                          </p:stCondLst>
                                        </p:cTn>
                                        <p:tgtEl>
                                          <p:spTgt spid="1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3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strVal val="4*#ppt_w"/>
                                          </p:val>
                                        </p:tav>
                                        <p:tav tm="100000">
                                          <p:val>
                                            <p:strVal val="#ppt_w"/>
                                          </p:val>
                                        </p:tav>
                                      </p:tavLst>
                                    </p:anim>
                                    <p:anim calcmode="lin" valueType="num">
                                      <p:cBhvr>
                                        <p:cTn id="31" dur="500" fill="hold"/>
                                        <p:tgtEl>
                                          <p:spTgt spid="10"/>
                                        </p:tgtEl>
                                        <p:attrNameLst>
                                          <p:attrName>ppt_h</p:attrName>
                                        </p:attrNameLst>
                                      </p:cBhvr>
                                      <p:tavLst>
                                        <p:tav tm="0">
                                          <p:val>
                                            <p:strVal val="4*#ppt_h"/>
                                          </p:val>
                                        </p:tav>
                                        <p:tav tm="100000">
                                          <p:val>
                                            <p:strVal val="#ppt_h"/>
                                          </p:val>
                                        </p:tav>
                                      </p:tavLst>
                                    </p:anim>
                                  </p:childTnLst>
                                </p:cTn>
                              </p:par>
                            </p:childTnLst>
                          </p:cTn>
                        </p:par>
                        <p:par>
                          <p:cTn id="32" fill="hold">
                            <p:stCondLst>
                              <p:cond delay="500"/>
                            </p:stCondLst>
                            <p:childTnLst>
                              <p:par>
                                <p:cTn id="33" presetID="1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1000"/>
                            </p:stCondLst>
                            <p:childTnLst>
                              <p:par>
                                <p:cTn id="38" presetID="1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1500"/>
                            </p:stCondLst>
                            <p:childTnLst>
                              <p:par>
                                <p:cTn id="43" presetID="1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p:tgtEl>
                                          <p:spTgt spid="13"/>
                                        </p:tgtEl>
                                        <p:attrNameLst>
                                          <p:attrName>ppt_x</p:attrName>
                                        </p:attrNameLst>
                                      </p:cBhvr>
                                      <p:tavLst>
                                        <p:tav tm="0">
                                          <p:val>
                                            <p:strVal val="#ppt_x-#ppt_w*1.125000"/>
                                          </p:val>
                                        </p:tav>
                                        <p:tav tm="100000">
                                          <p:val>
                                            <p:strVal val="#ppt_x"/>
                                          </p:val>
                                        </p:tav>
                                      </p:tavLst>
                                    </p:anim>
                                    <p:animEffect transition="in" filter="wipe(right)">
                                      <p:cBhvr>
                                        <p:cTn id="46" dur="500"/>
                                        <p:tgtEl>
                                          <p:spTgt spid="13"/>
                                        </p:tgtEl>
                                      </p:cBhvr>
                                    </p:animEffect>
                                  </p:childTnLst>
                                </p:cTn>
                              </p:par>
                            </p:childTnLst>
                          </p:cTn>
                        </p:par>
                        <p:par>
                          <p:cTn id="47" fill="hold">
                            <p:stCondLst>
                              <p:cond delay="2000"/>
                            </p:stCondLst>
                            <p:childTnLst>
                              <p:par>
                                <p:cTn id="48" presetID="1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p:tgtEl>
                                          <p:spTgt spid="14"/>
                                        </p:tgtEl>
                                        <p:attrNameLst>
                                          <p:attrName>ppt_x</p:attrName>
                                        </p:attrNameLst>
                                      </p:cBhvr>
                                      <p:tavLst>
                                        <p:tav tm="0">
                                          <p:val>
                                            <p:strVal val="#ppt_x-#ppt_w*1.125000"/>
                                          </p:val>
                                        </p:tav>
                                        <p:tav tm="100000">
                                          <p:val>
                                            <p:strVal val="#ppt_x"/>
                                          </p:val>
                                        </p:tav>
                                      </p:tavLst>
                                    </p:anim>
                                    <p:animEffect transition="in" filter="wipe(righ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1"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SUMMER TREND</a:t>
            </a:r>
          </a:p>
          <a:p>
            <a:pPr algn="just">
              <a:lnSpc>
                <a:spcPct val="150000"/>
              </a:lnSpc>
            </a:pP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7" name="Group 56"/>
          <p:cNvGrpSpPr/>
          <p:nvPr/>
        </p:nvGrpSpPr>
        <p:grpSpPr>
          <a:xfrm>
            <a:off x="987661" y="1603268"/>
            <a:ext cx="4681208" cy="2694028"/>
            <a:chOff x="8440747" y="4796156"/>
            <a:chExt cx="2786063" cy="1603375"/>
          </a:xfrm>
        </p:grpSpPr>
        <p:sp>
          <p:nvSpPr>
            <p:cNvPr id="58"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Rectangle 53"/>
            <p:cNvSpPr>
              <a:spLocks noChangeArrowheads="1"/>
            </p:cNvSpPr>
            <p:nvPr/>
          </p:nvSpPr>
          <p:spPr bwMode="auto">
            <a:xfrm>
              <a:off x="8804284" y="4908868"/>
              <a:ext cx="2079625" cy="1308100"/>
            </a:xfrm>
            <a:prstGeom prst="rect">
              <a:avLst/>
            </a:prstGeom>
            <a:blipFill dpi="0" rotWithShape="1">
              <a:blip r:embed="rId3" cstate="print">
                <a:extLst>
                  <a:ext uri="{28A0092B-C50C-407E-A947-70E740481C1C}">
                    <a14:useLocalDpi xmlns:a14="http://schemas.microsoft.com/office/drawing/2010/main" val="0"/>
                  </a:ext>
                </a:extLst>
              </a:blip>
              <a:srcRect/>
              <a:stretch>
                <a:fillRect t="-2970" b="-297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0"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pic>
        <p:nvPicPr>
          <p:cNvPr id="3" name="图片占位符 2"/>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9238" r="9238"/>
          <a:stretch>
            <a:fillRect/>
          </a:stretch>
        </p:blipFill>
        <p:spPr/>
      </p:pic>
      <p:sp>
        <p:nvSpPr>
          <p:cNvPr id="21" name="文本框 2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1935331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0-#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793" name="Group 4"/>
          <p:cNvGrpSpPr>
            <a:grpSpLocks noChangeAspect="1"/>
          </p:cNvGrpSpPr>
          <p:nvPr/>
        </p:nvGrpSpPr>
        <p:grpSpPr bwMode="auto">
          <a:xfrm>
            <a:off x="4569312" y="2410884"/>
            <a:ext cx="6407257" cy="4302757"/>
            <a:chOff x="1704" y="940"/>
            <a:chExt cx="4759" cy="3196"/>
          </a:xfrm>
        </p:grpSpPr>
        <p:sp>
          <p:nvSpPr>
            <p:cNvPr id="5" name="Freeform 5"/>
            <p:cNvSpPr/>
            <p:nvPr/>
          </p:nvSpPr>
          <p:spPr bwMode="auto">
            <a:xfrm>
              <a:off x="4238" y="1442"/>
              <a:ext cx="2220" cy="2129"/>
            </a:xfrm>
            <a:custGeom>
              <a:avLst/>
              <a:gdLst>
                <a:gd name="T0" fmla="*/ 1297 w 1297"/>
                <a:gd name="T1" fmla="*/ 0 h 1245"/>
                <a:gd name="T2" fmla="*/ 1158 w 1297"/>
                <a:gd name="T3" fmla="*/ 215 h 1245"/>
                <a:gd name="T4" fmla="*/ 952 w 1297"/>
                <a:gd name="T5" fmla="*/ 479 h 1245"/>
                <a:gd name="T6" fmla="*/ 931 w 1297"/>
                <a:gd name="T7" fmla="*/ 439 h 1245"/>
                <a:gd name="T8" fmla="*/ 670 w 1297"/>
                <a:gd name="T9" fmla="*/ 799 h 1245"/>
                <a:gd name="T10" fmla="*/ 622 w 1297"/>
                <a:gd name="T11" fmla="*/ 778 h 1245"/>
                <a:gd name="T12" fmla="*/ 296 w 1297"/>
                <a:gd name="T13" fmla="*/ 1063 h 1245"/>
                <a:gd name="T14" fmla="*/ 48 w 1297"/>
                <a:gd name="T15" fmla="*/ 1226 h 1245"/>
                <a:gd name="T16" fmla="*/ 219 w 1297"/>
                <a:gd name="T17" fmla="*/ 869 h 1245"/>
                <a:gd name="T18" fmla="*/ 768 w 1297"/>
                <a:gd name="T19" fmla="*/ 274 h 1245"/>
                <a:gd name="T20" fmla="*/ 1078 w 1297"/>
                <a:gd name="T21" fmla="*/ 58 h 1245"/>
                <a:gd name="T22" fmla="*/ 1297 w 1297"/>
                <a:gd name="T23" fmla="*/ 0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7" h="1245">
                  <a:moveTo>
                    <a:pt x="1297" y="0"/>
                  </a:moveTo>
                  <a:cubicBezTo>
                    <a:pt x="1297" y="0"/>
                    <a:pt x="1203" y="146"/>
                    <a:pt x="1158" y="215"/>
                  </a:cubicBezTo>
                  <a:cubicBezTo>
                    <a:pt x="1112" y="285"/>
                    <a:pt x="980" y="525"/>
                    <a:pt x="952" y="479"/>
                  </a:cubicBezTo>
                  <a:cubicBezTo>
                    <a:pt x="944" y="466"/>
                    <a:pt x="974" y="453"/>
                    <a:pt x="931" y="439"/>
                  </a:cubicBezTo>
                  <a:cubicBezTo>
                    <a:pt x="888" y="426"/>
                    <a:pt x="707" y="757"/>
                    <a:pt x="670" y="799"/>
                  </a:cubicBezTo>
                  <a:cubicBezTo>
                    <a:pt x="632" y="842"/>
                    <a:pt x="643" y="821"/>
                    <a:pt x="622" y="778"/>
                  </a:cubicBezTo>
                  <a:cubicBezTo>
                    <a:pt x="600" y="735"/>
                    <a:pt x="384" y="986"/>
                    <a:pt x="296" y="1063"/>
                  </a:cubicBezTo>
                  <a:cubicBezTo>
                    <a:pt x="208" y="1141"/>
                    <a:pt x="96" y="1207"/>
                    <a:pt x="48" y="1226"/>
                  </a:cubicBezTo>
                  <a:cubicBezTo>
                    <a:pt x="0" y="1245"/>
                    <a:pt x="176" y="1015"/>
                    <a:pt x="219" y="869"/>
                  </a:cubicBezTo>
                  <a:cubicBezTo>
                    <a:pt x="262" y="722"/>
                    <a:pt x="568" y="389"/>
                    <a:pt x="768" y="274"/>
                  </a:cubicBezTo>
                  <a:cubicBezTo>
                    <a:pt x="968" y="159"/>
                    <a:pt x="1078" y="58"/>
                    <a:pt x="1078" y="58"/>
                  </a:cubicBezTo>
                  <a:lnTo>
                    <a:pt x="1297" y="0"/>
                  </a:lnTo>
                  <a:close/>
                </a:path>
              </a:pathLst>
            </a:custGeom>
            <a:solidFill>
              <a:schemeClr val="bg2">
                <a:lumMod val="8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6" name="Freeform 6"/>
            <p:cNvSpPr/>
            <p:nvPr/>
          </p:nvSpPr>
          <p:spPr bwMode="auto">
            <a:xfrm>
              <a:off x="2676" y="2393"/>
              <a:ext cx="2252" cy="1743"/>
            </a:xfrm>
            <a:custGeom>
              <a:avLst/>
              <a:gdLst>
                <a:gd name="T0" fmla="*/ 0 w 1316"/>
                <a:gd name="T1" fmla="*/ 87 h 1018"/>
                <a:gd name="T2" fmla="*/ 16 w 1316"/>
                <a:gd name="T3" fmla="*/ 267 h 1018"/>
                <a:gd name="T4" fmla="*/ 31 w 1316"/>
                <a:gd name="T5" fmla="*/ 427 h 1018"/>
                <a:gd name="T6" fmla="*/ 51 w 1316"/>
                <a:gd name="T7" fmla="*/ 531 h 1018"/>
                <a:gd name="T8" fmla="*/ 188 w 1316"/>
                <a:gd name="T9" fmla="*/ 626 h 1018"/>
                <a:gd name="T10" fmla="*/ 348 w 1316"/>
                <a:gd name="T11" fmla="*/ 770 h 1018"/>
                <a:gd name="T12" fmla="*/ 616 w 1316"/>
                <a:gd name="T13" fmla="*/ 966 h 1018"/>
                <a:gd name="T14" fmla="*/ 748 w 1316"/>
                <a:gd name="T15" fmla="*/ 826 h 1018"/>
                <a:gd name="T16" fmla="*/ 904 w 1316"/>
                <a:gd name="T17" fmla="*/ 698 h 1018"/>
                <a:gd name="T18" fmla="*/ 988 w 1316"/>
                <a:gd name="T19" fmla="*/ 610 h 1018"/>
                <a:gd name="T20" fmla="*/ 1204 w 1316"/>
                <a:gd name="T21" fmla="*/ 315 h 1018"/>
                <a:gd name="T22" fmla="*/ 1016 w 1316"/>
                <a:gd name="T23" fmla="*/ 54 h 1018"/>
                <a:gd name="T24" fmla="*/ 0 w 1316"/>
                <a:gd name="T25" fmla="*/ 8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6" h="1018">
                  <a:moveTo>
                    <a:pt x="0" y="87"/>
                  </a:moveTo>
                  <a:cubicBezTo>
                    <a:pt x="0" y="87"/>
                    <a:pt x="13" y="230"/>
                    <a:pt x="16" y="267"/>
                  </a:cubicBezTo>
                  <a:cubicBezTo>
                    <a:pt x="19" y="305"/>
                    <a:pt x="31" y="394"/>
                    <a:pt x="31" y="427"/>
                  </a:cubicBezTo>
                  <a:cubicBezTo>
                    <a:pt x="31" y="461"/>
                    <a:pt x="41" y="565"/>
                    <a:pt x="51" y="531"/>
                  </a:cubicBezTo>
                  <a:cubicBezTo>
                    <a:pt x="60" y="498"/>
                    <a:pt x="148" y="542"/>
                    <a:pt x="188" y="626"/>
                  </a:cubicBezTo>
                  <a:cubicBezTo>
                    <a:pt x="228" y="710"/>
                    <a:pt x="328" y="834"/>
                    <a:pt x="348" y="770"/>
                  </a:cubicBezTo>
                  <a:cubicBezTo>
                    <a:pt x="368" y="706"/>
                    <a:pt x="544" y="914"/>
                    <a:pt x="616" y="966"/>
                  </a:cubicBezTo>
                  <a:cubicBezTo>
                    <a:pt x="688" y="1018"/>
                    <a:pt x="680" y="942"/>
                    <a:pt x="748" y="826"/>
                  </a:cubicBezTo>
                  <a:cubicBezTo>
                    <a:pt x="816" y="710"/>
                    <a:pt x="864" y="806"/>
                    <a:pt x="904" y="698"/>
                  </a:cubicBezTo>
                  <a:cubicBezTo>
                    <a:pt x="904" y="698"/>
                    <a:pt x="980" y="674"/>
                    <a:pt x="988" y="610"/>
                  </a:cubicBezTo>
                  <a:cubicBezTo>
                    <a:pt x="996" y="546"/>
                    <a:pt x="1204" y="315"/>
                    <a:pt x="1204" y="315"/>
                  </a:cubicBezTo>
                  <a:cubicBezTo>
                    <a:pt x="1204" y="315"/>
                    <a:pt x="1316" y="70"/>
                    <a:pt x="1016" y="54"/>
                  </a:cubicBezTo>
                  <a:cubicBezTo>
                    <a:pt x="716" y="38"/>
                    <a:pt x="256" y="0"/>
                    <a:pt x="0" y="87"/>
                  </a:cubicBezTo>
                  <a:close/>
                </a:path>
              </a:pathLst>
            </a:custGeom>
            <a:solidFill>
              <a:schemeClr val="tx2">
                <a:lumMod val="50000"/>
                <a:lumOff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7" name="Freeform 7"/>
            <p:cNvSpPr/>
            <p:nvPr/>
          </p:nvSpPr>
          <p:spPr bwMode="auto">
            <a:xfrm>
              <a:off x="3114" y="2532"/>
              <a:ext cx="919" cy="1522"/>
            </a:xfrm>
            <a:custGeom>
              <a:avLst/>
              <a:gdLst>
                <a:gd name="T0" fmla="*/ 537 w 537"/>
                <a:gd name="T1" fmla="*/ 94 h 889"/>
                <a:gd name="T2" fmla="*/ 441 w 537"/>
                <a:gd name="T3" fmla="*/ 420 h 889"/>
                <a:gd name="T4" fmla="*/ 407 w 537"/>
                <a:gd name="T5" fmla="*/ 452 h 889"/>
                <a:gd name="T6" fmla="*/ 363 w 537"/>
                <a:gd name="T7" fmla="*/ 614 h 889"/>
                <a:gd name="T8" fmla="*/ 348 w 537"/>
                <a:gd name="T9" fmla="*/ 873 h 889"/>
                <a:gd name="T10" fmla="*/ 240 w 537"/>
                <a:gd name="T11" fmla="*/ 624 h 889"/>
                <a:gd name="T12" fmla="*/ 52 w 537"/>
                <a:gd name="T13" fmla="*/ 548 h 889"/>
                <a:gd name="T14" fmla="*/ 20 w 537"/>
                <a:gd name="T15" fmla="*/ 353 h 889"/>
                <a:gd name="T16" fmla="*/ 16 w 537"/>
                <a:gd name="T17" fmla="*/ 209 h 889"/>
                <a:gd name="T18" fmla="*/ 76 w 537"/>
                <a:gd name="T19" fmla="*/ 55 h 889"/>
                <a:gd name="T20" fmla="*/ 537 w 537"/>
                <a:gd name="T21" fmla="*/ 94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7" h="889">
                  <a:moveTo>
                    <a:pt x="537" y="94"/>
                  </a:moveTo>
                  <a:cubicBezTo>
                    <a:pt x="537" y="94"/>
                    <a:pt x="468" y="310"/>
                    <a:pt x="441" y="420"/>
                  </a:cubicBezTo>
                  <a:cubicBezTo>
                    <a:pt x="415" y="529"/>
                    <a:pt x="424" y="457"/>
                    <a:pt x="407" y="452"/>
                  </a:cubicBezTo>
                  <a:cubicBezTo>
                    <a:pt x="389" y="446"/>
                    <a:pt x="365" y="566"/>
                    <a:pt x="363" y="614"/>
                  </a:cubicBezTo>
                  <a:cubicBezTo>
                    <a:pt x="360" y="662"/>
                    <a:pt x="372" y="889"/>
                    <a:pt x="348" y="873"/>
                  </a:cubicBezTo>
                  <a:cubicBezTo>
                    <a:pt x="324" y="857"/>
                    <a:pt x="296" y="764"/>
                    <a:pt x="240" y="624"/>
                  </a:cubicBezTo>
                  <a:cubicBezTo>
                    <a:pt x="184" y="484"/>
                    <a:pt x="72" y="592"/>
                    <a:pt x="52" y="548"/>
                  </a:cubicBezTo>
                  <a:cubicBezTo>
                    <a:pt x="32" y="504"/>
                    <a:pt x="26" y="407"/>
                    <a:pt x="20" y="353"/>
                  </a:cubicBezTo>
                  <a:cubicBezTo>
                    <a:pt x="14" y="299"/>
                    <a:pt x="18" y="261"/>
                    <a:pt x="16" y="209"/>
                  </a:cubicBezTo>
                  <a:cubicBezTo>
                    <a:pt x="14" y="157"/>
                    <a:pt x="0" y="87"/>
                    <a:pt x="76" y="55"/>
                  </a:cubicBezTo>
                  <a:cubicBezTo>
                    <a:pt x="152" y="23"/>
                    <a:pt x="403" y="0"/>
                    <a:pt x="537" y="94"/>
                  </a:cubicBezTo>
                  <a:close/>
                </a:path>
              </a:pathLst>
            </a:custGeom>
            <a:solidFill>
              <a:schemeClr val="tx2">
                <a:lumMod val="75000"/>
                <a:lumOff val="2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8" name="Freeform 8"/>
            <p:cNvSpPr/>
            <p:nvPr/>
          </p:nvSpPr>
          <p:spPr bwMode="auto">
            <a:xfrm>
              <a:off x="1822" y="2143"/>
              <a:ext cx="645" cy="541"/>
            </a:xfrm>
            <a:custGeom>
              <a:avLst/>
              <a:gdLst>
                <a:gd name="T0" fmla="*/ 0 w 377"/>
                <a:gd name="T1" fmla="*/ 9 h 316"/>
                <a:gd name="T2" fmla="*/ 225 w 377"/>
                <a:gd name="T3" fmla="*/ 230 h 316"/>
                <a:gd name="T4" fmla="*/ 299 w 377"/>
                <a:gd name="T5" fmla="*/ 286 h 316"/>
                <a:gd name="T6" fmla="*/ 327 w 377"/>
                <a:gd name="T7" fmla="*/ 288 h 316"/>
                <a:gd name="T8" fmla="*/ 376 w 377"/>
                <a:gd name="T9" fmla="*/ 140 h 316"/>
                <a:gd name="T10" fmla="*/ 129 w 377"/>
                <a:gd name="T11" fmla="*/ 8 h 316"/>
                <a:gd name="T12" fmla="*/ 0 w 377"/>
                <a:gd name="T13" fmla="*/ 9 h 316"/>
              </a:gdLst>
              <a:ahLst/>
              <a:cxnLst>
                <a:cxn ang="0">
                  <a:pos x="T0" y="T1"/>
                </a:cxn>
                <a:cxn ang="0">
                  <a:pos x="T2" y="T3"/>
                </a:cxn>
                <a:cxn ang="0">
                  <a:pos x="T4" y="T5"/>
                </a:cxn>
                <a:cxn ang="0">
                  <a:pos x="T6" y="T7"/>
                </a:cxn>
                <a:cxn ang="0">
                  <a:pos x="T8" y="T9"/>
                </a:cxn>
                <a:cxn ang="0">
                  <a:pos x="T10" y="T11"/>
                </a:cxn>
                <a:cxn ang="0">
                  <a:pos x="T12" y="T13"/>
                </a:cxn>
              </a:cxnLst>
              <a:rect l="0" t="0" r="r" b="b"/>
              <a:pathLst>
                <a:path w="377" h="316">
                  <a:moveTo>
                    <a:pt x="0" y="9"/>
                  </a:moveTo>
                  <a:cubicBezTo>
                    <a:pt x="0" y="9"/>
                    <a:pt x="183" y="172"/>
                    <a:pt x="225" y="230"/>
                  </a:cubicBezTo>
                  <a:cubicBezTo>
                    <a:pt x="267" y="288"/>
                    <a:pt x="291" y="280"/>
                    <a:pt x="299" y="286"/>
                  </a:cubicBezTo>
                  <a:cubicBezTo>
                    <a:pt x="307" y="292"/>
                    <a:pt x="323" y="316"/>
                    <a:pt x="327" y="288"/>
                  </a:cubicBezTo>
                  <a:cubicBezTo>
                    <a:pt x="331" y="260"/>
                    <a:pt x="375" y="153"/>
                    <a:pt x="376" y="140"/>
                  </a:cubicBezTo>
                  <a:cubicBezTo>
                    <a:pt x="377" y="128"/>
                    <a:pt x="215" y="16"/>
                    <a:pt x="129" y="8"/>
                  </a:cubicBezTo>
                  <a:cubicBezTo>
                    <a:pt x="43" y="0"/>
                    <a:pt x="23" y="2"/>
                    <a:pt x="0" y="9"/>
                  </a:cubicBezTo>
                  <a:close/>
                </a:path>
              </a:pathLst>
            </a:custGeom>
            <a:solidFill>
              <a:schemeClr val="bg2">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9" name="Freeform 9"/>
            <p:cNvSpPr/>
            <p:nvPr/>
          </p:nvSpPr>
          <p:spPr bwMode="auto">
            <a:xfrm>
              <a:off x="2240" y="2313"/>
              <a:ext cx="530" cy="878"/>
            </a:xfrm>
            <a:custGeom>
              <a:avLst/>
              <a:gdLst>
                <a:gd name="T0" fmla="*/ 0 w 310"/>
                <a:gd name="T1" fmla="*/ 17 h 513"/>
                <a:gd name="T2" fmla="*/ 15 w 310"/>
                <a:gd name="T3" fmla="*/ 56 h 513"/>
                <a:gd name="T4" fmla="*/ 47 w 310"/>
                <a:gd name="T5" fmla="*/ 126 h 513"/>
                <a:gd name="T6" fmla="*/ 80 w 310"/>
                <a:gd name="T7" fmla="*/ 207 h 513"/>
                <a:gd name="T8" fmla="*/ 112 w 310"/>
                <a:gd name="T9" fmla="*/ 263 h 513"/>
                <a:gd name="T10" fmla="*/ 211 w 310"/>
                <a:gd name="T11" fmla="*/ 390 h 513"/>
                <a:gd name="T12" fmla="*/ 275 w 310"/>
                <a:gd name="T13" fmla="*/ 488 h 513"/>
                <a:gd name="T14" fmla="*/ 288 w 310"/>
                <a:gd name="T15" fmla="*/ 405 h 513"/>
                <a:gd name="T16" fmla="*/ 265 w 310"/>
                <a:gd name="T17" fmla="*/ 236 h 513"/>
                <a:gd name="T18" fmla="*/ 254 w 310"/>
                <a:gd name="T19" fmla="*/ 141 h 513"/>
                <a:gd name="T20" fmla="*/ 275 w 310"/>
                <a:gd name="T21" fmla="*/ 84 h 513"/>
                <a:gd name="T22" fmla="*/ 139 w 310"/>
                <a:gd name="T23" fmla="*/ 18 h 513"/>
                <a:gd name="T24" fmla="*/ 0 w 310"/>
                <a:gd name="T25" fmla="*/ 1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513">
                  <a:moveTo>
                    <a:pt x="0" y="17"/>
                  </a:moveTo>
                  <a:cubicBezTo>
                    <a:pt x="0" y="17"/>
                    <a:pt x="6" y="36"/>
                    <a:pt x="15" y="56"/>
                  </a:cubicBezTo>
                  <a:cubicBezTo>
                    <a:pt x="24" y="76"/>
                    <a:pt x="40" y="95"/>
                    <a:pt x="47" y="126"/>
                  </a:cubicBezTo>
                  <a:cubicBezTo>
                    <a:pt x="54" y="157"/>
                    <a:pt x="71" y="185"/>
                    <a:pt x="80" y="207"/>
                  </a:cubicBezTo>
                  <a:cubicBezTo>
                    <a:pt x="89" y="229"/>
                    <a:pt x="100" y="233"/>
                    <a:pt x="112" y="263"/>
                  </a:cubicBezTo>
                  <a:cubicBezTo>
                    <a:pt x="124" y="293"/>
                    <a:pt x="190" y="379"/>
                    <a:pt x="211" y="390"/>
                  </a:cubicBezTo>
                  <a:cubicBezTo>
                    <a:pt x="232" y="401"/>
                    <a:pt x="253" y="469"/>
                    <a:pt x="275" y="488"/>
                  </a:cubicBezTo>
                  <a:cubicBezTo>
                    <a:pt x="297" y="507"/>
                    <a:pt x="310" y="513"/>
                    <a:pt x="288" y="405"/>
                  </a:cubicBezTo>
                  <a:cubicBezTo>
                    <a:pt x="266" y="297"/>
                    <a:pt x="272" y="294"/>
                    <a:pt x="265" y="236"/>
                  </a:cubicBezTo>
                  <a:cubicBezTo>
                    <a:pt x="258" y="178"/>
                    <a:pt x="255" y="144"/>
                    <a:pt x="254" y="141"/>
                  </a:cubicBezTo>
                  <a:cubicBezTo>
                    <a:pt x="254" y="138"/>
                    <a:pt x="284" y="112"/>
                    <a:pt x="275" y="84"/>
                  </a:cubicBezTo>
                  <a:cubicBezTo>
                    <a:pt x="266" y="56"/>
                    <a:pt x="239" y="0"/>
                    <a:pt x="139" y="18"/>
                  </a:cubicBezTo>
                  <a:cubicBezTo>
                    <a:pt x="39" y="36"/>
                    <a:pt x="0" y="17"/>
                    <a:pt x="0" y="17"/>
                  </a:cubicBezTo>
                  <a:close/>
                </a:path>
              </a:pathLst>
            </a:custGeom>
            <a:solidFill>
              <a:schemeClr val="bg2">
                <a:lumMod val="6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61805" name="Freeform 10"/>
            <p:cNvSpPr/>
            <p:nvPr/>
          </p:nvSpPr>
          <p:spPr bwMode="auto">
            <a:xfrm>
              <a:off x="6112" y="1277"/>
              <a:ext cx="351" cy="337"/>
            </a:xfrm>
            <a:custGeom>
              <a:avLst/>
              <a:gdLst>
                <a:gd name="T0" fmla="*/ 589 w 205"/>
                <a:gd name="T1" fmla="*/ 272 h 197"/>
                <a:gd name="T2" fmla="*/ 586 w 205"/>
                <a:gd name="T3" fmla="*/ 260 h 197"/>
                <a:gd name="T4" fmla="*/ 596 w 205"/>
                <a:gd name="T5" fmla="*/ 243 h 197"/>
                <a:gd name="T6" fmla="*/ 568 w 205"/>
                <a:gd name="T7" fmla="*/ 214 h 197"/>
                <a:gd name="T8" fmla="*/ 539 w 205"/>
                <a:gd name="T9" fmla="*/ 207 h 197"/>
                <a:gd name="T10" fmla="*/ 503 w 205"/>
                <a:gd name="T11" fmla="*/ 202 h 197"/>
                <a:gd name="T12" fmla="*/ 502 w 205"/>
                <a:gd name="T13" fmla="*/ 137 h 197"/>
                <a:gd name="T14" fmla="*/ 515 w 205"/>
                <a:gd name="T15" fmla="*/ 38 h 197"/>
                <a:gd name="T16" fmla="*/ 495 w 205"/>
                <a:gd name="T17" fmla="*/ 24 h 197"/>
                <a:gd name="T18" fmla="*/ 461 w 205"/>
                <a:gd name="T19" fmla="*/ 15 h 197"/>
                <a:gd name="T20" fmla="*/ 423 w 205"/>
                <a:gd name="T21" fmla="*/ 9 h 197"/>
                <a:gd name="T22" fmla="*/ 384 w 205"/>
                <a:gd name="T23" fmla="*/ 17 h 197"/>
                <a:gd name="T24" fmla="*/ 346 w 205"/>
                <a:gd name="T25" fmla="*/ 15 h 197"/>
                <a:gd name="T26" fmla="*/ 202 w 205"/>
                <a:gd name="T27" fmla="*/ 108 h 197"/>
                <a:gd name="T28" fmla="*/ 152 w 205"/>
                <a:gd name="T29" fmla="*/ 210 h 197"/>
                <a:gd name="T30" fmla="*/ 111 w 205"/>
                <a:gd name="T31" fmla="*/ 248 h 197"/>
                <a:gd name="T32" fmla="*/ 50 w 205"/>
                <a:gd name="T33" fmla="*/ 293 h 197"/>
                <a:gd name="T34" fmla="*/ 3 w 205"/>
                <a:gd name="T35" fmla="*/ 553 h 197"/>
                <a:gd name="T36" fmla="*/ 57 w 205"/>
                <a:gd name="T37" fmla="*/ 556 h 197"/>
                <a:gd name="T38" fmla="*/ 120 w 205"/>
                <a:gd name="T39" fmla="*/ 511 h 197"/>
                <a:gd name="T40" fmla="*/ 115 w 205"/>
                <a:gd name="T41" fmla="*/ 501 h 197"/>
                <a:gd name="T42" fmla="*/ 144 w 205"/>
                <a:gd name="T43" fmla="*/ 474 h 197"/>
                <a:gd name="T44" fmla="*/ 170 w 205"/>
                <a:gd name="T45" fmla="*/ 453 h 197"/>
                <a:gd name="T46" fmla="*/ 197 w 205"/>
                <a:gd name="T47" fmla="*/ 477 h 197"/>
                <a:gd name="T48" fmla="*/ 211 w 205"/>
                <a:gd name="T49" fmla="*/ 445 h 197"/>
                <a:gd name="T50" fmla="*/ 259 w 205"/>
                <a:gd name="T51" fmla="*/ 416 h 197"/>
                <a:gd name="T52" fmla="*/ 272 w 205"/>
                <a:gd name="T53" fmla="*/ 429 h 197"/>
                <a:gd name="T54" fmla="*/ 296 w 205"/>
                <a:gd name="T55" fmla="*/ 400 h 197"/>
                <a:gd name="T56" fmla="*/ 337 w 205"/>
                <a:gd name="T57" fmla="*/ 342 h 197"/>
                <a:gd name="T58" fmla="*/ 342 w 205"/>
                <a:gd name="T59" fmla="*/ 371 h 197"/>
                <a:gd name="T60" fmla="*/ 382 w 205"/>
                <a:gd name="T61" fmla="*/ 351 h 197"/>
                <a:gd name="T62" fmla="*/ 413 w 205"/>
                <a:gd name="T63" fmla="*/ 370 h 197"/>
                <a:gd name="T64" fmla="*/ 423 w 205"/>
                <a:gd name="T65" fmla="*/ 346 h 197"/>
                <a:gd name="T66" fmla="*/ 452 w 205"/>
                <a:gd name="T67" fmla="*/ 359 h 197"/>
                <a:gd name="T68" fmla="*/ 466 w 205"/>
                <a:gd name="T69" fmla="*/ 342 h 197"/>
                <a:gd name="T70" fmla="*/ 485 w 205"/>
                <a:gd name="T71" fmla="*/ 337 h 197"/>
                <a:gd name="T72" fmla="*/ 493 w 205"/>
                <a:gd name="T73" fmla="*/ 325 h 197"/>
                <a:gd name="T74" fmla="*/ 531 w 205"/>
                <a:gd name="T75" fmla="*/ 313 h 197"/>
                <a:gd name="T76" fmla="*/ 601 w 205"/>
                <a:gd name="T77" fmla="*/ 287 h 1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05"/>
                <a:gd name="T118" fmla="*/ 0 h 197"/>
                <a:gd name="T119" fmla="*/ 205 w 205"/>
                <a:gd name="T120" fmla="*/ 197 h 1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05" h="197">
                  <a:moveTo>
                    <a:pt x="202" y="96"/>
                  </a:moveTo>
                  <a:cubicBezTo>
                    <a:pt x="202" y="96"/>
                    <a:pt x="202" y="93"/>
                    <a:pt x="201" y="93"/>
                  </a:cubicBezTo>
                  <a:cubicBezTo>
                    <a:pt x="201" y="90"/>
                    <a:pt x="201" y="90"/>
                    <a:pt x="201" y="90"/>
                  </a:cubicBezTo>
                  <a:cubicBezTo>
                    <a:pt x="200" y="89"/>
                    <a:pt x="200" y="89"/>
                    <a:pt x="200" y="89"/>
                  </a:cubicBezTo>
                  <a:cubicBezTo>
                    <a:pt x="203" y="86"/>
                    <a:pt x="203" y="86"/>
                    <a:pt x="203" y="86"/>
                  </a:cubicBezTo>
                  <a:cubicBezTo>
                    <a:pt x="203" y="86"/>
                    <a:pt x="204" y="84"/>
                    <a:pt x="203" y="83"/>
                  </a:cubicBezTo>
                  <a:cubicBezTo>
                    <a:pt x="202" y="82"/>
                    <a:pt x="199" y="79"/>
                    <a:pt x="199" y="77"/>
                  </a:cubicBezTo>
                  <a:cubicBezTo>
                    <a:pt x="199" y="74"/>
                    <a:pt x="198" y="73"/>
                    <a:pt x="194" y="73"/>
                  </a:cubicBezTo>
                  <a:cubicBezTo>
                    <a:pt x="191" y="73"/>
                    <a:pt x="188" y="72"/>
                    <a:pt x="188" y="72"/>
                  </a:cubicBezTo>
                  <a:cubicBezTo>
                    <a:pt x="188" y="72"/>
                    <a:pt x="185" y="71"/>
                    <a:pt x="184" y="71"/>
                  </a:cubicBezTo>
                  <a:cubicBezTo>
                    <a:pt x="183" y="70"/>
                    <a:pt x="181" y="70"/>
                    <a:pt x="178" y="70"/>
                  </a:cubicBezTo>
                  <a:cubicBezTo>
                    <a:pt x="176" y="69"/>
                    <a:pt x="172" y="69"/>
                    <a:pt x="172" y="69"/>
                  </a:cubicBezTo>
                  <a:cubicBezTo>
                    <a:pt x="172" y="69"/>
                    <a:pt x="169" y="69"/>
                    <a:pt x="169" y="67"/>
                  </a:cubicBezTo>
                  <a:cubicBezTo>
                    <a:pt x="169" y="64"/>
                    <a:pt x="171" y="47"/>
                    <a:pt x="171" y="47"/>
                  </a:cubicBezTo>
                  <a:cubicBezTo>
                    <a:pt x="174" y="24"/>
                    <a:pt x="174" y="24"/>
                    <a:pt x="174" y="24"/>
                  </a:cubicBezTo>
                  <a:cubicBezTo>
                    <a:pt x="176" y="13"/>
                    <a:pt x="176" y="13"/>
                    <a:pt x="176" y="13"/>
                  </a:cubicBezTo>
                  <a:cubicBezTo>
                    <a:pt x="176" y="13"/>
                    <a:pt x="175" y="10"/>
                    <a:pt x="173" y="9"/>
                  </a:cubicBezTo>
                  <a:cubicBezTo>
                    <a:pt x="172" y="9"/>
                    <a:pt x="171" y="8"/>
                    <a:pt x="169" y="8"/>
                  </a:cubicBezTo>
                  <a:cubicBezTo>
                    <a:pt x="167" y="9"/>
                    <a:pt x="165" y="8"/>
                    <a:pt x="163" y="7"/>
                  </a:cubicBezTo>
                  <a:cubicBezTo>
                    <a:pt x="160" y="5"/>
                    <a:pt x="158" y="5"/>
                    <a:pt x="157" y="5"/>
                  </a:cubicBezTo>
                  <a:cubicBezTo>
                    <a:pt x="155" y="5"/>
                    <a:pt x="153" y="5"/>
                    <a:pt x="151" y="5"/>
                  </a:cubicBezTo>
                  <a:cubicBezTo>
                    <a:pt x="149" y="5"/>
                    <a:pt x="146" y="4"/>
                    <a:pt x="144" y="3"/>
                  </a:cubicBezTo>
                  <a:cubicBezTo>
                    <a:pt x="143" y="2"/>
                    <a:pt x="141" y="1"/>
                    <a:pt x="141" y="1"/>
                  </a:cubicBezTo>
                  <a:cubicBezTo>
                    <a:pt x="141" y="1"/>
                    <a:pt x="136" y="5"/>
                    <a:pt x="131" y="6"/>
                  </a:cubicBezTo>
                  <a:cubicBezTo>
                    <a:pt x="126" y="7"/>
                    <a:pt x="121" y="8"/>
                    <a:pt x="121" y="8"/>
                  </a:cubicBezTo>
                  <a:cubicBezTo>
                    <a:pt x="120" y="8"/>
                    <a:pt x="118" y="7"/>
                    <a:pt x="118" y="5"/>
                  </a:cubicBezTo>
                  <a:cubicBezTo>
                    <a:pt x="117" y="3"/>
                    <a:pt x="117" y="0"/>
                    <a:pt x="114" y="0"/>
                  </a:cubicBezTo>
                  <a:cubicBezTo>
                    <a:pt x="69" y="37"/>
                    <a:pt x="69" y="37"/>
                    <a:pt x="69" y="37"/>
                  </a:cubicBezTo>
                  <a:cubicBezTo>
                    <a:pt x="69" y="37"/>
                    <a:pt x="58" y="44"/>
                    <a:pt x="57" y="55"/>
                  </a:cubicBezTo>
                  <a:cubicBezTo>
                    <a:pt x="56" y="66"/>
                    <a:pt x="56" y="69"/>
                    <a:pt x="52" y="72"/>
                  </a:cubicBezTo>
                  <a:cubicBezTo>
                    <a:pt x="47" y="75"/>
                    <a:pt x="45" y="77"/>
                    <a:pt x="45" y="80"/>
                  </a:cubicBezTo>
                  <a:cubicBezTo>
                    <a:pt x="46" y="83"/>
                    <a:pt x="41" y="84"/>
                    <a:pt x="38" y="85"/>
                  </a:cubicBezTo>
                  <a:cubicBezTo>
                    <a:pt x="34" y="86"/>
                    <a:pt x="32" y="87"/>
                    <a:pt x="31" y="90"/>
                  </a:cubicBezTo>
                  <a:cubicBezTo>
                    <a:pt x="30" y="93"/>
                    <a:pt x="25" y="100"/>
                    <a:pt x="17" y="100"/>
                  </a:cubicBezTo>
                  <a:cubicBezTo>
                    <a:pt x="13" y="99"/>
                    <a:pt x="13" y="99"/>
                    <a:pt x="13" y="99"/>
                  </a:cubicBezTo>
                  <a:cubicBezTo>
                    <a:pt x="1" y="189"/>
                    <a:pt x="1" y="189"/>
                    <a:pt x="1" y="189"/>
                  </a:cubicBezTo>
                  <a:cubicBezTo>
                    <a:pt x="1" y="189"/>
                    <a:pt x="0" y="197"/>
                    <a:pt x="7" y="196"/>
                  </a:cubicBezTo>
                  <a:cubicBezTo>
                    <a:pt x="7" y="196"/>
                    <a:pt x="16" y="192"/>
                    <a:pt x="19" y="190"/>
                  </a:cubicBezTo>
                  <a:cubicBezTo>
                    <a:pt x="23" y="187"/>
                    <a:pt x="26" y="183"/>
                    <a:pt x="25" y="182"/>
                  </a:cubicBezTo>
                  <a:cubicBezTo>
                    <a:pt x="25" y="182"/>
                    <a:pt x="37" y="180"/>
                    <a:pt x="41" y="175"/>
                  </a:cubicBezTo>
                  <a:cubicBezTo>
                    <a:pt x="41" y="175"/>
                    <a:pt x="36" y="176"/>
                    <a:pt x="35" y="175"/>
                  </a:cubicBezTo>
                  <a:cubicBezTo>
                    <a:pt x="34" y="173"/>
                    <a:pt x="35" y="172"/>
                    <a:pt x="39" y="171"/>
                  </a:cubicBezTo>
                  <a:cubicBezTo>
                    <a:pt x="44" y="170"/>
                    <a:pt x="49" y="169"/>
                    <a:pt x="50" y="167"/>
                  </a:cubicBezTo>
                  <a:cubicBezTo>
                    <a:pt x="51" y="165"/>
                    <a:pt x="50" y="163"/>
                    <a:pt x="49" y="162"/>
                  </a:cubicBezTo>
                  <a:cubicBezTo>
                    <a:pt x="48" y="161"/>
                    <a:pt x="49" y="158"/>
                    <a:pt x="52" y="157"/>
                  </a:cubicBezTo>
                  <a:cubicBezTo>
                    <a:pt x="56" y="156"/>
                    <a:pt x="58" y="155"/>
                    <a:pt x="58" y="155"/>
                  </a:cubicBezTo>
                  <a:cubicBezTo>
                    <a:pt x="58" y="155"/>
                    <a:pt x="63" y="154"/>
                    <a:pt x="63" y="156"/>
                  </a:cubicBezTo>
                  <a:cubicBezTo>
                    <a:pt x="63" y="159"/>
                    <a:pt x="61" y="165"/>
                    <a:pt x="67" y="163"/>
                  </a:cubicBezTo>
                  <a:cubicBezTo>
                    <a:pt x="72" y="161"/>
                    <a:pt x="71" y="160"/>
                    <a:pt x="70" y="159"/>
                  </a:cubicBezTo>
                  <a:cubicBezTo>
                    <a:pt x="69" y="158"/>
                    <a:pt x="68" y="154"/>
                    <a:pt x="72" y="152"/>
                  </a:cubicBezTo>
                  <a:cubicBezTo>
                    <a:pt x="76" y="149"/>
                    <a:pt x="80" y="148"/>
                    <a:pt x="82" y="146"/>
                  </a:cubicBezTo>
                  <a:cubicBezTo>
                    <a:pt x="84" y="144"/>
                    <a:pt x="85" y="142"/>
                    <a:pt x="88" y="142"/>
                  </a:cubicBezTo>
                  <a:cubicBezTo>
                    <a:pt x="91" y="142"/>
                    <a:pt x="91" y="143"/>
                    <a:pt x="91" y="144"/>
                  </a:cubicBezTo>
                  <a:cubicBezTo>
                    <a:pt x="90" y="146"/>
                    <a:pt x="89" y="148"/>
                    <a:pt x="93" y="147"/>
                  </a:cubicBezTo>
                  <a:cubicBezTo>
                    <a:pt x="96" y="147"/>
                    <a:pt x="98" y="146"/>
                    <a:pt x="97" y="144"/>
                  </a:cubicBezTo>
                  <a:cubicBezTo>
                    <a:pt x="97" y="142"/>
                    <a:pt x="98" y="140"/>
                    <a:pt x="101" y="137"/>
                  </a:cubicBezTo>
                  <a:cubicBezTo>
                    <a:pt x="104" y="135"/>
                    <a:pt x="106" y="131"/>
                    <a:pt x="107" y="127"/>
                  </a:cubicBezTo>
                  <a:cubicBezTo>
                    <a:pt x="109" y="123"/>
                    <a:pt x="113" y="118"/>
                    <a:pt x="115" y="117"/>
                  </a:cubicBezTo>
                  <a:cubicBezTo>
                    <a:pt x="115" y="117"/>
                    <a:pt x="120" y="117"/>
                    <a:pt x="118" y="121"/>
                  </a:cubicBezTo>
                  <a:cubicBezTo>
                    <a:pt x="117" y="125"/>
                    <a:pt x="115" y="127"/>
                    <a:pt x="117" y="127"/>
                  </a:cubicBezTo>
                  <a:cubicBezTo>
                    <a:pt x="120" y="127"/>
                    <a:pt x="121" y="127"/>
                    <a:pt x="123" y="124"/>
                  </a:cubicBezTo>
                  <a:cubicBezTo>
                    <a:pt x="125" y="122"/>
                    <a:pt x="127" y="120"/>
                    <a:pt x="130" y="120"/>
                  </a:cubicBezTo>
                  <a:cubicBezTo>
                    <a:pt x="133" y="120"/>
                    <a:pt x="136" y="124"/>
                    <a:pt x="136" y="124"/>
                  </a:cubicBezTo>
                  <a:cubicBezTo>
                    <a:pt x="136" y="124"/>
                    <a:pt x="138" y="127"/>
                    <a:pt x="141" y="126"/>
                  </a:cubicBezTo>
                  <a:cubicBezTo>
                    <a:pt x="144" y="124"/>
                    <a:pt x="143" y="124"/>
                    <a:pt x="143" y="122"/>
                  </a:cubicBezTo>
                  <a:cubicBezTo>
                    <a:pt x="142" y="121"/>
                    <a:pt x="142" y="119"/>
                    <a:pt x="144" y="118"/>
                  </a:cubicBezTo>
                  <a:cubicBezTo>
                    <a:pt x="146" y="117"/>
                    <a:pt x="146" y="118"/>
                    <a:pt x="147" y="119"/>
                  </a:cubicBezTo>
                  <a:cubicBezTo>
                    <a:pt x="148" y="121"/>
                    <a:pt x="152" y="123"/>
                    <a:pt x="154" y="123"/>
                  </a:cubicBezTo>
                  <a:cubicBezTo>
                    <a:pt x="154" y="123"/>
                    <a:pt x="155" y="119"/>
                    <a:pt x="154" y="119"/>
                  </a:cubicBezTo>
                  <a:cubicBezTo>
                    <a:pt x="154" y="118"/>
                    <a:pt x="158" y="115"/>
                    <a:pt x="159" y="117"/>
                  </a:cubicBezTo>
                  <a:cubicBezTo>
                    <a:pt x="161" y="120"/>
                    <a:pt x="162" y="119"/>
                    <a:pt x="164" y="118"/>
                  </a:cubicBezTo>
                  <a:cubicBezTo>
                    <a:pt x="166" y="117"/>
                    <a:pt x="166" y="116"/>
                    <a:pt x="165" y="115"/>
                  </a:cubicBezTo>
                  <a:cubicBezTo>
                    <a:pt x="164" y="114"/>
                    <a:pt x="161" y="113"/>
                    <a:pt x="164" y="112"/>
                  </a:cubicBezTo>
                  <a:cubicBezTo>
                    <a:pt x="166" y="110"/>
                    <a:pt x="167" y="111"/>
                    <a:pt x="168" y="111"/>
                  </a:cubicBezTo>
                  <a:cubicBezTo>
                    <a:pt x="169" y="112"/>
                    <a:pt x="171" y="114"/>
                    <a:pt x="174" y="112"/>
                  </a:cubicBezTo>
                  <a:cubicBezTo>
                    <a:pt x="178" y="110"/>
                    <a:pt x="181" y="107"/>
                    <a:pt x="181" y="107"/>
                  </a:cubicBezTo>
                  <a:cubicBezTo>
                    <a:pt x="181" y="107"/>
                    <a:pt x="186" y="108"/>
                    <a:pt x="192" y="105"/>
                  </a:cubicBezTo>
                  <a:cubicBezTo>
                    <a:pt x="199" y="103"/>
                    <a:pt x="201" y="100"/>
                    <a:pt x="205" y="98"/>
                  </a:cubicBezTo>
                  <a:cubicBezTo>
                    <a:pt x="205" y="98"/>
                    <a:pt x="204" y="96"/>
                    <a:pt x="202" y="96"/>
                  </a:cubicBezTo>
                  <a:close/>
                </a:path>
              </a:pathLst>
            </a:custGeom>
            <a:solidFill>
              <a:schemeClr val="accent1"/>
            </a:solidFill>
            <a:ln w="9525">
              <a:noFill/>
              <a:miter lim="800000"/>
            </a:ln>
          </p:spPr>
          <p:txBody>
            <a:bodyPr/>
            <a:lstStyle/>
            <a:p>
              <a:endParaRPr lang="id-ID" altLang="zh-CN">
                <a:sym typeface="Arial" panose="020B0604020202020204" pitchFamily="34" charset="0"/>
              </a:endParaRPr>
            </a:p>
          </p:txBody>
        </p:sp>
        <p:sp>
          <p:nvSpPr>
            <p:cNvPr id="161806" name="Freeform 11"/>
            <p:cNvSpPr/>
            <p:nvPr/>
          </p:nvSpPr>
          <p:spPr bwMode="auto">
            <a:xfrm>
              <a:off x="2762" y="1697"/>
              <a:ext cx="768" cy="359"/>
            </a:xfrm>
            <a:custGeom>
              <a:avLst/>
              <a:gdLst>
                <a:gd name="T0" fmla="*/ 1223 w 449"/>
                <a:gd name="T1" fmla="*/ 243 h 210"/>
                <a:gd name="T2" fmla="*/ 1314 w 449"/>
                <a:gd name="T3" fmla="*/ 132 h 210"/>
                <a:gd name="T4" fmla="*/ 1054 w 449"/>
                <a:gd name="T5" fmla="*/ 94 h 210"/>
                <a:gd name="T6" fmla="*/ 436 w 449"/>
                <a:gd name="T7" fmla="*/ 3 h 210"/>
                <a:gd name="T8" fmla="*/ 428 w 449"/>
                <a:gd name="T9" fmla="*/ 0 h 210"/>
                <a:gd name="T10" fmla="*/ 0 w 449"/>
                <a:gd name="T11" fmla="*/ 474 h 210"/>
                <a:gd name="T12" fmla="*/ 919 w 449"/>
                <a:gd name="T13" fmla="*/ 614 h 210"/>
                <a:gd name="T14" fmla="*/ 922 w 449"/>
                <a:gd name="T15" fmla="*/ 609 h 210"/>
                <a:gd name="T16" fmla="*/ 922 w 449"/>
                <a:gd name="T17" fmla="*/ 609 h 210"/>
                <a:gd name="T18" fmla="*/ 922 w 449"/>
                <a:gd name="T19" fmla="*/ 609 h 210"/>
                <a:gd name="T20" fmla="*/ 1223 w 449"/>
                <a:gd name="T21" fmla="*/ 243 h 210"/>
                <a:gd name="T22" fmla="*/ 1223 w 449"/>
                <a:gd name="T23" fmla="*/ 243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9"/>
                <a:gd name="T37" fmla="*/ 0 h 210"/>
                <a:gd name="T38" fmla="*/ 449 w 449"/>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9" h="210">
                  <a:moveTo>
                    <a:pt x="418" y="83"/>
                  </a:moveTo>
                  <a:cubicBezTo>
                    <a:pt x="449" y="45"/>
                    <a:pt x="449" y="45"/>
                    <a:pt x="449" y="45"/>
                  </a:cubicBezTo>
                  <a:cubicBezTo>
                    <a:pt x="360" y="32"/>
                    <a:pt x="360" y="32"/>
                    <a:pt x="360" y="32"/>
                  </a:cubicBezTo>
                  <a:cubicBezTo>
                    <a:pt x="149" y="1"/>
                    <a:pt x="149" y="1"/>
                    <a:pt x="149" y="1"/>
                  </a:cubicBezTo>
                  <a:cubicBezTo>
                    <a:pt x="146" y="0"/>
                    <a:pt x="146" y="0"/>
                    <a:pt x="146" y="0"/>
                  </a:cubicBezTo>
                  <a:cubicBezTo>
                    <a:pt x="0" y="162"/>
                    <a:pt x="0" y="162"/>
                    <a:pt x="0" y="162"/>
                  </a:cubicBezTo>
                  <a:cubicBezTo>
                    <a:pt x="16" y="165"/>
                    <a:pt x="211" y="198"/>
                    <a:pt x="314" y="210"/>
                  </a:cubicBezTo>
                  <a:cubicBezTo>
                    <a:pt x="315" y="208"/>
                    <a:pt x="315" y="208"/>
                    <a:pt x="315" y="208"/>
                  </a:cubicBezTo>
                  <a:cubicBezTo>
                    <a:pt x="315" y="208"/>
                    <a:pt x="315" y="208"/>
                    <a:pt x="315" y="208"/>
                  </a:cubicBezTo>
                  <a:cubicBezTo>
                    <a:pt x="315" y="208"/>
                    <a:pt x="315" y="208"/>
                    <a:pt x="315" y="208"/>
                  </a:cubicBezTo>
                  <a:cubicBezTo>
                    <a:pt x="418" y="83"/>
                    <a:pt x="418" y="83"/>
                    <a:pt x="418" y="83"/>
                  </a:cubicBezTo>
                  <a:cubicBezTo>
                    <a:pt x="418" y="83"/>
                    <a:pt x="418" y="83"/>
                    <a:pt x="418" y="83"/>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07" name="Freeform 12"/>
            <p:cNvSpPr/>
            <p:nvPr/>
          </p:nvSpPr>
          <p:spPr bwMode="auto">
            <a:xfrm>
              <a:off x="2377" y="1556"/>
              <a:ext cx="634" cy="420"/>
            </a:xfrm>
            <a:custGeom>
              <a:avLst/>
              <a:gdLst>
                <a:gd name="T0" fmla="*/ 841 w 371"/>
                <a:gd name="T1" fmla="*/ 190 h 245"/>
                <a:gd name="T2" fmla="*/ 955 w 371"/>
                <a:gd name="T3" fmla="*/ 74 h 245"/>
                <a:gd name="T4" fmla="*/ 596 w 371"/>
                <a:gd name="T5" fmla="*/ 0 h 245"/>
                <a:gd name="T6" fmla="*/ 0 w 371"/>
                <a:gd name="T7" fmla="*/ 591 h 245"/>
                <a:gd name="T8" fmla="*/ 655 w 371"/>
                <a:gd name="T9" fmla="*/ 720 h 245"/>
                <a:gd name="T10" fmla="*/ 655 w 371"/>
                <a:gd name="T11" fmla="*/ 717 h 245"/>
                <a:gd name="T12" fmla="*/ 658 w 371"/>
                <a:gd name="T13" fmla="*/ 717 h 245"/>
                <a:gd name="T14" fmla="*/ 1083 w 371"/>
                <a:gd name="T15" fmla="*/ 242 h 245"/>
                <a:gd name="T16" fmla="*/ 841 w 371"/>
                <a:gd name="T17" fmla="*/ 190 h 2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1"/>
                <a:gd name="T28" fmla="*/ 0 h 245"/>
                <a:gd name="T29" fmla="*/ 371 w 371"/>
                <a:gd name="T30" fmla="*/ 245 h 2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1" h="245">
                  <a:moveTo>
                    <a:pt x="288" y="65"/>
                  </a:moveTo>
                  <a:cubicBezTo>
                    <a:pt x="327" y="25"/>
                    <a:pt x="327" y="25"/>
                    <a:pt x="327" y="25"/>
                  </a:cubicBezTo>
                  <a:cubicBezTo>
                    <a:pt x="204" y="0"/>
                    <a:pt x="204" y="0"/>
                    <a:pt x="204" y="0"/>
                  </a:cubicBezTo>
                  <a:cubicBezTo>
                    <a:pt x="0" y="201"/>
                    <a:pt x="0" y="201"/>
                    <a:pt x="0" y="201"/>
                  </a:cubicBezTo>
                  <a:cubicBezTo>
                    <a:pt x="224" y="245"/>
                    <a:pt x="224" y="245"/>
                    <a:pt x="224" y="245"/>
                  </a:cubicBezTo>
                  <a:cubicBezTo>
                    <a:pt x="224" y="244"/>
                    <a:pt x="224" y="244"/>
                    <a:pt x="224" y="244"/>
                  </a:cubicBezTo>
                  <a:cubicBezTo>
                    <a:pt x="224" y="244"/>
                    <a:pt x="225" y="244"/>
                    <a:pt x="225" y="244"/>
                  </a:cubicBezTo>
                  <a:cubicBezTo>
                    <a:pt x="371" y="82"/>
                    <a:pt x="371" y="82"/>
                    <a:pt x="371" y="82"/>
                  </a:cubicBezTo>
                  <a:lnTo>
                    <a:pt x="288" y="65"/>
                  </a:ln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08" name="Freeform 13"/>
            <p:cNvSpPr/>
            <p:nvPr/>
          </p:nvSpPr>
          <p:spPr bwMode="auto">
            <a:xfrm>
              <a:off x="4753" y="1484"/>
              <a:ext cx="432" cy="298"/>
            </a:xfrm>
            <a:custGeom>
              <a:avLst/>
              <a:gdLst>
                <a:gd name="T0" fmla="*/ 530 w 252"/>
                <a:gd name="T1" fmla="*/ 510 h 174"/>
                <a:gd name="T2" fmla="*/ 585 w 252"/>
                <a:gd name="T3" fmla="*/ 473 h 174"/>
                <a:gd name="T4" fmla="*/ 634 w 252"/>
                <a:gd name="T5" fmla="*/ 425 h 174"/>
                <a:gd name="T6" fmla="*/ 658 w 252"/>
                <a:gd name="T7" fmla="*/ 402 h 174"/>
                <a:gd name="T8" fmla="*/ 705 w 252"/>
                <a:gd name="T9" fmla="*/ 370 h 174"/>
                <a:gd name="T10" fmla="*/ 720 w 252"/>
                <a:gd name="T11" fmla="*/ 325 h 174"/>
                <a:gd name="T12" fmla="*/ 737 w 252"/>
                <a:gd name="T13" fmla="*/ 235 h 174"/>
                <a:gd name="T14" fmla="*/ 663 w 252"/>
                <a:gd name="T15" fmla="*/ 226 h 174"/>
                <a:gd name="T16" fmla="*/ 633 w 252"/>
                <a:gd name="T17" fmla="*/ 238 h 174"/>
                <a:gd name="T18" fmla="*/ 600 w 252"/>
                <a:gd name="T19" fmla="*/ 259 h 174"/>
                <a:gd name="T20" fmla="*/ 561 w 252"/>
                <a:gd name="T21" fmla="*/ 272 h 174"/>
                <a:gd name="T22" fmla="*/ 588 w 252"/>
                <a:gd name="T23" fmla="*/ 219 h 174"/>
                <a:gd name="T24" fmla="*/ 617 w 252"/>
                <a:gd name="T25" fmla="*/ 211 h 174"/>
                <a:gd name="T26" fmla="*/ 670 w 252"/>
                <a:gd name="T27" fmla="*/ 161 h 174"/>
                <a:gd name="T28" fmla="*/ 684 w 252"/>
                <a:gd name="T29" fmla="*/ 106 h 174"/>
                <a:gd name="T30" fmla="*/ 715 w 252"/>
                <a:gd name="T31" fmla="*/ 87 h 174"/>
                <a:gd name="T32" fmla="*/ 715 w 252"/>
                <a:gd name="T33" fmla="*/ 58 h 174"/>
                <a:gd name="T34" fmla="*/ 691 w 252"/>
                <a:gd name="T35" fmla="*/ 46 h 174"/>
                <a:gd name="T36" fmla="*/ 643 w 252"/>
                <a:gd name="T37" fmla="*/ 36 h 174"/>
                <a:gd name="T38" fmla="*/ 612 w 252"/>
                <a:gd name="T39" fmla="*/ 26 h 174"/>
                <a:gd name="T40" fmla="*/ 579 w 252"/>
                <a:gd name="T41" fmla="*/ 0 h 174"/>
                <a:gd name="T42" fmla="*/ 543 w 252"/>
                <a:gd name="T43" fmla="*/ 3 h 174"/>
                <a:gd name="T44" fmla="*/ 511 w 252"/>
                <a:gd name="T45" fmla="*/ 33 h 174"/>
                <a:gd name="T46" fmla="*/ 444 w 252"/>
                <a:gd name="T47" fmla="*/ 82 h 174"/>
                <a:gd name="T48" fmla="*/ 403 w 252"/>
                <a:gd name="T49" fmla="*/ 118 h 174"/>
                <a:gd name="T50" fmla="*/ 423 w 252"/>
                <a:gd name="T51" fmla="*/ 77 h 174"/>
                <a:gd name="T52" fmla="*/ 355 w 252"/>
                <a:gd name="T53" fmla="*/ 108 h 174"/>
                <a:gd name="T54" fmla="*/ 259 w 252"/>
                <a:gd name="T55" fmla="*/ 168 h 174"/>
                <a:gd name="T56" fmla="*/ 194 w 252"/>
                <a:gd name="T57" fmla="*/ 247 h 174"/>
                <a:gd name="T58" fmla="*/ 180 w 252"/>
                <a:gd name="T59" fmla="*/ 293 h 174"/>
                <a:gd name="T60" fmla="*/ 173 w 252"/>
                <a:gd name="T61" fmla="*/ 355 h 174"/>
                <a:gd name="T62" fmla="*/ 65 w 252"/>
                <a:gd name="T63" fmla="*/ 473 h 174"/>
                <a:gd name="T64" fmla="*/ 293 w 252"/>
                <a:gd name="T65" fmla="*/ 505 h 1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74"/>
                <a:gd name="T101" fmla="*/ 252 w 252"/>
                <a:gd name="T102" fmla="*/ 174 h 1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74">
                  <a:moveTo>
                    <a:pt x="100" y="174"/>
                  </a:moveTo>
                  <a:cubicBezTo>
                    <a:pt x="180" y="174"/>
                    <a:pt x="180" y="174"/>
                    <a:pt x="180" y="174"/>
                  </a:cubicBezTo>
                  <a:cubicBezTo>
                    <a:pt x="181" y="172"/>
                    <a:pt x="187" y="169"/>
                    <a:pt x="190" y="167"/>
                  </a:cubicBezTo>
                  <a:cubicBezTo>
                    <a:pt x="193" y="165"/>
                    <a:pt x="197" y="163"/>
                    <a:pt x="199" y="161"/>
                  </a:cubicBezTo>
                  <a:cubicBezTo>
                    <a:pt x="201" y="158"/>
                    <a:pt x="203" y="156"/>
                    <a:pt x="206" y="154"/>
                  </a:cubicBezTo>
                  <a:cubicBezTo>
                    <a:pt x="208" y="152"/>
                    <a:pt x="215" y="147"/>
                    <a:pt x="216" y="145"/>
                  </a:cubicBezTo>
                  <a:cubicBezTo>
                    <a:pt x="217" y="143"/>
                    <a:pt x="215" y="140"/>
                    <a:pt x="218" y="138"/>
                  </a:cubicBezTo>
                  <a:cubicBezTo>
                    <a:pt x="221" y="135"/>
                    <a:pt x="224" y="136"/>
                    <a:pt x="224" y="137"/>
                  </a:cubicBezTo>
                  <a:cubicBezTo>
                    <a:pt x="224" y="138"/>
                    <a:pt x="228" y="138"/>
                    <a:pt x="231" y="135"/>
                  </a:cubicBezTo>
                  <a:cubicBezTo>
                    <a:pt x="234" y="132"/>
                    <a:pt x="239" y="129"/>
                    <a:pt x="240" y="126"/>
                  </a:cubicBezTo>
                  <a:cubicBezTo>
                    <a:pt x="241" y="123"/>
                    <a:pt x="242" y="120"/>
                    <a:pt x="241" y="118"/>
                  </a:cubicBezTo>
                  <a:cubicBezTo>
                    <a:pt x="240" y="116"/>
                    <a:pt x="244" y="112"/>
                    <a:pt x="245" y="111"/>
                  </a:cubicBezTo>
                  <a:cubicBezTo>
                    <a:pt x="245" y="110"/>
                    <a:pt x="248" y="104"/>
                    <a:pt x="249" y="99"/>
                  </a:cubicBezTo>
                  <a:cubicBezTo>
                    <a:pt x="250" y="95"/>
                    <a:pt x="252" y="85"/>
                    <a:pt x="251" y="80"/>
                  </a:cubicBezTo>
                  <a:cubicBezTo>
                    <a:pt x="249" y="76"/>
                    <a:pt x="243" y="70"/>
                    <a:pt x="233" y="74"/>
                  </a:cubicBezTo>
                  <a:cubicBezTo>
                    <a:pt x="233" y="74"/>
                    <a:pt x="227" y="77"/>
                    <a:pt x="226" y="77"/>
                  </a:cubicBezTo>
                  <a:cubicBezTo>
                    <a:pt x="224" y="77"/>
                    <a:pt x="217" y="77"/>
                    <a:pt x="217" y="77"/>
                  </a:cubicBezTo>
                  <a:cubicBezTo>
                    <a:pt x="217" y="77"/>
                    <a:pt x="215" y="79"/>
                    <a:pt x="215" y="81"/>
                  </a:cubicBezTo>
                  <a:cubicBezTo>
                    <a:pt x="215" y="82"/>
                    <a:pt x="214" y="83"/>
                    <a:pt x="212" y="84"/>
                  </a:cubicBezTo>
                  <a:cubicBezTo>
                    <a:pt x="210" y="85"/>
                    <a:pt x="207" y="87"/>
                    <a:pt x="204" y="88"/>
                  </a:cubicBezTo>
                  <a:cubicBezTo>
                    <a:pt x="202" y="89"/>
                    <a:pt x="201" y="89"/>
                    <a:pt x="199" y="91"/>
                  </a:cubicBezTo>
                  <a:cubicBezTo>
                    <a:pt x="197" y="92"/>
                    <a:pt x="194" y="94"/>
                    <a:pt x="191" y="93"/>
                  </a:cubicBezTo>
                  <a:cubicBezTo>
                    <a:pt x="188" y="91"/>
                    <a:pt x="182" y="88"/>
                    <a:pt x="186" y="82"/>
                  </a:cubicBezTo>
                  <a:cubicBezTo>
                    <a:pt x="191" y="77"/>
                    <a:pt x="198" y="74"/>
                    <a:pt x="200" y="75"/>
                  </a:cubicBezTo>
                  <a:cubicBezTo>
                    <a:pt x="202" y="75"/>
                    <a:pt x="205" y="75"/>
                    <a:pt x="205" y="75"/>
                  </a:cubicBezTo>
                  <a:cubicBezTo>
                    <a:pt x="210" y="72"/>
                    <a:pt x="210" y="72"/>
                    <a:pt x="210" y="72"/>
                  </a:cubicBezTo>
                  <a:cubicBezTo>
                    <a:pt x="210" y="72"/>
                    <a:pt x="210" y="69"/>
                    <a:pt x="215" y="67"/>
                  </a:cubicBezTo>
                  <a:cubicBezTo>
                    <a:pt x="219" y="64"/>
                    <a:pt x="227" y="58"/>
                    <a:pt x="228" y="55"/>
                  </a:cubicBezTo>
                  <a:cubicBezTo>
                    <a:pt x="230" y="52"/>
                    <a:pt x="231" y="47"/>
                    <a:pt x="232" y="43"/>
                  </a:cubicBezTo>
                  <a:cubicBezTo>
                    <a:pt x="232" y="40"/>
                    <a:pt x="233" y="38"/>
                    <a:pt x="233" y="36"/>
                  </a:cubicBezTo>
                  <a:cubicBezTo>
                    <a:pt x="232" y="33"/>
                    <a:pt x="235" y="27"/>
                    <a:pt x="237" y="30"/>
                  </a:cubicBezTo>
                  <a:cubicBezTo>
                    <a:pt x="239" y="32"/>
                    <a:pt x="242" y="34"/>
                    <a:pt x="243" y="30"/>
                  </a:cubicBezTo>
                  <a:cubicBezTo>
                    <a:pt x="243" y="25"/>
                    <a:pt x="244" y="25"/>
                    <a:pt x="244" y="24"/>
                  </a:cubicBezTo>
                  <a:cubicBezTo>
                    <a:pt x="244" y="22"/>
                    <a:pt x="244" y="21"/>
                    <a:pt x="243" y="20"/>
                  </a:cubicBezTo>
                  <a:cubicBezTo>
                    <a:pt x="241" y="19"/>
                    <a:pt x="240" y="16"/>
                    <a:pt x="240" y="15"/>
                  </a:cubicBezTo>
                  <a:cubicBezTo>
                    <a:pt x="240" y="15"/>
                    <a:pt x="237" y="15"/>
                    <a:pt x="235" y="16"/>
                  </a:cubicBezTo>
                  <a:cubicBezTo>
                    <a:pt x="233" y="16"/>
                    <a:pt x="230" y="17"/>
                    <a:pt x="228" y="15"/>
                  </a:cubicBezTo>
                  <a:cubicBezTo>
                    <a:pt x="225" y="13"/>
                    <a:pt x="222" y="12"/>
                    <a:pt x="219" y="12"/>
                  </a:cubicBezTo>
                  <a:cubicBezTo>
                    <a:pt x="216" y="12"/>
                    <a:pt x="212" y="11"/>
                    <a:pt x="212" y="11"/>
                  </a:cubicBezTo>
                  <a:cubicBezTo>
                    <a:pt x="212" y="11"/>
                    <a:pt x="210" y="9"/>
                    <a:pt x="208" y="9"/>
                  </a:cubicBezTo>
                  <a:cubicBezTo>
                    <a:pt x="206" y="9"/>
                    <a:pt x="205" y="9"/>
                    <a:pt x="203" y="7"/>
                  </a:cubicBezTo>
                  <a:cubicBezTo>
                    <a:pt x="202" y="5"/>
                    <a:pt x="199" y="0"/>
                    <a:pt x="197" y="0"/>
                  </a:cubicBezTo>
                  <a:cubicBezTo>
                    <a:pt x="195" y="0"/>
                    <a:pt x="192" y="1"/>
                    <a:pt x="189" y="1"/>
                  </a:cubicBezTo>
                  <a:cubicBezTo>
                    <a:pt x="187" y="1"/>
                    <a:pt x="185" y="1"/>
                    <a:pt x="185" y="1"/>
                  </a:cubicBezTo>
                  <a:cubicBezTo>
                    <a:pt x="184" y="0"/>
                    <a:pt x="185" y="3"/>
                    <a:pt x="182" y="4"/>
                  </a:cubicBezTo>
                  <a:cubicBezTo>
                    <a:pt x="179" y="5"/>
                    <a:pt x="173" y="7"/>
                    <a:pt x="174" y="11"/>
                  </a:cubicBezTo>
                  <a:cubicBezTo>
                    <a:pt x="176" y="15"/>
                    <a:pt x="176" y="16"/>
                    <a:pt x="170" y="17"/>
                  </a:cubicBezTo>
                  <a:cubicBezTo>
                    <a:pt x="165" y="19"/>
                    <a:pt x="154" y="21"/>
                    <a:pt x="151" y="28"/>
                  </a:cubicBezTo>
                  <a:cubicBezTo>
                    <a:pt x="148" y="36"/>
                    <a:pt x="139" y="42"/>
                    <a:pt x="139" y="42"/>
                  </a:cubicBezTo>
                  <a:cubicBezTo>
                    <a:pt x="139" y="42"/>
                    <a:pt x="134" y="43"/>
                    <a:pt x="137" y="40"/>
                  </a:cubicBezTo>
                  <a:cubicBezTo>
                    <a:pt x="137" y="40"/>
                    <a:pt x="130" y="41"/>
                    <a:pt x="133" y="38"/>
                  </a:cubicBezTo>
                  <a:cubicBezTo>
                    <a:pt x="136" y="35"/>
                    <a:pt x="145" y="27"/>
                    <a:pt x="144" y="26"/>
                  </a:cubicBezTo>
                  <a:cubicBezTo>
                    <a:pt x="143" y="25"/>
                    <a:pt x="138" y="28"/>
                    <a:pt x="135" y="30"/>
                  </a:cubicBezTo>
                  <a:cubicBezTo>
                    <a:pt x="133" y="32"/>
                    <a:pt x="123" y="35"/>
                    <a:pt x="121" y="37"/>
                  </a:cubicBezTo>
                  <a:cubicBezTo>
                    <a:pt x="119" y="39"/>
                    <a:pt x="111" y="43"/>
                    <a:pt x="104" y="44"/>
                  </a:cubicBezTo>
                  <a:cubicBezTo>
                    <a:pt x="96" y="46"/>
                    <a:pt x="88" y="49"/>
                    <a:pt x="88" y="57"/>
                  </a:cubicBezTo>
                  <a:cubicBezTo>
                    <a:pt x="87" y="64"/>
                    <a:pt x="83" y="67"/>
                    <a:pt x="79" y="70"/>
                  </a:cubicBezTo>
                  <a:cubicBezTo>
                    <a:pt x="75" y="73"/>
                    <a:pt x="66" y="78"/>
                    <a:pt x="66" y="84"/>
                  </a:cubicBezTo>
                  <a:cubicBezTo>
                    <a:pt x="66" y="84"/>
                    <a:pt x="66" y="86"/>
                    <a:pt x="64" y="88"/>
                  </a:cubicBezTo>
                  <a:cubicBezTo>
                    <a:pt x="62" y="91"/>
                    <a:pt x="60" y="97"/>
                    <a:pt x="61" y="100"/>
                  </a:cubicBezTo>
                  <a:cubicBezTo>
                    <a:pt x="62" y="103"/>
                    <a:pt x="65" y="110"/>
                    <a:pt x="64" y="112"/>
                  </a:cubicBezTo>
                  <a:cubicBezTo>
                    <a:pt x="63" y="114"/>
                    <a:pt x="65" y="114"/>
                    <a:pt x="59" y="121"/>
                  </a:cubicBezTo>
                  <a:cubicBezTo>
                    <a:pt x="54" y="128"/>
                    <a:pt x="52" y="134"/>
                    <a:pt x="45" y="142"/>
                  </a:cubicBezTo>
                  <a:cubicBezTo>
                    <a:pt x="38" y="149"/>
                    <a:pt x="34" y="155"/>
                    <a:pt x="22" y="161"/>
                  </a:cubicBezTo>
                  <a:cubicBezTo>
                    <a:pt x="10" y="166"/>
                    <a:pt x="4" y="168"/>
                    <a:pt x="0" y="170"/>
                  </a:cubicBezTo>
                  <a:cubicBezTo>
                    <a:pt x="100" y="172"/>
                    <a:pt x="100" y="172"/>
                    <a:pt x="100" y="172"/>
                  </a:cubicBezTo>
                  <a:lnTo>
                    <a:pt x="100" y="174"/>
                  </a:ln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09" name="Freeform 14"/>
            <p:cNvSpPr/>
            <p:nvPr/>
          </p:nvSpPr>
          <p:spPr bwMode="auto">
            <a:xfrm>
              <a:off x="2084" y="1448"/>
              <a:ext cx="642" cy="582"/>
            </a:xfrm>
            <a:custGeom>
              <a:avLst/>
              <a:gdLst>
                <a:gd name="T0" fmla="*/ 770 w 375"/>
                <a:gd name="T1" fmla="*/ 99 h 340"/>
                <a:gd name="T2" fmla="*/ 399 w 375"/>
                <a:gd name="T3" fmla="*/ 0 h 340"/>
                <a:gd name="T4" fmla="*/ 74 w 375"/>
                <a:gd name="T5" fmla="*/ 289 h 340"/>
                <a:gd name="T6" fmla="*/ 77 w 375"/>
                <a:gd name="T7" fmla="*/ 310 h 340"/>
                <a:gd name="T8" fmla="*/ 21 w 375"/>
                <a:gd name="T9" fmla="*/ 342 h 340"/>
                <a:gd name="T10" fmla="*/ 9 w 375"/>
                <a:gd name="T11" fmla="*/ 358 h 340"/>
                <a:gd name="T12" fmla="*/ 176 w 375"/>
                <a:gd name="T13" fmla="*/ 991 h 340"/>
                <a:gd name="T14" fmla="*/ 205 w 375"/>
                <a:gd name="T15" fmla="*/ 979 h 340"/>
                <a:gd name="T16" fmla="*/ 229 w 375"/>
                <a:gd name="T17" fmla="*/ 931 h 340"/>
                <a:gd name="T18" fmla="*/ 250 w 375"/>
                <a:gd name="T19" fmla="*/ 902 h 340"/>
                <a:gd name="T20" fmla="*/ 281 w 375"/>
                <a:gd name="T21" fmla="*/ 876 h 340"/>
                <a:gd name="T22" fmla="*/ 351 w 375"/>
                <a:gd name="T23" fmla="*/ 844 h 340"/>
                <a:gd name="T24" fmla="*/ 383 w 375"/>
                <a:gd name="T25" fmla="*/ 856 h 340"/>
                <a:gd name="T26" fmla="*/ 399 w 375"/>
                <a:gd name="T27" fmla="*/ 876 h 340"/>
                <a:gd name="T28" fmla="*/ 502 w 375"/>
                <a:gd name="T29" fmla="*/ 774 h 340"/>
                <a:gd name="T30" fmla="*/ 1099 w 375"/>
                <a:gd name="T31" fmla="*/ 185 h 340"/>
                <a:gd name="T32" fmla="*/ 770 w 375"/>
                <a:gd name="T33" fmla="*/ 99 h 3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5"/>
                <a:gd name="T52" fmla="*/ 0 h 340"/>
                <a:gd name="T53" fmla="*/ 375 w 375"/>
                <a:gd name="T54" fmla="*/ 340 h 3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5" h="340">
                  <a:moveTo>
                    <a:pt x="263" y="34"/>
                  </a:moveTo>
                  <a:cubicBezTo>
                    <a:pt x="136" y="0"/>
                    <a:pt x="136" y="0"/>
                    <a:pt x="136" y="0"/>
                  </a:cubicBezTo>
                  <a:cubicBezTo>
                    <a:pt x="25" y="99"/>
                    <a:pt x="25" y="99"/>
                    <a:pt x="25" y="99"/>
                  </a:cubicBezTo>
                  <a:cubicBezTo>
                    <a:pt x="25" y="99"/>
                    <a:pt x="19" y="106"/>
                    <a:pt x="26" y="106"/>
                  </a:cubicBezTo>
                  <a:cubicBezTo>
                    <a:pt x="26" y="106"/>
                    <a:pt x="9" y="115"/>
                    <a:pt x="7" y="117"/>
                  </a:cubicBezTo>
                  <a:cubicBezTo>
                    <a:pt x="5" y="119"/>
                    <a:pt x="5" y="121"/>
                    <a:pt x="3" y="122"/>
                  </a:cubicBezTo>
                  <a:cubicBezTo>
                    <a:pt x="0" y="123"/>
                    <a:pt x="60" y="338"/>
                    <a:pt x="60" y="338"/>
                  </a:cubicBezTo>
                  <a:cubicBezTo>
                    <a:pt x="60" y="338"/>
                    <a:pt x="66" y="340"/>
                    <a:pt x="70" y="334"/>
                  </a:cubicBezTo>
                  <a:cubicBezTo>
                    <a:pt x="74" y="327"/>
                    <a:pt x="77" y="321"/>
                    <a:pt x="78" y="318"/>
                  </a:cubicBezTo>
                  <a:cubicBezTo>
                    <a:pt x="78" y="314"/>
                    <a:pt x="82" y="310"/>
                    <a:pt x="85" y="308"/>
                  </a:cubicBezTo>
                  <a:cubicBezTo>
                    <a:pt x="89" y="305"/>
                    <a:pt x="93" y="303"/>
                    <a:pt x="96" y="299"/>
                  </a:cubicBezTo>
                  <a:cubicBezTo>
                    <a:pt x="98" y="295"/>
                    <a:pt x="109" y="287"/>
                    <a:pt x="120" y="288"/>
                  </a:cubicBezTo>
                  <a:cubicBezTo>
                    <a:pt x="131" y="289"/>
                    <a:pt x="131" y="288"/>
                    <a:pt x="131" y="292"/>
                  </a:cubicBezTo>
                  <a:cubicBezTo>
                    <a:pt x="131" y="296"/>
                    <a:pt x="136" y="299"/>
                    <a:pt x="136" y="299"/>
                  </a:cubicBezTo>
                  <a:cubicBezTo>
                    <a:pt x="171" y="264"/>
                    <a:pt x="171" y="264"/>
                    <a:pt x="171" y="264"/>
                  </a:cubicBezTo>
                  <a:cubicBezTo>
                    <a:pt x="375" y="63"/>
                    <a:pt x="375" y="63"/>
                    <a:pt x="375" y="63"/>
                  </a:cubicBezTo>
                  <a:lnTo>
                    <a:pt x="263" y="34"/>
                  </a:ln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10" name="Freeform 15"/>
            <p:cNvSpPr/>
            <p:nvPr/>
          </p:nvSpPr>
          <p:spPr bwMode="auto">
            <a:xfrm>
              <a:off x="3301" y="1839"/>
              <a:ext cx="732" cy="263"/>
            </a:xfrm>
            <a:custGeom>
              <a:avLst/>
              <a:gdLst>
                <a:gd name="T0" fmla="*/ 1199 w 428"/>
                <a:gd name="T1" fmla="*/ 155 h 154"/>
                <a:gd name="T2" fmla="*/ 1243 w 428"/>
                <a:gd name="T3" fmla="*/ 116 h 154"/>
                <a:gd name="T4" fmla="*/ 1197 w 428"/>
                <a:gd name="T5" fmla="*/ 73 h 154"/>
                <a:gd name="T6" fmla="*/ 301 w 428"/>
                <a:gd name="T7" fmla="*/ 0 h 154"/>
                <a:gd name="T8" fmla="*/ 0 w 428"/>
                <a:gd name="T9" fmla="*/ 364 h 154"/>
                <a:gd name="T10" fmla="*/ 1050 w 428"/>
                <a:gd name="T11" fmla="*/ 449 h 154"/>
                <a:gd name="T12" fmla="*/ 1207 w 428"/>
                <a:gd name="T13" fmla="*/ 195 h 154"/>
                <a:gd name="T14" fmla="*/ 1199 w 428"/>
                <a:gd name="T15" fmla="*/ 155 h 154"/>
                <a:gd name="T16" fmla="*/ 0 60000 65536"/>
                <a:gd name="T17" fmla="*/ 0 60000 65536"/>
                <a:gd name="T18" fmla="*/ 0 60000 65536"/>
                <a:gd name="T19" fmla="*/ 0 60000 65536"/>
                <a:gd name="T20" fmla="*/ 0 60000 65536"/>
                <a:gd name="T21" fmla="*/ 0 60000 65536"/>
                <a:gd name="T22" fmla="*/ 0 60000 65536"/>
                <a:gd name="T23" fmla="*/ 0 60000 65536"/>
                <a:gd name="T24" fmla="*/ 0 w 428"/>
                <a:gd name="T25" fmla="*/ 0 h 154"/>
                <a:gd name="T26" fmla="*/ 428 w 428"/>
                <a:gd name="T27" fmla="*/ 154 h 1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8" h="154">
                  <a:moveTo>
                    <a:pt x="410" y="53"/>
                  </a:moveTo>
                  <a:cubicBezTo>
                    <a:pt x="416" y="43"/>
                    <a:pt x="422" y="45"/>
                    <a:pt x="425" y="40"/>
                  </a:cubicBezTo>
                  <a:cubicBezTo>
                    <a:pt x="428" y="35"/>
                    <a:pt x="409" y="25"/>
                    <a:pt x="409" y="25"/>
                  </a:cubicBezTo>
                  <a:cubicBezTo>
                    <a:pt x="335" y="24"/>
                    <a:pt x="105" y="0"/>
                    <a:pt x="103" y="0"/>
                  </a:cubicBezTo>
                  <a:cubicBezTo>
                    <a:pt x="0" y="125"/>
                    <a:pt x="0" y="125"/>
                    <a:pt x="0" y="125"/>
                  </a:cubicBezTo>
                  <a:cubicBezTo>
                    <a:pt x="359" y="154"/>
                    <a:pt x="359" y="154"/>
                    <a:pt x="359" y="154"/>
                  </a:cubicBezTo>
                  <a:cubicBezTo>
                    <a:pt x="413" y="67"/>
                    <a:pt x="413" y="67"/>
                    <a:pt x="413" y="67"/>
                  </a:cubicBezTo>
                  <a:cubicBezTo>
                    <a:pt x="413" y="67"/>
                    <a:pt x="404" y="62"/>
                    <a:pt x="410" y="53"/>
                  </a:cubicBezTo>
                  <a:close/>
                </a:path>
              </a:pathLst>
            </a:custGeom>
            <a:solidFill>
              <a:srgbClr val="4DA2E5"/>
            </a:solidFill>
            <a:ln w="9525">
              <a:noFill/>
              <a:miter lim="800000"/>
            </a:ln>
          </p:spPr>
          <p:txBody>
            <a:bodyPr/>
            <a:lstStyle/>
            <a:p>
              <a:endParaRPr lang="id-ID" altLang="zh-CN">
                <a:sym typeface="Arial" panose="020B0604020202020204" pitchFamily="34" charset="0"/>
              </a:endParaRPr>
            </a:p>
          </p:txBody>
        </p:sp>
        <p:sp>
          <p:nvSpPr>
            <p:cNvPr id="161811" name="Freeform 16"/>
            <p:cNvSpPr/>
            <p:nvPr/>
          </p:nvSpPr>
          <p:spPr bwMode="auto">
            <a:xfrm>
              <a:off x="2869" y="1392"/>
              <a:ext cx="743" cy="359"/>
            </a:xfrm>
            <a:custGeom>
              <a:avLst/>
              <a:gdLst>
                <a:gd name="T0" fmla="*/ 1263 w 434"/>
                <a:gd name="T1" fmla="*/ 135 h 210"/>
                <a:gd name="T2" fmla="*/ 473 w 434"/>
                <a:gd name="T3" fmla="*/ 0 h 210"/>
                <a:gd name="T4" fmla="*/ 407 w 434"/>
                <a:gd name="T5" fmla="*/ 62 h 210"/>
                <a:gd name="T6" fmla="*/ 411 w 434"/>
                <a:gd name="T7" fmla="*/ 62 h 210"/>
                <a:gd name="T8" fmla="*/ 115 w 434"/>
                <a:gd name="T9" fmla="*/ 354 h 210"/>
                <a:gd name="T10" fmla="*/ 0 w 434"/>
                <a:gd name="T11" fmla="*/ 470 h 210"/>
                <a:gd name="T12" fmla="*/ 243 w 434"/>
                <a:gd name="T13" fmla="*/ 520 h 210"/>
                <a:gd name="T14" fmla="*/ 247 w 434"/>
                <a:gd name="T15" fmla="*/ 518 h 210"/>
                <a:gd name="T16" fmla="*/ 243 w 434"/>
                <a:gd name="T17" fmla="*/ 520 h 210"/>
                <a:gd name="T18" fmla="*/ 252 w 434"/>
                <a:gd name="T19" fmla="*/ 523 h 210"/>
                <a:gd name="T20" fmla="*/ 870 w 434"/>
                <a:gd name="T21" fmla="*/ 614 h 210"/>
                <a:gd name="T22" fmla="*/ 873 w 434"/>
                <a:gd name="T23" fmla="*/ 609 h 210"/>
                <a:gd name="T24" fmla="*/ 1067 w 434"/>
                <a:gd name="T25" fmla="*/ 374 h 210"/>
                <a:gd name="T26" fmla="*/ 1272 w 434"/>
                <a:gd name="T27" fmla="*/ 135 h 210"/>
                <a:gd name="T28" fmla="*/ 1263 w 434"/>
                <a:gd name="T29" fmla="*/ 135 h 2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4"/>
                <a:gd name="T46" fmla="*/ 0 h 210"/>
                <a:gd name="T47" fmla="*/ 434 w 434"/>
                <a:gd name="T48" fmla="*/ 210 h 2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4" h="210">
                  <a:moveTo>
                    <a:pt x="431" y="46"/>
                  </a:moveTo>
                  <a:cubicBezTo>
                    <a:pt x="161" y="0"/>
                    <a:pt x="161" y="0"/>
                    <a:pt x="161" y="0"/>
                  </a:cubicBezTo>
                  <a:cubicBezTo>
                    <a:pt x="139" y="21"/>
                    <a:pt x="139" y="21"/>
                    <a:pt x="139" y="21"/>
                  </a:cubicBezTo>
                  <a:cubicBezTo>
                    <a:pt x="140" y="21"/>
                    <a:pt x="140" y="21"/>
                    <a:pt x="140" y="21"/>
                  </a:cubicBezTo>
                  <a:cubicBezTo>
                    <a:pt x="39" y="121"/>
                    <a:pt x="39" y="121"/>
                    <a:pt x="39" y="121"/>
                  </a:cubicBezTo>
                  <a:cubicBezTo>
                    <a:pt x="0" y="161"/>
                    <a:pt x="0" y="161"/>
                    <a:pt x="0" y="161"/>
                  </a:cubicBezTo>
                  <a:cubicBezTo>
                    <a:pt x="83" y="178"/>
                    <a:pt x="83" y="178"/>
                    <a:pt x="83" y="178"/>
                  </a:cubicBezTo>
                  <a:cubicBezTo>
                    <a:pt x="84" y="177"/>
                    <a:pt x="84" y="177"/>
                    <a:pt x="84" y="177"/>
                  </a:cubicBezTo>
                  <a:cubicBezTo>
                    <a:pt x="83" y="178"/>
                    <a:pt x="83" y="178"/>
                    <a:pt x="83" y="178"/>
                  </a:cubicBezTo>
                  <a:cubicBezTo>
                    <a:pt x="86" y="179"/>
                    <a:pt x="86" y="179"/>
                    <a:pt x="86" y="179"/>
                  </a:cubicBezTo>
                  <a:cubicBezTo>
                    <a:pt x="297" y="210"/>
                    <a:pt x="297" y="210"/>
                    <a:pt x="297" y="210"/>
                  </a:cubicBezTo>
                  <a:cubicBezTo>
                    <a:pt x="298" y="208"/>
                    <a:pt x="298" y="208"/>
                    <a:pt x="298" y="208"/>
                  </a:cubicBezTo>
                  <a:cubicBezTo>
                    <a:pt x="302" y="201"/>
                    <a:pt x="364" y="128"/>
                    <a:pt x="364" y="128"/>
                  </a:cubicBezTo>
                  <a:cubicBezTo>
                    <a:pt x="434" y="46"/>
                    <a:pt x="434" y="46"/>
                    <a:pt x="434" y="46"/>
                  </a:cubicBezTo>
                  <a:cubicBezTo>
                    <a:pt x="432" y="46"/>
                    <a:pt x="431" y="46"/>
                    <a:pt x="431" y="46"/>
                  </a:cubicBezTo>
                  <a:close/>
                </a:path>
              </a:pathLst>
            </a:custGeom>
            <a:solidFill>
              <a:srgbClr val="092E72"/>
            </a:solidFill>
            <a:ln w="9525">
              <a:noFill/>
              <a:miter lim="800000"/>
            </a:ln>
          </p:spPr>
          <p:txBody>
            <a:bodyPr/>
            <a:lstStyle/>
            <a:p>
              <a:endParaRPr lang="id-ID" altLang="zh-CN">
                <a:sym typeface="Arial" panose="020B0604020202020204" pitchFamily="34" charset="0"/>
              </a:endParaRPr>
            </a:p>
          </p:txBody>
        </p:sp>
        <p:sp>
          <p:nvSpPr>
            <p:cNvPr id="161812" name="Freeform 17"/>
            <p:cNvSpPr/>
            <p:nvPr/>
          </p:nvSpPr>
          <p:spPr bwMode="auto">
            <a:xfrm>
              <a:off x="3888" y="1847"/>
              <a:ext cx="492" cy="334"/>
            </a:xfrm>
            <a:custGeom>
              <a:avLst/>
              <a:gdLst>
                <a:gd name="T0" fmla="*/ 198 w 288"/>
                <a:gd name="T1" fmla="*/ 17 h 195"/>
                <a:gd name="T2" fmla="*/ 198 w 288"/>
                <a:gd name="T3" fmla="*/ 38 h 195"/>
                <a:gd name="T4" fmla="*/ 193 w 288"/>
                <a:gd name="T5" fmla="*/ 58 h 195"/>
                <a:gd name="T6" fmla="*/ 239 w 288"/>
                <a:gd name="T7" fmla="*/ 103 h 195"/>
                <a:gd name="T8" fmla="*/ 195 w 288"/>
                <a:gd name="T9" fmla="*/ 140 h 195"/>
                <a:gd name="T10" fmla="*/ 205 w 288"/>
                <a:gd name="T11" fmla="*/ 182 h 195"/>
                <a:gd name="T12" fmla="*/ 46 w 288"/>
                <a:gd name="T13" fmla="*/ 437 h 195"/>
                <a:gd name="T14" fmla="*/ 0 w 288"/>
                <a:gd name="T15" fmla="*/ 505 h 195"/>
                <a:gd name="T16" fmla="*/ 651 w 288"/>
                <a:gd name="T17" fmla="*/ 526 h 195"/>
                <a:gd name="T18" fmla="*/ 651 w 288"/>
                <a:gd name="T19" fmla="*/ 536 h 195"/>
                <a:gd name="T20" fmla="*/ 642 w 288"/>
                <a:gd name="T21" fmla="*/ 552 h 195"/>
                <a:gd name="T22" fmla="*/ 639 w 288"/>
                <a:gd name="T23" fmla="*/ 572 h 195"/>
                <a:gd name="T24" fmla="*/ 700 w 288"/>
                <a:gd name="T25" fmla="*/ 572 h 195"/>
                <a:gd name="T26" fmla="*/ 726 w 288"/>
                <a:gd name="T27" fmla="*/ 552 h 195"/>
                <a:gd name="T28" fmla="*/ 745 w 288"/>
                <a:gd name="T29" fmla="*/ 531 h 195"/>
                <a:gd name="T30" fmla="*/ 747 w 288"/>
                <a:gd name="T31" fmla="*/ 522 h 195"/>
                <a:gd name="T32" fmla="*/ 770 w 288"/>
                <a:gd name="T33" fmla="*/ 514 h 195"/>
                <a:gd name="T34" fmla="*/ 788 w 288"/>
                <a:gd name="T35" fmla="*/ 516 h 195"/>
                <a:gd name="T36" fmla="*/ 835 w 288"/>
                <a:gd name="T37" fmla="*/ 473 h 195"/>
                <a:gd name="T38" fmla="*/ 803 w 288"/>
                <a:gd name="T39" fmla="*/ 433 h 195"/>
                <a:gd name="T40" fmla="*/ 823 w 288"/>
                <a:gd name="T41" fmla="*/ 391 h 195"/>
                <a:gd name="T42" fmla="*/ 811 w 288"/>
                <a:gd name="T43" fmla="*/ 367 h 195"/>
                <a:gd name="T44" fmla="*/ 796 w 288"/>
                <a:gd name="T45" fmla="*/ 355 h 195"/>
                <a:gd name="T46" fmla="*/ 767 w 288"/>
                <a:gd name="T47" fmla="*/ 308 h 195"/>
                <a:gd name="T48" fmla="*/ 776 w 288"/>
                <a:gd name="T49" fmla="*/ 293 h 195"/>
                <a:gd name="T50" fmla="*/ 817 w 288"/>
                <a:gd name="T51" fmla="*/ 255 h 195"/>
                <a:gd name="T52" fmla="*/ 788 w 288"/>
                <a:gd name="T53" fmla="*/ 226 h 195"/>
                <a:gd name="T54" fmla="*/ 767 w 288"/>
                <a:gd name="T55" fmla="*/ 211 h 195"/>
                <a:gd name="T56" fmla="*/ 762 w 288"/>
                <a:gd name="T57" fmla="*/ 185 h 195"/>
                <a:gd name="T58" fmla="*/ 758 w 288"/>
                <a:gd name="T59" fmla="*/ 168 h 195"/>
                <a:gd name="T60" fmla="*/ 733 w 288"/>
                <a:gd name="T61" fmla="*/ 152 h 195"/>
                <a:gd name="T62" fmla="*/ 712 w 288"/>
                <a:gd name="T63" fmla="*/ 132 h 195"/>
                <a:gd name="T64" fmla="*/ 738 w 288"/>
                <a:gd name="T65" fmla="*/ 98 h 195"/>
                <a:gd name="T66" fmla="*/ 750 w 288"/>
                <a:gd name="T67" fmla="*/ 58 h 195"/>
                <a:gd name="T68" fmla="*/ 745 w 288"/>
                <a:gd name="T69" fmla="*/ 46 h 195"/>
                <a:gd name="T70" fmla="*/ 738 w 288"/>
                <a:gd name="T71" fmla="*/ 38 h 195"/>
                <a:gd name="T72" fmla="*/ 726 w 288"/>
                <a:gd name="T73" fmla="*/ 29 h 195"/>
                <a:gd name="T74" fmla="*/ 706 w 288"/>
                <a:gd name="T75" fmla="*/ 21 h 195"/>
                <a:gd name="T76" fmla="*/ 210 w 288"/>
                <a:gd name="T77" fmla="*/ 0 h 195"/>
                <a:gd name="T78" fmla="*/ 198 w 288"/>
                <a:gd name="T79" fmla="*/ 17 h 19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8"/>
                <a:gd name="T121" fmla="*/ 0 h 195"/>
                <a:gd name="T122" fmla="*/ 288 w 288"/>
                <a:gd name="T123" fmla="*/ 195 h 19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8" h="195">
                  <a:moveTo>
                    <a:pt x="68" y="6"/>
                  </a:moveTo>
                  <a:cubicBezTo>
                    <a:pt x="65" y="8"/>
                    <a:pt x="67" y="9"/>
                    <a:pt x="68" y="13"/>
                  </a:cubicBezTo>
                  <a:cubicBezTo>
                    <a:pt x="70" y="16"/>
                    <a:pt x="66" y="20"/>
                    <a:pt x="66" y="20"/>
                  </a:cubicBezTo>
                  <a:cubicBezTo>
                    <a:pt x="66" y="20"/>
                    <a:pt x="85" y="30"/>
                    <a:pt x="82" y="35"/>
                  </a:cubicBezTo>
                  <a:cubicBezTo>
                    <a:pt x="79" y="40"/>
                    <a:pt x="73" y="38"/>
                    <a:pt x="67" y="48"/>
                  </a:cubicBezTo>
                  <a:cubicBezTo>
                    <a:pt x="61" y="57"/>
                    <a:pt x="70" y="62"/>
                    <a:pt x="70" y="62"/>
                  </a:cubicBezTo>
                  <a:cubicBezTo>
                    <a:pt x="16" y="149"/>
                    <a:pt x="16" y="149"/>
                    <a:pt x="16" y="149"/>
                  </a:cubicBezTo>
                  <a:cubicBezTo>
                    <a:pt x="0" y="172"/>
                    <a:pt x="0" y="172"/>
                    <a:pt x="0" y="172"/>
                  </a:cubicBezTo>
                  <a:cubicBezTo>
                    <a:pt x="223" y="179"/>
                    <a:pt x="223" y="179"/>
                    <a:pt x="223" y="179"/>
                  </a:cubicBezTo>
                  <a:cubicBezTo>
                    <a:pt x="223" y="179"/>
                    <a:pt x="222" y="181"/>
                    <a:pt x="223" y="183"/>
                  </a:cubicBezTo>
                  <a:cubicBezTo>
                    <a:pt x="224" y="185"/>
                    <a:pt x="223" y="186"/>
                    <a:pt x="220" y="188"/>
                  </a:cubicBezTo>
                  <a:cubicBezTo>
                    <a:pt x="217" y="190"/>
                    <a:pt x="214" y="195"/>
                    <a:pt x="219" y="195"/>
                  </a:cubicBezTo>
                  <a:cubicBezTo>
                    <a:pt x="223" y="195"/>
                    <a:pt x="240" y="195"/>
                    <a:pt x="240" y="195"/>
                  </a:cubicBezTo>
                  <a:cubicBezTo>
                    <a:pt x="240" y="195"/>
                    <a:pt x="246" y="192"/>
                    <a:pt x="249" y="188"/>
                  </a:cubicBezTo>
                  <a:cubicBezTo>
                    <a:pt x="251" y="185"/>
                    <a:pt x="254" y="182"/>
                    <a:pt x="255" y="181"/>
                  </a:cubicBezTo>
                  <a:cubicBezTo>
                    <a:pt x="254" y="182"/>
                    <a:pt x="254" y="181"/>
                    <a:pt x="256" y="178"/>
                  </a:cubicBezTo>
                  <a:cubicBezTo>
                    <a:pt x="259" y="174"/>
                    <a:pt x="264" y="175"/>
                    <a:pt x="264" y="175"/>
                  </a:cubicBezTo>
                  <a:cubicBezTo>
                    <a:pt x="270" y="176"/>
                    <a:pt x="270" y="176"/>
                    <a:pt x="270" y="176"/>
                  </a:cubicBezTo>
                  <a:cubicBezTo>
                    <a:pt x="284" y="175"/>
                    <a:pt x="288" y="163"/>
                    <a:pt x="286" y="161"/>
                  </a:cubicBezTo>
                  <a:cubicBezTo>
                    <a:pt x="283" y="159"/>
                    <a:pt x="275" y="152"/>
                    <a:pt x="275" y="148"/>
                  </a:cubicBezTo>
                  <a:cubicBezTo>
                    <a:pt x="275" y="144"/>
                    <a:pt x="282" y="137"/>
                    <a:pt x="282" y="133"/>
                  </a:cubicBezTo>
                  <a:cubicBezTo>
                    <a:pt x="283" y="129"/>
                    <a:pt x="282" y="125"/>
                    <a:pt x="278" y="125"/>
                  </a:cubicBezTo>
                  <a:cubicBezTo>
                    <a:pt x="275" y="124"/>
                    <a:pt x="273" y="121"/>
                    <a:pt x="273" y="121"/>
                  </a:cubicBezTo>
                  <a:cubicBezTo>
                    <a:pt x="273" y="121"/>
                    <a:pt x="266" y="110"/>
                    <a:pt x="263" y="105"/>
                  </a:cubicBezTo>
                  <a:cubicBezTo>
                    <a:pt x="260" y="100"/>
                    <a:pt x="266" y="100"/>
                    <a:pt x="266" y="100"/>
                  </a:cubicBezTo>
                  <a:cubicBezTo>
                    <a:pt x="266" y="100"/>
                    <a:pt x="277" y="96"/>
                    <a:pt x="280" y="87"/>
                  </a:cubicBezTo>
                  <a:cubicBezTo>
                    <a:pt x="283" y="79"/>
                    <a:pt x="276" y="77"/>
                    <a:pt x="270" y="77"/>
                  </a:cubicBezTo>
                  <a:cubicBezTo>
                    <a:pt x="265" y="78"/>
                    <a:pt x="261" y="75"/>
                    <a:pt x="263" y="72"/>
                  </a:cubicBezTo>
                  <a:cubicBezTo>
                    <a:pt x="264" y="69"/>
                    <a:pt x="265" y="65"/>
                    <a:pt x="261" y="63"/>
                  </a:cubicBezTo>
                  <a:cubicBezTo>
                    <a:pt x="257" y="61"/>
                    <a:pt x="260" y="57"/>
                    <a:pt x="260" y="57"/>
                  </a:cubicBezTo>
                  <a:cubicBezTo>
                    <a:pt x="260" y="57"/>
                    <a:pt x="253" y="53"/>
                    <a:pt x="251" y="52"/>
                  </a:cubicBezTo>
                  <a:cubicBezTo>
                    <a:pt x="248" y="51"/>
                    <a:pt x="247" y="48"/>
                    <a:pt x="244" y="45"/>
                  </a:cubicBezTo>
                  <a:cubicBezTo>
                    <a:pt x="241" y="43"/>
                    <a:pt x="251" y="37"/>
                    <a:pt x="253" y="33"/>
                  </a:cubicBezTo>
                  <a:cubicBezTo>
                    <a:pt x="255" y="29"/>
                    <a:pt x="257" y="20"/>
                    <a:pt x="257" y="20"/>
                  </a:cubicBezTo>
                  <a:cubicBezTo>
                    <a:pt x="255" y="20"/>
                    <a:pt x="255" y="18"/>
                    <a:pt x="255" y="16"/>
                  </a:cubicBezTo>
                  <a:cubicBezTo>
                    <a:pt x="255" y="14"/>
                    <a:pt x="256" y="13"/>
                    <a:pt x="253" y="13"/>
                  </a:cubicBezTo>
                  <a:cubicBezTo>
                    <a:pt x="250" y="13"/>
                    <a:pt x="250" y="13"/>
                    <a:pt x="249" y="10"/>
                  </a:cubicBezTo>
                  <a:cubicBezTo>
                    <a:pt x="248" y="7"/>
                    <a:pt x="242" y="7"/>
                    <a:pt x="242" y="7"/>
                  </a:cubicBezTo>
                  <a:cubicBezTo>
                    <a:pt x="72" y="0"/>
                    <a:pt x="72" y="0"/>
                    <a:pt x="72" y="0"/>
                  </a:cubicBezTo>
                  <a:cubicBezTo>
                    <a:pt x="74" y="2"/>
                    <a:pt x="71" y="4"/>
                    <a:pt x="68" y="6"/>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13" name="Freeform 18"/>
            <p:cNvSpPr/>
            <p:nvPr/>
          </p:nvSpPr>
          <p:spPr bwMode="auto">
            <a:xfrm>
              <a:off x="3378" y="1611"/>
              <a:ext cx="664" cy="271"/>
            </a:xfrm>
            <a:custGeom>
              <a:avLst/>
              <a:gdLst>
                <a:gd name="T0" fmla="*/ 3 w 388"/>
                <a:gd name="T1" fmla="*/ 235 h 158"/>
                <a:gd name="T2" fmla="*/ 0 w 388"/>
                <a:gd name="T3" fmla="*/ 242 h 158"/>
                <a:gd name="T4" fmla="*/ 260 w 388"/>
                <a:gd name="T5" fmla="*/ 280 h 158"/>
                <a:gd name="T6" fmla="*/ 169 w 388"/>
                <a:gd name="T7" fmla="*/ 391 h 158"/>
                <a:gd name="T8" fmla="*/ 169 w 388"/>
                <a:gd name="T9" fmla="*/ 391 h 158"/>
                <a:gd name="T10" fmla="*/ 173 w 388"/>
                <a:gd name="T11" fmla="*/ 388 h 158"/>
                <a:gd name="T12" fmla="*/ 169 w 388"/>
                <a:gd name="T13" fmla="*/ 391 h 158"/>
                <a:gd name="T14" fmla="*/ 1066 w 388"/>
                <a:gd name="T15" fmla="*/ 465 h 158"/>
                <a:gd name="T16" fmla="*/ 1071 w 388"/>
                <a:gd name="T17" fmla="*/ 444 h 158"/>
                <a:gd name="T18" fmla="*/ 1071 w 388"/>
                <a:gd name="T19" fmla="*/ 424 h 158"/>
                <a:gd name="T20" fmla="*/ 1083 w 388"/>
                <a:gd name="T21" fmla="*/ 406 h 158"/>
                <a:gd name="T22" fmla="*/ 1083 w 388"/>
                <a:gd name="T23" fmla="*/ 406 h 158"/>
                <a:gd name="T24" fmla="*/ 1083 w 388"/>
                <a:gd name="T25" fmla="*/ 406 h 158"/>
                <a:gd name="T26" fmla="*/ 1083 w 388"/>
                <a:gd name="T27" fmla="*/ 403 h 158"/>
                <a:gd name="T28" fmla="*/ 1078 w 388"/>
                <a:gd name="T29" fmla="*/ 357 h 158"/>
                <a:gd name="T30" fmla="*/ 1107 w 388"/>
                <a:gd name="T31" fmla="*/ 295 h 158"/>
                <a:gd name="T32" fmla="*/ 1121 w 388"/>
                <a:gd name="T33" fmla="*/ 244 h 158"/>
                <a:gd name="T34" fmla="*/ 1119 w 388"/>
                <a:gd name="T35" fmla="*/ 223 h 158"/>
                <a:gd name="T36" fmla="*/ 1124 w 388"/>
                <a:gd name="T37" fmla="*/ 211 h 158"/>
                <a:gd name="T38" fmla="*/ 1121 w 388"/>
                <a:gd name="T39" fmla="*/ 180 h 158"/>
                <a:gd name="T40" fmla="*/ 1133 w 388"/>
                <a:gd name="T41" fmla="*/ 160 h 158"/>
                <a:gd name="T42" fmla="*/ 1070 w 388"/>
                <a:gd name="T43" fmla="*/ 127 h 158"/>
                <a:gd name="T44" fmla="*/ 1034 w 388"/>
                <a:gd name="T45" fmla="*/ 120 h 158"/>
                <a:gd name="T46" fmla="*/ 975 w 388"/>
                <a:gd name="T47" fmla="*/ 118 h 158"/>
                <a:gd name="T48" fmla="*/ 905 w 388"/>
                <a:gd name="T49" fmla="*/ 123 h 158"/>
                <a:gd name="T50" fmla="*/ 868 w 388"/>
                <a:gd name="T51" fmla="*/ 106 h 158"/>
                <a:gd name="T52" fmla="*/ 832 w 388"/>
                <a:gd name="T53" fmla="*/ 94 h 158"/>
                <a:gd name="T54" fmla="*/ 786 w 388"/>
                <a:gd name="T55" fmla="*/ 82 h 158"/>
                <a:gd name="T56" fmla="*/ 762 w 388"/>
                <a:gd name="T57" fmla="*/ 70 h 158"/>
                <a:gd name="T58" fmla="*/ 736 w 388"/>
                <a:gd name="T59" fmla="*/ 58 h 158"/>
                <a:gd name="T60" fmla="*/ 197 w 388"/>
                <a:gd name="T61" fmla="*/ 0 h 158"/>
                <a:gd name="T62" fmla="*/ 3 w 388"/>
                <a:gd name="T63" fmla="*/ 235 h 1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8"/>
                <a:gd name="T97" fmla="*/ 0 h 158"/>
                <a:gd name="T98" fmla="*/ 388 w 388"/>
                <a:gd name="T99" fmla="*/ 158 h 15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8" h="158">
                  <a:moveTo>
                    <a:pt x="1" y="80"/>
                  </a:moveTo>
                  <a:cubicBezTo>
                    <a:pt x="0" y="82"/>
                    <a:pt x="0" y="82"/>
                    <a:pt x="0" y="82"/>
                  </a:cubicBezTo>
                  <a:cubicBezTo>
                    <a:pt x="89" y="95"/>
                    <a:pt x="89" y="95"/>
                    <a:pt x="89" y="95"/>
                  </a:cubicBezTo>
                  <a:cubicBezTo>
                    <a:pt x="58" y="133"/>
                    <a:pt x="58" y="133"/>
                    <a:pt x="58" y="133"/>
                  </a:cubicBezTo>
                  <a:cubicBezTo>
                    <a:pt x="58" y="133"/>
                    <a:pt x="58" y="133"/>
                    <a:pt x="58" y="133"/>
                  </a:cubicBezTo>
                  <a:cubicBezTo>
                    <a:pt x="59" y="132"/>
                    <a:pt x="59" y="132"/>
                    <a:pt x="59" y="132"/>
                  </a:cubicBezTo>
                  <a:cubicBezTo>
                    <a:pt x="58" y="133"/>
                    <a:pt x="58" y="133"/>
                    <a:pt x="58" y="133"/>
                  </a:cubicBezTo>
                  <a:cubicBezTo>
                    <a:pt x="60" y="133"/>
                    <a:pt x="290" y="157"/>
                    <a:pt x="364" y="158"/>
                  </a:cubicBezTo>
                  <a:cubicBezTo>
                    <a:pt x="364" y="158"/>
                    <a:pt x="368" y="154"/>
                    <a:pt x="366" y="151"/>
                  </a:cubicBezTo>
                  <a:cubicBezTo>
                    <a:pt x="365" y="147"/>
                    <a:pt x="363" y="146"/>
                    <a:pt x="366" y="144"/>
                  </a:cubicBezTo>
                  <a:cubicBezTo>
                    <a:pt x="369" y="142"/>
                    <a:pt x="372" y="140"/>
                    <a:pt x="370" y="138"/>
                  </a:cubicBezTo>
                  <a:cubicBezTo>
                    <a:pt x="370" y="138"/>
                    <a:pt x="370" y="138"/>
                    <a:pt x="370" y="138"/>
                  </a:cubicBezTo>
                  <a:cubicBezTo>
                    <a:pt x="370" y="138"/>
                    <a:pt x="370" y="138"/>
                    <a:pt x="370" y="138"/>
                  </a:cubicBezTo>
                  <a:cubicBezTo>
                    <a:pt x="370" y="137"/>
                    <a:pt x="370" y="137"/>
                    <a:pt x="370" y="137"/>
                  </a:cubicBezTo>
                  <a:cubicBezTo>
                    <a:pt x="367" y="134"/>
                    <a:pt x="361" y="131"/>
                    <a:pt x="368" y="121"/>
                  </a:cubicBezTo>
                  <a:cubicBezTo>
                    <a:pt x="375" y="111"/>
                    <a:pt x="380" y="103"/>
                    <a:pt x="378" y="100"/>
                  </a:cubicBezTo>
                  <a:cubicBezTo>
                    <a:pt x="375" y="96"/>
                    <a:pt x="383" y="83"/>
                    <a:pt x="383" y="83"/>
                  </a:cubicBezTo>
                  <a:cubicBezTo>
                    <a:pt x="383" y="83"/>
                    <a:pt x="386" y="78"/>
                    <a:pt x="382" y="76"/>
                  </a:cubicBezTo>
                  <a:cubicBezTo>
                    <a:pt x="382" y="76"/>
                    <a:pt x="382" y="75"/>
                    <a:pt x="384" y="72"/>
                  </a:cubicBezTo>
                  <a:cubicBezTo>
                    <a:pt x="387" y="68"/>
                    <a:pt x="383" y="61"/>
                    <a:pt x="383" y="61"/>
                  </a:cubicBezTo>
                  <a:cubicBezTo>
                    <a:pt x="383" y="61"/>
                    <a:pt x="388" y="55"/>
                    <a:pt x="387" y="54"/>
                  </a:cubicBezTo>
                  <a:cubicBezTo>
                    <a:pt x="386" y="53"/>
                    <a:pt x="365" y="43"/>
                    <a:pt x="365" y="43"/>
                  </a:cubicBezTo>
                  <a:cubicBezTo>
                    <a:pt x="365" y="43"/>
                    <a:pt x="357" y="42"/>
                    <a:pt x="353" y="41"/>
                  </a:cubicBezTo>
                  <a:cubicBezTo>
                    <a:pt x="349" y="41"/>
                    <a:pt x="346" y="37"/>
                    <a:pt x="333" y="40"/>
                  </a:cubicBezTo>
                  <a:cubicBezTo>
                    <a:pt x="320" y="43"/>
                    <a:pt x="312" y="44"/>
                    <a:pt x="309" y="42"/>
                  </a:cubicBezTo>
                  <a:cubicBezTo>
                    <a:pt x="307" y="39"/>
                    <a:pt x="300" y="36"/>
                    <a:pt x="296" y="36"/>
                  </a:cubicBezTo>
                  <a:cubicBezTo>
                    <a:pt x="292" y="35"/>
                    <a:pt x="289" y="32"/>
                    <a:pt x="284" y="32"/>
                  </a:cubicBezTo>
                  <a:cubicBezTo>
                    <a:pt x="278" y="32"/>
                    <a:pt x="271" y="30"/>
                    <a:pt x="268" y="28"/>
                  </a:cubicBezTo>
                  <a:cubicBezTo>
                    <a:pt x="265" y="25"/>
                    <a:pt x="264" y="24"/>
                    <a:pt x="260" y="24"/>
                  </a:cubicBezTo>
                  <a:cubicBezTo>
                    <a:pt x="255" y="24"/>
                    <a:pt x="251" y="20"/>
                    <a:pt x="251" y="20"/>
                  </a:cubicBezTo>
                  <a:cubicBezTo>
                    <a:pt x="67" y="0"/>
                    <a:pt x="67" y="0"/>
                    <a:pt x="67" y="0"/>
                  </a:cubicBezTo>
                  <a:cubicBezTo>
                    <a:pt x="67" y="0"/>
                    <a:pt x="5" y="73"/>
                    <a:pt x="1" y="80"/>
                  </a:cubicBezTo>
                  <a:close/>
                </a:path>
              </a:pathLst>
            </a:custGeom>
            <a:solidFill>
              <a:srgbClr val="27429B"/>
            </a:solidFill>
            <a:ln w="9525">
              <a:noFill/>
              <a:miter lim="800000"/>
            </a:ln>
          </p:spPr>
          <p:txBody>
            <a:bodyPr/>
            <a:lstStyle/>
            <a:p>
              <a:endParaRPr lang="id-ID" altLang="zh-CN">
                <a:sym typeface="Arial" panose="020B0604020202020204" pitchFamily="34" charset="0"/>
              </a:endParaRPr>
            </a:p>
          </p:txBody>
        </p:sp>
        <p:sp>
          <p:nvSpPr>
            <p:cNvPr id="161814" name="Freeform 19"/>
            <p:cNvSpPr/>
            <p:nvPr/>
          </p:nvSpPr>
          <p:spPr bwMode="auto">
            <a:xfrm>
              <a:off x="4153" y="2268"/>
              <a:ext cx="458" cy="350"/>
            </a:xfrm>
            <a:custGeom>
              <a:avLst/>
              <a:gdLst>
                <a:gd name="T0" fmla="*/ 137 w 268"/>
                <a:gd name="T1" fmla="*/ 571 h 204"/>
                <a:gd name="T2" fmla="*/ 166 w 268"/>
                <a:gd name="T3" fmla="*/ 559 h 204"/>
                <a:gd name="T4" fmla="*/ 169 w 268"/>
                <a:gd name="T5" fmla="*/ 539 h 204"/>
                <a:gd name="T6" fmla="*/ 185 w 268"/>
                <a:gd name="T7" fmla="*/ 498 h 204"/>
                <a:gd name="T8" fmla="*/ 581 w 268"/>
                <a:gd name="T9" fmla="*/ 501 h 204"/>
                <a:gd name="T10" fmla="*/ 614 w 268"/>
                <a:gd name="T11" fmla="*/ 420 h 204"/>
                <a:gd name="T12" fmla="*/ 684 w 268"/>
                <a:gd name="T13" fmla="*/ 345 h 204"/>
                <a:gd name="T14" fmla="*/ 708 w 268"/>
                <a:gd name="T15" fmla="*/ 321 h 204"/>
                <a:gd name="T16" fmla="*/ 696 w 268"/>
                <a:gd name="T17" fmla="*/ 247 h 204"/>
                <a:gd name="T18" fmla="*/ 783 w 268"/>
                <a:gd name="T19" fmla="*/ 0 h 204"/>
                <a:gd name="T20" fmla="*/ 376 w 268"/>
                <a:gd name="T21" fmla="*/ 0 h 204"/>
                <a:gd name="T22" fmla="*/ 376 w 268"/>
                <a:gd name="T23" fmla="*/ 15 h 204"/>
                <a:gd name="T24" fmla="*/ 106 w 268"/>
                <a:gd name="T25" fmla="*/ 395 h 204"/>
                <a:gd name="T26" fmla="*/ 0 w 268"/>
                <a:gd name="T27" fmla="*/ 583 h 204"/>
                <a:gd name="T28" fmla="*/ 26 w 268"/>
                <a:gd name="T29" fmla="*/ 580 h 204"/>
                <a:gd name="T30" fmla="*/ 41 w 268"/>
                <a:gd name="T31" fmla="*/ 580 h 204"/>
                <a:gd name="T32" fmla="*/ 62 w 268"/>
                <a:gd name="T33" fmla="*/ 575 h 204"/>
                <a:gd name="T34" fmla="*/ 67 w 268"/>
                <a:gd name="T35" fmla="*/ 564 h 204"/>
                <a:gd name="T36" fmla="*/ 75 w 268"/>
                <a:gd name="T37" fmla="*/ 547 h 204"/>
                <a:gd name="T38" fmla="*/ 82 w 268"/>
                <a:gd name="T39" fmla="*/ 542 h 204"/>
                <a:gd name="T40" fmla="*/ 94 w 268"/>
                <a:gd name="T41" fmla="*/ 518 h 204"/>
                <a:gd name="T42" fmla="*/ 120 w 268"/>
                <a:gd name="T43" fmla="*/ 486 h 204"/>
                <a:gd name="T44" fmla="*/ 125 w 268"/>
                <a:gd name="T45" fmla="*/ 482 h 204"/>
                <a:gd name="T46" fmla="*/ 120 w 268"/>
                <a:gd name="T47" fmla="*/ 498 h 204"/>
                <a:gd name="T48" fmla="*/ 123 w 268"/>
                <a:gd name="T49" fmla="*/ 515 h 204"/>
                <a:gd name="T50" fmla="*/ 103 w 268"/>
                <a:gd name="T51" fmla="*/ 534 h 204"/>
                <a:gd name="T52" fmla="*/ 108 w 268"/>
                <a:gd name="T53" fmla="*/ 556 h 204"/>
                <a:gd name="T54" fmla="*/ 99 w 268"/>
                <a:gd name="T55" fmla="*/ 575 h 204"/>
                <a:gd name="T56" fmla="*/ 87 w 268"/>
                <a:gd name="T57" fmla="*/ 585 h 204"/>
                <a:gd name="T58" fmla="*/ 46 w 268"/>
                <a:gd name="T59" fmla="*/ 595 h 204"/>
                <a:gd name="T60" fmla="*/ 67 w 268"/>
                <a:gd name="T61" fmla="*/ 597 h 204"/>
                <a:gd name="T62" fmla="*/ 94 w 268"/>
                <a:gd name="T63" fmla="*/ 595 h 204"/>
                <a:gd name="T64" fmla="*/ 145 w 268"/>
                <a:gd name="T65" fmla="*/ 583 h 204"/>
                <a:gd name="T66" fmla="*/ 137 w 268"/>
                <a:gd name="T67" fmla="*/ 571 h 2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8"/>
                <a:gd name="T103" fmla="*/ 0 h 204"/>
                <a:gd name="T104" fmla="*/ 268 w 268"/>
                <a:gd name="T105" fmla="*/ 204 h 20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8" h="204">
                  <a:moveTo>
                    <a:pt x="47" y="194"/>
                  </a:moveTo>
                  <a:cubicBezTo>
                    <a:pt x="49" y="192"/>
                    <a:pt x="56" y="193"/>
                    <a:pt x="57" y="190"/>
                  </a:cubicBezTo>
                  <a:cubicBezTo>
                    <a:pt x="59" y="187"/>
                    <a:pt x="57" y="185"/>
                    <a:pt x="58" y="183"/>
                  </a:cubicBezTo>
                  <a:cubicBezTo>
                    <a:pt x="60" y="180"/>
                    <a:pt x="68" y="170"/>
                    <a:pt x="63" y="169"/>
                  </a:cubicBezTo>
                  <a:cubicBezTo>
                    <a:pt x="199" y="170"/>
                    <a:pt x="199" y="170"/>
                    <a:pt x="199" y="170"/>
                  </a:cubicBezTo>
                  <a:cubicBezTo>
                    <a:pt x="206" y="163"/>
                    <a:pt x="205" y="154"/>
                    <a:pt x="210" y="143"/>
                  </a:cubicBezTo>
                  <a:cubicBezTo>
                    <a:pt x="215" y="132"/>
                    <a:pt x="226" y="120"/>
                    <a:pt x="234" y="117"/>
                  </a:cubicBezTo>
                  <a:cubicBezTo>
                    <a:pt x="242" y="114"/>
                    <a:pt x="242" y="109"/>
                    <a:pt x="242" y="109"/>
                  </a:cubicBezTo>
                  <a:cubicBezTo>
                    <a:pt x="238" y="84"/>
                    <a:pt x="238" y="84"/>
                    <a:pt x="238" y="84"/>
                  </a:cubicBezTo>
                  <a:cubicBezTo>
                    <a:pt x="268" y="0"/>
                    <a:pt x="268" y="0"/>
                    <a:pt x="268" y="0"/>
                  </a:cubicBezTo>
                  <a:cubicBezTo>
                    <a:pt x="211" y="3"/>
                    <a:pt x="129" y="0"/>
                    <a:pt x="129" y="0"/>
                  </a:cubicBezTo>
                  <a:cubicBezTo>
                    <a:pt x="127" y="3"/>
                    <a:pt x="129" y="5"/>
                    <a:pt x="129" y="5"/>
                  </a:cubicBezTo>
                  <a:cubicBezTo>
                    <a:pt x="36" y="134"/>
                    <a:pt x="36" y="134"/>
                    <a:pt x="36" y="134"/>
                  </a:cubicBezTo>
                  <a:cubicBezTo>
                    <a:pt x="0" y="198"/>
                    <a:pt x="0" y="198"/>
                    <a:pt x="0" y="198"/>
                  </a:cubicBezTo>
                  <a:cubicBezTo>
                    <a:pt x="4" y="198"/>
                    <a:pt x="7" y="198"/>
                    <a:pt x="9" y="197"/>
                  </a:cubicBezTo>
                  <a:cubicBezTo>
                    <a:pt x="12" y="195"/>
                    <a:pt x="12" y="197"/>
                    <a:pt x="14" y="197"/>
                  </a:cubicBezTo>
                  <a:cubicBezTo>
                    <a:pt x="16" y="197"/>
                    <a:pt x="20" y="197"/>
                    <a:pt x="21" y="195"/>
                  </a:cubicBezTo>
                  <a:cubicBezTo>
                    <a:pt x="22" y="194"/>
                    <a:pt x="24" y="193"/>
                    <a:pt x="23" y="192"/>
                  </a:cubicBezTo>
                  <a:cubicBezTo>
                    <a:pt x="22" y="190"/>
                    <a:pt x="26" y="186"/>
                    <a:pt x="26" y="186"/>
                  </a:cubicBezTo>
                  <a:cubicBezTo>
                    <a:pt x="26" y="186"/>
                    <a:pt x="25" y="185"/>
                    <a:pt x="28" y="184"/>
                  </a:cubicBezTo>
                  <a:cubicBezTo>
                    <a:pt x="30" y="182"/>
                    <a:pt x="32" y="180"/>
                    <a:pt x="32" y="176"/>
                  </a:cubicBezTo>
                  <a:cubicBezTo>
                    <a:pt x="32" y="172"/>
                    <a:pt x="33" y="169"/>
                    <a:pt x="41" y="165"/>
                  </a:cubicBezTo>
                  <a:cubicBezTo>
                    <a:pt x="41" y="165"/>
                    <a:pt x="42" y="165"/>
                    <a:pt x="43" y="164"/>
                  </a:cubicBezTo>
                  <a:cubicBezTo>
                    <a:pt x="43" y="164"/>
                    <a:pt x="42" y="167"/>
                    <a:pt x="41" y="169"/>
                  </a:cubicBezTo>
                  <a:cubicBezTo>
                    <a:pt x="41" y="172"/>
                    <a:pt x="42" y="175"/>
                    <a:pt x="42" y="175"/>
                  </a:cubicBezTo>
                  <a:cubicBezTo>
                    <a:pt x="41" y="176"/>
                    <a:pt x="36" y="178"/>
                    <a:pt x="35" y="181"/>
                  </a:cubicBezTo>
                  <a:cubicBezTo>
                    <a:pt x="34" y="183"/>
                    <a:pt x="38" y="187"/>
                    <a:pt x="37" y="189"/>
                  </a:cubicBezTo>
                  <a:cubicBezTo>
                    <a:pt x="36" y="190"/>
                    <a:pt x="32" y="194"/>
                    <a:pt x="34" y="195"/>
                  </a:cubicBezTo>
                  <a:cubicBezTo>
                    <a:pt x="36" y="195"/>
                    <a:pt x="38" y="198"/>
                    <a:pt x="30" y="199"/>
                  </a:cubicBezTo>
                  <a:cubicBezTo>
                    <a:pt x="22" y="201"/>
                    <a:pt x="16" y="201"/>
                    <a:pt x="16" y="202"/>
                  </a:cubicBezTo>
                  <a:cubicBezTo>
                    <a:pt x="15" y="204"/>
                    <a:pt x="20" y="203"/>
                    <a:pt x="23" y="203"/>
                  </a:cubicBezTo>
                  <a:cubicBezTo>
                    <a:pt x="26" y="203"/>
                    <a:pt x="28" y="202"/>
                    <a:pt x="32" y="202"/>
                  </a:cubicBezTo>
                  <a:cubicBezTo>
                    <a:pt x="36" y="202"/>
                    <a:pt x="46" y="202"/>
                    <a:pt x="50" y="198"/>
                  </a:cubicBezTo>
                  <a:cubicBezTo>
                    <a:pt x="50" y="198"/>
                    <a:pt x="45" y="197"/>
                    <a:pt x="47" y="194"/>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15" name="Freeform 20"/>
            <p:cNvSpPr/>
            <p:nvPr/>
          </p:nvSpPr>
          <p:spPr bwMode="auto">
            <a:xfrm>
              <a:off x="4230" y="2558"/>
              <a:ext cx="595" cy="424"/>
            </a:xfrm>
            <a:custGeom>
              <a:avLst/>
              <a:gdLst>
                <a:gd name="T0" fmla="*/ 877 w 348"/>
                <a:gd name="T1" fmla="*/ 44 h 248"/>
                <a:gd name="T2" fmla="*/ 38 w 348"/>
                <a:gd name="T3" fmla="*/ 41 h 248"/>
                <a:gd name="T4" fmla="*/ 62 w 348"/>
                <a:gd name="T5" fmla="*/ 74 h 248"/>
                <a:gd name="T6" fmla="*/ 108 w 348"/>
                <a:gd name="T7" fmla="*/ 46 h 248"/>
                <a:gd name="T8" fmla="*/ 152 w 348"/>
                <a:gd name="T9" fmla="*/ 85 h 248"/>
                <a:gd name="T10" fmla="*/ 156 w 348"/>
                <a:gd name="T11" fmla="*/ 74 h 248"/>
                <a:gd name="T12" fmla="*/ 178 w 348"/>
                <a:gd name="T13" fmla="*/ 75 h 248"/>
                <a:gd name="T14" fmla="*/ 289 w 348"/>
                <a:gd name="T15" fmla="*/ 96 h 248"/>
                <a:gd name="T16" fmla="*/ 333 w 348"/>
                <a:gd name="T17" fmla="*/ 108 h 248"/>
                <a:gd name="T18" fmla="*/ 313 w 348"/>
                <a:gd name="T19" fmla="*/ 144 h 248"/>
                <a:gd name="T20" fmla="*/ 359 w 348"/>
                <a:gd name="T21" fmla="*/ 156 h 248"/>
                <a:gd name="T22" fmla="*/ 398 w 348"/>
                <a:gd name="T23" fmla="*/ 161 h 248"/>
                <a:gd name="T24" fmla="*/ 445 w 348"/>
                <a:gd name="T25" fmla="*/ 144 h 248"/>
                <a:gd name="T26" fmla="*/ 532 w 348"/>
                <a:gd name="T27" fmla="*/ 108 h 248"/>
                <a:gd name="T28" fmla="*/ 585 w 348"/>
                <a:gd name="T29" fmla="*/ 145 h 248"/>
                <a:gd name="T30" fmla="*/ 622 w 348"/>
                <a:gd name="T31" fmla="*/ 181 h 248"/>
                <a:gd name="T32" fmla="*/ 692 w 348"/>
                <a:gd name="T33" fmla="*/ 219 h 248"/>
                <a:gd name="T34" fmla="*/ 672 w 348"/>
                <a:gd name="T35" fmla="*/ 301 h 248"/>
                <a:gd name="T36" fmla="*/ 597 w 348"/>
                <a:gd name="T37" fmla="*/ 386 h 248"/>
                <a:gd name="T38" fmla="*/ 634 w 348"/>
                <a:gd name="T39" fmla="*/ 362 h 248"/>
                <a:gd name="T40" fmla="*/ 672 w 348"/>
                <a:gd name="T41" fmla="*/ 371 h 248"/>
                <a:gd name="T42" fmla="*/ 650 w 348"/>
                <a:gd name="T43" fmla="*/ 427 h 248"/>
                <a:gd name="T44" fmla="*/ 597 w 348"/>
                <a:gd name="T45" fmla="*/ 436 h 248"/>
                <a:gd name="T46" fmla="*/ 590 w 348"/>
                <a:gd name="T47" fmla="*/ 477 h 248"/>
                <a:gd name="T48" fmla="*/ 626 w 348"/>
                <a:gd name="T49" fmla="*/ 506 h 248"/>
                <a:gd name="T50" fmla="*/ 655 w 348"/>
                <a:gd name="T51" fmla="*/ 515 h 248"/>
                <a:gd name="T52" fmla="*/ 609 w 348"/>
                <a:gd name="T53" fmla="*/ 540 h 248"/>
                <a:gd name="T54" fmla="*/ 658 w 348"/>
                <a:gd name="T55" fmla="*/ 559 h 248"/>
                <a:gd name="T56" fmla="*/ 680 w 348"/>
                <a:gd name="T57" fmla="*/ 609 h 248"/>
                <a:gd name="T58" fmla="*/ 699 w 348"/>
                <a:gd name="T59" fmla="*/ 629 h 248"/>
                <a:gd name="T60" fmla="*/ 737 w 348"/>
                <a:gd name="T61" fmla="*/ 658 h 248"/>
                <a:gd name="T62" fmla="*/ 716 w 348"/>
                <a:gd name="T63" fmla="*/ 679 h 248"/>
                <a:gd name="T64" fmla="*/ 701 w 348"/>
                <a:gd name="T65" fmla="*/ 699 h 248"/>
                <a:gd name="T66" fmla="*/ 742 w 348"/>
                <a:gd name="T67" fmla="*/ 713 h 248"/>
                <a:gd name="T68" fmla="*/ 848 w 348"/>
                <a:gd name="T69" fmla="*/ 687 h 248"/>
                <a:gd name="T70" fmla="*/ 910 w 348"/>
                <a:gd name="T71" fmla="*/ 609 h 248"/>
                <a:gd name="T72" fmla="*/ 973 w 348"/>
                <a:gd name="T73" fmla="*/ 539 h 248"/>
                <a:gd name="T74" fmla="*/ 976 w 348"/>
                <a:gd name="T75" fmla="*/ 506 h 248"/>
                <a:gd name="T76" fmla="*/ 976 w 348"/>
                <a:gd name="T77" fmla="*/ 433 h 248"/>
                <a:gd name="T78" fmla="*/ 1002 w 348"/>
                <a:gd name="T79" fmla="*/ 441 h 248"/>
                <a:gd name="T80" fmla="*/ 988 w 348"/>
                <a:gd name="T81" fmla="*/ 378 h 248"/>
                <a:gd name="T82" fmla="*/ 988 w 348"/>
                <a:gd name="T83" fmla="*/ 359 h 248"/>
                <a:gd name="T84" fmla="*/ 980 w 348"/>
                <a:gd name="T85" fmla="*/ 342 h 248"/>
                <a:gd name="T86" fmla="*/ 964 w 348"/>
                <a:gd name="T87" fmla="*/ 275 h 248"/>
                <a:gd name="T88" fmla="*/ 1005 w 348"/>
                <a:gd name="T89" fmla="*/ 256 h 248"/>
                <a:gd name="T90" fmla="*/ 959 w 348"/>
                <a:gd name="T91" fmla="*/ 231 h 248"/>
                <a:gd name="T92" fmla="*/ 985 w 348"/>
                <a:gd name="T93" fmla="*/ 219 h 248"/>
                <a:gd name="T94" fmla="*/ 973 w 348"/>
                <a:gd name="T95" fmla="*/ 164 h 248"/>
                <a:gd name="T96" fmla="*/ 997 w 348"/>
                <a:gd name="T97" fmla="*/ 75 h 248"/>
                <a:gd name="T98" fmla="*/ 1012 w 348"/>
                <a:gd name="T99" fmla="*/ 26 h 2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8"/>
                <a:gd name="T151" fmla="*/ 0 h 248"/>
                <a:gd name="T152" fmla="*/ 348 w 348"/>
                <a:gd name="T153" fmla="*/ 248 h 2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8" h="248">
                  <a:moveTo>
                    <a:pt x="323" y="6"/>
                  </a:moveTo>
                  <a:cubicBezTo>
                    <a:pt x="319" y="6"/>
                    <a:pt x="316" y="11"/>
                    <a:pt x="316" y="11"/>
                  </a:cubicBezTo>
                  <a:cubicBezTo>
                    <a:pt x="316" y="11"/>
                    <a:pt x="308" y="20"/>
                    <a:pt x="302" y="21"/>
                  </a:cubicBezTo>
                  <a:cubicBezTo>
                    <a:pt x="296" y="22"/>
                    <a:pt x="300" y="15"/>
                    <a:pt x="300" y="15"/>
                  </a:cubicBezTo>
                  <a:cubicBezTo>
                    <a:pt x="156" y="11"/>
                    <a:pt x="156" y="11"/>
                    <a:pt x="156" y="11"/>
                  </a:cubicBezTo>
                  <a:cubicBezTo>
                    <a:pt x="154" y="1"/>
                    <a:pt x="154" y="1"/>
                    <a:pt x="154" y="1"/>
                  </a:cubicBezTo>
                  <a:cubicBezTo>
                    <a:pt x="18" y="0"/>
                    <a:pt x="18" y="0"/>
                    <a:pt x="18" y="0"/>
                  </a:cubicBezTo>
                  <a:cubicBezTo>
                    <a:pt x="23" y="1"/>
                    <a:pt x="15" y="11"/>
                    <a:pt x="13" y="14"/>
                  </a:cubicBezTo>
                  <a:cubicBezTo>
                    <a:pt x="12" y="16"/>
                    <a:pt x="14" y="18"/>
                    <a:pt x="12" y="21"/>
                  </a:cubicBezTo>
                  <a:cubicBezTo>
                    <a:pt x="11" y="24"/>
                    <a:pt x="4" y="23"/>
                    <a:pt x="2" y="25"/>
                  </a:cubicBezTo>
                  <a:cubicBezTo>
                    <a:pt x="0" y="28"/>
                    <a:pt x="5" y="29"/>
                    <a:pt x="5" y="29"/>
                  </a:cubicBezTo>
                  <a:cubicBezTo>
                    <a:pt x="5" y="29"/>
                    <a:pt x="19" y="30"/>
                    <a:pt x="21" y="25"/>
                  </a:cubicBezTo>
                  <a:cubicBezTo>
                    <a:pt x="23" y="21"/>
                    <a:pt x="22" y="19"/>
                    <a:pt x="24" y="19"/>
                  </a:cubicBezTo>
                  <a:cubicBezTo>
                    <a:pt x="26" y="19"/>
                    <a:pt x="24" y="22"/>
                    <a:pt x="26" y="22"/>
                  </a:cubicBezTo>
                  <a:cubicBezTo>
                    <a:pt x="28" y="22"/>
                    <a:pt x="29" y="21"/>
                    <a:pt x="32" y="19"/>
                  </a:cubicBezTo>
                  <a:cubicBezTo>
                    <a:pt x="34" y="17"/>
                    <a:pt x="35" y="15"/>
                    <a:pt x="37" y="16"/>
                  </a:cubicBezTo>
                  <a:cubicBezTo>
                    <a:pt x="39" y="16"/>
                    <a:pt x="42" y="18"/>
                    <a:pt x="37" y="21"/>
                  </a:cubicBezTo>
                  <a:cubicBezTo>
                    <a:pt x="32" y="23"/>
                    <a:pt x="26" y="25"/>
                    <a:pt x="24" y="28"/>
                  </a:cubicBezTo>
                  <a:cubicBezTo>
                    <a:pt x="22" y="31"/>
                    <a:pt x="27" y="32"/>
                    <a:pt x="33" y="32"/>
                  </a:cubicBezTo>
                  <a:cubicBezTo>
                    <a:pt x="39" y="32"/>
                    <a:pt x="50" y="32"/>
                    <a:pt x="52" y="29"/>
                  </a:cubicBezTo>
                  <a:cubicBezTo>
                    <a:pt x="54" y="26"/>
                    <a:pt x="44" y="28"/>
                    <a:pt x="39" y="28"/>
                  </a:cubicBezTo>
                  <a:cubicBezTo>
                    <a:pt x="35" y="28"/>
                    <a:pt x="31" y="28"/>
                    <a:pt x="32" y="27"/>
                  </a:cubicBezTo>
                  <a:cubicBezTo>
                    <a:pt x="33" y="25"/>
                    <a:pt x="39" y="25"/>
                    <a:pt x="44" y="25"/>
                  </a:cubicBezTo>
                  <a:cubicBezTo>
                    <a:pt x="48" y="25"/>
                    <a:pt x="53" y="25"/>
                    <a:pt x="53" y="25"/>
                  </a:cubicBezTo>
                  <a:cubicBezTo>
                    <a:pt x="53" y="25"/>
                    <a:pt x="59" y="20"/>
                    <a:pt x="64" y="20"/>
                  </a:cubicBezTo>
                  <a:cubicBezTo>
                    <a:pt x="70" y="20"/>
                    <a:pt x="80" y="21"/>
                    <a:pt x="78" y="23"/>
                  </a:cubicBezTo>
                  <a:cubicBezTo>
                    <a:pt x="77" y="26"/>
                    <a:pt x="72" y="27"/>
                    <a:pt x="70" y="26"/>
                  </a:cubicBezTo>
                  <a:cubicBezTo>
                    <a:pt x="68" y="25"/>
                    <a:pt x="62" y="25"/>
                    <a:pt x="61" y="26"/>
                  </a:cubicBezTo>
                  <a:cubicBezTo>
                    <a:pt x="61" y="27"/>
                    <a:pt x="62" y="30"/>
                    <a:pt x="67" y="30"/>
                  </a:cubicBezTo>
                  <a:cubicBezTo>
                    <a:pt x="72" y="29"/>
                    <a:pt x="81" y="27"/>
                    <a:pt x="84" y="28"/>
                  </a:cubicBezTo>
                  <a:cubicBezTo>
                    <a:pt x="87" y="29"/>
                    <a:pt x="91" y="32"/>
                    <a:pt x="92" y="34"/>
                  </a:cubicBezTo>
                  <a:cubicBezTo>
                    <a:pt x="93" y="35"/>
                    <a:pt x="98" y="37"/>
                    <a:pt x="99" y="33"/>
                  </a:cubicBezTo>
                  <a:cubicBezTo>
                    <a:pt x="100" y="30"/>
                    <a:pt x="103" y="26"/>
                    <a:pt x="108" y="26"/>
                  </a:cubicBezTo>
                  <a:cubicBezTo>
                    <a:pt x="113" y="27"/>
                    <a:pt x="111" y="29"/>
                    <a:pt x="110" y="30"/>
                  </a:cubicBezTo>
                  <a:cubicBezTo>
                    <a:pt x="108" y="31"/>
                    <a:pt x="106" y="35"/>
                    <a:pt x="109" y="35"/>
                  </a:cubicBezTo>
                  <a:cubicBezTo>
                    <a:pt x="112" y="35"/>
                    <a:pt x="115" y="35"/>
                    <a:pt x="114" y="37"/>
                  </a:cubicBezTo>
                  <a:cubicBezTo>
                    <a:pt x="113" y="38"/>
                    <a:pt x="110" y="40"/>
                    <a:pt x="108" y="38"/>
                  </a:cubicBezTo>
                  <a:cubicBezTo>
                    <a:pt x="106" y="37"/>
                    <a:pt x="102" y="35"/>
                    <a:pt x="102" y="35"/>
                  </a:cubicBezTo>
                  <a:cubicBezTo>
                    <a:pt x="102" y="35"/>
                    <a:pt x="100" y="38"/>
                    <a:pt x="101" y="40"/>
                  </a:cubicBezTo>
                  <a:cubicBezTo>
                    <a:pt x="103" y="42"/>
                    <a:pt x="109" y="46"/>
                    <a:pt x="107" y="49"/>
                  </a:cubicBezTo>
                  <a:cubicBezTo>
                    <a:pt x="105" y="52"/>
                    <a:pt x="104" y="55"/>
                    <a:pt x="104" y="55"/>
                  </a:cubicBezTo>
                  <a:cubicBezTo>
                    <a:pt x="104" y="55"/>
                    <a:pt x="102" y="58"/>
                    <a:pt x="106" y="57"/>
                  </a:cubicBezTo>
                  <a:cubicBezTo>
                    <a:pt x="110" y="56"/>
                    <a:pt x="114" y="55"/>
                    <a:pt x="117" y="55"/>
                  </a:cubicBezTo>
                  <a:cubicBezTo>
                    <a:pt x="121" y="55"/>
                    <a:pt x="123" y="53"/>
                    <a:pt x="123" y="53"/>
                  </a:cubicBezTo>
                  <a:cubicBezTo>
                    <a:pt x="123" y="53"/>
                    <a:pt x="125" y="53"/>
                    <a:pt x="127" y="53"/>
                  </a:cubicBezTo>
                  <a:cubicBezTo>
                    <a:pt x="129" y="54"/>
                    <a:pt x="134" y="52"/>
                    <a:pt x="135" y="51"/>
                  </a:cubicBezTo>
                  <a:cubicBezTo>
                    <a:pt x="137" y="51"/>
                    <a:pt x="140" y="51"/>
                    <a:pt x="139" y="52"/>
                  </a:cubicBezTo>
                  <a:cubicBezTo>
                    <a:pt x="139" y="53"/>
                    <a:pt x="139" y="54"/>
                    <a:pt x="136" y="55"/>
                  </a:cubicBezTo>
                  <a:cubicBezTo>
                    <a:pt x="133" y="56"/>
                    <a:pt x="127" y="58"/>
                    <a:pt x="129" y="58"/>
                  </a:cubicBezTo>
                  <a:cubicBezTo>
                    <a:pt x="130" y="59"/>
                    <a:pt x="135" y="60"/>
                    <a:pt x="139" y="58"/>
                  </a:cubicBezTo>
                  <a:cubicBezTo>
                    <a:pt x="144" y="56"/>
                    <a:pt x="147" y="53"/>
                    <a:pt x="146" y="52"/>
                  </a:cubicBezTo>
                  <a:cubicBezTo>
                    <a:pt x="146" y="52"/>
                    <a:pt x="151" y="51"/>
                    <a:pt x="152" y="49"/>
                  </a:cubicBezTo>
                  <a:cubicBezTo>
                    <a:pt x="152" y="47"/>
                    <a:pt x="159" y="46"/>
                    <a:pt x="163" y="47"/>
                  </a:cubicBezTo>
                  <a:cubicBezTo>
                    <a:pt x="166" y="47"/>
                    <a:pt x="169" y="47"/>
                    <a:pt x="170" y="44"/>
                  </a:cubicBezTo>
                  <a:cubicBezTo>
                    <a:pt x="171" y="41"/>
                    <a:pt x="172" y="39"/>
                    <a:pt x="176" y="39"/>
                  </a:cubicBezTo>
                  <a:cubicBezTo>
                    <a:pt x="180" y="39"/>
                    <a:pt x="181" y="38"/>
                    <a:pt x="182" y="37"/>
                  </a:cubicBezTo>
                  <a:cubicBezTo>
                    <a:pt x="182" y="36"/>
                    <a:pt x="187" y="36"/>
                    <a:pt x="189" y="37"/>
                  </a:cubicBezTo>
                  <a:cubicBezTo>
                    <a:pt x="191" y="38"/>
                    <a:pt x="193" y="39"/>
                    <a:pt x="195" y="39"/>
                  </a:cubicBezTo>
                  <a:cubicBezTo>
                    <a:pt x="197" y="39"/>
                    <a:pt x="204" y="38"/>
                    <a:pt x="202" y="41"/>
                  </a:cubicBezTo>
                  <a:cubicBezTo>
                    <a:pt x="200" y="44"/>
                    <a:pt x="195" y="49"/>
                    <a:pt x="200" y="50"/>
                  </a:cubicBezTo>
                  <a:cubicBezTo>
                    <a:pt x="205" y="50"/>
                    <a:pt x="205" y="50"/>
                    <a:pt x="207" y="52"/>
                  </a:cubicBezTo>
                  <a:cubicBezTo>
                    <a:pt x="209" y="53"/>
                    <a:pt x="212" y="52"/>
                    <a:pt x="213" y="52"/>
                  </a:cubicBezTo>
                  <a:cubicBezTo>
                    <a:pt x="214" y="51"/>
                    <a:pt x="218" y="52"/>
                    <a:pt x="215" y="54"/>
                  </a:cubicBezTo>
                  <a:cubicBezTo>
                    <a:pt x="212" y="57"/>
                    <a:pt x="209" y="59"/>
                    <a:pt x="213" y="62"/>
                  </a:cubicBezTo>
                  <a:cubicBezTo>
                    <a:pt x="217" y="65"/>
                    <a:pt x="224" y="66"/>
                    <a:pt x="221" y="69"/>
                  </a:cubicBezTo>
                  <a:cubicBezTo>
                    <a:pt x="219" y="72"/>
                    <a:pt x="216" y="78"/>
                    <a:pt x="216" y="78"/>
                  </a:cubicBezTo>
                  <a:cubicBezTo>
                    <a:pt x="216" y="78"/>
                    <a:pt x="225" y="79"/>
                    <a:pt x="233" y="75"/>
                  </a:cubicBezTo>
                  <a:cubicBezTo>
                    <a:pt x="233" y="75"/>
                    <a:pt x="236" y="74"/>
                    <a:pt x="237" y="75"/>
                  </a:cubicBezTo>
                  <a:cubicBezTo>
                    <a:pt x="239" y="76"/>
                    <a:pt x="239" y="77"/>
                    <a:pt x="236" y="79"/>
                  </a:cubicBezTo>
                  <a:cubicBezTo>
                    <a:pt x="233" y="80"/>
                    <a:pt x="234" y="82"/>
                    <a:pt x="235" y="84"/>
                  </a:cubicBezTo>
                  <a:cubicBezTo>
                    <a:pt x="237" y="85"/>
                    <a:pt x="239" y="87"/>
                    <a:pt x="237" y="92"/>
                  </a:cubicBezTo>
                  <a:cubicBezTo>
                    <a:pt x="234" y="96"/>
                    <a:pt x="233" y="100"/>
                    <a:pt x="230" y="103"/>
                  </a:cubicBezTo>
                  <a:cubicBezTo>
                    <a:pt x="228" y="106"/>
                    <a:pt x="226" y="108"/>
                    <a:pt x="222" y="111"/>
                  </a:cubicBezTo>
                  <a:cubicBezTo>
                    <a:pt x="217" y="114"/>
                    <a:pt x="214" y="116"/>
                    <a:pt x="212" y="118"/>
                  </a:cubicBezTo>
                  <a:cubicBezTo>
                    <a:pt x="209" y="121"/>
                    <a:pt x="206" y="122"/>
                    <a:pt x="204" y="125"/>
                  </a:cubicBezTo>
                  <a:cubicBezTo>
                    <a:pt x="203" y="128"/>
                    <a:pt x="200" y="130"/>
                    <a:pt x="204" y="132"/>
                  </a:cubicBezTo>
                  <a:cubicBezTo>
                    <a:pt x="208" y="133"/>
                    <a:pt x="209" y="133"/>
                    <a:pt x="208" y="135"/>
                  </a:cubicBezTo>
                  <a:cubicBezTo>
                    <a:pt x="208" y="136"/>
                    <a:pt x="207" y="139"/>
                    <a:pt x="210" y="139"/>
                  </a:cubicBezTo>
                  <a:cubicBezTo>
                    <a:pt x="212" y="139"/>
                    <a:pt x="217" y="136"/>
                    <a:pt x="217" y="132"/>
                  </a:cubicBezTo>
                  <a:cubicBezTo>
                    <a:pt x="216" y="128"/>
                    <a:pt x="216" y="126"/>
                    <a:pt x="217" y="124"/>
                  </a:cubicBezTo>
                  <a:cubicBezTo>
                    <a:pt x="218" y="122"/>
                    <a:pt x="222" y="121"/>
                    <a:pt x="223" y="123"/>
                  </a:cubicBezTo>
                  <a:cubicBezTo>
                    <a:pt x="224" y="125"/>
                    <a:pt x="219" y="131"/>
                    <a:pt x="221" y="132"/>
                  </a:cubicBezTo>
                  <a:cubicBezTo>
                    <a:pt x="224" y="132"/>
                    <a:pt x="225" y="132"/>
                    <a:pt x="226" y="130"/>
                  </a:cubicBezTo>
                  <a:cubicBezTo>
                    <a:pt x="226" y="129"/>
                    <a:pt x="228" y="127"/>
                    <a:pt x="230" y="127"/>
                  </a:cubicBezTo>
                  <a:cubicBezTo>
                    <a:pt x="231" y="127"/>
                    <a:pt x="233" y="129"/>
                    <a:pt x="231" y="132"/>
                  </a:cubicBezTo>
                  <a:cubicBezTo>
                    <a:pt x="228" y="135"/>
                    <a:pt x="225" y="137"/>
                    <a:pt x="223" y="139"/>
                  </a:cubicBezTo>
                  <a:cubicBezTo>
                    <a:pt x="221" y="140"/>
                    <a:pt x="219" y="142"/>
                    <a:pt x="221" y="143"/>
                  </a:cubicBezTo>
                  <a:cubicBezTo>
                    <a:pt x="224" y="143"/>
                    <a:pt x="225" y="146"/>
                    <a:pt x="222" y="146"/>
                  </a:cubicBezTo>
                  <a:cubicBezTo>
                    <a:pt x="218" y="147"/>
                    <a:pt x="218" y="144"/>
                    <a:pt x="216" y="146"/>
                  </a:cubicBezTo>
                  <a:cubicBezTo>
                    <a:pt x="214" y="148"/>
                    <a:pt x="214" y="149"/>
                    <a:pt x="212" y="148"/>
                  </a:cubicBezTo>
                  <a:cubicBezTo>
                    <a:pt x="210" y="148"/>
                    <a:pt x="208" y="146"/>
                    <a:pt x="205" y="147"/>
                  </a:cubicBezTo>
                  <a:cubicBezTo>
                    <a:pt x="203" y="147"/>
                    <a:pt x="204" y="149"/>
                    <a:pt x="204" y="149"/>
                  </a:cubicBezTo>
                  <a:cubicBezTo>
                    <a:pt x="204" y="149"/>
                    <a:pt x="206" y="151"/>
                    <a:pt x="205" y="153"/>
                  </a:cubicBezTo>
                  <a:cubicBezTo>
                    <a:pt x="203" y="155"/>
                    <a:pt x="199" y="157"/>
                    <a:pt x="199" y="157"/>
                  </a:cubicBezTo>
                  <a:cubicBezTo>
                    <a:pt x="199" y="157"/>
                    <a:pt x="199" y="159"/>
                    <a:pt x="200" y="160"/>
                  </a:cubicBezTo>
                  <a:cubicBezTo>
                    <a:pt x="200" y="161"/>
                    <a:pt x="200" y="163"/>
                    <a:pt x="202" y="163"/>
                  </a:cubicBezTo>
                  <a:cubicBezTo>
                    <a:pt x="203" y="164"/>
                    <a:pt x="204" y="164"/>
                    <a:pt x="205" y="166"/>
                  </a:cubicBezTo>
                  <a:cubicBezTo>
                    <a:pt x="205" y="168"/>
                    <a:pt x="204" y="169"/>
                    <a:pt x="207" y="169"/>
                  </a:cubicBezTo>
                  <a:cubicBezTo>
                    <a:pt x="209" y="169"/>
                    <a:pt x="213" y="168"/>
                    <a:pt x="213" y="170"/>
                  </a:cubicBezTo>
                  <a:cubicBezTo>
                    <a:pt x="213" y="172"/>
                    <a:pt x="213" y="173"/>
                    <a:pt x="214" y="173"/>
                  </a:cubicBezTo>
                  <a:cubicBezTo>
                    <a:pt x="216" y="173"/>
                    <a:pt x="218" y="172"/>
                    <a:pt x="219" y="171"/>
                  </a:cubicBezTo>
                  <a:cubicBezTo>
                    <a:pt x="220" y="169"/>
                    <a:pt x="223" y="165"/>
                    <a:pt x="229" y="166"/>
                  </a:cubicBezTo>
                  <a:cubicBezTo>
                    <a:pt x="235" y="166"/>
                    <a:pt x="235" y="169"/>
                    <a:pt x="231" y="171"/>
                  </a:cubicBezTo>
                  <a:cubicBezTo>
                    <a:pt x="226" y="173"/>
                    <a:pt x="222" y="175"/>
                    <a:pt x="224" y="176"/>
                  </a:cubicBezTo>
                  <a:cubicBezTo>
                    <a:pt x="227" y="176"/>
                    <a:pt x="228" y="179"/>
                    <a:pt x="225" y="181"/>
                  </a:cubicBezTo>
                  <a:cubicBezTo>
                    <a:pt x="222" y="183"/>
                    <a:pt x="217" y="183"/>
                    <a:pt x="215" y="180"/>
                  </a:cubicBezTo>
                  <a:cubicBezTo>
                    <a:pt x="213" y="178"/>
                    <a:pt x="212" y="176"/>
                    <a:pt x="209" y="178"/>
                  </a:cubicBezTo>
                  <a:cubicBezTo>
                    <a:pt x="205" y="180"/>
                    <a:pt x="208" y="185"/>
                    <a:pt x="208" y="185"/>
                  </a:cubicBezTo>
                  <a:cubicBezTo>
                    <a:pt x="208" y="185"/>
                    <a:pt x="203" y="189"/>
                    <a:pt x="206" y="191"/>
                  </a:cubicBezTo>
                  <a:cubicBezTo>
                    <a:pt x="208" y="192"/>
                    <a:pt x="211" y="192"/>
                    <a:pt x="214" y="192"/>
                  </a:cubicBezTo>
                  <a:cubicBezTo>
                    <a:pt x="216" y="191"/>
                    <a:pt x="219" y="192"/>
                    <a:pt x="219" y="193"/>
                  </a:cubicBezTo>
                  <a:cubicBezTo>
                    <a:pt x="219" y="194"/>
                    <a:pt x="222" y="194"/>
                    <a:pt x="225" y="191"/>
                  </a:cubicBezTo>
                  <a:cubicBezTo>
                    <a:pt x="228" y="188"/>
                    <a:pt x="232" y="185"/>
                    <a:pt x="234" y="186"/>
                  </a:cubicBezTo>
                  <a:cubicBezTo>
                    <a:pt x="237" y="187"/>
                    <a:pt x="235" y="189"/>
                    <a:pt x="234" y="191"/>
                  </a:cubicBezTo>
                  <a:cubicBezTo>
                    <a:pt x="234" y="192"/>
                    <a:pt x="230" y="199"/>
                    <a:pt x="230" y="202"/>
                  </a:cubicBezTo>
                  <a:cubicBezTo>
                    <a:pt x="230" y="205"/>
                    <a:pt x="230" y="208"/>
                    <a:pt x="233" y="208"/>
                  </a:cubicBezTo>
                  <a:cubicBezTo>
                    <a:pt x="235" y="208"/>
                    <a:pt x="235" y="209"/>
                    <a:pt x="235" y="210"/>
                  </a:cubicBezTo>
                  <a:cubicBezTo>
                    <a:pt x="234" y="210"/>
                    <a:pt x="235" y="212"/>
                    <a:pt x="237" y="211"/>
                  </a:cubicBezTo>
                  <a:cubicBezTo>
                    <a:pt x="240" y="210"/>
                    <a:pt x="245" y="210"/>
                    <a:pt x="242" y="212"/>
                  </a:cubicBezTo>
                  <a:cubicBezTo>
                    <a:pt x="239" y="214"/>
                    <a:pt x="236" y="215"/>
                    <a:pt x="239" y="215"/>
                  </a:cubicBezTo>
                  <a:cubicBezTo>
                    <a:pt x="243" y="216"/>
                    <a:pt x="249" y="216"/>
                    <a:pt x="250" y="216"/>
                  </a:cubicBezTo>
                  <a:cubicBezTo>
                    <a:pt x="252" y="216"/>
                    <a:pt x="257" y="214"/>
                    <a:pt x="259" y="215"/>
                  </a:cubicBezTo>
                  <a:cubicBezTo>
                    <a:pt x="261" y="215"/>
                    <a:pt x="259" y="219"/>
                    <a:pt x="258" y="220"/>
                  </a:cubicBezTo>
                  <a:cubicBezTo>
                    <a:pt x="257" y="221"/>
                    <a:pt x="257" y="224"/>
                    <a:pt x="252" y="225"/>
                  </a:cubicBezTo>
                  <a:cubicBezTo>
                    <a:pt x="247" y="226"/>
                    <a:pt x="237" y="228"/>
                    <a:pt x="238" y="230"/>
                  </a:cubicBezTo>
                  <a:cubicBezTo>
                    <a:pt x="239" y="232"/>
                    <a:pt x="248" y="229"/>
                    <a:pt x="250" y="229"/>
                  </a:cubicBezTo>
                  <a:cubicBezTo>
                    <a:pt x="252" y="228"/>
                    <a:pt x="254" y="227"/>
                    <a:pt x="255" y="228"/>
                  </a:cubicBezTo>
                  <a:cubicBezTo>
                    <a:pt x="255" y="229"/>
                    <a:pt x="253" y="230"/>
                    <a:pt x="245" y="232"/>
                  </a:cubicBezTo>
                  <a:cubicBezTo>
                    <a:pt x="238" y="235"/>
                    <a:pt x="244" y="237"/>
                    <a:pt x="251" y="235"/>
                  </a:cubicBezTo>
                  <a:cubicBezTo>
                    <a:pt x="258" y="232"/>
                    <a:pt x="260" y="232"/>
                    <a:pt x="261" y="233"/>
                  </a:cubicBezTo>
                  <a:cubicBezTo>
                    <a:pt x="262" y="235"/>
                    <a:pt x="262" y="238"/>
                    <a:pt x="256" y="239"/>
                  </a:cubicBezTo>
                  <a:cubicBezTo>
                    <a:pt x="251" y="239"/>
                    <a:pt x="244" y="238"/>
                    <a:pt x="240" y="239"/>
                  </a:cubicBezTo>
                  <a:cubicBezTo>
                    <a:pt x="236" y="240"/>
                    <a:pt x="234" y="242"/>
                    <a:pt x="234" y="242"/>
                  </a:cubicBezTo>
                  <a:cubicBezTo>
                    <a:pt x="234" y="242"/>
                    <a:pt x="236" y="244"/>
                    <a:pt x="237" y="245"/>
                  </a:cubicBezTo>
                  <a:cubicBezTo>
                    <a:pt x="239" y="247"/>
                    <a:pt x="242" y="247"/>
                    <a:pt x="244" y="247"/>
                  </a:cubicBezTo>
                  <a:cubicBezTo>
                    <a:pt x="246" y="247"/>
                    <a:pt x="252" y="244"/>
                    <a:pt x="254" y="244"/>
                  </a:cubicBezTo>
                  <a:cubicBezTo>
                    <a:pt x="256" y="244"/>
                    <a:pt x="255" y="248"/>
                    <a:pt x="259" y="247"/>
                  </a:cubicBezTo>
                  <a:cubicBezTo>
                    <a:pt x="263" y="247"/>
                    <a:pt x="265" y="243"/>
                    <a:pt x="265" y="243"/>
                  </a:cubicBezTo>
                  <a:cubicBezTo>
                    <a:pt x="265" y="243"/>
                    <a:pt x="267" y="241"/>
                    <a:pt x="274" y="240"/>
                  </a:cubicBezTo>
                  <a:cubicBezTo>
                    <a:pt x="281" y="239"/>
                    <a:pt x="290" y="235"/>
                    <a:pt x="290" y="235"/>
                  </a:cubicBezTo>
                  <a:cubicBezTo>
                    <a:pt x="290" y="235"/>
                    <a:pt x="293" y="234"/>
                    <a:pt x="291" y="232"/>
                  </a:cubicBezTo>
                  <a:cubicBezTo>
                    <a:pt x="290" y="231"/>
                    <a:pt x="289" y="228"/>
                    <a:pt x="290" y="226"/>
                  </a:cubicBezTo>
                  <a:cubicBezTo>
                    <a:pt x="291" y="224"/>
                    <a:pt x="292" y="222"/>
                    <a:pt x="296" y="219"/>
                  </a:cubicBezTo>
                  <a:cubicBezTo>
                    <a:pt x="299" y="216"/>
                    <a:pt x="306" y="211"/>
                    <a:pt x="311" y="208"/>
                  </a:cubicBezTo>
                  <a:cubicBezTo>
                    <a:pt x="316" y="205"/>
                    <a:pt x="318" y="209"/>
                    <a:pt x="320" y="206"/>
                  </a:cubicBezTo>
                  <a:cubicBezTo>
                    <a:pt x="323" y="203"/>
                    <a:pt x="323" y="198"/>
                    <a:pt x="324" y="196"/>
                  </a:cubicBezTo>
                  <a:cubicBezTo>
                    <a:pt x="325" y="194"/>
                    <a:pt x="325" y="193"/>
                    <a:pt x="327" y="191"/>
                  </a:cubicBezTo>
                  <a:cubicBezTo>
                    <a:pt x="328" y="189"/>
                    <a:pt x="333" y="185"/>
                    <a:pt x="333" y="184"/>
                  </a:cubicBezTo>
                  <a:cubicBezTo>
                    <a:pt x="333" y="183"/>
                    <a:pt x="329" y="185"/>
                    <a:pt x="328" y="185"/>
                  </a:cubicBezTo>
                  <a:cubicBezTo>
                    <a:pt x="327" y="185"/>
                    <a:pt x="328" y="181"/>
                    <a:pt x="330" y="179"/>
                  </a:cubicBezTo>
                  <a:cubicBezTo>
                    <a:pt x="332" y="178"/>
                    <a:pt x="335" y="179"/>
                    <a:pt x="335" y="177"/>
                  </a:cubicBezTo>
                  <a:cubicBezTo>
                    <a:pt x="336" y="176"/>
                    <a:pt x="339" y="172"/>
                    <a:pt x="334" y="173"/>
                  </a:cubicBezTo>
                  <a:cubicBezTo>
                    <a:pt x="329" y="173"/>
                    <a:pt x="328" y="172"/>
                    <a:pt x="329" y="169"/>
                  </a:cubicBezTo>
                  <a:cubicBezTo>
                    <a:pt x="331" y="166"/>
                    <a:pt x="333" y="162"/>
                    <a:pt x="334" y="160"/>
                  </a:cubicBezTo>
                  <a:cubicBezTo>
                    <a:pt x="335" y="157"/>
                    <a:pt x="336" y="156"/>
                    <a:pt x="335" y="153"/>
                  </a:cubicBezTo>
                  <a:cubicBezTo>
                    <a:pt x="334" y="151"/>
                    <a:pt x="333" y="150"/>
                    <a:pt x="334" y="148"/>
                  </a:cubicBezTo>
                  <a:cubicBezTo>
                    <a:pt x="336" y="146"/>
                    <a:pt x="338" y="145"/>
                    <a:pt x="338" y="147"/>
                  </a:cubicBezTo>
                  <a:cubicBezTo>
                    <a:pt x="338" y="149"/>
                    <a:pt x="340" y="154"/>
                    <a:pt x="340" y="156"/>
                  </a:cubicBezTo>
                  <a:cubicBezTo>
                    <a:pt x="339" y="158"/>
                    <a:pt x="333" y="167"/>
                    <a:pt x="340" y="166"/>
                  </a:cubicBezTo>
                  <a:cubicBezTo>
                    <a:pt x="347" y="165"/>
                    <a:pt x="344" y="154"/>
                    <a:pt x="343" y="151"/>
                  </a:cubicBezTo>
                  <a:cubicBezTo>
                    <a:pt x="343" y="148"/>
                    <a:pt x="344" y="142"/>
                    <a:pt x="342" y="139"/>
                  </a:cubicBezTo>
                  <a:cubicBezTo>
                    <a:pt x="341" y="136"/>
                    <a:pt x="343" y="132"/>
                    <a:pt x="343" y="129"/>
                  </a:cubicBezTo>
                  <a:cubicBezTo>
                    <a:pt x="343" y="127"/>
                    <a:pt x="343" y="125"/>
                    <a:pt x="341" y="125"/>
                  </a:cubicBezTo>
                  <a:cubicBezTo>
                    <a:pt x="339" y="125"/>
                    <a:pt x="338" y="127"/>
                    <a:pt x="338" y="129"/>
                  </a:cubicBezTo>
                  <a:cubicBezTo>
                    <a:pt x="339" y="132"/>
                    <a:pt x="337" y="136"/>
                    <a:pt x="336" y="135"/>
                  </a:cubicBezTo>
                  <a:cubicBezTo>
                    <a:pt x="335" y="135"/>
                    <a:pt x="334" y="132"/>
                    <a:pt x="333" y="129"/>
                  </a:cubicBezTo>
                  <a:cubicBezTo>
                    <a:pt x="332" y="126"/>
                    <a:pt x="334" y="123"/>
                    <a:pt x="334" y="123"/>
                  </a:cubicBezTo>
                  <a:cubicBezTo>
                    <a:pt x="334" y="123"/>
                    <a:pt x="336" y="124"/>
                    <a:pt x="338" y="123"/>
                  </a:cubicBezTo>
                  <a:cubicBezTo>
                    <a:pt x="340" y="122"/>
                    <a:pt x="341" y="120"/>
                    <a:pt x="341" y="119"/>
                  </a:cubicBezTo>
                  <a:cubicBezTo>
                    <a:pt x="341" y="118"/>
                    <a:pt x="342" y="110"/>
                    <a:pt x="340" y="110"/>
                  </a:cubicBezTo>
                  <a:cubicBezTo>
                    <a:pt x="337" y="110"/>
                    <a:pt x="338" y="112"/>
                    <a:pt x="338" y="112"/>
                  </a:cubicBezTo>
                  <a:cubicBezTo>
                    <a:pt x="338" y="112"/>
                    <a:pt x="337" y="116"/>
                    <a:pt x="335" y="117"/>
                  </a:cubicBezTo>
                  <a:cubicBezTo>
                    <a:pt x="334" y="119"/>
                    <a:pt x="333" y="119"/>
                    <a:pt x="333" y="119"/>
                  </a:cubicBezTo>
                  <a:cubicBezTo>
                    <a:pt x="333" y="119"/>
                    <a:pt x="329" y="118"/>
                    <a:pt x="330" y="114"/>
                  </a:cubicBezTo>
                  <a:cubicBezTo>
                    <a:pt x="331" y="110"/>
                    <a:pt x="331" y="108"/>
                    <a:pt x="330" y="105"/>
                  </a:cubicBezTo>
                  <a:cubicBezTo>
                    <a:pt x="329" y="101"/>
                    <a:pt x="329" y="95"/>
                    <a:pt x="330" y="94"/>
                  </a:cubicBezTo>
                  <a:cubicBezTo>
                    <a:pt x="331" y="92"/>
                    <a:pt x="333" y="92"/>
                    <a:pt x="334" y="93"/>
                  </a:cubicBezTo>
                  <a:cubicBezTo>
                    <a:pt x="334" y="95"/>
                    <a:pt x="336" y="96"/>
                    <a:pt x="338" y="96"/>
                  </a:cubicBezTo>
                  <a:cubicBezTo>
                    <a:pt x="339" y="96"/>
                    <a:pt x="338" y="100"/>
                    <a:pt x="341" y="99"/>
                  </a:cubicBezTo>
                  <a:cubicBezTo>
                    <a:pt x="345" y="97"/>
                    <a:pt x="346" y="94"/>
                    <a:pt x="344" y="88"/>
                  </a:cubicBezTo>
                  <a:cubicBezTo>
                    <a:pt x="341" y="82"/>
                    <a:pt x="341" y="81"/>
                    <a:pt x="339" y="82"/>
                  </a:cubicBezTo>
                  <a:cubicBezTo>
                    <a:pt x="337" y="82"/>
                    <a:pt x="336" y="84"/>
                    <a:pt x="336" y="84"/>
                  </a:cubicBezTo>
                  <a:cubicBezTo>
                    <a:pt x="336" y="84"/>
                    <a:pt x="334" y="84"/>
                    <a:pt x="334" y="82"/>
                  </a:cubicBezTo>
                  <a:cubicBezTo>
                    <a:pt x="334" y="80"/>
                    <a:pt x="332" y="78"/>
                    <a:pt x="328" y="79"/>
                  </a:cubicBezTo>
                  <a:cubicBezTo>
                    <a:pt x="327" y="75"/>
                    <a:pt x="327" y="75"/>
                    <a:pt x="327" y="75"/>
                  </a:cubicBezTo>
                  <a:cubicBezTo>
                    <a:pt x="327" y="75"/>
                    <a:pt x="326" y="74"/>
                    <a:pt x="328" y="73"/>
                  </a:cubicBezTo>
                  <a:cubicBezTo>
                    <a:pt x="331" y="71"/>
                    <a:pt x="332" y="73"/>
                    <a:pt x="332" y="73"/>
                  </a:cubicBezTo>
                  <a:cubicBezTo>
                    <a:pt x="332" y="73"/>
                    <a:pt x="335" y="76"/>
                    <a:pt x="337" y="75"/>
                  </a:cubicBezTo>
                  <a:cubicBezTo>
                    <a:pt x="339" y="74"/>
                    <a:pt x="337" y="72"/>
                    <a:pt x="337" y="72"/>
                  </a:cubicBezTo>
                  <a:cubicBezTo>
                    <a:pt x="337" y="72"/>
                    <a:pt x="335" y="69"/>
                    <a:pt x="336" y="68"/>
                  </a:cubicBezTo>
                  <a:cubicBezTo>
                    <a:pt x="336" y="66"/>
                    <a:pt x="335" y="66"/>
                    <a:pt x="334" y="64"/>
                  </a:cubicBezTo>
                  <a:cubicBezTo>
                    <a:pt x="334" y="62"/>
                    <a:pt x="332" y="59"/>
                    <a:pt x="333" y="56"/>
                  </a:cubicBezTo>
                  <a:cubicBezTo>
                    <a:pt x="334" y="53"/>
                    <a:pt x="336" y="50"/>
                    <a:pt x="336" y="48"/>
                  </a:cubicBezTo>
                  <a:cubicBezTo>
                    <a:pt x="336" y="45"/>
                    <a:pt x="337" y="42"/>
                    <a:pt x="336" y="41"/>
                  </a:cubicBezTo>
                  <a:cubicBezTo>
                    <a:pt x="335" y="39"/>
                    <a:pt x="335" y="37"/>
                    <a:pt x="336" y="36"/>
                  </a:cubicBezTo>
                  <a:cubicBezTo>
                    <a:pt x="337" y="34"/>
                    <a:pt x="341" y="29"/>
                    <a:pt x="341" y="26"/>
                  </a:cubicBezTo>
                  <a:cubicBezTo>
                    <a:pt x="341" y="24"/>
                    <a:pt x="341" y="23"/>
                    <a:pt x="341" y="21"/>
                  </a:cubicBezTo>
                  <a:cubicBezTo>
                    <a:pt x="341" y="19"/>
                    <a:pt x="342" y="16"/>
                    <a:pt x="344" y="15"/>
                  </a:cubicBezTo>
                  <a:cubicBezTo>
                    <a:pt x="345" y="14"/>
                    <a:pt x="348" y="9"/>
                    <a:pt x="348" y="9"/>
                  </a:cubicBezTo>
                  <a:cubicBezTo>
                    <a:pt x="346" y="9"/>
                    <a:pt x="346" y="9"/>
                    <a:pt x="346" y="9"/>
                  </a:cubicBezTo>
                  <a:cubicBezTo>
                    <a:pt x="332" y="12"/>
                    <a:pt x="327" y="6"/>
                    <a:pt x="323" y="6"/>
                  </a:cubicBezTo>
                  <a:close/>
                </a:path>
              </a:pathLst>
            </a:custGeom>
            <a:solidFill>
              <a:srgbClr val="509BDF"/>
            </a:solidFill>
            <a:ln w="9525">
              <a:noFill/>
              <a:miter lim="800000"/>
            </a:ln>
          </p:spPr>
          <p:txBody>
            <a:bodyPr/>
            <a:lstStyle/>
            <a:p>
              <a:endParaRPr lang="id-ID" altLang="zh-CN">
                <a:sym typeface="Arial" panose="020B0604020202020204" pitchFamily="34" charset="0"/>
              </a:endParaRPr>
            </a:p>
          </p:txBody>
        </p:sp>
        <p:sp>
          <p:nvSpPr>
            <p:cNvPr id="161816" name="Freeform 21"/>
            <p:cNvSpPr/>
            <p:nvPr/>
          </p:nvSpPr>
          <p:spPr bwMode="auto">
            <a:xfrm>
              <a:off x="4493" y="2265"/>
              <a:ext cx="440" cy="330"/>
            </a:xfrm>
            <a:custGeom>
              <a:avLst/>
              <a:gdLst>
                <a:gd name="T0" fmla="*/ 697 w 257"/>
                <a:gd name="T1" fmla="*/ 239 h 193"/>
                <a:gd name="T2" fmla="*/ 666 w 257"/>
                <a:gd name="T3" fmla="*/ 214 h 193"/>
                <a:gd name="T4" fmla="*/ 647 w 257"/>
                <a:gd name="T5" fmla="*/ 178 h 193"/>
                <a:gd name="T6" fmla="*/ 544 w 257"/>
                <a:gd name="T7" fmla="*/ 38 h 193"/>
                <a:gd name="T8" fmla="*/ 572 w 257"/>
                <a:gd name="T9" fmla="*/ 12 h 193"/>
                <a:gd name="T10" fmla="*/ 580 w 257"/>
                <a:gd name="T11" fmla="*/ 0 h 193"/>
                <a:gd name="T12" fmla="*/ 202 w 257"/>
                <a:gd name="T13" fmla="*/ 5 h 193"/>
                <a:gd name="T14" fmla="*/ 115 w 257"/>
                <a:gd name="T15" fmla="*/ 251 h 193"/>
                <a:gd name="T16" fmla="*/ 127 w 257"/>
                <a:gd name="T17" fmla="*/ 325 h 193"/>
                <a:gd name="T18" fmla="*/ 103 w 257"/>
                <a:gd name="T19" fmla="*/ 347 h 193"/>
                <a:gd name="T20" fmla="*/ 33 w 257"/>
                <a:gd name="T21" fmla="*/ 424 h 193"/>
                <a:gd name="T22" fmla="*/ 0 w 257"/>
                <a:gd name="T23" fmla="*/ 503 h 193"/>
                <a:gd name="T24" fmla="*/ 5 w 257"/>
                <a:gd name="T25" fmla="*/ 532 h 193"/>
                <a:gd name="T26" fmla="*/ 428 w 257"/>
                <a:gd name="T27" fmla="*/ 544 h 193"/>
                <a:gd name="T28" fmla="*/ 433 w 257"/>
                <a:gd name="T29" fmla="*/ 561 h 193"/>
                <a:gd name="T30" fmla="*/ 474 w 257"/>
                <a:gd name="T31" fmla="*/ 532 h 193"/>
                <a:gd name="T32" fmla="*/ 495 w 257"/>
                <a:gd name="T33" fmla="*/ 518 h 193"/>
                <a:gd name="T34" fmla="*/ 563 w 257"/>
                <a:gd name="T35" fmla="*/ 527 h 193"/>
                <a:gd name="T36" fmla="*/ 568 w 257"/>
                <a:gd name="T37" fmla="*/ 527 h 193"/>
                <a:gd name="T38" fmla="*/ 565 w 257"/>
                <a:gd name="T39" fmla="*/ 511 h 193"/>
                <a:gd name="T40" fmla="*/ 580 w 257"/>
                <a:gd name="T41" fmla="*/ 486 h 193"/>
                <a:gd name="T42" fmla="*/ 606 w 257"/>
                <a:gd name="T43" fmla="*/ 465 h 193"/>
                <a:gd name="T44" fmla="*/ 616 w 257"/>
                <a:gd name="T45" fmla="*/ 450 h 193"/>
                <a:gd name="T46" fmla="*/ 627 w 257"/>
                <a:gd name="T47" fmla="*/ 436 h 193"/>
                <a:gd name="T48" fmla="*/ 663 w 257"/>
                <a:gd name="T49" fmla="*/ 415 h 193"/>
                <a:gd name="T50" fmla="*/ 687 w 257"/>
                <a:gd name="T51" fmla="*/ 398 h 193"/>
                <a:gd name="T52" fmla="*/ 700 w 257"/>
                <a:gd name="T53" fmla="*/ 383 h 193"/>
                <a:gd name="T54" fmla="*/ 745 w 257"/>
                <a:gd name="T55" fmla="*/ 357 h 193"/>
                <a:gd name="T56" fmla="*/ 707 w 257"/>
                <a:gd name="T57" fmla="*/ 339 h 193"/>
                <a:gd name="T58" fmla="*/ 700 w 257"/>
                <a:gd name="T59" fmla="*/ 333 h 193"/>
                <a:gd name="T60" fmla="*/ 717 w 257"/>
                <a:gd name="T61" fmla="*/ 304 h 193"/>
                <a:gd name="T62" fmla="*/ 724 w 257"/>
                <a:gd name="T63" fmla="*/ 298 h 193"/>
                <a:gd name="T64" fmla="*/ 704 w 257"/>
                <a:gd name="T65" fmla="*/ 277 h 193"/>
                <a:gd name="T66" fmla="*/ 697 w 257"/>
                <a:gd name="T67" fmla="*/ 239 h 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7"/>
                <a:gd name="T103" fmla="*/ 0 h 193"/>
                <a:gd name="T104" fmla="*/ 257 w 257"/>
                <a:gd name="T105" fmla="*/ 193 h 19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7" h="193">
                  <a:moveTo>
                    <a:pt x="238" y="82"/>
                  </a:moveTo>
                  <a:cubicBezTo>
                    <a:pt x="238" y="78"/>
                    <a:pt x="232" y="75"/>
                    <a:pt x="227" y="73"/>
                  </a:cubicBezTo>
                  <a:cubicBezTo>
                    <a:pt x="221" y="70"/>
                    <a:pt x="221" y="61"/>
                    <a:pt x="221" y="61"/>
                  </a:cubicBezTo>
                  <a:cubicBezTo>
                    <a:pt x="221" y="61"/>
                    <a:pt x="188" y="19"/>
                    <a:pt x="186" y="13"/>
                  </a:cubicBezTo>
                  <a:cubicBezTo>
                    <a:pt x="184" y="6"/>
                    <a:pt x="195" y="4"/>
                    <a:pt x="195" y="4"/>
                  </a:cubicBezTo>
                  <a:cubicBezTo>
                    <a:pt x="198" y="0"/>
                    <a:pt x="198" y="0"/>
                    <a:pt x="198" y="0"/>
                  </a:cubicBezTo>
                  <a:cubicBezTo>
                    <a:pt x="69" y="2"/>
                    <a:pt x="69" y="2"/>
                    <a:pt x="69" y="2"/>
                  </a:cubicBezTo>
                  <a:cubicBezTo>
                    <a:pt x="39" y="86"/>
                    <a:pt x="39" y="86"/>
                    <a:pt x="39" y="86"/>
                  </a:cubicBezTo>
                  <a:cubicBezTo>
                    <a:pt x="43" y="111"/>
                    <a:pt x="43" y="111"/>
                    <a:pt x="43" y="111"/>
                  </a:cubicBezTo>
                  <a:cubicBezTo>
                    <a:pt x="43" y="111"/>
                    <a:pt x="43" y="116"/>
                    <a:pt x="35" y="119"/>
                  </a:cubicBezTo>
                  <a:cubicBezTo>
                    <a:pt x="27" y="122"/>
                    <a:pt x="16" y="134"/>
                    <a:pt x="11" y="145"/>
                  </a:cubicBezTo>
                  <a:cubicBezTo>
                    <a:pt x="6" y="156"/>
                    <a:pt x="7" y="165"/>
                    <a:pt x="0" y="172"/>
                  </a:cubicBezTo>
                  <a:cubicBezTo>
                    <a:pt x="2" y="182"/>
                    <a:pt x="2" y="182"/>
                    <a:pt x="2" y="182"/>
                  </a:cubicBezTo>
                  <a:cubicBezTo>
                    <a:pt x="146" y="186"/>
                    <a:pt x="146" y="186"/>
                    <a:pt x="146" y="186"/>
                  </a:cubicBezTo>
                  <a:cubicBezTo>
                    <a:pt x="146" y="186"/>
                    <a:pt x="142" y="193"/>
                    <a:pt x="148" y="192"/>
                  </a:cubicBezTo>
                  <a:cubicBezTo>
                    <a:pt x="154" y="191"/>
                    <a:pt x="162" y="182"/>
                    <a:pt x="162" y="182"/>
                  </a:cubicBezTo>
                  <a:cubicBezTo>
                    <a:pt x="162" y="182"/>
                    <a:pt x="165" y="177"/>
                    <a:pt x="169" y="177"/>
                  </a:cubicBezTo>
                  <a:cubicBezTo>
                    <a:pt x="173" y="177"/>
                    <a:pt x="178" y="183"/>
                    <a:pt x="192" y="180"/>
                  </a:cubicBezTo>
                  <a:cubicBezTo>
                    <a:pt x="194" y="180"/>
                    <a:pt x="194" y="180"/>
                    <a:pt x="194" y="180"/>
                  </a:cubicBezTo>
                  <a:cubicBezTo>
                    <a:pt x="194" y="179"/>
                    <a:pt x="194" y="178"/>
                    <a:pt x="193" y="175"/>
                  </a:cubicBezTo>
                  <a:cubicBezTo>
                    <a:pt x="191" y="172"/>
                    <a:pt x="193" y="168"/>
                    <a:pt x="198" y="166"/>
                  </a:cubicBezTo>
                  <a:cubicBezTo>
                    <a:pt x="203" y="163"/>
                    <a:pt x="207" y="162"/>
                    <a:pt x="207" y="159"/>
                  </a:cubicBezTo>
                  <a:cubicBezTo>
                    <a:pt x="206" y="156"/>
                    <a:pt x="206" y="155"/>
                    <a:pt x="210" y="154"/>
                  </a:cubicBezTo>
                  <a:cubicBezTo>
                    <a:pt x="215" y="152"/>
                    <a:pt x="214" y="151"/>
                    <a:pt x="214" y="149"/>
                  </a:cubicBezTo>
                  <a:cubicBezTo>
                    <a:pt x="214" y="147"/>
                    <a:pt x="219" y="142"/>
                    <a:pt x="226" y="142"/>
                  </a:cubicBezTo>
                  <a:cubicBezTo>
                    <a:pt x="232" y="142"/>
                    <a:pt x="233" y="139"/>
                    <a:pt x="234" y="136"/>
                  </a:cubicBezTo>
                  <a:cubicBezTo>
                    <a:pt x="235" y="134"/>
                    <a:pt x="236" y="133"/>
                    <a:pt x="239" y="131"/>
                  </a:cubicBezTo>
                  <a:cubicBezTo>
                    <a:pt x="242" y="129"/>
                    <a:pt x="252" y="125"/>
                    <a:pt x="254" y="122"/>
                  </a:cubicBezTo>
                  <a:cubicBezTo>
                    <a:pt x="257" y="119"/>
                    <a:pt x="255" y="113"/>
                    <a:pt x="241" y="116"/>
                  </a:cubicBezTo>
                  <a:cubicBezTo>
                    <a:pt x="241" y="116"/>
                    <a:pt x="238" y="117"/>
                    <a:pt x="239" y="114"/>
                  </a:cubicBezTo>
                  <a:cubicBezTo>
                    <a:pt x="241" y="111"/>
                    <a:pt x="245" y="106"/>
                    <a:pt x="245" y="104"/>
                  </a:cubicBezTo>
                  <a:cubicBezTo>
                    <a:pt x="245" y="103"/>
                    <a:pt x="247" y="102"/>
                    <a:pt x="247" y="102"/>
                  </a:cubicBezTo>
                  <a:cubicBezTo>
                    <a:pt x="246" y="100"/>
                    <a:pt x="242" y="96"/>
                    <a:pt x="240" y="95"/>
                  </a:cubicBezTo>
                  <a:cubicBezTo>
                    <a:pt x="236" y="93"/>
                    <a:pt x="239" y="86"/>
                    <a:pt x="238" y="82"/>
                  </a:cubicBezTo>
                  <a:close/>
                </a:path>
              </a:pathLst>
            </a:custGeom>
            <a:solidFill>
              <a:srgbClr val="4DA2E5"/>
            </a:solidFill>
            <a:ln w="9525">
              <a:noFill/>
              <a:miter lim="800000"/>
            </a:ln>
          </p:spPr>
          <p:txBody>
            <a:bodyPr/>
            <a:lstStyle/>
            <a:p>
              <a:endParaRPr lang="id-ID" altLang="zh-CN">
                <a:sym typeface="Arial" panose="020B0604020202020204" pitchFamily="34" charset="0"/>
              </a:endParaRPr>
            </a:p>
          </p:txBody>
        </p:sp>
        <p:sp>
          <p:nvSpPr>
            <p:cNvPr id="161817" name="Freeform 22"/>
            <p:cNvSpPr/>
            <p:nvPr/>
          </p:nvSpPr>
          <p:spPr bwMode="auto">
            <a:xfrm>
              <a:off x="3634" y="2392"/>
              <a:ext cx="426" cy="308"/>
            </a:xfrm>
            <a:custGeom>
              <a:avLst/>
              <a:gdLst>
                <a:gd name="T0" fmla="*/ 696 w 249"/>
                <a:gd name="T1" fmla="*/ 349 h 180"/>
                <a:gd name="T2" fmla="*/ 712 w 249"/>
                <a:gd name="T3" fmla="*/ 305 h 180"/>
                <a:gd name="T4" fmla="*/ 445 w 249"/>
                <a:gd name="T5" fmla="*/ 272 h 180"/>
                <a:gd name="T6" fmla="*/ 510 w 249"/>
                <a:gd name="T7" fmla="*/ 217 h 180"/>
                <a:gd name="T8" fmla="*/ 573 w 249"/>
                <a:gd name="T9" fmla="*/ 173 h 180"/>
                <a:gd name="T10" fmla="*/ 662 w 249"/>
                <a:gd name="T11" fmla="*/ 106 h 180"/>
                <a:gd name="T12" fmla="*/ 667 w 249"/>
                <a:gd name="T13" fmla="*/ 65 h 180"/>
                <a:gd name="T14" fmla="*/ 688 w 249"/>
                <a:gd name="T15" fmla="*/ 24 h 180"/>
                <a:gd name="T16" fmla="*/ 149 w 249"/>
                <a:gd name="T17" fmla="*/ 106 h 180"/>
                <a:gd name="T18" fmla="*/ 161 w 249"/>
                <a:gd name="T19" fmla="*/ 168 h 180"/>
                <a:gd name="T20" fmla="*/ 135 w 249"/>
                <a:gd name="T21" fmla="*/ 238 h 180"/>
                <a:gd name="T22" fmla="*/ 91 w 249"/>
                <a:gd name="T23" fmla="*/ 317 h 180"/>
                <a:gd name="T24" fmla="*/ 44 w 249"/>
                <a:gd name="T25" fmla="*/ 371 h 180"/>
                <a:gd name="T26" fmla="*/ 0 w 249"/>
                <a:gd name="T27" fmla="*/ 416 h 180"/>
                <a:gd name="T28" fmla="*/ 70 w 249"/>
                <a:gd name="T29" fmla="*/ 407 h 180"/>
                <a:gd name="T30" fmla="*/ 91 w 249"/>
                <a:gd name="T31" fmla="*/ 380 h 180"/>
                <a:gd name="T32" fmla="*/ 116 w 249"/>
                <a:gd name="T33" fmla="*/ 383 h 180"/>
                <a:gd name="T34" fmla="*/ 127 w 249"/>
                <a:gd name="T35" fmla="*/ 411 h 180"/>
                <a:gd name="T36" fmla="*/ 140 w 249"/>
                <a:gd name="T37" fmla="*/ 424 h 180"/>
                <a:gd name="T38" fmla="*/ 214 w 249"/>
                <a:gd name="T39" fmla="*/ 433 h 180"/>
                <a:gd name="T40" fmla="*/ 281 w 249"/>
                <a:gd name="T41" fmla="*/ 441 h 180"/>
                <a:gd name="T42" fmla="*/ 272 w 249"/>
                <a:gd name="T43" fmla="*/ 428 h 180"/>
                <a:gd name="T44" fmla="*/ 296 w 249"/>
                <a:gd name="T45" fmla="*/ 404 h 180"/>
                <a:gd name="T46" fmla="*/ 339 w 249"/>
                <a:gd name="T47" fmla="*/ 416 h 180"/>
                <a:gd name="T48" fmla="*/ 349 w 249"/>
                <a:gd name="T49" fmla="*/ 436 h 180"/>
                <a:gd name="T50" fmla="*/ 380 w 249"/>
                <a:gd name="T51" fmla="*/ 436 h 180"/>
                <a:gd name="T52" fmla="*/ 400 w 249"/>
                <a:gd name="T53" fmla="*/ 440 h 180"/>
                <a:gd name="T54" fmla="*/ 354 w 249"/>
                <a:gd name="T55" fmla="*/ 477 h 180"/>
                <a:gd name="T56" fmla="*/ 421 w 249"/>
                <a:gd name="T57" fmla="*/ 483 h 180"/>
                <a:gd name="T58" fmla="*/ 448 w 249"/>
                <a:gd name="T59" fmla="*/ 510 h 180"/>
                <a:gd name="T60" fmla="*/ 489 w 249"/>
                <a:gd name="T61" fmla="*/ 474 h 180"/>
                <a:gd name="T62" fmla="*/ 515 w 249"/>
                <a:gd name="T63" fmla="*/ 483 h 180"/>
                <a:gd name="T64" fmla="*/ 510 w 249"/>
                <a:gd name="T65" fmla="*/ 498 h 180"/>
                <a:gd name="T66" fmla="*/ 551 w 249"/>
                <a:gd name="T67" fmla="*/ 501 h 180"/>
                <a:gd name="T68" fmla="*/ 577 w 249"/>
                <a:gd name="T69" fmla="*/ 462 h 180"/>
                <a:gd name="T70" fmla="*/ 609 w 249"/>
                <a:gd name="T71" fmla="*/ 477 h 180"/>
                <a:gd name="T72" fmla="*/ 609 w 249"/>
                <a:gd name="T73" fmla="*/ 498 h 180"/>
                <a:gd name="T74" fmla="*/ 612 w 249"/>
                <a:gd name="T75" fmla="*/ 522 h 180"/>
                <a:gd name="T76" fmla="*/ 633 w 249"/>
                <a:gd name="T77" fmla="*/ 524 h 180"/>
                <a:gd name="T78" fmla="*/ 654 w 249"/>
                <a:gd name="T79" fmla="*/ 524 h 180"/>
                <a:gd name="T80" fmla="*/ 664 w 249"/>
                <a:gd name="T81" fmla="*/ 510 h 180"/>
                <a:gd name="T82" fmla="*/ 655 w 249"/>
                <a:gd name="T83" fmla="*/ 491 h 180"/>
                <a:gd name="T84" fmla="*/ 700 w 249"/>
                <a:gd name="T85" fmla="*/ 498 h 180"/>
                <a:gd name="T86" fmla="*/ 659 w 249"/>
                <a:gd name="T87" fmla="*/ 477 h 180"/>
                <a:gd name="T88" fmla="*/ 655 w 249"/>
                <a:gd name="T89" fmla="*/ 448 h 180"/>
                <a:gd name="T90" fmla="*/ 662 w 249"/>
                <a:gd name="T91" fmla="*/ 440 h 180"/>
                <a:gd name="T92" fmla="*/ 667 w 249"/>
                <a:gd name="T93" fmla="*/ 431 h 180"/>
                <a:gd name="T94" fmla="*/ 696 w 249"/>
                <a:gd name="T95" fmla="*/ 433 h 180"/>
                <a:gd name="T96" fmla="*/ 724 w 249"/>
                <a:gd name="T97" fmla="*/ 404 h 180"/>
                <a:gd name="T98" fmla="*/ 683 w 249"/>
                <a:gd name="T99" fmla="*/ 407 h 180"/>
                <a:gd name="T100" fmla="*/ 647 w 249"/>
                <a:gd name="T101" fmla="*/ 419 h 180"/>
                <a:gd name="T102" fmla="*/ 642 w 249"/>
                <a:gd name="T103" fmla="*/ 404 h 180"/>
                <a:gd name="T104" fmla="*/ 650 w 249"/>
                <a:gd name="T105" fmla="*/ 400 h 180"/>
                <a:gd name="T106" fmla="*/ 700 w 249"/>
                <a:gd name="T107" fmla="*/ 387 h 180"/>
                <a:gd name="T108" fmla="*/ 612 w 249"/>
                <a:gd name="T109" fmla="*/ 390 h 180"/>
                <a:gd name="T110" fmla="*/ 542 w 249"/>
                <a:gd name="T111" fmla="*/ 380 h 180"/>
                <a:gd name="T112" fmla="*/ 544 w 249"/>
                <a:gd name="T113" fmla="*/ 363 h 180"/>
                <a:gd name="T114" fmla="*/ 592 w 249"/>
                <a:gd name="T115" fmla="*/ 351 h 180"/>
                <a:gd name="T116" fmla="*/ 662 w 249"/>
                <a:gd name="T117" fmla="*/ 359 h 180"/>
                <a:gd name="T118" fmla="*/ 708 w 249"/>
                <a:gd name="T119" fmla="*/ 358 h 1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9"/>
                <a:gd name="T181" fmla="*/ 0 h 180"/>
                <a:gd name="T182" fmla="*/ 249 w 249"/>
                <a:gd name="T183" fmla="*/ 180 h 1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9" h="180">
                  <a:moveTo>
                    <a:pt x="242" y="122"/>
                  </a:moveTo>
                  <a:cubicBezTo>
                    <a:pt x="240" y="122"/>
                    <a:pt x="237" y="121"/>
                    <a:pt x="238" y="119"/>
                  </a:cubicBezTo>
                  <a:cubicBezTo>
                    <a:pt x="240" y="117"/>
                    <a:pt x="241" y="115"/>
                    <a:pt x="239" y="113"/>
                  </a:cubicBezTo>
                  <a:cubicBezTo>
                    <a:pt x="236" y="110"/>
                    <a:pt x="239" y="107"/>
                    <a:pt x="243" y="104"/>
                  </a:cubicBezTo>
                  <a:cubicBezTo>
                    <a:pt x="247" y="101"/>
                    <a:pt x="248" y="96"/>
                    <a:pt x="248" y="96"/>
                  </a:cubicBezTo>
                  <a:cubicBezTo>
                    <a:pt x="248" y="96"/>
                    <a:pt x="153" y="94"/>
                    <a:pt x="152" y="93"/>
                  </a:cubicBezTo>
                  <a:cubicBezTo>
                    <a:pt x="151" y="89"/>
                    <a:pt x="159" y="89"/>
                    <a:pt x="161" y="85"/>
                  </a:cubicBezTo>
                  <a:cubicBezTo>
                    <a:pt x="163" y="82"/>
                    <a:pt x="168" y="77"/>
                    <a:pt x="174" y="74"/>
                  </a:cubicBezTo>
                  <a:cubicBezTo>
                    <a:pt x="181" y="70"/>
                    <a:pt x="182" y="69"/>
                    <a:pt x="186" y="67"/>
                  </a:cubicBezTo>
                  <a:cubicBezTo>
                    <a:pt x="189" y="64"/>
                    <a:pt x="192" y="61"/>
                    <a:pt x="196" y="59"/>
                  </a:cubicBezTo>
                  <a:cubicBezTo>
                    <a:pt x="201" y="56"/>
                    <a:pt x="205" y="51"/>
                    <a:pt x="209" y="47"/>
                  </a:cubicBezTo>
                  <a:cubicBezTo>
                    <a:pt x="212" y="43"/>
                    <a:pt x="223" y="40"/>
                    <a:pt x="226" y="36"/>
                  </a:cubicBezTo>
                  <a:cubicBezTo>
                    <a:pt x="228" y="33"/>
                    <a:pt x="226" y="31"/>
                    <a:pt x="225" y="28"/>
                  </a:cubicBezTo>
                  <a:cubicBezTo>
                    <a:pt x="224" y="26"/>
                    <a:pt x="228" y="25"/>
                    <a:pt x="228" y="22"/>
                  </a:cubicBezTo>
                  <a:cubicBezTo>
                    <a:pt x="227" y="19"/>
                    <a:pt x="227" y="17"/>
                    <a:pt x="232" y="14"/>
                  </a:cubicBezTo>
                  <a:cubicBezTo>
                    <a:pt x="237" y="12"/>
                    <a:pt x="235" y="8"/>
                    <a:pt x="235" y="8"/>
                  </a:cubicBezTo>
                  <a:cubicBezTo>
                    <a:pt x="78" y="0"/>
                    <a:pt x="78" y="0"/>
                    <a:pt x="78" y="0"/>
                  </a:cubicBezTo>
                  <a:cubicBezTo>
                    <a:pt x="51" y="36"/>
                    <a:pt x="51" y="36"/>
                    <a:pt x="51" y="36"/>
                  </a:cubicBezTo>
                  <a:cubicBezTo>
                    <a:pt x="51" y="36"/>
                    <a:pt x="57" y="42"/>
                    <a:pt x="53" y="48"/>
                  </a:cubicBezTo>
                  <a:cubicBezTo>
                    <a:pt x="50" y="54"/>
                    <a:pt x="52" y="57"/>
                    <a:pt x="55" y="57"/>
                  </a:cubicBezTo>
                  <a:cubicBezTo>
                    <a:pt x="58" y="58"/>
                    <a:pt x="53" y="66"/>
                    <a:pt x="50" y="70"/>
                  </a:cubicBezTo>
                  <a:cubicBezTo>
                    <a:pt x="48" y="74"/>
                    <a:pt x="42" y="79"/>
                    <a:pt x="46" y="81"/>
                  </a:cubicBezTo>
                  <a:cubicBezTo>
                    <a:pt x="51" y="82"/>
                    <a:pt x="52" y="86"/>
                    <a:pt x="47" y="91"/>
                  </a:cubicBezTo>
                  <a:cubicBezTo>
                    <a:pt x="41" y="95"/>
                    <a:pt x="32" y="102"/>
                    <a:pt x="31" y="108"/>
                  </a:cubicBezTo>
                  <a:cubicBezTo>
                    <a:pt x="29" y="115"/>
                    <a:pt x="21" y="126"/>
                    <a:pt x="18" y="127"/>
                  </a:cubicBezTo>
                  <a:cubicBezTo>
                    <a:pt x="16" y="127"/>
                    <a:pt x="16" y="127"/>
                    <a:pt x="15" y="127"/>
                  </a:cubicBezTo>
                  <a:cubicBezTo>
                    <a:pt x="16" y="128"/>
                    <a:pt x="19" y="130"/>
                    <a:pt x="14" y="131"/>
                  </a:cubicBezTo>
                  <a:cubicBezTo>
                    <a:pt x="7" y="133"/>
                    <a:pt x="1" y="136"/>
                    <a:pt x="0" y="142"/>
                  </a:cubicBezTo>
                  <a:cubicBezTo>
                    <a:pt x="1" y="141"/>
                    <a:pt x="2" y="143"/>
                    <a:pt x="10" y="141"/>
                  </a:cubicBezTo>
                  <a:cubicBezTo>
                    <a:pt x="17" y="140"/>
                    <a:pt x="20" y="139"/>
                    <a:pt x="24" y="139"/>
                  </a:cubicBezTo>
                  <a:cubicBezTo>
                    <a:pt x="27" y="140"/>
                    <a:pt x="35" y="139"/>
                    <a:pt x="34" y="136"/>
                  </a:cubicBezTo>
                  <a:cubicBezTo>
                    <a:pt x="33" y="134"/>
                    <a:pt x="30" y="132"/>
                    <a:pt x="31" y="130"/>
                  </a:cubicBezTo>
                  <a:cubicBezTo>
                    <a:pt x="33" y="128"/>
                    <a:pt x="34" y="125"/>
                    <a:pt x="38" y="125"/>
                  </a:cubicBezTo>
                  <a:cubicBezTo>
                    <a:pt x="42" y="125"/>
                    <a:pt x="41" y="129"/>
                    <a:pt x="40" y="131"/>
                  </a:cubicBezTo>
                  <a:cubicBezTo>
                    <a:pt x="38" y="134"/>
                    <a:pt x="35" y="136"/>
                    <a:pt x="35" y="136"/>
                  </a:cubicBezTo>
                  <a:cubicBezTo>
                    <a:pt x="35" y="136"/>
                    <a:pt x="42" y="140"/>
                    <a:pt x="43" y="140"/>
                  </a:cubicBezTo>
                  <a:cubicBezTo>
                    <a:pt x="43" y="140"/>
                    <a:pt x="43" y="141"/>
                    <a:pt x="43" y="142"/>
                  </a:cubicBezTo>
                  <a:cubicBezTo>
                    <a:pt x="42" y="144"/>
                    <a:pt x="45" y="143"/>
                    <a:pt x="48" y="145"/>
                  </a:cubicBezTo>
                  <a:cubicBezTo>
                    <a:pt x="50" y="146"/>
                    <a:pt x="52" y="147"/>
                    <a:pt x="57" y="148"/>
                  </a:cubicBezTo>
                  <a:cubicBezTo>
                    <a:pt x="61" y="148"/>
                    <a:pt x="67" y="146"/>
                    <a:pt x="73" y="148"/>
                  </a:cubicBezTo>
                  <a:cubicBezTo>
                    <a:pt x="78" y="151"/>
                    <a:pt x="84" y="151"/>
                    <a:pt x="89" y="151"/>
                  </a:cubicBezTo>
                  <a:cubicBezTo>
                    <a:pt x="93" y="150"/>
                    <a:pt x="95" y="151"/>
                    <a:pt x="96" y="151"/>
                  </a:cubicBezTo>
                  <a:cubicBezTo>
                    <a:pt x="96" y="151"/>
                    <a:pt x="96" y="150"/>
                    <a:pt x="97" y="150"/>
                  </a:cubicBezTo>
                  <a:cubicBezTo>
                    <a:pt x="98" y="149"/>
                    <a:pt x="97" y="146"/>
                    <a:pt x="93" y="146"/>
                  </a:cubicBezTo>
                  <a:cubicBezTo>
                    <a:pt x="90" y="146"/>
                    <a:pt x="87" y="144"/>
                    <a:pt x="91" y="141"/>
                  </a:cubicBezTo>
                  <a:cubicBezTo>
                    <a:pt x="94" y="139"/>
                    <a:pt x="95" y="138"/>
                    <a:pt x="101" y="138"/>
                  </a:cubicBezTo>
                  <a:cubicBezTo>
                    <a:pt x="107" y="138"/>
                    <a:pt x="109" y="137"/>
                    <a:pt x="110" y="140"/>
                  </a:cubicBezTo>
                  <a:cubicBezTo>
                    <a:pt x="112" y="143"/>
                    <a:pt x="115" y="145"/>
                    <a:pt x="116" y="142"/>
                  </a:cubicBezTo>
                  <a:cubicBezTo>
                    <a:pt x="118" y="139"/>
                    <a:pt x="121" y="136"/>
                    <a:pt x="124" y="139"/>
                  </a:cubicBezTo>
                  <a:cubicBezTo>
                    <a:pt x="127" y="141"/>
                    <a:pt x="119" y="149"/>
                    <a:pt x="119" y="149"/>
                  </a:cubicBezTo>
                  <a:cubicBezTo>
                    <a:pt x="119" y="149"/>
                    <a:pt x="113" y="152"/>
                    <a:pt x="118" y="153"/>
                  </a:cubicBezTo>
                  <a:cubicBezTo>
                    <a:pt x="123" y="153"/>
                    <a:pt x="127" y="153"/>
                    <a:pt x="130" y="149"/>
                  </a:cubicBezTo>
                  <a:cubicBezTo>
                    <a:pt x="133" y="146"/>
                    <a:pt x="136" y="145"/>
                    <a:pt x="138" y="145"/>
                  </a:cubicBezTo>
                  <a:cubicBezTo>
                    <a:pt x="139" y="146"/>
                    <a:pt x="140" y="147"/>
                    <a:pt x="137" y="150"/>
                  </a:cubicBezTo>
                  <a:cubicBezTo>
                    <a:pt x="133" y="153"/>
                    <a:pt x="129" y="158"/>
                    <a:pt x="132" y="159"/>
                  </a:cubicBezTo>
                  <a:cubicBezTo>
                    <a:pt x="132" y="159"/>
                    <a:pt x="121" y="161"/>
                    <a:pt x="121" y="163"/>
                  </a:cubicBezTo>
                  <a:cubicBezTo>
                    <a:pt x="121" y="165"/>
                    <a:pt x="124" y="167"/>
                    <a:pt x="130" y="165"/>
                  </a:cubicBezTo>
                  <a:cubicBezTo>
                    <a:pt x="137" y="164"/>
                    <a:pt x="146" y="162"/>
                    <a:pt x="144" y="165"/>
                  </a:cubicBezTo>
                  <a:cubicBezTo>
                    <a:pt x="143" y="168"/>
                    <a:pt x="137" y="170"/>
                    <a:pt x="141" y="171"/>
                  </a:cubicBezTo>
                  <a:cubicBezTo>
                    <a:pt x="144" y="172"/>
                    <a:pt x="151" y="172"/>
                    <a:pt x="153" y="174"/>
                  </a:cubicBezTo>
                  <a:cubicBezTo>
                    <a:pt x="156" y="177"/>
                    <a:pt x="165" y="173"/>
                    <a:pt x="168" y="170"/>
                  </a:cubicBezTo>
                  <a:cubicBezTo>
                    <a:pt x="170" y="167"/>
                    <a:pt x="165" y="164"/>
                    <a:pt x="167" y="162"/>
                  </a:cubicBezTo>
                  <a:cubicBezTo>
                    <a:pt x="170" y="159"/>
                    <a:pt x="173" y="164"/>
                    <a:pt x="173" y="164"/>
                  </a:cubicBezTo>
                  <a:cubicBezTo>
                    <a:pt x="173" y="165"/>
                    <a:pt x="174" y="166"/>
                    <a:pt x="176" y="165"/>
                  </a:cubicBezTo>
                  <a:cubicBezTo>
                    <a:pt x="179" y="163"/>
                    <a:pt x="182" y="164"/>
                    <a:pt x="180" y="165"/>
                  </a:cubicBezTo>
                  <a:cubicBezTo>
                    <a:pt x="178" y="167"/>
                    <a:pt x="175" y="168"/>
                    <a:pt x="174" y="170"/>
                  </a:cubicBezTo>
                  <a:cubicBezTo>
                    <a:pt x="174" y="172"/>
                    <a:pt x="174" y="174"/>
                    <a:pt x="179" y="173"/>
                  </a:cubicBezTo>
                  <a:cubicBezTo>
                    <a:pt x="183" y="173"/>
                    <a:pt x="185" y="172"/>
                    <a:pt x="188" y="171"/>
                  </a:cubicBezTo>
                  <a:cubicBezTo>
                    <a:pt x="191" y="170"/>
                    <a:pt x="194" y="170"/>
                    <a:pt x="192" y="166"/>
                  </a:cubicBezTo>
                  <a:cubicBezTo>
                    <a:pt x="191" y="163"/>
                    <a:pt x="193" y="158"/>
                    <a:pt x="197" y="158"/>
                  </a:cubicBezTo>
                  <a:cubicBezTo>
                    <a:pt x="201" y="157"/>
                    <a:pt x="203" y="158"/>
                    <a:pt x="204" y="160"/>
                  </a:cubicBezTo>
                  <a:cubicBezTo>
                    <a:pt x="205" y="161"/>
                    <a:pt x="206" y="163"/>
                    <a:pt x="208" y="163"/>
                  </a:cubicBezTo>
                  <a:cubicBezTo>
                    <a:pt x="211" y="164"/>
                    <a:pt x="213" y="165"/>
                    <a:pt x="208" y="167"/>
                  </a:cubicBezTo>
                  <a:cubicBezTo>
                    <a:pt x="204" y="168"/>
                    <a:pt x="204" y="169"/>
                    <a:pt x="208" y="170"/>
                  </a:cubicBezTo>
                  <a:cubicBezTo>
                    <a:pt x="212" y="171"/>
                    <a:pt x="213" y="174"/>
                    <a:pt x="207" y="176"/>
                  </a:cubicBezTo>
                  <a:cubicBezTo>
                    <a:pt x="202" y="179"/>
                    <a:pt x="207" y="180"/>
                    <a:pt x="209" y="178"/>
                  </a:cubicBezTo>
                  <a:cubicBezTo>
                    <a:pt x="212" y="177"/>
                    <a:pt x="215" y="177"/>
                    <a:pt x="215" y="177"/>
                  </a:cubicBezTo>
                  <a:cubicBezTo>
                    <a:pt x="215" y="177"/>
                    <a:pt x="213" y="179"/>
                    <a:pt x="216" y="179"/>
                  </a:cubicBezTo>
                  <a:cubicBezTo>
                    <a:pt x="219" y="180"/>
                    <a:pt x="223" y="177"/>
                    <a:pt x="223" y="177"/>
                  </a:cubicBezTo>
                  <a:cubicBezTo>
                    <a:pt x="223" y="177"/>
                    <a:pt x="221" y="179"/>
                    <a:pt x="223" y="179"/>
                  </a:cubicBezTo>
                  <a:cubicBezTo>
                    <a:pt x="224" y="180"/>
                    <a:pt x="232" y="179"/>
                    <a:pt x="233" y="176"/>
                  </a:cubicBezTo>
                  <a:cubicBezTo>
                    <a:pt x="235" y="172"/>
                    <a:pt x="227" y="174"/>
                    <a:pt x="227" y="174"/>
                  </a:cubicBezTo>
                  <a:cubicBezTo>
                    <a:pt x="227" y="174"/>
                    <a:pt x="221" y="172"/>
                    <a:pt x="219" y="170"/>
                  </a:cubicBezTo>
                  <a:cubicBezTo>
                    <a:pt x="218" y="167"/>
                    <a:pt x="221" y="166"/>
                    <a:pt x="224" y="168"/>
                  </a:cubicBezTo>
                  <a:cubicBezTo>
                    <a:pt x="226" y="170"/>
                    <a:pt x="231" y="171"/>
                    <a:pt x="233" y="171"/>
                  </a:cubicBezTo>
                  <a:cubicBezTo>
                    <a:pt x="235" y="171"/>
                    <a:pt x="239" y="171"/>
                    <a:pt x="239" y="170"/>
                  </a:cubicBezTo>
                  <a:cubicBezTo>
                    <a:pt x="239" y="169"/>
                    <a:pt x="238" y="168"/>
                    <a:pt x="234" y="168"/>
                  </a:cubicBezTo>
                  <a:cubicBezTo>
                    <a:pt x="231" y="167"/>
                    <a:pt x="227" y="163"/>
                    <a:pt x="225" y="163"/>
                  </a:cubicBezTo>
                  <a:cubicBezTo>
                    <a:pt x="223" y="162"/>
                    <a:pt x="219" y="159"/>
                    <a:pt x="220" y="156"/>
                  </a:cubicBezTo>
                  <a:cubicBezTo>
                    <a:pt x="221" y="154"/>
                    <a:pt x="222" y="153"/>
                    <a:pt x="224" y="153"/>
                  </a:cubicBezTo>
                  <a:cubicBezTo>
                    <a:pt x="226" y="154"/>
                    <a:pt x="230" y="154"/>
                    <a:pt x="229" y="153"/>
                  </a:cubicBezTo>
                  <a:cubicBezTo>
                    <a:pt x="228" y="152"/>
                    <a:pt x="227" y="150"/>
                    <a:pt x="226" y="150"/>
                  </a:cubicBezTo>
                  <a:cubicBezTo>
                    <a:pt x="224" y="150"/>
                    <a:pt x="222" y="149"/>
                    <a:pt x="224" y="148"/>
                  </a:cubicBezTo>
                  <a:cubicBezTo>
                    <a:pt x="225" y="147"/>
                    <a:pt x="227" y="147"/>
                    <a:pt x="228" y="147"/>
                  </a:cubicBezTo>
                  <a:cubicBezTo>
                    <a:pt x="230" y="147"/>
                    <a:pt x="230" y="150"/>
                    <a:pt x="233" y="150"/>
                  </a:cubicBezTo>
                  <a:cubicBezTo>
                    <a:pt x="233" y="150"/>
                    <a:pt x="237" y="151"/>
                    <a:pt x="238" y="148"/>
                  </a:cubicBezTo>
                  <a:cubicBezTo>
                    <a:pt x="238" y="145"/>
                    <a:pt x="237" y="145"/>
                    <a:pt x="239" y="143"/>
                  </a:cubicBezTo>
                  <a:cubicBezTo>
                    <a:pt x="241" y="141"/>
                    <a:pt x="246" y="140"/>
                    <a:pt x="247" y="138"/>
                  </a:cubicBezTo>
                  <a:cubicBezTo>
                    <a:pt x="248" y="136"/>
                    <a:pt x="249" y="133"/>
                    <a:pt x="245" y="133"/>
                  </a:cubicBezTo>
                  <a:cubicBezTo>
                    <a:pt x="242" y="134"/>
                    <a:pt x="236" y="135"/>
                    <a:pt x="233" y="139"/>
                  </a:cubicBezTo>
                  <a:cubicBezTo>
                    <a:pt x="231" y="143"/>
                    <a:pt x="228" y="145"/>
                    <a:pt x="227" y="143"/>
                  </a:cubicBezTo>
                  <a:cubicBezTo>
                    <a:pt x="227" y="141"/>
                    <a:pt x="222" y="143"/>
                    <a:pt x="221" y="143"/>
                  </a:cubicBezTo>
                  <a:cubicBezTo>
                    <a:pt x="219" y="144"/>
                    <a:pt x="213" y="145"/>
                    <a:pt x="214" y="142"/>
                  </a:cubicBezTo>
                  <a:cubicBezTo>
                    <a:pt x="214" y="139"/>
                    <a:pt x="215" y="137"/>
                    <a:pt x="219" y="138"/>
                  </a:cubicBezTo>
                  <a:cubicBezTo>
                    <a:pt x="219" y="138"/>
                    <a:pt x="220" y="138"/>
                    <a:pt x="220" y="138"/>
                  </a:cubicBezTo>
                  <a:cubicBezTo>
                    <a:pt x="222" y="137"/>
                    <a:pt x="222" y="137"/>
                    <a:pt x="222" y="137"/>
                  </a:cubicBezTo>
                  <a:cubicBezTo>
                    <a:pt x="225" y="136"/>
                    <a:pt x="225" y="136"/>
                    <a:pt x="225" y="136"/>
                  </a:cubicBezTo>
                  <a:cubicBezTo>
                    <a:pt x="225" y="136"/>
                    <a:pt x="239" y="135"/>
                    <a:pt x="239" y="132"/>
                  </a:cubicBezTo>
                  <a:cubicBezTo>
                    <a:pt x="222" y="130"/>
                    <a:pt x="222" y="130"/>
                    <a:pt x="222" y="130"/>
                  </a:cubicBezTo>
                  <a:cubicBezTo>
                    <a:pt x="222" y="130"/>
                    <a:pt x="215" y="131"/>
                    <a:pt x="209" y="133"/>
                  </a:cubicBezTo>
                  <a:cubicBezTo>
                    <a:pt x="202" y="135"/>
                    <a:pt x="198" y="138"/>
                    <a:pt x="195" y="135"/>
                  </a:cubicBezTo>
                  <a:cubicBezTo>
                    <a:pt x="191" y="133"/>
                    <a:pt x="190" y="128"/>
                    <a:pt x="185" y="130"/>
                  </a:cubicBezTo>
                  <a:cubicBezTo>
                    <a:pt x="180" y="131"/>
                    <a:pt x="173" y="131"/>
                    <a:pt x="176" y="127"/>
                  </a:cubicBezTo>
                  <a:cubicBezTo>
                    <a:pt x="179" y="123"/>
                    <a:pt x="183" y="122"/>
                    <a:pt x="186" y="124"/>
                  </a:cubicBezTo>
                  <a:cubicBezTo>
                    <a:pt x="190" y="127"/>
                    <a:pt x="197" y="128"/>
                    <a:pt x="197" y="125"/>
                  </a:cubicBezTo>
                  <a:cubicBezTo>
                    <a:pt x="197" y="122"/>
                    <a:pt x="196" y="119"/>
                    <a:pt x="202" y="120"/>
                  </a:cubicBezTo>
                  <a:cubicBezTo>
                    <a:pt x="208" y="120"/>
                    <a:pt x="218" y="121"/>
                    <a:pt x="218" y="121"/>
                  </a:cubicBezTo>
                  <a:cubicBezTo>
                    <a:pt x="218" y="121"/>
                    <a:pt x="225" y="120"/>
                    <a:pt x="226" y="123"/>
                  </a:cubicBezTo>
                  <a:cubicBezTo>
                    <a:pt x="227" y="125"/>
                    <a:pt x="233" y="130"/>
                    <a:pt x="242" y="129"/>
                  </a:cubicBezTo>
                  <a:cubicBezTo>
                    <a:pt x="242" y="126"/>
                    <a:pt x="243" y="123"/>
                    <a:pt x="242" y="122"/>
                  </a:cubicBez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18" name="Freeform 23"/>
            <p:cNvSpPr/>
            <p:nvPr/>
          </p:nvSpPr>
          <p:spPr bwMode="auto">
            <a:xfrm>
              <a:off x="4808" y="2246"/>
              <a:ext cx="401" cy="218"/>
            </a:xfrm>
            <a:custGeom>
              <a:avLst/>
              <a:gdLst>
                <a:gd name="T0" fmla="*/ 415 w 234"/>
                <a:gd name="T1" fmla="*/ 41 h 127"/>
                <a:gd name="T2" fmla="*/ 355 w 234"/>
                <a:gd name="T3" fmla="*/ 3 h 127"/>
                <a:gd name="T4" fmla="*/ 161 w 234"/>
                <a:gd name="T5" fmla="*/ 0 h 127"/>
                <a:gd name="T6" fmla="*/ 41 w 234"/>
                <a:gd name="T7" fmla="*/ 33 h 127"/>
                <a:gd name="T8" fmla="*/ 33 w 234"/>
                <a:gd name="T9" fmla="*/ 45 h 127"/>
                <a:gd name="T10" fmla="*/ 5 w 234"/>
                <a:gd name="T11" fmla="*/ 70 h 127"/>
                <a:gd name="T12" fmla="*/ 108 w 234"/>
                <a:gd name="T13" fmla="*/ 213 h 127"/>
                <a:gd name="T14" fmla="*/ 127 w 234"/>
                <a:gd name="T15" fmla="*/ 247 h 127"/>
                <a:gd name="T16" fmla="*/ 159 w 234"/>
                <a:gd name="T17" fmla="*/ 275 h 127"/>
                <a:gd name="T18" fmla="*/ 165 w 234"/>
                <a:gd name="T19" fmla="*/ 312 h 127"/>
                <a:gd name="T20" fmla="*/ 185 w 234"/>
                <a:gd name="T21" fmla="*/ 333 h 127"/>
                <a:gd name="T22" fmla="*/ 189 w 234"/>
                <a:gd name="T23" fmla="*/ 336 h 127"/>
                <a:gd name="T24" fmla="*/ 185 w 234"/>
                <a:gd name="T25" fmla="*/ 357 h 127"/>
                <a:gd name="T26" fmla="*/ 211 w 234"/>
                <a:gd name="T27" fmla="*/ 369 h 127"/>
                <a:gd name="T28" fmla="*/ 230 w 234"/>
                <a:gd name="T29" fmla="*/ 366 h 127"/>
                <a:gd name="T30" fmla="*/ 238 w 234"/>
                <a:gd name="T31" fmla="*/ 374 h 127"/>
                <a:gd name="T32" fmla="*/ 247 w 234"/>
                <a:gd name="T33" fmla="*/ 369 h 127"/>
                <a:gd name="T34" fmla="*/ 267 w 234"/>
                <a:gd name="T35" fmla="*/ 359 h 127"/>
                <a:gd name="T36" fmla="*/ 284 w 234"/>
                <a:gd name="T37" fmla="*/ 357 h 127"/>
                <a:gd name="T38" fmla="*/ 264 w 234"/>
                <a:gd name="T39" fmla="*/ 342 h 127"/>
                <a:gd name="T40" fmla="*/ 250 w 234"/>
                <a:gd name="T41" fmla="*/ 333 h 127"/>
                <a:gd name="T42" fmla="*/ 272 w 234"/>
                <a:gd name="T43" fmla="*/ 328 h 127"/>
                <a:gd name="T44" fmla="*/ 293 w 234"/>
                <a:gd name="T45" fmla="*/ 336 h 127"/>
                <a:gd name="T46" fmla="*/ 308 w 234"/>
                <a:gd name="T47" fmla="*/ 324 h 127"/>
                <a:gd name="T48" fmla="*/ 320 w 234"/>
                <a:gd name="T49" fmla="*/ 333 h 127"/>
                <a:gd name="T50" fmla="*/ 379 w 234"/>
                <a:gd name="T51" fmla="*/ 316 h 127"/>
                <a:gd name="T52" fmla="*/ 428 w 234"/>
                <a:gd name="T53" fmla="*/ 295 h 127"/>
                <a:gd name="T54" fmla="*/ 464 w 234"/>
                <a:gd name="T55" fmla="*/ 268 h 127"/>
                <a:gd name="T56" fmla="*/ 482 w 234"/>
                <a:gd name="T57" fmla="*/ 251 h 127"/>
                <a:gd name="T58" fmla="*/ 494 w 234"/>
                <a:gd name="T59" fmla="*/ 256 h 127"/>
                <a:gd name="T60" fmla="*/ 506 w 234"/>
                <a:gd name="T61" fmla="*/ 256 h 127"/>
                <a:gd name="T62" fmla="*/ 528 w 234"/>
                <a:gd name="T63" fmla="*/ 239 h 127"/>
                <a:gd name="T64" fmla="*/ 555 w 234"/>
                <a:gd name="T65" fmla="*/ 223 h 127"/>
                <a:gd name="T66" fmla="*/ 567 w 234"/>
                <a:gd name="T67" fmla="*/ 209 h 127"/>
                <a:gd name="T68" fmla="*/ 584 w 234"/>
                <a:gd name="T69" fmla="*/ 197 h 127"/>
                <a:gd name="T70" fmla="*/ 600 w 234"/>
                <a:gd name="T71" fmla="*/ 192 h 127"/>
                <a:gd name="T72" fmla="*/ 631 w 234"/>
                <a:gd name="T73" fmla="*/ 172 h 127"/>
                <a:gd name="T74" fmla="*/ 687 w 234"/>
                <a:gd name="T75" fmla="*/ 144 h 127"/>
                <a:gd name="T76" fmla="*/ 564 w 234"/>
                <a:gd name="T77" fmla="*/ 33 h 127"/>
                <a:gd name="T78" fmla="*/ 415 w 234"/>
                <a:gd name="T79" fmla="*/ 41 h 1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4"/>
                <a:gd name="T121" fmla="*/ 0 h 127"/>
                <a:gd name="T122" fmla="*/ 234 w 234"/>
                <a:gd name="T123" fmla="*/ 127 h 1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4" h="127">
                  <a:moveTo>
                    <a:pt x="141" y="14"/>
                  </a:moveTo>
                  <a:cubicBezTo>
                    <a:pt x="121" y="1"/>
                    <a:pt x="121" y="1"/>
                    <a:pt x="121" y="1"/>
                  </a:cubicBezTo>
                  <a:cubicBezTo>
                    <a:pt x="55" y="0"/>
                    <a:pt x="55" y="0"/>
                    <a:pt x="55" y="0"/>
                  </a:cubicBezTo>
                  <a:cubicBezTo>
                    <a:pt x="14" y="11"/>
                    <a:pt x="14" y="11"/>
                    <a:pt x="14" y="11"/>
                  </a:cubicBezTo>
                  <a:cubicBezTo>
                    <a:pt x="11" y="15"/>
                    <a:pt x="11" y="15"/>
                    <a:pt x="11" y="15"/>
                  </a:cubicBezTo>
                  <a:cubicBezTo>
                    <a:pt x="11" y="15"/>
                    <a:pt x="0" y="17"/>
                    <a:pt x="2" y="24"/>
                  </a:cubicBezTo>
                  <a:cubicBezTo>
                    <a:pt x="4" y="30"/>
                    <a:pt x="37" y="72"/>
                    <a:pt x="37" y="72"/>
                  </a:cubicBezTo>
                  <a:cubicBezTo>
                    <a:pt x="37" y="72"/>
                    <a:pt x="37" y="81"/>
                    <a:pt x="43" y="84"/>
                  </a:cubicBezTo>
                  <a:cubicBezTo>
                    <a:pt x="48" y="86"/>
                    <a:pt x="54" y="89"/>
                    <a:pt x="54" y="93"/>
                  </a:cubicBezTo>
                  <a:cubicBezTo>
                    <a:pt x="55" y="97"/>
                    <a:pt x="52" y="104"/>
                    <a:pt x="56" y="106"/>
                  </a:cubicBezTo>
                  <a:cubicBezTo>
                    <a:pt x="58" y="107"/>
                    <a:pt x="62" y="111"/>
                    <a:pt x="63" y="113"/>
                  </a:cubicBezTo>
                  <a:cubicBezTo>
                    <a:pt x="64" y="113"/>
                    <a:pt x="64" y="114"/>
                    <a:pt x="64" y="114"/>
                  </a:cubicBezTo>
                  <a:cubicBezTo>
                    <a:pt x="64" y="116"/>
                    <a:pt x="62" y="120"/>
                    <a:pt x="63" y="121"/>
                  </a:cubicBezTo>
                  <a:cubicBezTo>
                    <a:pt x="65" y="123"/>
                    <a:pt x="68" y="125"/>
                    <a:pt x="72" y="125"/>
                  </a:cubicBezTo>
                  <a:cubicBezTo>
                    <a:pt x="76" y="125"/>
                    <a:pt x="78" y="124"/>
                    <a:pt x="78" y="124"/>
                  </a:cubicBezTo>
                  <a:cubicBezTo>
                    <a:pt x="78" y="124"/>
                    <a:pt x="79" y="127"/>
                    <a:pt x="81" y="127"/>
                  </a:cubicBezTo>
                  <a:cubicBezTo>
                    <a:pt x="84" y="126"/>
                    <a:pt x="84" y="125"/>
                    <a:pt x="84" y="125"/>
                  </a:cubicBezTo>
                  <a:cubicBezTo>
                    <a:pt x="84" y="124"/>
                    <a:pt x="85" y="122"/>
                    <a:pt x="91" y="122"/>
                  </a:cubicBezTo>
                  <a:cubicBezTo>
                    <a:pt x="91" y="122"/>
                    <a:pt x="96" y="123"/>
                    <a:pt x="97" y="121"/>
                  </a:cubicBezTo>
                  <a:cubicBezTo>
                    <a:pt x="98" y="119"/>
                    <a:pt x="98" y="117"/>
                    <a:pt x="90" y="116"/>
                  </a:cubicBezTo>
                  <a:cubicBezTo>
                    <a:pt x="82" y="116"/>
                    <a:pt x="85" y="113"/>
                    <a:pt x="85" y="113"/>
                  </a:cubicBezTo>
                  <a:cubicBezTo>
                    <a:pt x="85" y="113"/>
                    <a:pt x="89" y="110"/>
                    <a:pt x="93" y="111"/>
                  </a:cubicBezTo>
                  <a:cubicBezTo>
                    <a:pt x="97" y="112"/>
                    <a:pt x="100" y="114"/>
                    <a:pt x="100" y="114"/>
                  </a:cubicBezTo>
                  <a:cubicBezTo>
                    <a:pt x="100" y="114"/>
                    <a:pt x="103" y="110"/>
                    <a:pt x="105" y="110"/>
                  </a:cubicBezTo>
                  <a:cubicBezTo>
                    <a:pt x="108" y="110"/>
                    <a:pt x="107" y="114"/>
                    <a:pt x="109" y="113"/>
                  </a:cubicBezTo>
                  <a:cubicBezTo>
                    <a:pt x="112" y="113"/>
                    <a:pt x="119" y="112"/>
                    <a:pt x="129" y="107"/>
                  </a:cubicBezTo>
                  <a:cubicBezTo>
                    <a:pt x="140" y="102"/>
                    <a:pt x="143" y="101"/>
                    <a:pt x="146" y="100"/>
                  </a:cubicBezTo>
                  <a:cubicBezTo>
                    <a:pt x="149" y="99"/>
                    <a:pt x="155" y="96"/>
                    <a:pt x="158" y="91"/>
                  </a:cubicBezTo>
                  <a:cubicBezTo>
                    <a:pt x="161" y="87"/>
                    <a:pt x="161" y="86"/>
                    <a:pt x="164" y="85"/>
                  </a:cubicBezTo>
                  <a:cubicBezTo>
                    <a:pt x="167" y="84"/>
                    <a:pt x="168" y="86"/>
                    <a:pt x="168" y="87"/>
                  </a:cubicBezTo>
                  <a:cubicBezTo>
                    <a:pt x="168" y="88"/>
                    <a:pt x="170" y="89"/>
                    <a:pt x="172" y="87"/>
                  </a:cubicBezTo>
                  <a:cubicBezTo>
                    <a:pt x="174" y="85"/>
                    <a:pt x="175" y="83"/>
                    <a:pt x="180" y="81"/>
                  </a:cubicBezTo>
                  <a:cubicBezTo>
                    <a:pt x="185" y="79"/>
                    <a:pt x="189" y="77"/>
                    <a:pt x="189" y="76"/>
                  </a:cubicBezTo>
                  <a:cubicBezTo>
                    <a:pt x="189" y="75"/>
                    <a:pt x="190" y="73"/>
                    <a:pt x="193" y="71"/>
                  </a:cubicBezTo>
                  <a:cubicBezTo>
                    <a:pt x="195" y="70"/>
                    <a:pt x="199" y="67"/>
                    <a:pt x="199" y="67"/>
                  </a:cubicBezTo>
                  <a:cubicBezTo>
                    <a:pt x="199" y="67"/>
                    <a:pt x="202" y="66"/>
                    <a:pt x="204" y="65"/>
                  </a:cubicBezTo>
                  <a:cubicBezTo>
                    <a:pt x="206" y="63"/>
                    <a:pt x="209" y="60"/>
                    <a:pt x="215" y="58"/>
                  </a:cubicBezTo>
                  <a:cubicBezTo>
                    <a:pt x="221" y="55"/>
                    <a:pt x="234" y="49"/>
                    <a:pt x="234" y="49"/>
                  </a:cubicBezTo>
                  <a:cubicBezTo>
                    <a:pt x="192" y="11"/>
                    <a:pt x="192" y="11"/>
                    <a:pt x="192" y="11"/>
                  </a:cubicBezTo>
                  <a:lnTo>
                    <a:pt x="141" y="14"/>
                  </a:ln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19" name="Freeform 24"/>
            <p:cNvSpPr/>
            <p:nvPr/>
          </p:nvSpPr>
          <p:spPr bwMode="auto">
            <a:xfrm>
              <a:off x="3893" y="2255"/>
              <a:ext cx="481" cy="359"/>
            </a:xfrm>
            <a:custGeom>
              <a:avLst/>
              <a:gdLst>
                <a:gd name="T0" fmla="*/ 823 w 281"/>
                <a:gd name="T1" fmla="*/ 38 h 210"/>
                <a:gd name="T2" fmla="*/ 823 w 281"/>
                <a:gd name="T3" fmla="*/ 24 h 210"/>
                <a:gd name="T4" fmla="*/ 548 w 281"/>
                <a:gd name="T5" fmla="*/ 3 h 210"/>
                <a:gd name="T6" fmla="*/ 539 w 281"/>
                <a:gd name="T7" fmla="*/ 9 h 210"/>
                <a:gd name="T8" fmla="*/ 515 w 281"/>
                <a:gd name="T9" fmla="*/ 24 h 210"/>
                <a:gd name="T10" fmla="*/ 493 w 281"/>
                <a:gd name="T11" fmla="*/ 36 h 210"/>
                <a:gd name="T12" fmla="*/ 486 w 281"/>
                <a:gd name="T13" fmla="*/ 44 h 210"/>
                <a:gd name="T14" fmla="*/ 454 w 281"/>
                <a:gd name="T15" fmla="*/ 67 h 210"/>
                <a:gd name="T16" fmla="*/ 387 w 281"/>
                <a:gd name="T17" fmla="*/ 106 h 210"/>
                <a:gd name="T18" fmla="*/ 305 w 281"/>
                <a:gd name="T19" fmla="*/ 164 h 210"/>
                <a:gd name="T20" fmla="*/ 301 w 281"/>
                <a:gd name="T21" fmla="*/ 198 h 210"/>
                <a:gd name="T22" fmla="*/ 293 w 281"/>
                <a:gd name="T23" fmla="*/ 219 h 210"/>
                <a:gd name="T24" fmla="*/ 246 w 281"/>
                <a:gd name="T25" fmla="*/ 256 h 210"/>
                <a:gd name="T26" fmla="*/ 238 w 281"/>
                <a:gd name="T27" fmla="*/ 275 h 210"/>
                <a:gd name="T28" fmla="*/ 226 w 281"/>
                <a:gd name="T29" fmla="*/ 297 h 210"/>
                <a:gd name="T30" fmla="*/ 217 w 281"/>
                <a:gd name="T31" fmla="*/ 316 h 210"/>
                <a:gd name="T32" fmla="*/ 219 w 281"/>
                <a:gd name="T33" fmla="*/ 338 h 210"/>
                <a:gd name="T34" fmla="*/ 169 w 281"/>
                <a:gd name="T35" fmla="*/ 371 h 210"/>
                <a:gd name="T36" fmla="*/ 132 w 281"/>
                <a:gd name="T37" fmla="*/ 407 h 210"/>
                <a:gd name="T38" fmla="*/ 103 w 281"/>
                <a:gd name="T39" fmla="*/ 429 h 210"/>
                <a:gd name="T40" fmla="*/ 67 w 281"/>
                <a:gd name="T41" fmla="*/ 450 h 210"/>
                <a:gd name="T42" fmla="*/ 29 w 281"/>
                <a:gd name="T43" fmla="*/ 482 h 210"/>
                <a:gd name="T44" fmla="*/ 3 w 281"/>
                <a:gd name="T45" fmla="*/ 506 h 210"/>
                <a:gd name="T46" fmla="*/ 284 w 281"/>
                <a:gd name="T47" fmla="*/ 515 h 210"/>
                <a:gd name="T48" fmla="*/ 269 w 281"/>
                <a:gd name="T49" fmla="*/ 539 h 210"/>
                <a:gd name="T50" fmla="*/ 258 w 281"/>
                <a:gd name="T51" fmla="*/ 564 h 210"/>
                <a:gd name="T52" fmla="*/ 255 w 281"/>
                <a:gd name="T53" fmla="*/ 581 h 210"/>
                <a:gd name="T54" fmla="*/ 267 w 281"/>
                <a:gd name="T55" fmla="*/ 590 h 210"/>
                <a:gd name="T56" fmla="*/ 267 w 281"/>
                <a:gd name="T57" fmla="*/ 610 h 210"/>
                <a:gd name="T58" fmla="*/ 293 w 281"/>
                <a:gd name="T59" fmla="*/ 609 h 210"/>
                <a:gd name="T60" fmla="*/ 341 w 281"/>
                <a:gd name="T61" fmla="*/ 597 h 210"/>
                <a:gd name="T62" fmla="*/ 371 w 281"/>
                <a:gd name="T63" fmla="*/ 598 h 210"/>
                <a:gd name="T64" fmla="*/ 413 w 281"/>
                <a:gd name="T65" fmla="*/ 593 h 210"/>
                <a:gd name="T66" fmla="*/ 445 w 281"/>
                <a:gd name="T67" fmla="*/ 602 h 210"/>
                <a:gd name="T68" fmla="*/ 551 w 281"/>
                <a:gd name="T69" fmla="*/ 415 h 210"/>
                <a:gd name="T70" fmla="*/ 823 w 281"/>
                <a:gd name="T71" fmla="*/ 38 h 2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1"/>
                <a:gd name="T109" fmla="*/ 0 h 210"/>
                <a:gd name="T110" fmla="*/ 281 w 281"/>
                <a:gd name="T111" fmla="*/ 210 h 2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1" h="210">
                  <a:moveTo>
                    <a:pt x="281" y="13"/>
                  </a:moveTo>
                  <a:cubicBezTo>
                    <a:pt x="281" y="13"/>
                    <a:pt x="279" y="11"/>
                    <a:pt x="281" y="8"/>
                  </a:cubicBezTo>
                  <a:cubicBezTo>
                    <a:pt x="187" y="1"/>
                    <a:pt x="187" y="1"/>
                    <a:pt x="187" y="1"/>
                  </a:cubicBezTo>
                  <a:cubicBezTo>
                    <a:pt x="187" y="1"/>
                    <a:pt x="185" y="0"/>
                    <a:pt x="184" y="3"/>
                  </a:cubicBezTo>
                  <a:cubicBezTo>
                    <a:pt x="182" y="6"/>
                    <a:pt x="178" y="7"/>
                    <a:pt x="176" y="8"/>
                  </a:cubicBezTo>
                  <a:cubicBezTo>
                    <a:pt x="173" y="9"/>
                    <a:pt x="168" y="12"/>
                    <a:pt x="168" y="12"/>
                  </a:cubicBezTo>
                  <a:cubicBezTo>
                    <a:pt x="168" y="12"/>
                    <a:pt x="170" y="12"/>
                    <a:pt x="166" y="15"/>
                  </a:cubicBezTo>
                  <a:cubicBezTo>
                    <a:pt x="163" y="17"/>
                    <a:pt x="156" y="21"/>
                    <a:pt x="155" y="23"/>
                  </a:cubicBezTo>
                  <a:cubicBezTo>
                    <a:pt x="154" y="24"/>
                    <a:pt x="138" y="33"/>
                    <a:pt x="132" y="36"/>
                  </a:cubicBezTo>
                  <a:cubicBezTo>
                    <a:pt x="127" y="39"/>
                    <a:pt x="109" y="48"/>
                    <a:pt x="104" y="56"/>
                  </a:cubicBezTo>
                  <a:cubicBezTo>
                    <a:pt x="99" y="64"/>
                    <a:pt x="108" y="65"/>
                    <a:pt x="103" y="68"/>
                  </a:cubicBezTo>
                  <a:cubicBezTo>
                    <a:pt x="98" y="70"/>
                    <a:pt x="100" y="73"/>
                    <a:pt x="100" y="75"/>
                  </a:cubicBezTo>
                  <a:cubicBezTo>
                    <a:pt x="99" y="76"/>
                    <a:pt x="85" y="82"/>
                    <a:pt x="84" y="88"/>
                  </a:cubicBezTo>
                  <a:cubicBezTo>
                    <a:pt x="84" y="88"/>
                    <a:pt x="86" y="92"/>
                    <a:pt x="81" y="94"/>
                  </a:cubicBezTo>
                  <a:cubicBezTo>
                    <a:pt x="76" y="97"/>
                    <a:pt x="76" y="99"/>
                    <a:pt x="77" y="102"/>
                  </a:cubicBezTo>
                  <a:cubicBezTo>
                    <a:pt x="77" y="105"/>
                    <a:pt x="73" y="106"/>
                    <a:pt x="74" y="108"/>
                  </a:cubicBezTo>
                  <a:cubicBezTo>
                    <a:pt x="75" y="111"/>
                    <a:pt x="77" y="113"/>
                    <a:pt x="75" y="116"/>
                  </a:cubicBezTo>
                  <a:cubicBezTo>
                    <a:pt x="72" y="120"/>
                    <a:pt x="61" y="123"/>
                    <a:pt x="58" y="127"/>
                  </a:cubicBezTo>
                  <a:cubicBezTo>
                    <a:pt x="54" y="131"/>
                    <a:pt x="50" y="136"/>
                    <a:pt x="45" y="139"/>
                  </a:cubicBezTo>
                  <a:cubicBezTo>
                    <a:pt x="41" y="141"/>
                    <a:pt x="38" y="144"/>
                    <a:pt x="35" y="147"/>
                  </a:cubicBezTo>
                  <a:cubicBezTo>
                    <a:pt x="31" y="149"/>
                    <a:pt x="30" y="150"/>
                    <a:pt x="23" y="154"/>
                  </a:cubicBezTo>
                  <a:cubicBezTo>
                    <a:pt x="17" y="157"/>
                    <a:pt x="12" y="162"/>
                    <a:pt x="10" y="165"/>
                  </a:cubicBezTo>
                  <a:cubicBezTo>
                    <a:pt x="8" y="169"/>
                    <a:pt x="0" y="169"/>
                    <a:pt x="1" y="173"/>
                  </a:cubicBezTo>
                  <a:cubicBezTo>
                    <a:pt x="2" y="174"/>
                    <a:pt x="97" y="176"/>
                    <a:pt x="97" y="176"/>
                  </a:cubicBezTo>
                  <a:cubicBezTo>
                    <a:pt x="97" y="176"/>
                    <a:pt x="96" y="181"/>
                    <a:pt x="92" y="184"/>
                  </a:cubicBezTo>
                  <a:cubicBezTo>
                    <a:pt x="88" y="187"/>
                    <a:pt x="85" y="190"/>
                    <a:pt x="88" y="193"/>
                  </a:cubicBezTo>
                  <a:cubicBezTo>
                    <a:pt x="90" y="195"/>
                    <a:pt x="89" y="197"/>
                    <a:pt x="87" y="199"/>
                  </a:cubicBezTo>
                  <a:cubicBezTo>
                    <a:pt x="86" y="201"/>
                    <a:pt x="89" y="202"/>
                    <a:pt x="91" y="202"/>
                  </a:cubicBezTo>
                  <a:cubicBezTo>
                    <a:pt x="92" y="203"/>
                    <a:pt x="91" y="206"/>
                    <a:pt x="91" y="209"/>
                  </a:cubicBezTo>
                  <a:cubicBezTo>
                    <a:pt x="91" y="209"/>
                    <a:pt x="94" y="210"/>
                    <a:pt x="100" y="208"/>
                  </a:cubicBezTo>
                  <a:cubicBezTo>
                    <a:pt x="106" y="206"/>
                    <a:pt x="112" y="203"/>
                    <a:pt x="116" y="204"/>
                  </a:cubicBezTo>
                  <a:cubicBezTo>
                    <a:pt x="120" y="205"/>
                    <a:pt x="122" y="205"/>
                    <a:pt x="127" y="205"/>
                  </a:cubicBezTo>
                  <a:cubicBezTo>
                    <a:pt x="131" y="205"/>
                    <a:pt x="137" y="202"/>
                    <a:pt x="141" y="203"/>
                  </a:cubicBezTo>
                  <a:cubicBezTo>
                    <a:pt x="145" y="203"/>
                    <a:pt x="147" y="206"/>
                    <a:pt x="152" y="206"/>
                  </a:cubicBezTo>
                  <a:cubicBezTo>
                    <a:pt x="188" y="142"/>
                    <a:pt x="188" y="142"/>
                    <a:pt x="188" y="142"/>
                  </a:cubicBezTo>
                  <a:lnTo>
                    <a:pt x="281" y="13"/>
                  </a:ln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20" name="Freeform 25"/>
            <p:cNvSpPr/>
            <p:nvPr/>
          </p:nvSpPr>
          <p:spPr bwMode="auto">
            <a:xfrm>
              <a:off x="1704" y="1366"/>
              <a:ext cx="613" cy="829"/>
            </a:xfrm>
            <a:custGeom>
              <a:avLst/>
              <a:gdLst>
                <a:gd name="T0" fmla="*/ 622 w 358"/>
                <a:gd name="T1" fmla="*/ 1391 h 484"/>
                <a:gd name="T2" fmla="*/ 675 w 358"/>
                <a:gd name="T3" fmla="*/ 1302 h 484"/>
                <a:gd name="T4" fmla="*/ 736 w 358"/>
                <a:gd name="T5" fmla="*/ 1267 h 484"/>
                <a:gd name="T6" fmla="*/ 818 w 358"/>
                <a:gd name="T7" fmla="*/ 1209 h 484"/>
                <a:gd name="T8" fmla="*/ 830 w 358"/>
                <a:gd name="T9" fmla="*/ 1153 h 484"/>
                <a:gd name="T10" fmla="*/ 659 w 358"/>
                <a:gd name="T11" fmla="*/ 498 h 484"/>
                <a:gd name="T12" fmla="*/ 728 w 358"/>
                <a:gd name="T13" fmla="*/ 452 h 484"/>
                <a:gd name="T14" fmla="*/ 1050 w 358"/>
                <a:gd name="T15" fmla="*/ 140 h 484"/>
                <a:gd name="T16" fmla="*/ 565 w 358"/>
                <a:gd name="T17" fmla="*/ 0 h 484"/>
                <a:gd name="T18" fmla="*/ 545 w 358"/>
                <a:gd name="T19" fmla="*/ 24 h 484"/>
                <a:gd name="T20" fmla="*/ 515 w 358"/>
                <a:gd name="T21" fmla="*/ 65 h 484"/>
                <a:gd name="T22" fmla="*/ 469 w 358"/>
                <a:gd name="T23" fmla="*/ 87 h 484"/>
                <a:gd name="T24" fmla="*/ 425 w 358"/>
                <a:gd name="T25" fmla="*/ 132 h 484"/>
                <a:gd name="T26" fmla="*/ 330 w 358"/>
                <a:gd name="T27" fmla="*/ 182 h 484"/>
                <a:gd name="T28" fmla="*/ 329 w 358"/>
                <a:gd name="T29" fmla="*/ 223 h 484"/>
                <a:gd name="T30" fmla="*/ 320 w 358"/>
                <a:gd name="T31" fmla="*/ 240 h 484"/>
                <a:gd name="T32" fmla="*/ 281 w 358"/>
                <a:gd name="T33" fmla="*/ 296 h 484"/>
                <a:gd name="T34" fmla="*/ 243 w 358"/>
                <a:gd name="T35" fmla="*/ 332 h 484"/>
                <a:gd name="T36" fmla="*/ 211 w 358"/>
                <a:gd name="T37" fmla="*/ 349 h 484"/>
                <a:gd name="T38" fmla="*/ 173 w 358"/>
                <a:gd name="T39" fmla="*/ 367 h 484"/>
                <a:gd name="T40" fmla="*/ 190 w 358"/>
                <a:gd name="T41" fmla="*/ 382 h 484"/>
                <a:gd name="T42" fmla="*/ 211 w 358"/>
                <a:gd name="T43" fmla="*/ 394 h 484"/>
                <a:gd name="T44" fmla="*/ 214 w 358"/>
                <a:gd name="T45" fmla="*/ 428 h 484"/>
                <a:gd name="T46" fmla="*/ 219 w 358"/>
                <a:gd name="T47" fmla="*/ 449 h 484"/>
                <a:gd name="T48" fmla="*/ 178 w 358"/>
                <a:gd name="T49" fmla="*/ 478 h 484"/>
                <a:gd name="T50" fmla="*/ 173 w 358"/>
                <a:gd name="T51" fmla="*/ 514 h 484"/>
                <a:gd name="T52" fmla="*/ 193 w 358"/>
                <a:gd name="T53" fmla="*/ 516 h 484"/>
                <a:gd name="T54" fmla="*/ 238 w 358"/>
                <a:gd name="T55" fmla="*/ 519 h 484"/>
                <a:gd name="T56" fmla="*/ 325 w 358"/>
                <a:gd name="T57" fmla="*/ 514 h 484"/>
                <a:gd name="T58" fmla="*/ 334 w 358"/>
                <a:gd name="T59" fmla="*/ 536 h 484"/>
                <a:gd name="T60" fmla="*/ 252 w 358"/>
                <a:gd name="T61" fmla="*/ 519 h 484"/>
                <a:gd name="T62" fmla="*/ 247 w 358"/>
                <a:gd name="T63" fmla="*/ 540 h 484"/>
                <a:gd name="T64" fmla="*/ 219 w 358"/>
                <a:gd name="T65" fmla="*/ 587 h 484"/>
                <a:gd name="T66" fmla="*/ 199 w 358"/>
                <a:gd name="T67" fmla="*/ 613 h 484"/>
                <a:gd name="T68" fmla="*/ 199 w 358"/>
                <a:gd name="T69" fmla="*/ 587 h 484"/>
                <a:gd name="T70" fmla="*/ 197 w 358"/>
                <a:gd name="T71" fmla="*/ 552 h 484"/>
                <a:gd name="T72" fmla="*/ 152 w 358"/>
                <a:gd name="T73" fmla="*/ 589 h 484"/>
                <a:gd name="T74" fmla="*/ 111 w 358"/>
                <a:gd name="T75" fmla="*/ 639 h 484"/>
                <a:gd name="T76" fmla="*/ 82 w 358"/>
                <a:gd name="T77" fmla="*/ 678 h 484"/>
                <a:gd name="T78" fmla="*/ 77 w 358"/>
                <a:gd name="T79" fmla="*/ 719 h 484"/>
                <a:gd name="T80" fmla="*/ 82 w 358"/>
                <a:gd name="T81" fmla="*/ 783 h 484"/>
                <a:gd name="T82" fmla="*/ 77 w 358"/>
                <a:gd name="T83" fmla="*/ 832 h 484"/>
                <a:gd name="T84" fmla="*/ 77 w 358"/>
                <a:gd name="T85" fmla="*/ 860 h 484"/>
                <a:gd name="T86" fmla="*/ 77 w 358"/>
                <a:gd name="T87" fmla="*/ 892 h 484"/>
                <a:gd name="T88" fmla="*/ 58 w 358"/>
                <a:gd name="T89" fmla="*/ 939 h 484"/>
                <a:gd name="T90" fmla="*/ 3 w 358"/>
                <a:gd name="T91" fmla="*/ 983 h 484"/>
                <a:gd name="T92" fmla="*/ 21 w 358"/>
                <a:gd name="T93" fmla="*/ 1016 h 484"/>
                <a:gd name="T94" fmla="*/ 82 w 358"/>
                <a:gd name="T95" fmla="*/ 1038 h 484"/>
                <a:gd name="T96" fmla="*/ 123 w 358"/>
                <a:gd name="T97" fmla="*/ 1059 h 484"/>
                <a:gd name="T98" fmla="*/ 147 w 358"/>
                <a:gd name="T99" fmla="*/ 1086 h 484"/>
                <a:gd name="T100" fmla="*/ 173 w 358"/>
                <a:gd name="T101" fmla="*/ 1115 h 484"/>
                <a:gd name="T102" fmla="*/ 217 w 358"/>
                <a:gd name="T103" fmla="*/ 1144 h 484"/>
                <a:gd name="T104" fmla="*/ 185 w 358"/>
                <a:gd name="T105" fmla="*/ 1165 h 484"/>
                <a:gd name="T106" fmla="*/ 199 w 358"/>
                <a:gd name="T107" fmla="*/ 1182 h 484"/>
                <a:gd name="T108" fmla="*/ 252 w 358"/>
                <a:gd name="T109" fmla="*/ 1189 h 484"/>
                <a:gd name="T110" fmla="*/ 238 w 358"/>
                <a:gd name="T111" fmla="*/ 1235 h 484"/>
                <a:gd name="T112" fmla="*/ 252 w 358"/>
                <a:gd name="T113" fmla="*/ 1293 h 484"/>
                <a:gd name="T114" fmla="*/ 193 w 358"/>
                <a:gd name="T115" fmla="*/ 1334 h 484"/>
                <a:gd name="T116" fmla="*/ 226 w 358"/>
                <a:gd name="T117" fmla="*/ 1326 h 484"/>
                <a:gd name="T118" fmla="*/ 202 w 358"/>
                <a:gd name="T119" fmla="*/ 1350 h 484"/>
                <a:gd name="T120" fmla="*/ 284 w 358"/>
                <a:gd name="T121" fmla="*/ 1367 h 484"/>
                <a:gd name="T122" fmla="*/ 565 w 358"/>
                <a:gd name="T123" fmla="*/ 1403 h 4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58"/>
                <a:gd name="T187" fmla="*/ 0 h 484"/>
                <a:gd name="T188" fmla="*/ 358 w 358"/>
                <a:gd name="T189" fmla="*/ 484 h 4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58" h="484">
                  <a:moveTo>
                    <a:pt x="203" y="478"/>
                  </a:moveTo>
                  <a:cubicBezTo>
                    <a:pt x="206" y="481"/>
                    <a:pt x="212" y="476"/>
                    <a:pt x="212" y="474"/>
                  </a:cubicBezTo>
                  <a:cubicBezTo>
                    <a:pt x="211" y="472"/>
                    <a:pt x="212" y="468"/>
                    <a:pt x="210" y="461"/>
                  </a:cubicBezTo>
                  <a:cubicBezTo>
                    <a:pt x="207" y="455"/>
                    <a:pt x="230" y="444"/>
                    <a:pt x="230" y="444"/>
                  </a:cubicBezTo>
                  <a:cubicBezTo>
                    <a:pt x="236" y="438"/>
                    <a:pt x="236" y="438"/>
                    <a:pt x="236" y="438"/>
                  </a:cubicBezTo>
                  <a:cubicBezTo>
                    <a:pt x="241" y="438"/>
                    <a:pt x="249" y="436"/>
                    <a:pt x="251" y="432"/>
                  </a:cubicBezTo>
                  <a:cubicBezTo>
                    <a:pt x="254" y="427"/>
                    <a:pt x="262" y="423"/>
                    <a:pt x="271" y="421"/>
                  </a:cubicBezTo>
                  <a:cubicBezTo>
                    <a:pt x="280" y="420"/>
                    <a:pt x="282" y="413"/>
                    <a:pt x="279" y="412"/>
                  </a:cubicBezTo>
                  <a:cubicBezTo>
                    <a:pt x="276" y="410"/>
                    <a:pt x="278" y="407"/>
                    <a:pt x="278" y="403"/>
                  </a:cubicBezTo>
                  <a:cubicBezTo>
                    <a:pt x="278" y="398"/>
                    <a:pt x="280" y="397"/>
                    <a:pt x="283" y="393"/>
                  </a:cubicBezTo>
                  <a:cubicBezTo>
                    <a:pt x="286" y="388"/>
                    <a:pt x="282" y="386"/>
                    <a:pt x="282" y="386"/>
                  </a:cubicBezTo>
                  <a:cubicBezTo>
                    <a:pt x="282" y="386"/>
                    <a:pt x="222" y="171"/>
                    <a:pt x="225" y="170"/>
                  </a:cubicBezTo>
                  <a:cubicBezTo>
                    <a:pt x="227" y="169"/>
                    <a:pt x="227" y="167"/>
                    <a:pt x="229" y="165"/>
                  </a:cubicBezTo>
                  <a:cubicBezTo>
                    <a:pt x="231" y="163"/>
                    <a:pt x="248" y="154"/>
                    <a:pt x="248" y="154"/>
                  </a:cubicBezTo>
                  <a:cubicBezTo>
                    <a:pt x="241" y="154"/>
                    <a:pt x="247" y="147"/>
                    <a:pt x="247" y="147"/>
                  </a:cubicBezTo>
                  <a:cubicBezTo>
                    <a:pt x="358" y="48"/>
                    <a:pt x="358" y="48"/>
                    <a:pt x="358" y="48"/>
                  </a:cubicBezTo>
                  <a:cubicBezTo>
                    <a:pt x="198" y="0"/>
                    <a:pt x="198" y="0"/>
                    <a:pt x="198" y="0"/>
                  </a:cubicBezTo>
                  <a:cubicBezTo>
                    <a:pt x="196" y="1"/>
                    <a:pt x="194" y="1"/>
                    <a:pt x="193" y="0"/>
                  </a:cubicBezTo>
                  <a:cubicBezTo>
                    <a:pt x="191" y="0"/>
                    <a:pt x="187" y="0"/>
                    <a:pt x="186" y="2"/>
                  </a:cubicBezTo>
                  <a:cubicBezTo>
                    <a:pt x="185" y="3"/>
                    <a:pt x="185" y="6"/>
                    <a:pt x="186" y="8"/>
                  </a:cubicBezTo>
                  <a:cubicBezTo>
                    <a:pt x="187" y="10"/>
                    <a:pt x="186" y="11"/>
                    <a:pt x="184" y="13"/>
                  </a:cubicBezTo>
                  <a:cubicBezTo>
                    <a:pt x="182" y="16"/>
                    <a:pt x="177" y="21"/>
                    <a:pt x="176" y="22"/>
                  </a:cubicBezTo>
                  <a:cubicBezTo>
                    <a:pt x="174" y="23"/>
                    <a:pt x="166" y="31"/>
                    <a:pt x="161" y="30"/>
                  </a:cubicBezTo>
                  <a:cubicBezTo>
                    <a:pt x="160" y="30"/>
                    <a:pt x="160" y="30"/>
                    <a:pt x="160" y="30"/>
                  </a:cubicBezTo>
                  <a:cubicBezTo>
                    <a:pt x="160" y="30"/>
                    <a:pt x="152" y="40"/>
                    <a:pt x="152" y="41"/>
                  </a:cubicBezTo>
                  <a:cubicBezTo>
                    <a:pt x="151" y="41"/>
                    <a:pt x="150" y="43"/>
                    <a:pt x="145" y="45"/>
                  </a:cubicBezTo>
                  <a:cubicBezTo>
                    <a:pt x="140" y="47"/>
                    <a:pt x="133" y="50"/>
                    <a:pt x="126" y="53"/>
                  </a:cubicBezTo>
                  <a:cubicBezTo>
                    <a:pt x="120" y="57"/>
                    <a:pt x="114" y="61"/>
                    <a:pt x="113" y="62"/>
                  </a:cubicBezTo>
                  <a:cubicBezTo>
                    <a:pt x="113" y="63"/>
                    <a:pt x="110" y="66"/>
                    <a:pt x="110" y="69"/>
                  </a:cubicBezTo>
                  <a:cubicBezTo>
                    <a:pt x="110" y="71"/>
                    <a:pt x="112" y="76"/>
                    <a:pt x="112" y="76"/>
                  </a:cubicBezTo>
                  <a:cubicBezTo>
                    <a:pt x="109" y="79"/>
                    <a:pt x="109" y="79"/>
                    <a:pt x="109" y="79"/>
                  </a:cubicBezTo>
                  <a:cubicBezTo>
                    <a:pt x="109" y="82"/>
                    <a:pt x="109" y="82"/>
                    <a:pt x="109" y="82"/>
                  </a:cubicBezTo>
                  <a:cubicBezTo>
                    <a:pt x="109" y="82"/>
                    <a:pt x="108" y="87"/>
                    <a:pt x="105" y="91"/>
                  </a:cubicBezTo>
                  <a:cubicBezTo>
                    <a:pt x="103" y="95"/>
                    <a:pt x="101" y="98"/>
                    <a:pt x="96" y="101"/>
                  </a:cubicBezTo>
                  <a:cubicBezTo>
                    <a:pt x="92" y="104"/>
                    <a:pt x="87" y="106"/>
                    <a:pt x="85" y="108"/>
                  </a:cubicBezTo>
                  <a:cubicBezTo>
                    <a:pt x="83" y="109"/>
                    <a:pt x="84" y="111"/>
                    <a:pt x="83" y="113"/>
                  </a:cubicBezTo>
                  <a:cubicBezTo>
                    <a:pt x="82" y="115"/>
                    <a:pt x="80" y="116"/>
                    <a:pt x="77" y="117"/>
                  </a:cubicBezTo>
                  <a:cubicBezTo>
                    <a:pt x="74" y="117"/>
                    <a:pt x="73" y="118"/>
                    <a:pt x="72" y="119"/>
                  </a:cubicBezTo>
                  <a:cubicBezTo>
                    <a:pt x="71" y="121"/>
                    <a:pt x="70" y="122"/>
                    <a:pt x="68" y="122"/>
                  </a:cubicBezTo>
                  <a:cubicBezTo>
                    <a:pt x="65" y="123"/>
                    <a:pt x="60" y="124"/>
                    <a:pt x="59" y="125"/>
                  </a:cubicBezTo>
                  <a:cubicBezTo>
                    <a:pt x="58" y="126"/>
                    <a:pt x="59" y="127"/>
                    <a:pt x="61" y="128"/>
                  </a:cubicBezTo>
                  <a:cubicBezTo>
                    <a:pt x="62" y="128"/>
                    <a:pt x="64" y="130"/>
                    <a:pt x="65" y="130"/>
                  </a:cubicBezTo>
                  <a:cubicBezTo>
                    <a:pt x="66" y="129"/>
                    <a:pt x="69" y="128"/>
                    <a:pt x="71" y="128"/>
                  </a:cubicBezTo>
                  <a:cubicBezTo>
                    <a:pt x="72" y="129"/>
                    <a:pt x="73" y="132"/>
                    <a:pt x="72" y="134"/>
                  </a:cubicBezTo>
                  <a:cubicBezTo>
                    <a:pt x="71" y="136"/>
                    <a:pt x="69" y="138"/>
                    <a:pt x="70" y="140"/>
                  </a:cubicBezTo>
                  <a:cubicBezTo>
                    <a:pt x="71" y="142"/>
                    <a:pt x="73" y="144"/>
                    <a:pt x="73" y="146"/>
                  </a:cubicBezTo>
                  <a:cubicBezTo>
                    <a:pt x="72" y="148"/>
                    <a:pt x="71" y="151"/>
                    <a:pt x="73" y="152"/>
                  </a:cubicBezTo>
                  <a:cubicBezTo>
                    <a:pt x="75" y="152"/>
                    <a:pt x="76" y="152"/>
                    <a:pt x="75" y="153"/>
                  </a:cubicBezTo>
                  <a:cubicBezTo>
                    <a:pt x="75" y="153"/>
                    <a:pt x="73" y="161"/>
                    <a:pt x="73" y="162"/>
                  </a:cubicBezTo>
                  <a:cubicBezTo>
                    <a:pt x="73" y="162"/>
                    <a:pt x="67" y="160"/>
                    <a:pt x="61" y="163"/>
                  </a:cubicBezTo>
                  <a:cubicBezTo>
                    <a:pt x="56" y="166"/>
                    <a:pt x="53" y="172"/>
                    <a:pt x="54" y="174"/>
                  </a:cubicBezTo>
                  <a:cubicBezTo>
                    <a:pt x="56" y="176"/>
                    <a:pt x="58" y="176"/>
                    <a:pt x="59" y="175"/>
                  </a:cubicBezTo>
                  <a:cubicBezTo>
                    <a:pt x="61" y="173"/>
                    <a:pt x="63" y="172"/>
                    <a:pt x="65" y="172"/>
                  </a:cubicBezTo>
                  <a:cubicBezTo>
                    <a:pt x="67" y="172"/>
                    <a:pt x="68" y="173"/>
                    <a:pt x="66" y="176"/>
                  </a:cubicBezTo>
                  <a:cubicBezTo>
                    <a:pt x="63" y="179"/>
                    <a:pt x="65" y="182"/>
                    <a:pt x="69" y="182"/>
                  </a:cubicBezTo>
                  <a:cubicBezTo>
                    <a:pt x="73" y="182"/>
                    <a:pt x="78" y="180"/>
                    <a:pt x="81" y="177"/>
                  </a:cubicBezTo>
                  <a:cubicBezTo>
                    <a:pt x="84" y="174"/>
                    <a:pt x="90" y="170"/>
                    <a:pt x="94" y="173"/>
                  </a:cubicBezTo>
                  <a:cubicBezTo>
                    <a:pt x="98" y="175"/>
                    <a:pt x="105" y="176"/>
                    <a:pt x="111" y="175"/>
                  </a:cubicBezTo>
                  <a:cubicBezTo>
                    <a:pt x="117" y="175"/>
                    <a:pt x="133" y="173"/>
                    <a:pt x="129" y="177"/>
                  </a:cubicBezTo>
                  <a:cubicBezTo>
                    <a:pt x="124" y="181"/>
                    <a:pt x="118" y="184"/>
                    <a:pt x="114" y="183"/>
                  </a:cubicBezTo>
                  <a:cubicBezTo>
                    <a:pt x="109" y="183"/>
                    <a:pt x="109" y="178"/>
                    <a:pt x="102" y="178"/>
                  </a:cubicBezTo>
                  <a:cubicBezTo>
                    <a:pt x="95" y="178"/>
                    <a:pt x="89" y="175"/>
                    <a:pt x="86" y="177"/>
                  </a:cubicBezTo>
                  <a:cubicBezTo>
                    <a:pt x="83" y="179"/>
                    <a:pt x="84" y="181"/>
                    <a:pt x="84" y="181"/>
                  </a:cubicBezTo>
                  <a:cubicBezTo>
                    <a:pt x="84" y="181"/>
                    <a:pt x="86" y="182"/>
                    <a:pt x="84" y="184"/>
                  </a:cubicBezTo>
                  <a:cubicBezTo>
                    <a:pt x="82" y="186"/>
                    <a:pt x="79" y="191"/>
                    <a:pt x="78" y="192"/>
                  </a:cubicBezTo>
                  <a:cubicBezTo>
                    <a:pt x="78" y="194"/>
                    <a:pt x="76" y="198"/>
                    <a:pt x="75" y="200"/>
                  </a:cubicBezTo>
                  <a:cubicBezTo>
                    <a:pt x="75" y="203"/>
                    <a:pt x="75" y="208"/>
                    <a:pt x="73" y="209"/>
                  </a:cubicBezTo>
                  <a:cubicBezTo>
                    <a:pt x="71" y="211"/>
                    <a:pt x="66" y="211"/>
                    <a:pt x="68" y="209"/>
                  </a:cubicBezTo>
                  <a:cubicBezTo>
                    <a:pt x="69" y="207"/>
                    <a:pt x="68" y="206"/>
                    <a:pt x="67" y="205"/>
                  </a:cubicBezTo>
                  <a:cubicBezTo>
                    <a:pt x="66" y="204"/>
                    <a:pt x="67" y="203"/>
                    <a:pt x="68" y="200"/>
                  </a:cubicBezTo>
                  <a:cubicBezTo>
                    <a:pt x="70" y="197"/>
                    <a:pt x="76" y="190"/>
                    <a:pt x="76" y="187"/>
                  </a:cubicBezTo>
                  <a:cubicBezTo>
                    <a:pt x="76" y="187"/>
                    <a:pt x="69" y="187"/>
                    <a:pt x="67" y="188"/>
                  </a:cubicBezTo>
                  <a:cubicBezTo>
                    <a:pt x="65" y="190"/>
                    <a:pt x="61" y="189"/>
                    <a:pt x="59" y="192"/>
                  </a:cubicBezTo>
                  <a:cubicBezTo>
                    <a:pt x="57" y="195"/>
                    <a:pt x="53" y="198"/>
                    <a:pt x="52" y="201"/>
                  </a:cubicBezTo>
                  <a:cubicBezTo>
                    <a:pt x="50" y="204"/>
                    <a:pt x="46" y="208"/>
                    <a:pt x="40" y="210"/>
                  </a:cubicBezTo>
                  <a:cubicBezTo>
                    <a:pt x="40" y="210"/>
                    <a:pt x="41" y="214"/>
                    <a:pt x="38" y="218"/>
                  </a:cubicBezTo>
                  <a:cubicBezTo>
                    <a:pt x="35" y="222"/>
                    <a:pt x="31" y="226"/>
                    <a:pt x="29" y="227"/>
                  </a:cubicBezTo>
                  <a:cubicBezTo>
                    <a:pt x="27" y="229"/>
                    <a:pt x="26" y="231"/>
                    <a:pt x="28" y="231"/>
                  </a:cubicBezTo>
                  <a:cubicBezTo>
                    <a:pt x="31" y="231"/>
                    <a:pt x="37" y="234"/>
                    <a:pt x="33" y="241"/>
                  </a:cubicBezTo>
                  <a:cubicBezTo>
                    <a:pt x="33" y="241"/>
                    <a:pt x="28" y="242"/>
                    <a:pt x="26" y="245"/>
                  </a:cubicBezTo>
                  <a:cubicBezTo>
                    <a:pt x="25" y="248"/>
                    <a:pt x="27" y="251"/>
                    <a:pt x="28" y="254"/>
                  </a:cubicBezTo>
                  <a:cubicBezTo>
                    <a:pt x="28" y="257"/>
                    <a:pt x="28" y="264"/>
                    <a:pt x="28" y="267"/>
                  </a:cubicBezTo>
                  <a:cubicBezTo>
                    <a:pt x="27" y="270"/>
                    <a:pt x="29" y="272"/>
                    <a:pt x="28" y="274"/>
                  </a:cubicBezTo>
                  <a:cubicBezTo>
                    <a:pt x="26" y="277"/>
                    <a:pt x="21" y="283"/>
                    <a:pt x="26" y="284"/>
                  </a:cubicBezTo>
                  <a:cubicBezTo>
                    <a:pt x="30" y="284"/>
                    <a:pt x="30" y="285"/>
                    <a:pt x="28" y="287"/>
                  </a:cubicBezTo>
                  <a:cubicBezTo>
                    <a:pt x="27" y="289"/>
                    <a:pt x="24" y="291"/>
                    <a:pt x="26" y="293"/>
                  </a:cubicBezTo>
                  <a:cubicBezTo>
                    <a:pt x="28" y="295"/>
                    <a:pt x="31" y="298"/>
                    <a:pt x="30" y="299"/>
                  </a:cubicBezTo>
                  <a:cubicBezTo>
                    <a:pt x="30" y="301"/>
                    <a:pt x="31" y="301"/>
                    <a:pt x="26" y="304"/>
                  </a:cubicBezTo>
                  <a:cubicBezTo>
                    <a:pt x="21" y="308"/>
                    <a:pt x="21" y="309"/>
                    <a:pt x="23" y="310"/>
                  </a:cubicBezTo>
                  <a:cubicBezTo>
                    <a:pt x="26" y="311"/>
                    <a:pt x="25" y="316"/>
                    <a:pt x="20" y="320"/>
                  </a:cubicBezTo>
                  <a:cubicBezTo>
                    <a:pt x="15" y="323"/>
                    <a:pt x="12" y="324"/>
                    <a:pt x="10" y="330"/>
                  </a:cubicBezTo>
                  <a:cubicBezTo>
                    <a:pt x="10" y="330"/>
                    <a:pt x="3" y="333"/>
                    <a:pt x="1" y="335"/>
                  </a:cubicBezTo>
                  <a:cubicBezTo>
                    <a:pt x="0" y="337"/>
                    <a:pt x="0" y="339"/>
                    <a:pt x="1" y="342"/>
                  </a:cubicBezTo>
                  <a:cubicBezTo>
                    <a:pt x="1" y="344"/>
                    <a:pt x="4" y="346"/>
                    <a:pt x="7" y="346"/>
                  </a:cubicBezTo>
                  <a:cubicBezTo>
                    <a:pt x="11" y="347"/>
                    <a:pt x="17" y="350"/>
                    <a:pt x="21" y="352"/>
                  </a:cubicBezTo>
                  <a:cubicBezTo>
                    <a:pt x="25" y="355"/>
                    <a:pt x="24" y="355"/>
                    <a:pt x="28" y="354"/>
                  </a:cubicBezTo>
                  <a:cubicBezTo>
                    <a:pt x="31" y="354"/>
                    <a:pt x="36" y="354"/>
                    <a:pt x="38" y="356"/>
                  </a:cubicBezTo>
                  <a:cubicBezTo>
                    <a:pt x="40" y="359"/>
                    <a:pt x="42" y="361"/>
                    <a:pt x="42" y="361"/>
                  </a:cubicBezTo>
                  <a:cubicBezTo>
                    <a:pt x="42" y="361"/>
                    <a:pt x="43" y="362"/>
                    <a:pt x="45" y="362"/>
                  </a:cubicBezTo>
                  <a:cubicBezTo>
                    <a:pt x="47" y="362"/>
                    <a:pt x="49" y="367"/>
                    <a:pt x="50" y="370"/>
                  </a:cubicBezTo>
                  <a:cubicBezTo>
                    <a:pt x="51" y="373"/>
                    <a:pt x="55" y="375"/>
                    <a:pt x="55" y="375"/>
                  </a:cubicBezTo>
                  <a:cubicBezTo>
                    <a:pt x="55" y="375"/>
                    <a:pt x="52" y="380"/>
                    <a:pt x="59" y="380"/>
                  </a:cubicBezTo>
                  <a:cubicBezTo>
                    <a:pt x="65" y="379"/>
                    <a:pt x="66" y="379"/>
                    <a:pt x="68" y="381"/>
                  </a:cubicBezTo>
                  <a:cubicBezTo>
                    <a:pt x="71" y="384"/>
                    <a:pt x="77" y="388"/>
                    <a:pt x="74" y="390"/>
                  </a:cubicBezTo>
                  <a:cubicBezTo>
                    <a:pt x="72" y="393"/>
                    <a:pt x="68" y="394"/>
                    <a:pt x="66" y="394"/>
                  </a:cubicBezTo>
                  <a:cubicBezTo>
                    <a:pt x="64" y="394"/>
                    <a:pt x="64" y="396"/>
                    <a:pt x="63" y="397"/>
                  </a:cubicBezTo>
                  <a:cubicBezTo>
                    <a:pt x="62" y="398"/>
                    <a:pt x="57" y="403"/>
                    <a:pt x="60" y="403"/>
                  </a:cubicBezTo>
                  <a:cubicBezTo>
                    <a:pt x="63" y="403"/>
                    <a:pt x="64" y="403"/>
                    <a:pt x="68" y="403"/>
                  </a:cubicBezTo>
                  <a:cubicBezTo>
                    <a:pt x="71" y="403"/>
                    <a:pt x="75" y="402"/>
                    <a:pt x="78" y="404"/>
                  </a:cubicBezTo>
                  <a:cubicBezTo>
                    <a:pt x="80" y="405"/>
                    <a:pt x="85" y="405"/>
                    <a:pt x="86" y="405"/>
                  </a:cubicBezTo>
                  <a:cubicBezTo>
                    <a:pt x="87" y="405"/>
                    <a:pt x="92" y="407"/>
                    <a:pt x="87" y="410"/>
                  </a:cubicBezTo>
                  <a:cubicBezTo>
                    <a:pt x="82" y="414"/>
                    <a:pt x="79" y="418"/>
                    <a:pt x="81" y="421"/>
                  </a:cubicBezTo>
                  <a:cubicBezTo>
                    <a:pt x="83" y="424"/>
                    <a:pt x="88" y="431"/>
                    <a:pt x="88" y="431"/>
                  </a:cubicBezTo>
                  <a:cubicBezTo>
                    <a:pt x="88" y="431"/>
                    <a:pt x="92" y="437"/>
                    <a:pt x="86" y="441"/>
                  </a:cubicBezTo>
                  <a:cubicBezTo>
                    <a:pt x="80" y="445"/>
                    <a:pt x="69" y="450"/>
                    <a:pt x="69" y="450"/>
                  </a:cubicBezTo>
                  <a:cubicBezTo>
                    <a:pt x="69" y="450"/>
                    <a:pt x="64" y="453"/>
                    <a:pt x="66" y="455"/>
                  </a:cubicBezTo>
                  <a:cubicBezTo>
                    <a:pt x="67" y="456"/>
                    <a:pt x="71" y="455"/>
                    <a:pt x="72" y="454"/>
                  </a:cubicBezTo>
                  <a:cubicBezTo>
                    <a:pt x="73" y="453"/>
                    <a:pt x="77" y="452"/>
                    <a:pt x="77" y="452"/>
                  </a:cubicBezTo>
                  <a:cubicBezTo>
                    <a:pt x="77" y="452"/>
                    <a:pt x="80" y="453"/>
                    <a:pt x="77" y="455"/>
                  </a:cubicBezTo>
                  <a:cubicBezTo>
                    <a:pt x="75" y="458"/>
                    <a:pt x="69" y="460"/>
                    <a:pt x="69" y="460"/>
                  </a:cubicBezTo>
                  <a:cubicBezTo>
                    <a:pt x="69" y="463"/>
                    <a:pt x="69" y="463"/>
                    <a:pt x="69" y="463"/>
                  </a:cubicBezTo>
                  <a:cubicBezTo>
                    <a:pt x="97" y="466"/>
                    <a:pt x="97" y="466"/>
                    <a:pt x="97" y="466"/>
                  </a:cubicBezTo>
                  <a:cubicBezTo>
                    <a:pt x="188" y="476"/>
                    <a:pt x="188" y="476"/>
                    <a:pt x="188" y="476"/>
                  </a:cubicBezTo>
                  <a:cubicBezTo>
                    <a:pt x="188" y="476"/>
                    <a:pt x="193" y="476"/>
                    <a:pt x="193" y="478"/>
                  </a:cubicBezTo>
                  <a:cubicBezTo>
                    <a:pt x="198" y="484"/>
                    <a:pt x="203" y="478"/>
                    <a:pt x="203" y="478"/>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21" name="Freeform 26"/>
            <p:cNvSpPr/>
            <p:nvPr/>
          </p:nvSpPr>
          <p:spPr bwMode="auto">
            <a:xfrm>
              <a:off x="2003" y="1900"/>
              <a:ext cx="757" cy="473"/>
            </a:xfrm>
            <a:custGeom>
              <a:avLst/>
              <a:gdLst>
                <a:gd name="T0" fmla="*/ 639 w 442"/>
                <a:gd name="T1" fmla="*/ 0 h 276"/>
                <a:gd name="T2" fmla="*/ 536 w 442"/>
                <a:gd name="T3" fmla="*/ 103 h 276"/>
                <a:gd name="T4" fmla="*/ 522 w 442"/>
                <a:gd name="T5" fmla="*/ 82 h 276"/>
                <a:gd name="T6" fmla="*/ 490 w 442"/>
                <a:gd name="T7" fmla="*/ 70 h 276"/>
                <a:gd name="T8" fmla="*/ 420 w 442"/>
                <a:gd name="T9" fmla="*/ 103 h 276"/>
                <a:gd name="T10" fmla="*/ 387 w 442"/>
                <a:gd name="T11" fmla="*/ 129 h 276"/>
                <a:gd name="T12" fmla="*/ 367 w 442"/>
                <a:gd name="T13" fmla="*/ 159 h 276"/>
                <a:gd name="T14" fmla="*/ 343 w 442"/>
                <a:gd name="T15" fmla="*/ 206 h 276"/>
                <a:gd name="T16" fmla="*/ 313 w 442"/>
                <a:gd name="T17" fmla="*/ 218 h 276"/>
                <a:gd name="T18" fmla="*/ 317 w 442"/>
                <a:gd name="T19" fmla="*/ 238 h 276"/>
                <a:gd name="T20" fmla="*/ 301 w 442"/>
                <a:gd name="T21" fmla="*/ 267 h 276"/>
                <a:gd name="T22" fmla="*/ 305 w 442"/>
                <a:gd name="T23" fmla="*/ 293 h 276"/>
                <a:gd name="T24" fmla="*/ 281 w 442"/>
                <a:gd name="T25" fmla="*/ 320 h 276"/>
                <a:gd name="T26" fmla="*/ 223 w 442"/>
                <a:gd name="T27" fmla="*/ 353 h 276"/>
                <a:gd name="T28" fmla="*/ 178 w 442"/>
                <a:gd name="T29" fmla="*/ 370 h 276"/>
                <a:gd name="T30" fmla="*/ 161 w 442"/>
                <a:gd name="T31" fmla="*/ 387 h 276"/>
                <a:gd name="T32" fmla="*/ 103 w 442"/>
                <a:gd name="T33" fmla="*/ 437 h 276"/>
                <a:gd name="T34" fmla="*/ 108 w 442"/>
                <a:gd name="T35" fmla="*/ 476 h 276"/>
                <a:gd name="T36" fmla="*/ 82 w 442"/>
                <a:gd name="T37" fmla="*/ 487 h 276"/>
                <a:gd name="T38" fmla="*/ 53 w 442"/>
                <a:gd name="T39" fmla="*/ 487 h 276"/>
                <a:gd name="T40" fmla="*/ 0 w 442"/>
                <a:gd name="T41" fmla="*/ 518 h 276"/>
                <a:gd name="T42" fmla="*/ 404 w 442"/>
                <a:gd name="T43" fmla="*/ 757 h 276"/>
                <a:gd name="T44" fmla="*/ 695 w 442"/>
                <a:gd name="T45" fmla="*/ 811 h 276"/>
                <a:gd name="T46" fmla="*/ 1296 w 442"/>
                <a:gd name="T47" fmla="*/ 129 h 276"/>
                <a:gd name="T48" fmla="*/ 639 w 442"/>
                <a:gd name="T49" fmla="*/ 0 h 2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2"/>
                <a:gd name="T76" fmla="*/ 0 h 276"/>
                <a:gd name="T77" fmla="*/ 442 w 442"/>
                <a:gd name="T78" fmla="*/ 276 h 2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2" h="276">
                  <a:moveTo>
                    <a:pt x="218" y="0"/>
                  </a:moveTo>
                  <a:cubicBezTo>
                    <a:pt x="183" y="35"/>
                    <a:pt x="183" y="35"/>
                    <a:pt x="183" y="35"/>
                  </a:cubicBezTo>
                  <a:cubicBezTo>
                    <a:pt x="183" y="35"/>
                    <a:pt x="178" y="32"/>
                    <a:pt x="178" y="28"/>
                  </a:cubicBezTo>
                  <a:cubicBezTo>
                    <a:pt x="178" y="24"/>
                    <a:pt x="178" y="25"/>
                    <a:pt x="167" y="24"/>
                  </a:cubicBezTo>
                  <a:cubicBezTo>
                    <a:pt x="156" y="23"/>
                    <a:pt x="145" y="31"/>
                    <a:pt x="143" y="35"/>
                  </a:cubicBezTo>
                  <a:cubicBezTo>
                    <a:pt x="140" y="39"/>
                    <a:pt x="136" y="41"/>
                    <a:pt x="132" y="44"/>
                  </a:cubicBezTo>
                  <a:cubicBezTo>
                    <a:pt x="129" y="46"/>
                    <a:pt x="125" y="50"/>
                    <a:pt x="125" y="54"/>
                  </a:cubicBezTo>
                  <a:cubicBezTo>
                    <a:pt x="124" y="57"/>
                    <a:pt x="121" y="63"/>
                    <a:pt x="117" y="70"/>
                  </a:cubicBezTo>
                  <a:cubicBezTo>
                    <a:pt x="113" y="76"/>
                    <a:pt x="107" y="74"/>
                    <a:pt x="107" y="74"/>
                  </a:cubicBezTo>
                  <a:cubicBezTo>
                    <a:pt x="107" y="74"/>
                    <a:pt x="111" y="76"/>
                    <a:pt x="108" y="81"/>
                  </a:cubicBezTo>
                  <a:cubicBezTo>
                    <a:pt x="105" y="85"/>
                    <a:pt x="103" y="86"/>
                    <a:pt x="103" y="91"/>
                  </a:cubicBezTo>
                  <a:cubicBezTo>
                    <a:pt x="103" y="95"/>
                    <a:pt x="101" y="98"/>
                    <a:pt x="104" y="100"/>
                  </a:cubicBezTo>
                  <a:cubicBezTo>
                    <a:pt x="107" y="101"/>
                    <a:pt x="105" y="108"/>
                    <a:pt x="96" y="109"/>
                  </a:cubicBezTo>
                  <a:cubicBezTo>
                    <a:pt x="87" y="111"/>
                    <a:pt x="79" y="115"/>
                    <a:pt x="76" y="120"/>
                  </a:cubicBezTo>
                  <a:cubicBezTo>
                    <a:pt x="74" y="124"/>
                    <a:pt x="66" y="126"/>
                    <a:pt x="61" y="126"/>
                  </a:cubicBezTo>
                  <a:cubicBezTo>
                    <a:pt x="55" y="132"/>
                    <a:pt x="55" y="132"/>
                    <a:pt x="55" y="132"/>
                  </a:cubicBezTo>
                  <a:cubicBezTo>
                    <a:pt x="55" y="132"/>
                    <a:pt x="32" y="143"/>
                    <a:pt x="35" y="149"/>
                  </a:cubicBezTo>
                  <a:cubicBezTo>
                    <a:pt x="37" y="156"/>
                    <a:pt x="36" y="160"/>
                    <a:pt x="37" y="162"/>
                  </a:cubicBezTo>
                  <a:cubicBezTo>
                    <a:pt x="37" y="164"/>
                    <a:pt x="31" y="169"/>
                    <a:pt x="28" y="166"/>
                  </a:cubicBezTo>
                  <a:cubicBezTo>
                    <a:pt x="28" y="166"/>
                    <a:pt x="23" y="172"/>
                    <a:pt x="18" y="166"/>
                  </a:cubicBezTo>
                  <a:cubicBezTo>
                    <a:pt x="18" y="166"/>
                    <a:pt x="5" y="170"/>
                    <a:pt x="0" y="176"/>
                  </a:cubicBezTo>
                  <a:cubicBezTo>
                    <a:pt x="138" y="258"/>
                    <a:pt x="138" y="258"/>
                    <a:pt x="138" y="258"/>
                  </a:cubicBezTo>
                  <a:cubicBezTo>
                    <a:pt x="237" y="276"/>
                    <a:pt x="237" y="276"/>
                    <a:pt x="237" y="276"/>
                  </a:cubicBezTo>
                  <a:cubicBezTo>
                    <a:pt x="442" y="44"/>
                    <a:pt x="442" y="44"/>
                    <a:pt x="442" y="44"/>
                  </a:cubicBezTo>
                  <a:lnTo>
                    <a:pt x="218" y="0"/>
                  </a:ln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22" name="Freeform 27"/>
            <p:cNvSpPr/>
            <p:nvPr/>
          </p:nvSpPr>
          <p:spPr bwMode="auto">
            <a:xfrm>
              <a:off x="2635" y="2078"/>
              <a:ext cx="1152" cy="814"/>
            </a:xfrm>
            <a:custGeom>
              <a:avLst/>
              <a:gdLst>
                <a:gd name="T0" fmla="*/ 1922 w 673"/>
                <a:gd name="T1" fmla="*/ 470 h 475"/>
                <a:gd name="T2" fmla="*/ 1837 w 673"/>
                <a:gd name="T3" fmla="*/ 428 h 475"/>
                <a:gd name="T4" fmla="*/ 1725 w 673"/>
                <a:gd name="T5" fmla="*/ 428 h 475"/>
                <a:gd name="T6" fmla="*/ 1667 w 673"/>
                <a:gd name="T7" fmla="*/ 437 h 475"/>
                <a:gd name="T8" fmla="*/ 1623 w 673"/>
                <a:gd name="T9" fmla="*/ 404 h 475"/>
                <a:gd name="T10" fmla="*/ 1577 w 673"/>
                <a:gd name="T11" fmla="*/ 423 h 475"/>
                <a:gd name="T12" fmla="*/ 1511 w 673"/>
                <a:gd name="T13" fmla="*/ 411 h 475"/>
                <a:gd name="T14" fmla="*/ 1458 w 673"/>
                <a:gd name="T15" fmla="*/ 416 h 475"/>
                <a:gd name="T16" fmla="*/ 1416 w 673"/>
                <a:gd name="T17" fmla="*/ 370 h 475"/>
                <a:gd name="T18" fmla="*/ 1388 w 673"/>
                <a:gd name="T19" fmla="*/ 384 h 475"/>
                <a:gd name="T20" fmla="*/ 1337 w 673"/>
                <a:gd name="T21" fmla="*/ 362 h 475"/>
                <a:gd name="T22" fmla="*/ 1296 w 673"/>
                <a:gd name="T23" fmla="*/ 329 h 475"/>
                <a:gd name="T24" fmla="*/ 1207 w 673"/>
                <a:gd name="T25" fmla="*/ 296 h 475"/>
                <a:gd name="T26" fmla="*/ 955 w 673"/>
                <a:gd name="T27" fmla="*/ 0 h 475"/>
                <a:gd name="T28" fmla="*/ 0 w 673"/>
                <a:gd name="T29" fmla="*/ 511 h 475"/>
                <a:gd name="T30" fmla="*/ 21 w 673"/>
                <a:gd name="T31" fmla="*/ 564 h 475"/>
                <a:gd name="T32" fmla="*/ 70 w 673"/>
                <a:gd name="T33" fmla="*/ 651 h 475"/>
                <a:gd name="T34" fmla="*/ 82 w 673"/>
                <a:gd name="T35" fmla="*/ 752 h 475"/>
                <a:gd name="T36" fmla="*/ 108 w 673"/>
                <a:gd name="T37" fmla="*/ 864 h 475"/>
                <a:gd name="T38" fmla="*/ 169 w 673"/>
                <a:gd name="T39" fmla="*/ 905 h 475"/>
                <a:gd name="T40" fmla="*/ 334 w 673"/>
                <a:gd name="T41" fmla="*/ 848 h 475"/>
                <a:gd name="T42" fmla="*/ 445 w 673"/>
                <a:gd name="T43" fmla="*/ 843 h 475"/>
                <a:gd name="T44" fmla="*/ 534 w 673"/>
                <a:gd name="T45" fmla="*/ 867 h 475"/>
                <a:gd name="T46" fmla="*/ 584 w 673"/>
                <a:gd name="T47" fmla="*/ 943 h 475"/>
                <a:gd name="T48" fmla="*/ 613 w 673"/>
                <a:gd name="T49" fmla="*/ 1050 h 475"/>
                <a:gd name="T50" fmla="*/ 638 w 673"/>
                <a:gd name="T51" fmla="*/ 1160 h 475"/>
                <a:gd name="T52" fmla="*/ 621 w 673"/>
                <a:gd name="T53" fmla="*/ 1260 h 475"/>
                <a:gd name="T54" fmla="*/ 662 w 673"/>
                <a:gd name="T55" fmla="*/ 1337 h 475"/>
                <a:gd name="T56" fmla="*/ 815 w 673"/>
                <a:gd name="T57" fmla="*/ 1366 h 475"/>
                <a:gd name="T58" fmla="*/ 906 w 673"/>
                <a:gd name="T59" fmla="*/ 1333 h 475"/>
                <a:gd name="T60" fmla="*/ 984 w 673"/>
                <a:gd name="T61" fmla="*/ 1189 h 475"/>
                <a:gd name="T62" fmla="*/ 882 w 673"/>
                <a:gd name="T63" fmla="*/ 1342 h 475"/>
                <a:gd name="T64" fmla="*/ 902 w 673"/>
                <a:gd name="T65" fmla="*/ 1242 h 475"/>
                <a:gd name="T66" fmla="*/ 906 w 673"/>
                <a:gd name="T67" fmla="*/ 1206 h 475"/>
                <a:gd name="T68" fmla="*/ 984 w 673"/>
                <a:gd name="T69" fmla="*/ 1181 h 475"/>
                <a:gd name="T70" fmla="*/ 1025 w 673"/>
                <a:gd name="T71" fmla="*/ 1143 h 475"/>
                <a:gd name="T72" fmla="*/ 1131 w 673"/>
                <a:gd name="T73" fmla="*/ 1092 h 475"/>
                <a:gd name="T74" fmla="*/ 1061 w 673"/>
                <a:gd name="T75" fmla="*/ 1143 h 475"/>
                <a:gd name="T76" fmla="*/ 1193 w 673"/>
                <a:gd name="T77" fmla="*/ 1086 h 475"/>
                <a:gd name="T78" fmla="*/ 1227 w 673"/>
                <a:gd name="T79" fmla="*/ 1042 h 475"/>
                <a:gd name="T80" fmla="*/ 1198 w 673"/>
                <a:gd name="T81" fmla="*/ 1081 h 475"/>
                <a:gd name="T82" fmla="*/ 1268 w 673"/>
                <a:gd name="T83" fmla="*/ 1066 h 475"/>
                <a:gd name="T84" fmla="*/ 1345 w 673"/>
                <a:gd name="T85" fmla="*/ 1045 h 475"/>
                <a:gd name="T86" fmla="*/ 1458 w 673"/>
                <a:gd name="T87" fmla="*/ 1020 h 475"/>
                <a:gd name="T88" fmla="*/ 1499 w 673"/>
                <a:gd name="T89" fmla="*/ 1001 h 475"/>
                <a:gd name="T90" fmla="*/ 1573 w 673"/>
                <a:gd name="T91" fmla="*/ 934 h 475"/>
                <a:gd name="T92" fmla="*/ 1551 w 673"/>
                <a:gd name="T93" fmla="*/ 975 h 475"/>
                <a:gd name="T94" fmla="*/ 1684 w 673"/>
                <a:gd name="T95" fmla="*/ 960 h 475"/>
                <a:gd name="T96" fmla="*/ 1753 w 673"/>
                <a:gd name="T97" fmla="*/ 910 h 475"/>
                <a:gd name="T98" fmla="*/ 1849 w 673"/>
                <a:gd name="T99" fmla="*/ 805 h 475"/>
                <a:gd name="T100" fmla="*/ 1866 w 673"/>
                <a:gd name="T101" fmla="*/ 679 h 475"/>
                <a:gd name="T102" fmla="*/ 1963 w 673"/>
                <a:gd name="T103" fmla="*/ 478 h 47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3"/>
                <a:gd name="T157" fmla="*/ 0 h 475"/>
                <a:gd name="T158" fmla="*/ 673 w 673"/>
                <a:gd name="T159" fmla="*/ 475 h 47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3" h="475">
                  <a:moveTo>
                    <a:pt x="670" y="163"/>
                  </a:moveTo>
                  <a:cubicBezTo>
                    <a:pt x="666" y="161"/>
                    <a:pt x="666" y="161"/>
                    <a:pt x="666" y="161"/>
                  </a:cubicBezTo>
                  <a:cubicBezTo>
                    <a:pt x="659" y="158"/>
                    <a:pt x="659" y="158"/>
                    <a:pt x="659" y="158"/>
                  </a:cubicBezTo>
                  <a:cubicBezTo>
                    <a:pt x="659" y="159"/>
                    <a:pt x="657" y="160"/>
                    <a:pt x="656" y="160"/>
                  </a:cubicBezTo>
                  <a:cubicBezTo>
                    <a:pt x="654" y="161"/>
                    <a:pt x="650" y="160"/>
                    <a:pt x="646" y="156"/>
                  </a:cubicBezTo>
                  <a:cubicBezTo>
                    <a:pt x="643" y="154"/>
                    <a:pt x="641" y="151"/>
                    <a:pt x="640" y="150"/>
                  </a:cubicBezTo>
                  <a:cubicBezTo>
                    <a:pt x="637" y="147"/>
                    <a:pt x="634" y="146"/>
                    <a:pt x="631" y="146"/>
                  </a:cubicBezTo>
                  <a:cubicBezTo>
                    <a:pt x="630" y="146"/>
                    <a:pt x="629" y="146"/>
                    <a:pt x="627" y="146"/>
                  </a:cubicBezTo>
                  <a:cubicBezTo>
                    <a:pt x="627" y="146"/>
                    <a:pt x="627" y="146"/>
                    <a:pt x="627" y="146"/>
                  </a:cubicBezTo>
                  <a:cubicBezTo>
                    <a:pt x="622" y="146"/>
                    <a:pt x="617" y="146"/>
                    <a:pt x="614" y="146"/>
                  </a:cubicBezTo>
                  <a:cubicBezTo>
                    <a:pt x="607" y="146"/>
                    <a:pt x="610" y="147"/>
                    <a:pt x="603" y="146"/>
                  </a:cubicBezTo>
                  <a:cubicBezTo>
                    <a:pt x="596" y="146"/>
                    <a:pt x="594" y="146"/>
                    <a:pt x="589" y="146"/>
                  </a:cubicBezTo>
                  <a:cubicBezTo>
                    <a:pt x="586" y="146"/>
                    <a:pt x="582" y="147"/>
                    <a:pt x="578" y="148"/>
                  </a:cubicBezTo>
                  <a:cubicBezTo>
                    <a:pt x="575" y="149"/>
                    <a:pt x="572" y="149"/>
                    <a:pt x="571" y="149"/>
                  </a:cubicBezTo>
                  <a:cubicBezTo>
                    <a:pt x="571" y="149"/>
                    <a:pt x="571" y="149"/>
                    <a:pt x="571" y="149"/>
                  </a:cubicBezTo>
                  <a:cubicBezTo>
                    <a:pt x="570" y="149"/>
                    <a:pt x="570" y="149"/>
                    <a:pt x="569" y="149"/>
                  </a:cubicBezTo>
                  <a:cubicBezTo>
                    <a:pt x="566" y="149"/>
                    <a:pt x="566" y="147"/>
                    <a:pt x="567" y="145"/>
                  </a:cubicBezTo>
                  <a:cubicBezTo>
                    <a:pt x="568" y="144"/>
                    <a:pt x="567" y="142"/>
                    <a:pt x="564" y="141"/>
                  </a:cubicBezTo>
                  <a:cubicBezTo>
                    <a:pt x="564" y="141"/>
                    <a:pt x="563" y="141"/>
                    <a:pt x="561" y="141"/>
                  </a:cubicBezTo>
                  <a:cubicBezTo>
                    <a:pt x="558" y="140"/>
                    <a:pt x="556" y="140"/>
                    <a:pt x="554" y="138"/>
                  </a:cubicBezTo>
                  <a:cubicBezTo>
                    <a:pt x="552" y="137"/>
                    <a:pt x="551" y="136"/>
                    <a:pt x="549" y="136"/>
                  </a:cubicBezTo>
                  <a:cubicBezTo>
                    <a:pt x="546" y="137"/>
                    <a:pt x="543" y="139"/>
                    <a:pt x="542" y="142"/>
                  </a:cubicBezTo>
                  <a:cubicBezTo>
                    <a:pt x="541" y="142"/>
                    <a:pt x="541" y="142"/>
                    <a:pt x="541" y="142"/>
                  </a:cubicBezTo>
                  <a:cubicBezTo>
                    <a:pt x="540" y="144"/>
                    <a:pt x="539" y="144"/>
                    <a:pt x="538" y="144"/>
                  </a:cubicBezTo>
                  <a:cubicBezTo>
                    <a:pt x="536" y="145"/>
                    <a:pt x="535" y="145"/>
                    <a:pt x="535" y="143"/>
                  </a:cubicBezTo>
                  <a:cubicBezTo>
                    <a:pt x="535" y="141"/>
                    <a:pt x="536" y="139"/>
                    <a:pt x="532" y="140"/>
                  </a:cubicBezTo>
                  <a:cubicBezTo>
                    <a:pt x="530" y="140"/>
                    <a:pt x="529" y="141"/>
                    <a:pt x="527" y="142"/>
                  </a:cubicBezTo>
                  <a:cubicBezTo>
                    <a:pt x="524" y="143"/>
                    <a:pt x="520" y="142"/>
                    <a:pt x="516" y="140"/>
                  </a:cubicBezTo>
                  <a:cubicBezTo>
                    <a:pt x="515" y="140"/>
                    <a:pt x="515" y="140"/>
                    <a:pt x="515" y="140"/>
                  </a:cubicBezTo>
                  <a:cubicBezTo>
                    <a:pt x="514" y="140"/>
                    <a:pt x="514" y="140"/>
                    <a:pt x="513" y="140"/>
                  </a:cubicBezTo>
                  <a:cubicBezTo>
                    <a:pt x="512" y="140"/>
                    <a:pt x="511" y="140"/>
                    <a:pt x="510" y="140"/>
                  </a:cubicBezTo>
                  <a:cubicBezTo>
                    <a:pt x="507" y="141"/>
                    <a:pt x="503" y="142"/>
                    <a:pt x="498" y="142"/>
                  </a:cubicBezTo>
                  <a:cubicBezTo>
                    <a:pt x="493" y="142"/>
                    <a:pt x="493" y="139"/>
                    <a:pt x="492" y="136"/>
                  </a:cubicBezTo>
                  <a:cubicBezTo>
                    <a:pt x="492" y="135"/>
                    <a:pt x="492" y="134"/>
                    <a:pt x="492" y="133"/>
                  </a:cubicBezTo>
                  <a:cubicBezTo>
                    <a:pt x="492" y="131"/>
                    <a:pt x="492" y="129"/>
                    <a:pt x="492" y="127"/>
                  </a:cubicBezTo>
                  <a:cubicBezTo>
                    <a:pt x="491" y="125"/>
                    <a:pt x="489" y="124"/>
                    <a:pt x="483" y="126"/>
                  </a:cubicBezTo>
                  <a:cubicBezTo>
                    <a:pt x="481" y="127"/>
                    <a:pt x="480" y="127"/>
                    <a:pt x="479" y="128"/>
                  </a:cubicBezTo>
                  <a:cubicBezTo>
                    <a:pt x="478" y="130"/>
                    <a:pt x="477" y="133"/>
                    <a:pt x="476" y="132"/>
                  </a:cubicBezTo>
                  <a:cubicBezTo>
                    <a:pt x="475" y="133"/>
                    <a:pt x="476" y="134"/>
                    <a:pt x="475" y="132"/>
                  </a:cubicBezTo>
                  <a:cubicBezTo>
                    <a:pt x="475" y="132"/>
                    <a:pt x="474" y="131"/>
                    <a:pt x="474" y="131"/>
                  </a:cubicBezTo>
                  <a:cubicBezTo>
                    <a:pt x="471" y="127"/>
                    <a:pt x="466" y="125"/>
                    <a:pt x="462" y="124"/>
                  </a:cubicBezTo>
                  <a:cubicBezTo>
                    <a:pt x="460" y="124"/>
                    <a:pt x="459" y="124"/>
                    <a:pt x="458" y="124"/>
                  </a:cubicBezTo>
                  <a:cubicBezTo>
                    <a:pt x="458" y="124"/>
                    <a:pt x="458" y="124"/>
                    <a:pt x="457" y="124"/>
                  </a:cubicBezTo>
                  <a:cubicBezTo>
                    <a:pt x="457" y="124"/>
                    <a:pt x="457" y="124"/>
                    <a:pt x="456" y="123"/>
                  </a:cubicBezTo>
                  <a:cubicBezTo>
                    <a:pt x="455" y="122"/>
                    <a:pt x="453" y="121"/>
                    <a:pt x="450" y="120"/>
                  </a:cubicBezTo>
                  <a:cubicBezTo>
                    <a:pt x="449" y="120"/>
                    <a:pt x="449" y="120"/>
                    <a:pt x="449" y="120"/>
                  </a:cubicBezTo>
                  <a:cubicBezTo>
                    <a:pt x="449" y="120"/>
                    <a:pt x="448" y="120"/>
                    <a:pt x="448" y="120"/>
                  </a:cubicBezTo>
                  <a:cubicBezTo>
                    <a:pt x="442" y="119"/>
                    <a:pt x="442" y="113"/>
                    <a:pt x="442" y="112"/>
                  </a:cubicBezTo>
                  <a:cubicBezTo>
                    <a:pt x="442" y="111"/>
                    <a:pt x="441" y="108"/>
                    <a:pt x="438" y="106"/>
                  </a:cubicBezTo>
                  <a:cubicBezTo>
                    <a:pt x="437" y="105"/>
                    <a:pt x="435" y="105"/>
                    <a:pt x="433" y="104"/>
                  </a:cubicBezTo>
                  <a:cubicBezTo>
                    <a:pt x="433" y="104"/>
                    <a:pt x="432" y="104"/>
                    <a:pt x="432" y="104"/>
                  </a:cubicBezTo>
                  <a:cubicBezTo>
                    <a:pt x="425" y="104"/>
                    <a:pt x="415" y="102"/>
                    <a:pt x="412" y="101"/>
                  </a:cubicBezTo>
                  <a:cubicBezTo>
                    <a:pt x="411" y="101"/>
                    <a:pt x="410" y="100"/>
                    <a:pt x="410" y="100"/>
                  </a:cubicBezTo>
                  <a:cubicBezTo>
                    <a:pt x="408" y="100"/>
                    <a:pt x="407" y="99"/>
                    <a:pt x="407" y="99"/>
                  </a:cubicBezTo>
                  <a:cubicBezTo>
                    <a:pt x="465" y="18"/>
                    <a:pt x="465" y="18"/>
                    <a:pt x="465" y="18"/>
                  </a:cubicBezTo>
                  <a:cubicBezTo>
                    <a:pt x="326" y="0"/>
                    <a:pt x="326" y="0"/>
                    <a:pt x="326" y="0"/>
                  </a:cubicBezTo>
                  <a:cubicBezTo>
                    <a:pt x="177" y="188"/>
                    <a:pt x="177" y="188"/>
                    <a:pt x="177" y="188"/>
                  </a:cubicBezTo>
                  <a:cubicBezTo>
                    <a:pt x="8" y="167"/>
                    <a:pt x="8" y="167"/>
                    <a:pt x="8" y="167"/>
                  </a:cubicBezTo>
                  <a:cubicBezTo>
                    <a:pt x="2" y="174"/>
                    <a:pt x="2" y="174"/>
                    <a:pt x="2" y="174"/>
                  </a:cubicBezTo>
                  <a:cubicBezTo>
                    <a:pt x="0" y="174"/>
                    <a:pt x="0" y="174"/>
                    <a:pt x="0" y="174"/>
                  </a:cubicBezTo>
                  <a:cubicBezTo>
                    <a:pt x="1" y="175"/>
                    <a:pt x="3" y="176"/>
                    <a:pt x="2" y="177"/>
                  </a:cubicBezTo>
                  <a:cubicBezTo>
                    <a:pt x="2" y="178"/>
                    <a:pt x="0" y="181"/>
                    <a:pt x="0" y="181"/>
                  </a:cubicBezTo>
                  <a:cubicBezTo>
                    <a:pt x="2" y="189"/>
                    <a:pt x="2" y="189"/>
                    <a:pt x="2" y="189"/>
                  </a:cubicBezTo>
                  <a:cubicBezTo>
                    <a:pt x="2" y="189"/>
                    <a:pt x="5" y="191"/>
                    <a:pt x="7" y="192"/>
                  </a:cubicBezTo>
                  <a:cubicBezTo>
                    <a:pt x="10" y="192"/>
                    <a:pt x="15" y="199"/>
                    <a:pt x="15" y="204"/>
                  </a:cubicBezTo>
                  <a:cubicBezTo>
                    <a:pt x="14" y="208"/>
                    <a:pt x="14" y="210"/>
                    <a:pt x="16" y="212"/>
                  </a:cubicBezTo>
                  <a:cubicBezTo>
                    <a:pt x="18" y="214"/>
                    <a:pt x="22" y="220"/>
                    <a:pt x="22" y="221"/>
                  </a:cubicBezTo>
                  <a:cubicBezTo>
                    <a:pt x="21" y="222"/>
                    <a:pt x="23" y="222"/>
                    <a:pt x="24" y="222"/>
                  </a:cubicBezTo>
                  <a:cubicBezTo>
                    <a:pt x="25" y="222"/>
                    <a:pt x="26" y="223"/>
                    <a:pt x="26" y="224"/>
                  </a:cubicBezTo>
                  <a:cubicBezTo>
                    <a:pt x="26" y="226"/>
                    <a:pt x="26" y="228"/>
                    <a:pt x="29" y="230"/>
                  </a:cubicBezTo>
                  <a:cubicBezTo>
                    <a:pt x="32" y="232"/>
                    <a:pt x="36" y="236"/>
                    <a:pt x="34" y="239"/>
                  </a:cubicBezTo>
                  <a:cubicBezTo>
                    <a:pt x="33" y="242"/>
                    <a:pt x="29" y="253"/>
                    <a:pt x="28" y="256"/>
                  </a:cubicBezTo>
                  <a:cubicBezTo>
                    <a:pt x="27" y="260"/>
                    <a:pt x="25" y="268"/>
                    <a:pt x="24" y="271"/>
                  </a:cubicBezTo>
                  <a:cubicBezTo>
                    <a:pt x="22" y="274"/>
                    <a:pt x="23" y="278"/>
                    <a:pt x="23" y="278"/>
                  </a:cubicBezTo>
                  <a:cubicBezTo>
                    <a:pt x="24" y="279"/>
                    <a:pt x="23" y="282"/>
                    <a:pt x="25" y="286"/>
                  </a:cubicBezTo>
                  <a:cubicBezTo>
                    <a:pt x="28" y="290"/>
                    <a:pt x="34" y="294"/>
                    <a:pt x="37" y="294"/>
                  </a:cubicBezTo>
                  <a:cubicBezTo>
                    <a:pt x="42" y="299"/>
                    <a:pt x="42" y="299"/>
                    <a:pt x="42" y="299"/>
                  </a:cubicBezTo>
                  <a:cubicBezTo>
                    <a:pt x="42" y="299"/>
                    <a:pt x="47" y="300"/>
                    <a:pt x="49" y="300"/>
                  </a:cubicBezTo>
                  <a:cubicBezTo>
                    <a:pt x="49" y="300"/>
                    <a:pt x="51" y="303"/>
                    <a:pt x="55" y="303"/>
                  </a:cubicBezTo>
                  <a:cubicBezTo>
                    <a:pt x="58" y="304"/>
                    <a:pt x="57" y="307"/>
                    <a:pt x="58" y="308"/>
                  </a:cubicBezTo>
                  <a:cubicBezTo>
                    <a:pt x="59" y="310"/>
                    <a:pt x="63" y="316"/>
                    <a:pt x="69" y="316"/>
                  </a:cubicBezTo>
                  <a:cubicBezTo>
                    <a:pt x="75" y="315"/>
                    <a:pt x="81" y="309"/>
                    <a:pt x="85" y="307"/>
                  </a:cubicBezTo>
                  <a:cubicBezTo>
                    <a:pt x="90" y="306"/>
                    <a:pt x="98" y="300"/>
                    <a:pt x="100" y="297"/>
                  </a:cubicBezTo>
                  <a:cubicBezTo>
                    <a:pt x="102" y="294"/>
                    <a:pt x="108" y="290"/>
                    <a:pt x="114" y="289"/>
                  </a:cubicBezTo>
                  <a:cubicBezTo>
                    <a:pt x="119" y="287"/>
                    <a:pt x="124" y="283"/>
                    <a:pt x="124" y="283"/>
                  </a:cubicBezTo>
                  <a:cubicBezTo>
                    <a:pt x="124" y="283"/>
                    <a:pt x="133" y="279"/>
                    <a:pt x="137" y="282"/>
                  </a:cubicBezTo>
                  <a:cubicBezTo>
                    <a:pt x="142" y="285"/>
                    <a:pt x="147" y="284"/>
                    <a:pt x="147" y="284"/>
                  </a:cubicBezTo>
                  <a:cubicBezTo>
                    <a:pt x="147" y="284"/>
                    <a:pt x="147" y="286"/>
                    <a:pt x="152" y="287"/>
                  </a:cubicBezTo>
                  <a:cubicBezTo>
                    <a:pt x="157" y="288"/>
                    <a:pt x="162" y="289"/>
                    <a:pt x="161" y="290"/>
                  </a:cubicBezTo>
                  <a:cubicBezTo>
                    <a:pt x="161" y="290"/>
                    <a:pt x="167" y="288"/>
                    <a:pt x="168" y="291"/>
                  </a:cubicBezTo>
                  <a:cubicBezTo>
                    <a:pt x="169" y="293"/>
                    <a:pt x="173" y="292"/>
                    <a:pt x="173" y="291"/>
                  </a:cubicBezTo>
                  <a:cubicBezTo>
                    <a:pt x="174" y="291"/>
                    <a:pt x="179" y="292"/>
                    <a:pt x="182" y="295"/>
                  </a:cubicBezTo>
                  <a:cubicBezTo>
                    <a:pt x="185" y="298"/>
                    <a:pt x="189" y="299"/>
                    <a:pt x="192" y="300"/>
                  </a:cubicBezTo>
                  <a:cubicBezTo>
                    <a:pt x="195" y="301"/>
                    <a:pt x="197" y="301"/>
                    <a:pt x="196" y="305"/>
                  </a:cubicBezTo>
                  <a:cubicBezTo>
                    <a:pt x="195" y="308"/>
                    <a:pt x="202" y="314"/>
                    <a:pt x="204" y="316"/>
                  </a:cubicBezTo>
                  <a:cubicBezTo>
                    <a:pt x="206" y="317"/>
                    <a:pt x="203" y="322"/>
                    <a:pt x="199" y="321"/>
                  </a:cubicBezTo>
                  <a:cubicBezTo>
                    <a:pt x="199" y="321"/>
                    <a:pt x="213" y="330"/>
                    <a:pt x="205" y="335"/>
                  </a:cubicBezTo>
                  <a:cubicBezTo>
                    <a:pt x="205" y="335"/>
                    <a:pt x="204" y="336"/>
                    <a:pt x="204" y="338"/>
                  </a:cubicBezTo>
                  <a:cubicBezTo>
                    <a:pt x="205" y="340"/>
                    <a:pt x="207" y="350"/>
                    <a:pt x="207" y="353"/>
                  </a:cubicBezTo>
                  <a:cubicBezTo>
                    <a:pt x="207" y="356"/>
                    <a:pt x="208" y="357"/>
                    <a:pt x="209" y="358"/>
                  </a:cubicBezTo>
                  <a:cubicBezTo>
                    <a:pt x="209" y="358"/>
                    <a:pt x="208" y="360"/>
                    <a:pt x="208" y="362"/>
                  </a:cubicBezTo>
                  <a:cubicBezTo>
                    <a:pt x="207" y="363"/>
                    <a:pt x="209" y="377"/>
                    <a:pt x="209" y="377"/>
                  </a:cubicBezTo>
                  <a:cubicBezTo>
                    <a:pt x="209" y="377"/>
                    <a:pt x="208" y="382"/>
                    <a:pt x="211" y="384"/>
                  </a:cubicBezTo>
                  <a:cubicBezTo>
                    <a:pt x="215" y="387"/>
                    <a:pt x="222" y="390"/>
                    <a:pt x="218" y="395"/>
                  </a:cubicBezTo>
                  <a:cubicBezTo>
                    <a:pt x="215" y="400"/>
                    <a:pt x="212" y="405"/>
                    <a:pt x="213" y="408"/>
                  </a:cubicBezTo>
                  <a:cubicBezTo>
                    <a:pt x="214" y="411"/>
                    <a:pt x="210" y="417"/>
                    <a:pt x="209" y="418"/>
                  </a:cubicBezTo>
                  <a:cubicBezTo>
                    <a:pt x="207" y="419"/>
                    <a:pt x="207" y="420"/>
                    <a:pt x="208" y="422"/>
                  </a:cubicBezTo>
                  <a:cubicBezTo>
                    <a:pt x="209" y="423"/>
                    <a:pt x="209" y="428"/>
                    <a:pt x="212" y="429"/>
                  </a:cubicBezTo>
                  <a:cubicBezTo>
                    <a:pt x="215" y="429"/>
                    <a:pt x="218" y="433"/>
                    <a:pt x="215" y="437"/>
                  </a:cubicBezTo>
                  <a:cubicBezTo>
                    <a:pt x="212" y="441"/>
                    <a:pt x="216" y="446"/>
                    <a:pt x="220" y="447"/>
                  </a:cubicBezTo>
                  <a:cubicBezTo>
                    <a:pt x="224" y="448"/>
                    <a:pt x="225" y="451"/>
                    <a:pt x="223" y="453"/>
                  </a:cubicBezTo>
                  <a:cubicBezTo>
                    <a:pt x="222" y="455"/>
                    <a:pt x="225" y="456"/>
                    <a:pt x="226" y="455"/>
                  </a:cubicBezTo>
                  <a:cubicBezTo>
                    <a:pt x="227" y="454"/>
                    <a:pt x="233" y="455"/>
                    <a:pt x="234" y="457"/>
                  </a:cubicBezTo>
                  <a:cubicBezTo>
                    <a:pt x="234" y="460"/>
                    <a:pt x="238" y="460"/>
                    <a:pt x="240" y="460"/>
                  </a:cubicBezTo>
                  <a:cubicBezTo>
                    <a:pt x="243" y="460"/>
                    <a:pt x="268" y="461"/>
                    <a:pt x="268" y="461"/>
                  </a:cubicBezTo>
                  <a:cubicBezTo>
                    <a:pt x="268" y="461"/>
                    <a:pt x="278" y="461"/>
                    <a:pt x="278" y="465"/>
                  </a:cubicBezTo>
                  <a:cubicBezTo>
                    <a:pt x="278" y="469"/>
                    <a:pt x="281" y="475"/>
                    <a:pt x="289" y="473"/>
                  </a:cubicBezTo>
                  <a:cubicBezTo>
                    <a:pt x="297" y="471"/>
                    <a:pt x="296" y="465"/>
                    <a:pt x="295" y="465"/>
                  </a:cubicBezTo>
                  <a:cubicBezTo>
                    <a:pt x="295" y="465"/>
                    <a:pt x="304" y="460"/>
                    <a:pt x="304" y="460"/>
                  </a:cubicBezTo>
                  <a:cubicBezTo>
                    <a:pt x="304" y="460"/>
                    <a:pt x="308" y="458"/>
                    <a:pt x="309" y="454"/>
                  </a:cubicBezTo>
                  <a:cubicBezTo>
                    <a:pt x="311" y="449"/>
                    <a:pt x="310" y="448"/>
                    <a:pt x="313" y="444"/>
                  </a:cubicBezTo>
                  <a:cubicBezTo>
                    <a:pt x="317" y="440"/>
                    <a:pt x="316" y="432"/>
                    <a:pt x="323" y="424"/>
                  </a:cubicBezTo>
                  <a:cubicBezTo>
                    <a:pt x="330" y="415"/>
                    <a:pt x="334" y="411"/>
                    <a:pt x="341" y="406"/>
                  </a:cubicBezTo>
                  <a:cubicBezTo>
                    <a:pt x="347" y="402"/>
                    <a:pt x="343" y="401"/>
                    <a:pt x="336" y="405"/>
                  </a:cubicBezTo>
                  <a:cubicBezTo>
                    <a:pt x="329" y="410"/>
                    <a:pt x="321" y="416"/>
                    <a:pt x="316" y="425"/>
                  </a:cubicBezTo>
                  <a:cubicBezTo>
                    <a:pt x="311" y="433"/>
                    <a:pt x="311" y="437"/>
                    <a:pt x="308" y="443"/>
                  </a:cubicBezTo>
                  <a:cubicBezTo>
                    <a:pt x="305" y="448"/>
                    <a:pt x="304" y="452"/>
                    <a:pt x="305" y="454"/>
                  </a:cubicBezTo>
                  <a:cubicBezTo>
                    <a:pt x="306" y="455"/>
                    <a:pt x="302" y="458"/>
                    <a:pt x="301" y="457"/>
                  </a:cubicBezTo>
                  <a:cubicBezTo>
                    <a:pt x="301" y="456"/>
                    <a:pt x="301" y="451"/>
                    <a:pt x="300" y="450"/>
                  </a:cubicBezTo>
                  <a:cubicBezTo>
                    <a:pt x="299" y="448"/>
                    <a:pt x="301" y="446"/>
                    <a:pt x="302" y="443"/>
                  </a:cubicBezTo>
                  <a:cubicBezTo>
                    <a:pt x="304" y="441"/>
                    <a:pt x="308" y="436"/>
                    <a:pt x="307" y="433"/>
                  </a:cubicBezTo>
                  <a:cubicBezTo>
                    <a:pt x="305" y="430"/>
                    <a:pt x="305" y="427"/>
                    <a:pt x="308" y="423"/>
                  </a:cubicBezTo>
                  <a:cubicBezTo>
                    <a:pt x="311" y="418"/>
                    <a:pt x="311" y="417"/>
                    <a:pt x="307" y="415"/>
                  </a:cubicBezTo>
                  <a:cubicBezTo>
                    <a:pt x="304" y="414"/>
                    <a:pt x="304" y="411"/>
                    <a:pt x="304" y="410"/>
                  </a:cubicBezTo>
                  <a:cubicBezTo>
                    <a:pt x="305" y="409"/>
                    <a:pt x="306" y="409"/>
                    <a:pt x="307" y="410"/>
                  </a:cubicBezTo>
                  <a:cubicBezTo>
                    <a:pt x="307" y="411"/>
                    <a:pt x="308" y="411"/>
                    <a:pt x="309" y="411"/>
                  </a:cubicBezTo>
                  <a:cubicBezTo>
                    <a:pt x="311" y="411"/>
                    <a:pt x="321" y="404"/>
                    <a:pt x="321" y="404"/>
                  </a:cubicBezTo>
                  <a:cubicBezTo>
                    <a:pt x="315" y="416"/>
                    <a:pt x="315" y="416"/>
                    <a:pt x="315" y="416"/>
                  </a:cubicBezTo>
                  <a:cubicBezTo>
                    <a:pt x="315" y="416"/>
                    <a:pt x="317" y="419"/>
                    <a:pt x="320" y="416"/>
                  </a:cubicBezTo>
                  <a:cubicBezTo>
                    <a:pt x="322" y="413"/>
                    <a:pt x="330" y="406"/>
                    <a:pt x="336" y="402"/>
                  </a:cubicBezTo>
                  <a:cubicBezTo>
                    <a:pt x="341" y="398"/>
                    <a:pt x="344" y="391"/>
                    <a:pt x="338" y="390"/>
                  </a:cubicBezTo>
                  <a:cubicBezTo>
                    <a:pt x="331" y="389"/>
                    <a:pt x="328" y="386"/>
                    <a:pt x="328" y="386"/>
                  </a:cubicBezTo>
                  <a:cubicBezTo>
                    <a:pt x="328" y="386"/>
                    <a:pt x="336" y="388"/>
                    <a:pt x="341" y="387"/>
                  </a:cubicBezTo>
                  <a:cubicBezTo>
                    <a:pt x="346" y="385"/>
                    <a:pt x="351" y="386"/>
                    <a:pt x="350" y="389"/>
                  </a:cubicBezTo>
                  <a:cubicBezTo>
                    <a:pt x="349" y="391"/>
                    <a:pt x="352" y="391"/>
                    <a:pt x="354" y="389"/>
                  </a:cubicBezTo>
                  <a:cubicBezTo>
                    <a:pt x="357" y="387"/>
                    <a:pt x="362" y="387"/>
                    <a:pt x="374" y="374"/>
                  </a:cubicBezTo>
                  <a:cubicBezTo>
                    <a:pt x="374" y="374"/>
                    <a:pt x="375" y="373"/>
                    <a:pt x="378" y="373"/>
                  </a:cubicBezTo>
                  <a:cubicBezTo>
                    <a:pt x="382" y="374"/>
                    <a:pt x="383" y="374"/>
                    <a:pt x="386" y="372"/>
                  </a:cubicBezTo>
                  <a:cubicBezTo>
                    <a:pt x="389" y="369"/>
                    <a:pt x="395" y="362"/>
                    <a:pt x="397" y="369"/>
                  </a:cubicBezTo>
                  <a:cubicBezTo>
                    <a:pt x="397" y="370"/>
                    <a:pt x="397" y="370"/>
                    <a:pt x="397" y="370"/>
                  </a:cubicBezTo>
                  <a:cubicBezTo>
                    <a:pt x="397" y="370"/>
                    <a:pt x="383" y="374"/>
                    <a:pt x="372" y="381"/>
                  </a:cubicBezTo>
                  <a:cubicBezTo>
                    <a:pt x="372" y="381"/>
                    <a:pt x="364" y="386"/>
                    <a:pt x="362" y="389"/>
                  </a:cubicBezTo>
                  <a:cubicBezTo>
                    <a:pt x="359" y="391"/>
                    <a:pt x="364" y="391"/>
                    <a:pt x="367" y="389"/>
                  </a:cubicBezTo>
                  <a:cubicBezTo>
                    <a:pt x="370" y="387"/>
                    <a:pt x="371" y="384"/>
                    <a:pt x="377" y="382"/>
                  </a:cubicBezTo>
                  <a:cubicBezTo>
                    <a:pt x="384" y="379"/>
                    <a:pt x="399" y="375"/>
                    <a:pt x="401" y="373"/>
                  </a:cubicBezTo>
                  <a:cubicBezTo>
                    <a:pt x="404" y="371"/>
                    <a:pt x="407" y="370"/>
                    <a:pt x="407" y="370"/>
                  </a:cubicBezTo>
                  <a:cubicBezTo>
                    <a:pt x="407" y="370"/>
                    <a:pt x="408" y="369"/>
                    <a:pt x="407" y="366"/>
                  </a:cubicBezTo>
                  <a:cubicBezTo>
                    <a:pt x="405" y="362"/>
                    <a:pt x="405" y="356"/>
                    <a:pt x="407" y="355"/>
                  </a:cubicBezTo>
                  <a:cubicBezTo>
                    <a:pt x="410" y="354"/>
                    <a:pt x="413" y="357"/>
                    <a:pt x="414" y="359"/>
                  </a:cubicBezTo>
                  <a:cubicBezTo>
                    <a:pt x="415" y="361"/>
                    <a:pt x="415" y="354"/>
                    <a:pt x="419" y="355"/>
                  </a:cubicBezTo>
                  <a:cubicBezTo>
                    <a:pt x="423" y="356"/>
                    <a:pt x="421" y="357"/>
                    <a:pt x="421" y="357"/>
                  </a:cubicBezTo>
                  <a:cubicBezTo>
                    <a:pt x="421" y="357"/>
                    <a:pt x="431" y="353"/>
                    <a:pt x="431" y="355"/>
                  </a:cubicBezTo>
                  <a:cubicBezTo>
                    <a:pt x="432" y="357"/>
                    <a:pt x="422" y="361"/>
                    <a:pt x="421" y="362"/>
                  </a:cubicBezTo>
                  <a:cubicBezTo>
                    <a:pt x="420" y="363"/>
                    <a:pt x="410" y="367"/>
                    <a:pt x="409" y="368"/>
                  </a:cubicBezTo>
                  <a:cubicBezTo>
                    <a:pt x="408" y="370"/>
                    <a:pt x="408" y="370"/>
                    <a:pt x="412" y="369"/>
                  </a:cubicBezTo>
                  <a:cubicBezTo>
                    <a:pt x="416" y="369"/>
                    <a:pt x="445" y="361"/>
                    <a:pt x="445" y="361"/>
                  </a:cubicBezTo>
                  <a:cubicBezTo>
                    <a:pt x="445" y="361"/>
                    <a:pt x="447" y="360"/>
                    <a:pt x="443" y="361"/>
                  </a:cubicBezTo>
                  <a:cubicBezTo>
                    <a:pt x="439" y="361"/>
                    <a:pt x="433" y="363"/>
                    <a:pt x="433" y="363"/>
                  </a:cubicBezTo>
                  <a:cubicBezTo>
                    <a:pt x="433" y="363"/>
                    <a:pt x="425" y="363"/>
                    <a:pt x="429" y="361"/>
                  </a:cubicBezTo>
                  <a:cubicBezTo>
                    <a:pt x="433" y="360"/>
                    <a:pt x="446" y="357"/>
                    <a:pt x="446" y="358"/>
                  </a:cubicBezTo>
                  <a:cubicBezTo>
                    <a:pt x="446" y="360"/>
                    <a:pt x="445" y="361"/>
                    <a:pt x="446" y="361"/>
                  </a:cubicBezTo>
                  <a:cubicBezTo>
                    <a:pt x="447" y="361"/>
                    <a:pt x="456" y="358"/>
                    <a:pt x="459" y="356"/>
                  </a:cubicBezTo>
                  <a:cubicBezTo>
                    <a:pt x="463" y="354"/>
                    <a:pt x="468" y="354"/>
                    <a:pt x="469" y="355"/>
                  </a:cubicBezTo>
                  <a:cubicBezTo>
                    <a:pt x="471" y="355"/>
                    <a:pt x="473" y="355"/>
                    <a:pt x="477" y="354"/>
                  </a:cubicBezTo>
                  <a:cubicBezTo>
                    <a:pt x="481" y="353"/>
                    <a:pt x="483" y="352"/>
                    <a:pt x="485" y="353"/>
                  </a:cubicBezTo>
                  <a:cubicBezTo>
                    <a:pt x="488" y="353"/>
                    <a:pt x="496" y="350"/>
                    <a:pt x="498" y="347"/>
                  </a:cubicBezTo>
                  <a:cubicBezTo>
                    <a:pt x="498" y="347"/>
                    <a:pt x="504" y="346"/>
                    <a:pt x="506" y="345"/>
                  </a:cubicBezTo>
                  <a:cubicBezTo>
                    <a:pt x="506" y="345"/>
                    <a:pt x="506" y="350"/>
                    <a:pt x="513" y="346"/>
                  </a:cubicBezTo>
                  <a:cubicBezTo>
                    <a:pt x="519" y="343"/>
                    <a:pt x="526" y="341"/>
                    <a:pt x="524" y="340"/>
                  </a:cubicBezTo>
                  <a:cubicBezTo>
                    <a:pt x="521" y="339"/>
                    <a:pt x="514" y="340"/>
                    <a:pt x="512" y="341"/>
                  </a:cubicBezTo>
                  <a:cubicBezTo>
                    <a:pt x="511" y="342"/>
                    <a:pt x="511" y="340"/>
                    <a:pt x="514" y="337"/>
                  </a:cubicBezTo>
                  <a:cubicBezTo>
                    <a:pt x="516" y="334"/>
                    <a:pt x="520" y="328"/>
                    <a:pt x="517" y="325"/>
                  </a:cubicBezTo>
                  <a:cubicBezTo>
                    <a:pt x="514" y="322"/>
                    <a:pt x="520" y="321"/>
                    <a:pt x="524" y="321"/>
                  </a:cubicBezTo>
                  <a:cubicBezTo>
                    <a:pt x="527" y="321"/>
                    <a:pt x="537" y="318"/>
                    <a:pt x="537" y="318"/>
                  </a:cubicBezTo>
                  <a:cubicBezTo>
                    <a:pt x="537" y="318"/>
                    <a:pt x="546" y="315"/>
                    <a:pt x="542" y="319"/>
                  </a:cubicBezTo>
                  <a:cubicBezTo>
                    <a:pt x="538" y="322"/>
                    <a:pt x="534" y="326"/>
                    <a:pt x="534" y="327"/>
                  </a:cubicBezTo>
                  <a:cubicBezTo>
                    <a:pt x="535" y="329"/>
                    <a:pt x="538" y="330"/>
                    <a:pt x="542" y="329"/>
                  </a:cubicBezTo>
                  <a:cubicBezTo>
                    <a:pt x="542" y="329"/>
                    <a:pt x="534" y="331"/>
                    <a:pt x="529" y="332"/>
                  </a:cubicBezTo>
                  <a:cubicBezTo>
                    <a:pt x="524" y="333"/>
                    <a:pt x="523" y="336"/>
                    <a:pt x="529" y="335"/>
                  </a:cubicBezTo>
                  <a:cubicBezTo>
                    <a:pt x="535" y="335"/>
                    <a:pt x="547" y="332"/>
                    <a:pt x="547" y="332"/>
                  </a:cubicBezTo>
                  <a:cubicBezTo>
                    <a:pt x="547" y="332"/>
                    <a:pt x="555" y="327"/>
                    <a:pt x="560" y="326"/>
                  </a:cubicBezTo>
                  <a:cubicBezTo>
                    <a:pt x="564" y="325"/>
                    <a:pt x="572" y="327"/>
                    <a:pt x="575" y="327"/>
                  </a:cubicBezTo>
                  <a:cubicBezTo>
                    <a:pt x="577" y="327"/>
                    <a:pt x="583" y="326"/>
                    <a:pt x="584" y="325"/>
                  </a:cubicBezTo>
                  <a:cubicBezTo>
                    <a:pt x="585" y="319"/>
                    <a:pt x="591" y="316"/>
                    <a:pt x="598" y="314"/>
                  </a:cubicBezTo>
                  <a:cubicBezTo>
                    <a:pt x="603" y="313"/>
                    <a:pt x="600" y="311"/>
                    <a:pt x="599" y="310"/>
                  </a:cubicBezTo>
                  <a:cubicBezTo>
                    <a:pt x="598" y="310"/>
                    <a:pt x="598" y="310"/>
                    <a:pt x="598" y="310"/>
                  </a:cubicBezTo>
                  <a:cubicBezTo>
                    <a:pt x="598" y="310"/>
                    <a:pt x="598" y="310"/>
                    <a:pt x="599" y="310"/>
                  </a:cubicBezTo>
                  <a:cubicBezTo>
                    <a:pt x="600" y="310"/>
                    <a:pt x="600" y="310"/>
                    <a:pt x="602" y="310"/>
                  </a:cubicBezTo>
                  <a:cubicBezTo>
                    <a:pt x="605" y="309"/>
                    <a:pt x="613" y="298"/>
                    <a:pt x="615" y="291"/>
                  </a:cubicBezTo>
                  <a:cubicBezTo>
                    <a:pt x="616" y="285"/>
                    <a:pt x="625" y="278"/>
                    <a:pt x="631" y="274"/>
                  </a:cubicBezTo>
                  <a:cubicBezTo>
                    <a:pt x="636" y="269"/>
                    <a:pt x="635" y="265"/>
                    <a:pt x="630" y="264"/>
                  </a:cubicBezTo>
                  <a:cubicBezTo>
                    <a:pt x="626" y="262"/>
                    <a:pt x="632" y="257"/>
                    <a:pt x="634" y="253"/>
                  </a:cubicBezTo>
                  <a:cubicBezTo>
                    <a:pt x="637" y="249"/>
                    <a:pt x="642" y="241"/>
                    <a:pt x="639" y="240"/>
                  </a:cubicBezTo>
                  <a:cubicBezTo>
                    <a:pt x="636" y="240"/>
                    <a:pt x="634" y="237"/>
                    <a:pt x="637" y="231"/>
                  </a:cubicBezTo>
                  <a:cubicBezTo>
                    <a:pt x="641" y="225"/>
                    <a:pt x="635" y="219"/>
                    <a:pt x="635" y="219"/>
                  </a:cubicBezTo>
                  <a:cubicBezTo>
                    <a:pt x="662" y="183"/>
                    <a:pt x="662" y="183"/>
                    <a:pt x="662" y="183"/>
                  </a:cubicBezTo>
                  <a:cubicBezTo>
                    <a:pt x="673" y="165"/>
                    <a:pt x="673" y="165"/>
                    <a:pt x="673" y="165"/>
                  </a:cubicBezTo>
                  <a:lnTo>
                    <a:pt x="670" y="163"/>
                  </a:ln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23" name="Freeform 28"/>
            <p:cNvSpPr/>
            <p:nvPr/>
          </p:nvSpPr>
          <p:spPr bwMode="auto">
            <a:xfrm>
              <a:off x="2409" y="1974"/>
              <a:ext cx="809" cy="426"/>
            </a:xfrm>
            <a:custGeom>
              <a:avLst/>
              <a:gdLst>
                <a:gd name="T0" fmla="*/ 409 w 473"/>
                <a:gd name="T1" fmla="*/ 667 h 249"/>
                <a:gd name="T2" fmla="*/ 905 w 473"/>
                <a:gd name="T3" fmla="*/ 729 h 249"/>
                <a:gd name="T4" fmla="*/ 1384 w 473"/>
                <a:gd name="T5" fmla="*/ 123 h 249"/>
                <a:gd name="T6" fmla="*/ 1368 w 473"/>
                <a:gd name="T7" fmla="*/ 120 h 249"/>
                <a:gd name="T8" fmla="*/ 602 w 473"/>
                <a:gd name="T9" fmla="*/ 0 h 249"/>
                <a:gd name="T10" fmla="*/ 0 w 473"/>
                <a:gd name="T11" fmla="*/ 683 h 249"/>
                <a:gd name="T12" fmla="*/ 96 w 473"/>
                <a:gd name="T13" fmla="*/ 700 h 249"/>
                <a:gd name="T14" fmla="*/ 149 w 473"/>
                <a:gd name="T15" fmla="*/ 650 h 249"/>
                <a:gd name="T16" fmla="*/ 387 w 473"/>
                <a:gd name="T17" fmla="*/ 688 h 249"/>
                <a:gd name="T18" fmla="*/ 387 w 473"/>
                <a:gd name="T19" fmla="*/ 688 h 249"/>
                <a:gd name="T20" fmla="*/ 392 w 473"/>
                <a:gd name="T21" fmla="*/ 688 h 249"/>
                <a:gd name="T22" fmla="*/ 409 w 473"/>
                <a:gd name="T23" fmla="*/ 667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3"/>
                <a:gd name="T37" fmla="*/ 0 h 249"/>
                <a:gd name="T38" fmla="*/ 473 w 473"/>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3" h="249">
                  <a:moveTo>
                    <a:pt x="140" y="228"/>
                  </a:moveTo>
                  <a:cubicBezTo>
                    <a:pt x="309" y="249"/>
                    <a:pt x="309" y="249"/>
                    <a:pt x="309" y="249"/>
                  </a:cubicBezTo>
                  <a:cubicBezTo>
                    <a:pt x="473" y="42"/>
                    <a:pt x="473" y="42"/>
                    <a:pt x="473" y="42"/>
                  </a:cubicBezTo>
                  <a:cubicBezTo>
                    <a:pt x="468" y="41"/>
                    <a:pt x="468" y="41"/>
                    <a:pt x="468" y="41"/>
                  </a:cubicBezTo>
                  <a:cubicBezTo>
                    <a:pt x="362" y="27"/>
                    <a:pt x="219" y="2"/>
                    <a:pt x="206" y="0"/>
                  </a:cubicBezTo>
                  <a:cubicBezTo>
                    <a:pt x="0" y="233"/>
                    <a:pt x="0" y="233"/>
                    <a:pt x="0" y="233"/>
                  </a:cubicBezTo>
                  <a:cubicBezTo>
                    <a:pt x="33" y="239"/>
                    <a:pt x="33" y="239"/>
                    <a:pt x="33" y="239"/>
                  </a:cubicBezTo>
                  <a:cubicBezTo>
                    <a:pt x="51" y="222"/>
                    <a:pt x="51" y="222"/>
                    <a:pt x="51" y="222"/>
                  </a:cubicBezTo>
                  <a:cubicBezTo>
                    <a:pt x="132" y="235"/>
                    <a:pt x="132" y="235"/>
                    <a:pt x="132" y="235"/>
                  </a:cubicBezTo>
                  <a:cubicBezTo>
                    <a:pt x="132" y="235"/>
                    <a:pt x="132" y="235"/>
                    <a:pt x="132" y="235"/>
                  </a:cubicBezTo>
                  <a:cubicBezTo>
                    <a:pt x="134" y="235"/>
                    <a:pt x="134" y="235"/>
                    <a:pt x="134" y="235"/>
                  </a:cubicBezTo>
                  <a:lnTo>
                    <a:pt x="140" y="228"/>
                  </a:lnTo>
                  <a:close/>
                </a:path>
              </a:pathLst>
            </a:custGeom>
            <a:solidFill>
              <a:srgbClr val="509BDF"/>
            </a:solidFill>
            <a:ln w="9525">
              <a:noFill/>
              <a:miter lim="800000"/>
            </a:ln>
          </p:spPr>
          <p:txBody>
            <a:bodyPr/>
            <a:lstStyle/>
            <a:p>
              <a:endParaRPr lang="id-ID" altLang="zh-CN">
                <a:sym typeface="Arial" panose="020B0604020202020204" pitchFamily="34" charset="0"/>
              </a:endParaRPr>
            </a:p>
          </p:txBody>
        </p:sp>
        <p:sp>
          <p:nvSpPr>
            <p:cNvPr id="161824" name="Freeform 29"/>
            <p:cNvSpPr/>
            <p:nvPr/>
          </p:nvSpPr>
          <p:spPr bwMode="auto">
            <a:xfrm>
              <a:off x="3193" y="2046"/>
              <a:ext cx="720" cy="306"/>
            </a:xfrm>
            <a:custGeom>
              <a:avLst/>
              <a:gdLst>
                <a:gd name="T0" fmla="*/ 407 w 421"/>
                <a:gd name="T1" fmla="*/ 108 h 179"/>
                <a:gd name="T2" fmla="*/ 246 w 421"/>
                <a:gd name="T3" fmla="*/ 347 h 179"/>
                <a:gd name="T4" fmla="*/ 313 w 421"/>
                <a:gd name="T5" fmla="*/ 359 h 179"/>
                <a:gd name="T6" fmla="*/ 339 w 421"/>
                <a:gd name="T7" fmla="*/ 378 h 179"/>
                <a:gd name="T8" fmla="*/ 380 w 421"/>
                <a:gd name="T9" fmla="*/ 415 h 179"/>
                <a:gd name="T10" fmla="*/ 387 w 421"/>
                <a:gd name="T11" fmla="*/ 417 h 179"/>
                <a:gd name="T12" fmla="*/ 433 w 421"/>
                <a:gd name="T13" fmla="*/ 436 h 179"/>
                <a:gd name="T14" fmla="*/ 433 w 421"/>
                <a:gd name="T15" fmla="*/ 438 h 179"/>
                <a:gd name="T16" fmla="*/ 440 w 421"/>
                <a:gd name="T17" fmla="*/ 441 h 179"/>
                <a:gd name="T18" fmla="*/ 448 w 421"/>
                <a:gd name="T19" fmla="*/ 427 h 179"/>
                <a:gd name="T20" fmla="*/ 486 w 421"/>
                <a:gd name="T21" fmla="*/ 427 h 179"/>
                <a:gd name="T22" fmla="*/ 503 w 421"/>
                <a:gd name="T23" fmla="*/ 470 h 179"/>
                <a:gd name="T24" fmla="*/ 552 w 421"/>
                <a:gd name="T25" fmla="*/ 465 h 179"/>
                <a:gd name="T26" fmla="*/ 588 w 421"/>
                <a:gd name="T27" fmla="*/ 470 h 179"/>
                <a:gd name="T28" fmla="*/ 611 w 421"/>
                <a:gd name="T29" fmla="*/ 468 h 179"/>
                <a:gd name="T30" fmla="*/ 629 w 421"/>
                <a:gd name="T31" fmla="*/ 470 h 179"/>
                <a:gd name="T32" fmla="*/ 650 w 421"/>
                <a:gd name="T33" fmla="*/ 456 h 179"/>
                <a:gd name="T34" fmla="*/ 662 w 421"/>
                <a:gd name="T35" fmla="*/ 456 h 179"/>
                <a:gd name="T36" fmla="*/ 693 w 421"/>
                <a:gd name="T37" fmla="*/ 468 h 179"/>
                <a:gd name="T38" fmla="*/ 696 w 421"/>
                <a:gd name="T39" fmla="*/ 468 h 179"/>
                <a:gd name="T40" fmla="*/ 717 w 421"/>
                <a:gd name="T41" fmla="*/ 491 h 179"/>
                <a:gd name="T42" fmla="*/ 763 w 421"/>
                <a:gd name="T43" fmla="*/ 482 h 179"/>
                <a:gd name="T44" fmla="*/ 833 w 421"/>
                <a:gd name="T45" fmla="*/ 482 h 179"/>
                <a:gd name="T46" fmla="*/ 843 w 421"/>
                <a:gd name="T47" fmla="*/ 482 h 179"/>
                <a:gd name="T48" fmla="*/ 893 w 421"/>
                <a:gd name="T49" fmla="*/ 482 h 179"/>
                <a:gd name="T50" fmla="*/ 918 w 421"/>
                <a:gd name="T51" fmla="*/ 491 h 179"/>
                <a:gd name="T52" fmla="*/ 935 w 421"/>
                <a:gd name="T53" fmla="*/ 511 h 179"/>
                <a:gd name="T54" fmla="*/ 965 w 421"/>
                <a:gd name="T55" fmla="*/ 523 h 179"/>
                <a:gd name="T56" fmla="*/ 975 w 421"/>
                <a:gd name="T57" fmla="*/ 515 h 179"/>
                <a:gd name="T58" fmla="*/ 1231 w 421"/>
                <a:gd name="T59" fmla="*/ 96 h 179"/>
                <a:gd name="T60" fmla="*/ 181 w 421"/>
                <a:gd name="T61" fmla="*/ 17 h 179"/>
                <a:gd name="T62" fmla="*/ 44 w 421"/>
                <a:gd name="T63" fmla="*/ 0 h 1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1"/>
                <a:gd name="T97" fmla="*/ 0 h 179"/>
                <a:gd name="T98" fmla="*/ 421 w 421"/>
                <a:gd name="T99" fmla="*/ 179 h 17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1" h="179">
                  <a:moveTo>
                    <a:pt x="0" y="19"/>
                  </a:moveTo>
                  <a:cubicBezTo>
                    <a:pt x="139" y="37"/>
                    <a:pt x="139" y="37"/>
                    <a:pt x="139" y="37"/>
                  </a:cubicBezTo>
                  <a:cubicBezTo>
                    <a:pt x="81" y="118"/>
                    <a:pt x="81" y="118"/>
                    <a:pt x="81" y="118"/>
                  </a:cubicBezTo>
                  <a:cubicBezTo>
                    <a:pt x="81" y="118"/>
                    <a:pt x="82" y="119"/>
                    <a:pt x="84" y="119"/>
                  </a:cubicBezTo>
                  <a:cubicBezTo>
                    <a:pt x="86" y="120"/>
                    <a:pt x="90" y="121"/>
                    <a:pt x="94" y="121"/>
                  </a:cubicBezTo>
                  <a:cubicBezTo>
                    <a:pt x="97" y="121"/>
                    <a:pt x="102" y="122"/>
                    <a:pt x="107" y="123"/>
                  </a:cubicBezTo>
                  <a:cubicBezTo>
                    <a:pt x="109" y="123"/>
                    <a:pt x="111" y="124"/>
                    <a:pt x="112" y="125"/>
                  </a:cubicBezTo>
                  <a:cubicBezTo>
                    <a:pt x="114" y="126"/>
                    <a:pt x="115" y="127"/>
                    <a:pt x="116" y="129"/>
                  </a:cubicBezTo>
                  <a:cubicBezTo>
                    <a:pt x="117" y="134"/>
                    <a:pt x="117" y="136"/>
                    <a:pt x="123" y="139"/>
                  </a:cubicBezTo>
                  <a:cubicBezTo>
                    <a:pt x="126" y="139"/>
                    <a:pt x="128" y="141"/>
                    <a:pt x="130" y="142"/>
                  </a:cubicBezTo>
                  <a:cubicBezTo>
                    <a:pt x="131" y="143"/>
                    <a:pt x="131" y="143"/>
                    <a:pt x="131" y="143"/>
                  </a:cubicBezTo>
                  <a:cubicBezTo>
                    <a:pt x="131" y="143"/>
                    <a:pt x="132" y="143"/>
                    <a:pt x="132" y="143"/>
                  </a:cubicBezTo>
                  <a:cubicBezTo>
                    <a:pt x="133" y="143"/>
                    <a:pt x="134" y="143"/>
                    <a:pt x="136" y="143"/>
                  </a:cubicBezTo>
                  <a:cubicBezTo>
                    <a:pt x="140" y="144"/>
                    <a:pt x="147" y="145"/>
                    <a:pt x="148" y="149"/>
                  </a:cubicBezTo>
                  <a:cubicBezTo>
                    <a:pt x="148" y="149"/>
                    <a:pt x="148" y="150"/>
                    <a:pt x="148" y="150"/>
                  </a:cubicBezTo>
                  <a:cubicBezTo>
                    <a:pt x="148" y="150"/>
                    <a:pt x="148" y="150"/>
                    <a:pt x="148" y="150"/>
                  </a:cubicBezTo>
                  <a:cubicBezTo>
                    <a:pt x="149" y="150"/>
                    <a:pt x="149" y="151"/>
                    <a:pt x="149" y="151"/>
                  </a:cubicBezTo>
                  <a:cubicBezTo>
                    <a:pt x="149" y="151"/>
                    <a:pt x="149" y="151"/>
                    <a:pt x="150" y="151"/>
                  </a:cubicBezTo>
                  <a:cubicBezTo>
                    <a:pt x="150" y="151"/>
                    <a:pt x="150" y="149"/>
                    <a:pt x="153" y="147"/>
                  </a:cubicBezTo>
                  <a:cubicBezTo>
                    <a:pt x="153" y="147"/>
                    <a:pt x="153" y="147"/>
                    <a:pt x="153" y="146"/>
                  </a:cubicBezTo>
                  <a:cubicBezTo>
                    <a:pt x="154" y="145"/>
                    <a:pt x="165" y="141"/>
                    <a:pt x="166" y="146"/>
                  </a:cubicBezTo>
                  <a:cubicBezTo>
                    <a:pt x="166" y="146"/>
                    <a:pt x="166" y="146"/>
                    <a:pt x="166" y="146"/>
                  </a:cubicBezTo>
                  <a:cubicBezTo>
                    <a:pt x="166" y="148"/>
                    <a:pt x="166" y="150"/>
                    <a:pt x="166" y="152"/>
                  </a:cubicBezTo>
                  <a:cubicBezTo>
                    <a:pt x="166" y="156"/>
                    <a:pt x="167" y="161"/>
                    <a:pt x="172" y="161"/>
                  </a:cubicBezTo>
                  <a:cubicBezTo>
                    <a:pt x="176" y="161"/>
                    <a:pt x="180" y="160"/>
                    <a:pt x="184" y="159"/>
                  </a:cubicBezTo>
                  <a:cubicBezTo>
                    <a:pt x="186" y="159"/>
                    <a:pt x="187" y="158"/>
                    <a:pt x="189" y="159"/>
                  </a:cubicBezTo>
                  <a:cubicBezTo>
                    <a:pt x="192" y="160"/>
                    <a:pt x="195" y="161"/>
                    <a:pt x="198" y="161"/>
                  </a:cubicBezTo>
                  <a:cubicBezTo>
                    <a:pt x="199" y="161"/>
                    <a:pt x="200" y="161"/>
                    <a:pt x="201" y="161"/>
                  </a:cubicBezTo>
                  <a:cubicBezTo>
                    <a:pt x="201" y="161"/>
                    <a:pt x="201" y="161"/>
                    <a:pt x="202" y="160"/>
                  </a:cubicBezTo>
                  <a:cubicBezTo>
                    <a:pt x="205" y="158"/>
                    <a:pt x="210" y="157"/>
                    <a:pt x="209" y="160"/>
                  </a:cubicBezTo>
                  <a:cubicBezTo>
                    <a:pt x="209" y="162"/>
                    <a:pt x="210" y="163"/>
                    <a:pt x="212" y="163"/>
                  </a:cubicBezTo>
                  <a:cubicBezTo>
                    <a:pt x="213" y="163"/>
                    <a:pt x="214" y="162"/>
                    <a:pt x="215" y="161"/>
                  </a:cubicBezTo>
                  <a:cubicBezTo>
                    <a:pt x="215" y="161"/>
                    <a:pt x="215" y="161"/>
                    <a:pt x="216" y="161"/>
                  </a:cubicBezTo>
                  <a:cubicBezTo>
                    <a:pt x="216" y="159"/>
                    <a:pt x="220" y="156"/>
                    <a:pt x="222" y="156"/>
                  </a:cubicBezTo>
                  <a:cubicBezTo>
                    <a:pt x="222" y="155"/>
                    <a:pt x="222" y="155"/>
                    <a:pt x="223" y="155"/>
                  </a:cubicBezTo>
                  <a:cubicBezTo>
                    <a:pt x="224" y="155"/>
                    <a:pt x="226" y="155"/>
                    <a:pt x="226" y="156"/>
                  </a:cubicBezTo>
                  <a:cubicBezTo>
                    <a:pt x="228" y="158"/>
                    <a:pt x="232" y="159"/>
                    <a:pt x="235" y="160"/>
                  </a:cubicBezTo>
                  <a:cubicBezTo>
                    <a:pt x="236" y="160"/>
                    <a:pt x="236" y="160"/>
                    <a:pt x="237" y="160"/>
                  </a:cubicBezTo>
                  <a:cubicBezTo>
                    <a:pt x="237" y="160"/>
                    <a:pt x="238" y="160"/>
                    <a:pt x="238" y="160"/>
                  </a:cubicBezTo>
                  <a:cubicBezTo>
                    <a:pt x="238" y="160"/>
                    <a:pt x="238" y="160"/>
                    <a:pt x="238" y="160"/>
                  </a:cubicBezTo>
                  <a:cubicBezTo>
                    <a:pt x="240" y="160"/>
                    <a:pt x="242" y="162"/>
                    <a:pt x="241" y="164"/>
                  </a:cubicBezTo>
                  <a:cubicBezTo>
                    <a:pt x="241" y="166"/>
                    <a:pt x="242" y="168"/>
                    <a:pt x="245" y="168"/>
                  </a:cubicBezTo>
                  <a:cubicBezTo>
                    <a:pt x="246" y="168"/>
                    <a:pt x="249" y="167"/>
                    <a:pt x="252" y="167"/>
                  </a:cubicBezTo>
                  <a:cubicBezTo>
                    <a:pt x="255" y="166"/>
                    <a:pt x="259" y="165"/>
                    <a:pt x="261" y="165"/>
                  </a:cubicBezTo>
                  <a:cubicBezTo>
                    <a:pt x="265" y="165"/>
                    <a:pt x="277" y="165"/>
                    <a:pt x="277" y="165"/>
                  </a:cubicBezTo>
                  <a:cubicBezTo>
                    <a:pt x="285" y="165"/>
                    <a:pt x="285" y="165"/>
                    <a:pt x="285" y="165"/>
                  </a:cubicBezTo>
                  <a:cubicBezTo>
                    <a:pt x="285" y="165"/>
                    <a:pt x="286" y="165"/>
                    <a:pt x="288" y="165"/>
                  </a:cubicBezTo>
                  <a:cubicBezTo>
                    <a:pt x="288" y="165"/>
                    <a:pt x="288" y="165"/>
                    <a:pt x="288" y="165"/>
                  </a:cubicBezTo>
                  <a:cubicBezTo>
                    <a:pt x="292" y="165"/>
                    <a:pt x="298" y="165"/>
                    <a:pt x="301" y="165"/>
                  </a:cubicBezTo>
                  <a:cubicBezTo>
                    <a:pt x="303" y="165"/>
                    <a:pt x="304" y="165"/>
                    <a:pt x="305" y="165"/>
                  </a:cubicBezTo>
                  <a:cubicBezTo>
                    <a:pt x="305" y="165"/>
                    <a:pt x="305" y="165"/>
                    <a:pt x="305" y="165"/>
                  </a:cubicBezTo>
                  <a:cubicBezTo>
                    <a:pt x="305" y="165"/>
                    <a:pt x="310" y="164"/>
                    <a:pt x="314" y="168"/>
                  </a:cubicBezTo>
                  <a:cubicBezTo>
                    <a:pt x="314" y="169"/>
                    <a:pt x="314" y="169"/>
                    <a:pt x="314" y="169"/>
                  </a:cubicBezTo>
                  <a:cubicBezTo>
                    <a:pt x="316" y="170"/>
                    <a:pt x="317" y="172"/>
                    <a:pt x="320" y="175"/>
                  </a:cubicBezTo>
                  <a:cubicBezTo>
                    <a:pt x="320" y="175"/>
                    <a:pt x="320" y="175"/>
                    <a:pt x="320" y="175"/>
                  </a:cubicBezTo>
                  <a:cubicBezTo>
                    <a:pt x="323" y="177"/>
                    <a:pt x="327" y="179"/>
                    <a:pt x="330" y="179"/>
                  </a:cubicBezTo>
                  <a:cubicBezTo>
                    <a:pt x="332" y="178"/>
                    <a:pt x="333" y="177"/>
                    <a:pt x="333" y="177"/>
                  </a:cubicBezTo>
                  <a:cubicBezTo>
                    <a:pt x="333" y="176"/>
                    <a:pt x="333" y="176"/>
                    <a:pt x="333" y="176"/>
                  </a:cubicBezTo>
                  <a:cubicBezTo>
                    <a:pt x="406" y="56"/>
                    <a:pt x="406" y="56"/>
                    <a:pt x="406" y="56"/>
                  </a:cubicBezTo>
                  <a:cubicBezTo>
                    <a:pt x="421" y="33"/>
                    <a:pt x="421" y="33"/>
                    <a:pt x="421" y="33"/>
                  </a:cubicBezTo>
                  <a:cubicBezTo>
                    <a:pt x="63" y="4"/>
                    <a:pt x="63" y="4"/>
                    <a:pt x="63" y="4"/>
                  </a:cubicBezTo>
                  <a:cubicBezTo>
                    <a:pt x="62" y="6"/>
                    <a:pt x="62" y="6"/>
                    <a:pt x="62" y="6"/>
                  </a:cubicBezTo>
                  <a:cubicBezTo>
                    <a:pt x="52" y="4"/>
                    <a:pt x="40" y="3"/>
                    <a:pt x="28" y="1"/>
                  </a:cubicBezTo>
                  <a:cubicBezTo>
                    <a:pt x="15" y="0"/>
                    <a:pt x="15" y="0"/>
                    <a:pt x="15" y="0"/>
                  </a:cubicBezTo>
                  <a:lnTo>
                    <a:pt x="0" y="19"/>
                  </a:ln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25" name="Freeform 30"/>
            <p:cNvSpPr/>
            <p:nvPr/>
          </p:nvSpPr>
          <p:spPr bwMode="auto">
            <a:xfrm>
              <a:off x="3763" y="2142"/>
              <a:ext cx="535" cy="263"/>
            </a:xfrm>
            <a:custGeom>
              <a:avLst/>
              <a:gdLst>
                <a:gd name="T0" fmla="*/ 897 w 313"/>
                <a:gd name="T1" fmla="*/ 102 h 154"/>
                <a:gd name="T2" fmla="*/ 899 w 313"/>
                <a:gd name="T3" fmla="*/ 91 h 154"/>
                <a:gd name="T4" fmla="*/ 909 w 313"/>
                <a:gd name="T5" fmla="*/ 73 h 154"/>
                <a:gd name="T6" fmla="*/ 914 w 313"/>
                <a:gd name="T7" fmla="*/ 67 h 154"/>
                <a:gd name="T8" fmla="*/ 853 w 313"/>
                <a:gd name="T9" fmla="*/ 67 h 154"/>
                <a:gd name="T10" fmla="*/ 856 w 313"/>
                <a:gd name="T11" fmla="*/ 46 h 154"/>
                <a:gd name="T12" fmla="*/ 865 w 313"/>
                <a:gd name="T13" fmla="*/ 32 h 154"/>
                <a:gd name="T14" fmla="*/ 865 w 313"/>
                <a:gd name="T15" fmla="*/ 20 h 154"/>
                <a:gd name="T16" fmla="*/ 214 w 313"/>
                <a:gd name="T17" fmla="*/ 0 h 154"/>
                <a:gd name="T18" fmla="*/ 82 w 313"/>
                <a:gd name="T19" fmla="*/ 227 h 154"/>
                <a:gd name="T20" fmla="*/ 3 w 313"/>
                <a:gd name="T21" fmla="*/ 350 h 154"/>
                <a:gd name="T22" fmla="*/ 0 w 313"/>
                <a:gd name="T23" fmla="*/ 354 h 154"/>
                <a:gd name="T24" fmla="*/ 21 w 313"/>
                <a:gd name="T25" fmla="*/ 362 h 154"/>
                <a:gd name="T26" fmla="*/ 3 w 313"/>
                <a:gd name="T27" fmla="*/ 354 h 154"/>
                <a:gd name="T28" fmla="*/ 21 w 313"/>
                <a:gd name="T29" fmla="*/ 362 h 154"/>
                <a:gd name="T30" fmla="*/ 41 w 313"/>
                <a:gd name="T31" fmla="*/ 374 h 154"/>
                <a:gd name="T32" fmla="*/ 44 w 313"/>
                <a:gd name="T33" fmla="*/ 371 h 154"/>
                <a:gd name="T34" fmla="*/ 44 w 313"/>
                <a:gd name="T35" fmla="*/ 374 h 154"/>
                <a:gd name="T36" fmla="*/ 9 w 313"/>
                <a:gd name="T37" fmla="*/ 425 h 154"/>
                <a:gd name="T38" fmla="*/ 467 w 313"/>
                <a:gd name="T39" fmla="*/ 449 h 154"/>
                <a:gd name="T40" fmla="*/ 514 w 313"/>
                <a:gd name="T41" fmla="*/ 412 h 154"/>
                <a:gd name="T42" fmla="*/ 514 w 313"/>
                <a:gd name="T43" fmla="*/ 408 h 154"/>
                <a:gd name="T44" fmla="*/ 518 w 313"/>
                <a:gd name="T45" fmla="*/ 394 h 154"/>
                <a:gd name="T46" fmla="*/ 520 w 313"/>
                <a:gd name="T47" fmla="*/ 394 h 154"/>
                <a:gd name="T48" fmla="*/ 520 w 313"/>
                <a:gd name="T49" fmla="*/ 391 h 154"/>
                <a:gd name="T50" fmla="*/ 523 w 313"/>
                <a:gd name="T51" fmla="*/ 379 h 154"/>
                <a:gd name="T52" fmla="*/ 523 w 313"/>
                <a:gd name="T53" fmla="*/ 374 h 154"/>
                <a:gd name="T54" fmla="*/ 526 w 313"/>
                <a:gd name="T55" fmla="*/ 355 h 154"/>
                <a:gd name="T56" fmla="*/ 535 w 313"/>
                <a:gd name="T57" fmla="*/ 347 h 154"/>
                <a:gd name="T58" fmla="*/ 552 w 313"/>
                <a:gd name="T59" fmla="*/ 333 h 154"/>
                <a:gd name="T60" fmla="*/ 598 w 313"/>
                <a:gd name="T61" fmla="*/ 304 h 154"/>
                <a:gd name="T62" fmla="*/ 648 w 313"/>
                <a:gd name="T63" fmla="*/ 275 h 154"/>
                <a:gd name="T64" fmla="*/ 651 w 313"/>
                <a:gd name="T65" fmla="*/ 275 h 154"/>
                <a:gd name="T66" fmla="*/ 660 w 313"/>
                <a:gd name="T67" fmla="*/ 268 h 154"/>
                <a:gd name="T68" fmla="*/ 684 w 313"/>
                <a:gd name="T69" fmla="*/ 251 h 154"/>
                <a:gd name="T70" fmla="*/ 704 w 313"/>
                <a:gd name="T71" fmla="*/ 239 h 154"/>
                <a:gd name="T72" fmla="*/ 713 w 313"/>
                <a:gd name="T73" fmla="*/ 227 h 154"/>
                <a:gd name="T74" fmla="*/ 716 w 313"/>
                <a:gd name="T75" fmla="*/ 225 h 154"/>
                <a:gd name="T76" fmla="*/ 737 w 313"/>
                <a:gd name="T77" fmla="*/ 215 h 154"/>
                <a:gd name="T78" fmla="*/ 757 w 313"/>
                <a:gd name="T79" fmla="*/ 205 h 154"/>
                <a:gd name="T80" fmla="*/ 757 w 313"/>
                <a:gd name="T81" fmla="*/ 205 h 154"/>
                <a:gd name="T82" fmla="*/ 757 w 313"/>
                <a:gd name="T83" fmla="*/ 205 h 154"/>
                <a:gd name="T84" fmla="*/ 759 w 313"/>
                <a:gd name="T85" fmla="*/ 202 h 154"/>
                <a:gd name="T86" fmla="*/ 766 w 313"/>
                <a:gd name="T87" fmla="*/ 195 h 154"/>
                <a:gd name="T88" fmla="*/ 769 w 313"/>
                <a:gd name="T89" fmla="*/ 193 h 154"/>
                <a:gd name="T90" fmla="*/ 791 w 313"/>
                <a:gd name="T91" fmla="*/ 174 h 154"/>
                <a:gd name="T92" fmla="*/ 803 w 313"/>
                <a:gd name="T93" fmla="*/ 164 h 154"/>
                <a:gd name="T94" fmla="*/ 829 w 313"/>
                <a:gd name="T95" fmla="*/ 145 h 154"/>
                <a:gd name="T96" fmla="*/ 861 w 313"/>
                <a:gd name="T97" fmla="*/ 125 h 154"/>
                <a:gd name="T98" fmla="*/ 870 w 313"/>
                <a:gd name="T99" fmla="*/ 123 h 154"/>
                <a:gd name="T100" fmla="*/ 877 w 313"/>
                <a:gd name="T101" fmla="*/ 111 h 154"/>
                <a:gd name="T102" fmla="*/ 897 w 313"/>
                <a:gd name="T103" fmla="*/ 102 h 15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13"/>
                <a:gd name="T157" fmla="*/ 0 h 154"/>
                <a:gd name="T158" fmla="*/ 313 w 313"/>
                <a:gd name="T159" fmla="*/ 154 h 15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13" h="154">
                  <a:moveTo>
                    <a:pt x="307" y="35"/>
                  </a:moveTo>
                  <a:cubicBezTo>
                    <a:pt x="308" y="34"/>
                    <a:pt x="308" y="33"/>
                    <a:pt x="308" y="31"/>
                  </a:cubicBezTo>
                  <a:cubicBezTo>
                    <a:pt x="308" y="30"/>
                    <a:pt x="309" y="28"/>
                    <a:pt x="311" y="25"/>
                  </a:cubicBezTo>
                  <a:cubicBezTo>
                    <a:pt x="312" y="24"/>
                    <a:pt x="313" y="23"/>
                    <a:pt x="313" y="23"/>
                  </a:cubicBezTo>
                  <a:cubicBezTo>
                    <a:pt x="313" y="23"/>
                    <a:pt x="296" y="23"/>
                    <a:pt x="292" y="23"/>
                  </a:cubicBezTo>
                  <a:cubicBezTo>
                    <a:pt x="286" y="23"/>
                    <a:pt x="290" y="18"/>
                    <a:pt x="293" y="16"/>
                  </a:cubicBezTo>
                  <a:cubicBezTo>
                    <a:pt x="296" y="14"/>
                    <a:pt x="297" y="13"/>
                    <a:pt x="296" y="11"/>
                  </a:cubicBezTo>
                  <a:cubicBezTo>
                    <a:pt x="294" y="10"/>
                    <a:pt x="296" y="7"/>
                    <a:pt x="296" y="7"/>
                  </a:cubicBezTo>
                  <a:cubicBezTo>
                    <a:pt x="73" y="0"/>
                    <a:pt x="73" y="0"/>
                    <a:pt x="73" y="0"/>
                  </a:cubicBezTo>
                  <a:cubicBezTo>
                    <a:pt x="59" y="27"/>
                    <a:pt x="42" y="55"/>
                    <a:pt x="28" y="78"/>
                  </a:cubicBezTo>
                  <a:cubicBezTo>
                    <a:pt x="17" y="96"/>
                    <a:pt x="7" y="112"/>
                    <a:pt x="1" y="120"/>
                  </a:cubicBezTo>
                  <a:cubicBezTo>
                    <a:pt x="1" y="120"/>
                    <a:pt x="1" y="120"/>
                    <a:pt x="0" y="121"/>
                  </a:cubicBezTo>
                  <a:cubicBezTo>
                    <a:pt x="7" y="124"/>
                    <a:pt x="7" y="124"/>
                    <a:pt x="7" y="124"/>
                  </a:cubicBezTo>
                  <a:cubicBezTo>
                    <a:pt x="1" y="121"/>
                    <a:pt x="1" y="121"/>
                    <a:pt x="1" y="121"/>
                  </a:cubicBezTo>
                  <a:cubicBezTo>
                    <a:pt x="7" y="124"/>
                    <a:pt x="7" y="124"/>
                    <a:pt x="7" y="124"/>
                  </a:cubicBezTo>
                  <a:cubicBezTo>
                    <a:pt x="14" y="128"/>
                    <a:pt x="14" y="128"/>
                    <a:pt x="14" y="128"/>
                  </a:cubicBezTo>
                  <a:cubicBezTo>
                    <a:pt x="15" y="127"/>
                    <a:pt x="15" y="127"/>
                    <a:pt x="15" y="127"/>
                  </a:cubicBezTo>
                  <a:cubicBezTo>
                    <a:pt x="15" y="128"/>
                    <a:pt x="15" y="128"/>
                    <a:pt x="15" y="128"/>
                  </a:cubicBezTo>
                  <a:cubicBezTo>
                    <a:pt x="3" y="146"/>
                    <a:pt x="3" y="146"/>
                    <a:pt x="3" y="146"/>
                  </a:cubicBezTo>
                  <a:cubicBezTo>
                    <a:pt x="160" y="154"/>
                    <a:pt x="160" y="154"/>
                    <a:pt x="160" y="154"/>
                  </a:cubicBezTo>
                  <a:cubicBezTo>
                    <a:pt x="159" y="149"/>
                    <a:pt x="175" y="141"/>
                    <a:pt x="176" y="141"/>
                  </a:cubicBezTo>
                  <a:cubicBezTo>
                    <a:pt x="176" y="141"/>
                    <a:pt x="176" y="141"/>
                    <a:pt x="176" y="140"/>
                  </a:cubicBezTo>
                  <a:cubicBezTo>
                    <a:pt x="176" y="140"/>
                    <a:pt x="173" y="138"/>
                    <a:pt x="177" y="135"/>
                  </a:cubicBezTo>
                  <a:cubicBezTo>
                    <a:pt x="177" y="135"/>
                    <a:pt x="177" y="135"/>
                    <a:pt x="178" y="135"/>
                  </a:cubicBezTo>
                  <a:cubicBezTo>
                    <a:pt x="178" y="135"/>
                    <a:pt x="178" y="134"/>
                    <a:pt x="178" y="134"/>
                  </a:cubicBezTo>
                  <a:cubicBezTo>
                    <a:pt x="181" y="131"/>
                    <a:pt x="179" y="130"/>
                    <a:pt x="179" y="130"/>
                  </a:cubicBezTo>
                  <a:cubicBezTo>
                    <a:pt x="179" y="129"/>
                    <a:pt x="179" y="129"/>
                    <a:pt x="179" y="128"/>
                  </a:cubicBezTo>
                  <a:cubicBezTo>
                    <a:pt x="178" y="127"/>
                    <a:pt x="178" y="125"/>
                    <a:pt x="180" y="122"/>
                  </a:cubicBezTo>
                  <a:cubicBezTo>
                    <a:pt x="181" y="121"/>
                    <a:pt x="182" y="120"/>
                    <a:pt x="183" y="119"/>
                  </a:cubicBezTo>
                  <a:cubicBezTo>
                    <a:pt x="185" y="117"/>
                    <a:pt x="187" y="115"/>
                    <a:pt x="189" y="114"/>
                  </a:cubicBezTo>
                  <a:cubicBezTo>
                    <a:pt x="194" y="110"/>
                    <a:pt x="201" y="106"/>
                    <a:pt x="205" y="104"/>
                  </a:cubicBezTo>
                  <a:cubicBezTo>
                    <a:pt x="211" y="100"/>
                    <a:pt x="217" y="97"/>
                    <a:pt x="222" y="94"/>
                  </a:cubicBezTo>
                  <a:cubicBezTo>
                    <a:pt x="222" y="94"/>
                    <a:pt x="223" y="94"/>
                    <a:pt x="223" y="94"/>
                  </a:cubicBezTo>
                  <a:cubicBezTo>
                    <a:pt x="224" y="93"/>
                    <a:pt x="225" y="93"/>
                    <a:pt x="226" y="92"/>
                  </a:cubicBezTo>
                  <a:cubicBezTo>
                    <a:pt x="227" y="91"/>
                    <a:pt x="227" y="90"/>
                    <a:pt x="234" y="86"/>
                  </a:cubicBezTo>
                  <a:cubicBezTo>
                    <a:pt x="236" y="85"/>
                    <a:pt x="238" y="83"/>
                    <a:pt x="241" y="82"/>
                  </a:cubicBezTo>
                  <a:cubicBezTo>
                    <a:pt x="245" y="79"/>
                    <a:pt x="243" y="78"/>
                    <a:pt x="244" y="78"/>
                  </a:cubicBezTo>
                  <a:cubicBezTo>
                    <a:pt x="244" y="77"/>
                    <a:pt x="245" y="77"/>
                    <a:pt x="245" y="77"/>
                  </a:cubicBezTo>
                  <a:cubicBezTo>
                    <a:pt x="247" y="76"/>
                    <a:pt x="250" y="75"/>
                    <a:pt x="252" y="74"/>
                  </a:cubicBezTo>
                  <a:cubicBezTo>
                    <a:pt x="254" y="73"/>
                    <a:pt x="257" y="72"/>
                    <a:pt x="259" y="70"/>
                  </a:cubicBezTo>
                  <a:cubicBezTo>
                    <a:pt x="259" y="70"/>
                    <a:pt x="259" y="70"/>
                    <a:pt x="259" y="70"/>
                  </a:cubicBezTo>
                  <a:cubicBezTo>
                    <a:pt x="259" y="70"/>
                    <a:pt x="259" y="70"/>
                    <a:pt x="259" y="70"/>
                  </a:cubicBezTo>
                  <a:cubicBezTo>
                    <a:pt x="259" y="69"/>
                    <a:pt x="260" y="69"/>
                    <a:pt x="260" y="69"/>
                  </a:cubicBezTo>
                  <a:cubicBezTo>
                    <a:pt x="260" y="68"/>
                    <a:pt x="261" y="67"/>
                    <a:pt x="262" y="67"/>
                  </a:cubicBezTo>
                  <a:cubicBezTo>
                    <a:pt x="263" y="66"/>
                    <a:pt x="263" y="66"/>
                    <a:pt x="263" y="66"/>
                  </a:cubicBezTo>
                  <a:cubicBezTo>
                    <a:pt x="263" y="66"/>
                    <a:pt x="267" y="63"/>
                    <a:pt x="271" y="60"/>
                  </a:cubicBezTo>
                  <a:cubicBezTo>
                    <a:pt x="272" y="59"/>
                    <a:pt x="273" y="57"/>
                    <a:pt x="275" y="56"/>
                  </a:cubicBezTo>
                  <a:cubicBezTo>
                    <a:pt x="277" y="53"/>
                    <a:pt x="280" y="51"/>
                    <a:pt x="284" y="50"/>
                  </a:cubicBezTo>
                  <a:cubicBezTo>
                    <a:pt x="290" y="48"/>
                    <a:pt x="295" y="43"/>
                    <a:pt x="295" y="43"/>
                  </a:cubicBezTo>
                  <a:cubicBezTo>
                    <a:pt x="298" y="42"/>
                    <a:pt x="298" y="42"/>
                    <a:pt x="298" y="42"/>
                  </a:cubicBezTo>
                  <a:cubicBezTo>
                    <a:pt x="300" y="38"/>
                    <a:pt x="300" y="38"/>
                    <a:pt x="300" y="38"/>
                  </a:cubicBezTo>
                  <a:cubicBezTo>
                    <a:pt x="300" y="38"/>
                    <a:pt x="305" y="37"/>
                    <a:pt x="307" y="35"/>
                  </a:cubicBezTo>
                  <a:close/>
                </a:path>
              </a:pathLst>
            </a:custGeom>
            <a:solidFill>
              <a:srgbClr val="4DA2E5"/>
            </a:solidFill>
            <a:ln w="9525">
              <a:noFill/>
              <a:miter lim="800000"/>
            </a:ln>
          </p:spPr>
          <p:txBody>
            <a:bodyPr/>
            <a:lstStyle/>
            <a:p>
              <a:endParaRPr lang="id-ID" altLang="zh-CN">
                <a:sym typeface="Arial" panose="020B0604020202020204" pitchFamily="34" charset="0"/>
              </a:endParaRPr>
            </a:p>
          </p:txBody>
        </p:sp>
        <p:sp>
          <p:nvSpPr>
            <p:cNvPr id="161826" name="Freeform 31"/>
            <p:cNvSpPr/>
            <p:nvPr/>
          </p:nvSpPr>
          <p:spPr bwMode="auto">
            <a:xfrm>
              <a:off x="4300" y="1722"/>
              <a:ext cx="406" cy="401"/>
            </a:xfrm>
            <a:custGeom>
              <a:avLst/>
              <a:gdLst>
                <a:gd name="T0" fmla="*/ 140 w 237"/>
                <a:gd name="T1" fmla="*/ 687 h 234"/>
                <a:gd name="T2" fmla="*/ 173 w 237"/>
                <a:gd name="T3" fmla="*/ 661 h 234"/>
                <a:gd name="T4" fmla="*/ 230 w 237"/>
                <a:gd name="T5" fmla="*/ 670 h 234"/>
                <a:gd name="T6" fmla="*/ 288 w 237"/>
                <a:gd name="T7" fmla="*/ 646 h 234"/>
                <a:gd name="T8" fmla="*/ 325 w 237"/>
                <a:gd name="T9" fmla="*/ 613 h 234"/>
                <a:gd name="T10" fmla="*/ 353 w 237"/>
                <a:gd name="T11" fmla="*/ 590 h 234"/>
                <a:gd name="T12" fmla="*/ 375 w 237"/>
                <a:gd name="T13" fmla="*/ 560 h 234"/>
                <a:gd name="T14" fmla="*/ 384 w 237"/>
                <a:gd name="T15" fmla="*/ 552 h 234"/>
                <a:gd name="T16" fmla="*/ 394 w 237"/>
                <a:gd name="T17" fmla="*/ 543 h 234"/>
                <a:gd name="T18" fmla="*/ 408 w 237"/>
                <a:gd name="T19" fmla="*/ 531 h 234"/>
                <a:gd name="T20" fmla="*/ 469 w 237"/>
                <a:gd name="T21" fmla="*/ 487 h 234"/>
                <a:gd name="T22" fmla="*/ 507 w 237"/>
                <a:gd name="T23" fmla="*/ 444 h 234"/>
                <a:gd name="T24" fmla="*/ 510 w 237"/>
                <a:gd name="T25" fmla="*/ 420 h 234"/>
                <a:gd name="T26" fmla="*/ 696 w 237"/>
                <a:gd name="T27" fmla="*/ 98 h 234"/>
                <a:gd name="T28" fmla="*/ 687 w 237"/>
                <a:gd name="T29" fmla="*/ 36 h 234"/>
                <a:gd name="T30" fmla="*/ 690 w 237"/>
                <a:gd name="T31" fmla="*/ 12 h 234"/>
                <a:gd name="T32" fmla="*/ 308 w 237"/>
                <a:gd name="T33" fmla="*/ 0 h 234"/>
                <a:gd name="T34" fmla="*/ 334 w 237"/>
                <a:gd name="T35" fmla="*/ 46 h 234"/>
                <a:gd name="T36" fmla="*/ 341 w 237"/>
                <a:gd name="T37" fmla="*/ 65 h 234"/>
                <a:gd name="T38" fmla="*/ 343 w 237"/>
                <a:gd name="T39" fmla="*/ 91 h 234"/>
                <a:gd name="T40" fmla="*/ 337 w 237"/>
                <a:gd name="T41" fmla="*/ 98 h 234"/>
                <a:gd name="T42" fmla="*/ 267 w 237"/>
                <a:gd name="T43" fmla="*/ 127 h 234"/>
                <a:gd name="T44" fmla="*/ 214 w 237"/>
                <a:gd name="T45" fmla="*/ 147 h 234"/>
                <a:gd name="T46" fmla="*/ 206 w 237"/>
                <a:gd name="T47" fmla="*/ 147 h 234"/>
                <a:gd name="T48" fmla="*/ 168 w 237"/>
                <a:gd name="T49" fmla="*/ 180 h 234"/>
                <a:gd name="T50" fmla="*/ 132 w 237"/>
                <a:gd name="T51" fmla="*/ 211 h 234"/>
                <a:gd name="T52" fmla="*/ 103 w 237"/>
                <a:gd name="T53" fmla="*/ 226 h 234"/>
                <a:gd name="T54" fmla="*/ 46 w 237"/>
                <a:gd name="T55" fmla="*/ 272 h 234"/>
                <a:gd name="T56" fmla="*/ 9 w 237"/>
                <a:gd name="T57" fmla="*/ 346 h 234"/>
                <a:gd name="T58" fmla="*/ 57 w 237"/>
                <a:gd name="T59" fmla="*/ 382 h 234"/>
                <a:gd name="T60" fmla="*/ 65 w 237"/>
                <a:gd name="T61" fmla="*/ 425 h 234"/>
                <a:gd name="T62" fmla="*/ 115 w 237"/>
                <a:gd name="T63" fmla="*/ 470 h 234"/>
                <a:gd name="T64" fmla="*/ 65 w 237"/>
                <a:gd name="T65" fmla="*/ 523 h 234"/>
                <a:gd name="T66" fmla="*/ 108 w 237"/>
                <a:gd name="T67" fmla="*/ 581 h 234"/>
                <a:gd name="T68" fmla="*/ 99 w 237"/>
                <a:gd name="T69" fmla="*/ 649 h 234"/>
                <a:gd name="T70" fmla="*/ 139 w 237"/>
                <a:gd name="T71" fmla="*/ 687 h 2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
                <a:gd name="T109" fmla="*/ 0 h 234"/>
                <a:gd name="T110" fmla="*/ 237 w 237"/>
                <a:gd name="T111" fmla="*/ 234 h 23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 h="234">
                  <a:moveTo>
                    <a:pt x="47" y="234"/>
                  </a:moveTo>
                  <a:cubicBezTo>
                    <a:pt x="47" y="234"/>
                    <a:pt x="48" y="234"/>
                    <a:pt x="48" y="234"/>
                  </a:cubicBezTo>
                  <a:cubicBezTo>
                    <a:pt x="50" y="232"/>
                    <a:pt x="51" y="230"/>
                    <a:pt x="54" y="227"/>
                  </a:cubicBezTo>
                  <a:cubicBezTo>
                    <a:pt x="56" y="226"/>
                    <a:pt x="57" y="225"/>
                    <a:pt x="59" y="225"/>
                  </a:cubicBezTo>
                  <a:cubicBezTo>
                    <a:pt x="61" y="224"/>
                    <a:pt x="63" y="224"/>
                    <a:pt x="66" y="225"/>
                  </a:cubicBezTo>
                  <a:cubicBezTo>
                    <a:pt x="73" y="227"/>
                    <a:pt x="72" y="229"/>
                    <a:pt x="78" y="228"/>
                  </a:cubicBezTo>
                  <a:cubicBezTo>
                    <a:pt x="81" y="227"/>
                    <a:pt x="85" y="224"/>
                    <a:pt x="87" y="222"/>
                  </a:cubicBezTo>
                  <a:cubicBezTo>
                    <a:pt x="92" y="219"/>
                    <a:pt x="95" y="219"/>
                    <a:pt x="98" y="220"/>
                  </a:cubicBezTo>
                  <a:cubicBezTo>
                    <a:pt x="99" y="220"/>
                    <a:pt x="100" y="219"/>
                    <a:pt x="101" y="219"/>
                  </a:cubicBezTo>
                  <a:cubicBezTo>
                    <a:pt x="104" y="218"/>
                    <a:pt x="108" y="215"/>
                    <a:pt x="111" y="209"/>
                  </a:cubicBezTo>
                  <a:cubicBezTo>
                    <a:pt x="111" y="209"/>
                    <a:pt x="114" y="203"/>
                    <a:pt x="119" y="202"/>
                  </a:cubicBezTo>
                  <a:cubicBezTo>
                    <a:pt x="120" y="201"/>
                    <a:pt x="120" y="201"/>
                    <a:pt x="120" y="201"/>
                  </a:cubicBezTo>
                  <a:cubicBezTo>
                    <a:pt x="120" y="201"/>
                    <a:pt x="122" y="198"/>
                    <a:pt x="124" y="195"/>
                  </a:cubicBezTo>
                  <a:cubicBezTo>
                    <a:pt x="125" y="194"/>
                    <a:pt x="126" y="192"/>
                    <a:pt x="128" y="191"/>
                  </a:cubicBezTo>
                  <a:cubicBezTo>
                    <a:pt x="128" y="190"/>
                    <a:pt x="129" y="189"/>
                    <a:pt x="130" y="188"/>
                  </a:cubicBezTo>
                  <a:cubicBezTo>
                    <a:pt x="130" y="188"/>
                    <a:pt x="130" y="188"/>
                    <a:pt x="131" y="188"/>
                  </a:cubicBezTo>
                  <a:cubicBezTo>
                    <a:pt x="131" y="187"/>
                    <a:pt x="131" y="187"/>
                    <a:pt x="131" y="187"/>
                  </a:cubicBezTo>
                  <a:cubicBezTo>
                    <a:pt x="132" y="186"/>
                    <a:pt x="133" y="186"/>
                    <a:pt x="134" y="185"/>
                  </a:cubicBezTo>
                  <a:cubicBezTo>
                    <a:pt x="135" y="184"/>
                    <a:pt x="137" y="183"/>
                    <a:pt x="138" y="181"/>
                  </a:cubicBezTo>
                  <a:cubicBezTo>
                    <a:pt x="138" y="181"/>
                    <a:pt x="138" y="181"/>
                    <a:pt x="139" y="181"/>
                  </a:cubicBezTo>
                  <a:cubicBezTo>
                    <a:pt x="141" y="177"/>
                    <a:pt x="147" y="175"/>
                    <a:pt x="149" y="173"/>
                  </a:cubicBezTo>
                  <a:cubicBezTo>
                    <a:pt x="150" y="172"/>
                    <a:pt x="154" y="170"/>
                    <a:pt x="160" y="166"/>
                  </a:cubicBezTo>
                  <a:cubicBezTo>
                    <a:pt x="160" y="165"/>
                    <a:pt x="161" y="165"/>
                    <a:pt x="161" y="164"/>
                  </a:cubicBezTo>
                  <a:cubicBezTo>
                    <a:pt x="168" y="159"/>
                    <a:pt x="171" y="154"/>
                    <a:pt x="173" y="151"/>
                  </a:cubicBezTo>
                  <a:cubicBezTo>
                    <a:pt x="174" y="147"/>
                    <a:pt x="174" y="143"/>
                    <a:pt x="174" y="143"/>
                  </a:cubicBezTo>
                  <a:cubicBezTo>
                    <a:pt x="174" y="143"/>
                    <a:pt x="174" y="143"/>
                    <a:pt x="174" y="143"/>
                  </a:cubicBezTo>
                  <a:cubicBezTo>
                    <a:pt x="174" y="143"/>
                    <a:pt x="174" y="143"/>
                    <a:pt x="174" y="143"/>
                  </a:cubicBezTo>
                  <a:cubicBezTo>
                    <a:pt x="237" y="33"/>
                    <a:pt x="237" y="33"/>
                    <a:pt x="237" y="33"/>
                  </a:cubicBezTo>
                  <a:cubicBezTo>
                    <a:pt x="237" y="33"/>
                    <a:pt x="235" y="33"/>
                    <a:pt x="235" y="30"/>
                  </a:cubicBezTo>
                  <a:cubicBezTo>
                    <a:pt x="236" y="27"/>
                    <a:pt x="235" y="18"/>
                    <a:pt x="234" y="12"/>
                  </a:cubicBezTo>
                  <a:cubicBezTo>
                    <a:pt x="233" y="6"/>
                    <a:pt x="235" y="4"/>
                    <a:pt x="235" y="4"/>
                  </a:cubicBezTo>
                  <a:cubicBezTo>
                    <a:pt x="235" y="4"/>
                    <a:pt x="235" y="4"/>
                    <a:pt x="235" y="4"/>
                  </a:cubicBezTo>
                  <a:cubicBezTo>
                    <a:pt x="235" y="4"/>
                    <a:pt x="235" y="4"/>
                    <a:pt x="235" y="4"/>
                  </a:cubicBezTo>
                  <a:cubicBezTo>
                    <a:pt x="235" y="4"/>
                    <a:pt x="116" y="1"/>
                    <a:pt x="105" y="0"/>
                  </a:cubicBezTo>
                  <a:cubicBezTo>
                    <a:pt x="115" y="9"/>
                    <a:pt x="115" y="9"/>
                    <a:pt x="115" y="9"/>
                  </a:cubicBezTo>
                  <a:cubicBezTo>
                    <a:pt x="115" y="9"/>
                    <a:pt x="115" y="14"/>
                    <a:pt x="114" y="16"/>
                  </a:cubicBezTo>
                  <a:cubicBezTo>
                    <a:pt x="115" y="21"/>
                    <a:pt x="115" y="21"/>
                    <a:pt x="115" y="21"/>
                  </a:cubicBezTo>
                  <a:cubicBezTo>
                    <a:pt x="115" y="22"/>
                    <a:pt x="116" y="22"/>
                    <a:pt x="116" y="22"/>
                  </a:cubicBezTo>
                  <a:cubicBezTo>
                    <a:pt x="119" y="23"/>
                    <a:pt x="119" y="23"/>
                    <a:pt x="119" y="23"/>
                  </a:cubicBezTo>
                  <a:cubicBezTo>
                    <a:pt x="119" y="23"/>
                    <a:pt x="121" y="26"/>
                    <a:pt x="117" y="31"/>
                  </a:cubicBezTo>
                  <a:cubicBezTo>
                    <a:pt x="116" y="32"/>
                    <a:pt x="116" y="32"/>
                    <a:pt x="115" y="33"/>
                  </a:cubicBezTo>
                  <a:cubicBezTo>
                    <a:pt x="115" y="33"/>
                    <a:pt x="115" y="33"/>
                    <a:pt x="115" y="33"/>
                  </a:cubicBezTo>
                  <a:cubicBezTo>
                    <a:pt x="112" y="36"/>
                    <a:pt x="104" y="39"/>
                    <a:pt x="98" y="41"/>
                  </a:cubicBezTo>
                  <a:cubicBezTo>
                    <a:pt x="95" y="42"/>
                    <a:pt x="92" y="42"/>
                    <a:pt x="91" y="43"/>
                  </a:cubicBezTo>
                  <a:cubicBezTo>
                    <a:pt x="88" y="44"/>
                    <a:pt x="83" y="44"/>
                    <a:pt x="82" y="46"/>
                  </a:cubicBezTo>
                  <a:cubicBezTo>
                    <a:pt x="81" y="47"/>
                    <a:pt x="79" y="49"/>
                    <a:pt x="73" y="50"/>
                  </a:cubicBezTo>
                  <a:cubicBezTo>
                    <a:pt x="72" y="50"/>
                    <a:pt x="71" y="50"/>
                    <a:pt x="70" y="50"/>
                  </a:cubicBezTo>
                  <a:cubicBezTo>
                    <a:pt x="70" y="50"/>
                    <a:pt x="70" y="50"/>
                    <a:pt x="70" y="50"/>
                  </a:cubicBezTo>
                  <a:cubicBezTo>
                    <a:pt x="68" y="51"/>
                    <a:pt x="66" y="52"/>
                    <a:pt x="65" y="52"/>
                  </a:cubicBezTo>
                  <a:cubicBezTo>
                    <a:pt x="63" y="54"/>
                    <a:pt x="60" y="57"/>
                    <a:pt x="57" y="61"/>
                  </a:cubicBezTo>
                  <a:cubicBezTo>
                    <a:pt x="56" y="63"/>
                    <a:pt x="54" y="66"/>
                    <a:pt x="52" y="68"/>
                  </a:cubicBezTo>
                  <a:cubicBezTo>
                    <a:pt x="50" y="70"/>
                    <a:pt x="48" y="71"/>
                    <a:pt x="45" y="72"/>
                  </a:cubicBezTo>
                  <a:cubicBezTo>
                    <a:pt x="42" y="74"/>
                    <a:pt x="39" y="75"/>
                    <a:pt x="36" y="77"/>
                  </a:cubicBezTo>
                  <a:cubicBezTo>
                    <a:pt x="36" y="77"/>
                    <a:pt x="36" y="77"/>
                    <a:pt x="35" y="77"/>
                  </a:cubicBezTo>
                  <a:cubicBezTo>
                    <a:pt x="28" y="81"/>
                    <a:pt x="17" y="93"/>
                    <a:pt x="17" y="93"/>
                  </a:cubicBezTo>
                  <a:cubicBezTo>
                    <a:pt x="16" y="93"/>
                    <a:pt x="16" y="93"/>
                    <a:pt x="16" y="93"/>
                  </a:cubicBezTo>
                  <a:cubicBezTo>
                    <a:pt x="16" y="93"/>
                    <a:pt x="14" y="102"/>
                    <a:pt x="12" y="106"/>
                  </a:cubicBezTo>
                  <a:cubicBezTo>
                    <a:pt x="10" y="110"/>
                    <a:pt x="0" y="116"/>
                    <a:pt x="3" y="118"/>
                  </a:cubicBezTo>
                  <a:cubicBezTo>
                    <a:pt x="6" y="121"/>
                    <a:pt x="7" y="124"/>
                    <a:pt x="10" y="125"/>
                  </a:cubicBezTo>
                  <a:cubicBezTo>
                    <a:pt x="12" y="126"/>
                    <a:pt x="19" y="130"/>
                    <a:pt x="19" y="130"/>
                  </a:cubicBezTo>
                  <a:cubicBezTo>
                    <a:pt x="19" y="130"/>
                    <a:pt x="16" y="134"/>
                    <a:pt x="20" y="136"/>
                  </a:cubicBezTo>
                  <a:cubicBezTo>
                    <a:pt x="24" y="138"/>
                    <a:pt x="23" y="142"/>
                    <a:pt x="22" y="145"/>
                  </a:cubicBezTo>
                  <a:cubicBezTo>
                    <a:pt x="20" y="148"/>
                    <a:pt x="24" y="151"/>
                    <a:pt x="29" y="150"/>
                  </a:cubicBezTo>
                  <a:cubicBezTo>
                    <a:pt x="35" y="150"/>
                    <a:pt x="42" y="152"/>
                    <a:pt x="39" y="160"/>
                  </a:cubicBezTo>
                  <a:cubicBezTo>
                    <a:pt x="36" y="169"/>
                    <a:pt x="25" y="173"/>
                    <a:pt x="25" y="173"/>
                  </a:cubicBezTo>
                  <a:cubicBezTo>
                    <a:pt x="25" y="173"/>
                    <a:pt x="19" y="173"/>
                    <a:pt x="22" y="178"/>
                  </a:cubicBezTo>
                  <a:cubicBezTo>
                    <a:pt x="25" y="183"/>
                    <a:pt x="32" y="194"/>
                    <a:pt x="32" y="194"/>
                  </a:cubicBezTo>
                  <a:cubicBezTo>
                    <a:pt x="32" y="194"/>
                    <a:pt x="34" y="197"/>
                    <a:pt x="37" y="198"/>
                  </a:cubicBezTo>
                  <a:cubicBezTo>
                    <a:pt x="41" y="198"/>
                    <a:pt x="42" y="202"/>
                    <a:pt x="41" y="206"/>
                  </a:cubicBezTo>
                  <a:cubicBezTo>
                    <a:pt x="41" y="210"/>
                    <a:pt x="34" y="217"/>
                    <a:pt x="34" y="221"/>
                  </a:cubicBezTo>
                  <a:cubicBezTo>
                    <a:pt x="34" y="225"/>
                    <a:pt x="42" y="232"/>
                    <a:pt x="45" y="234"/>
                  </a:cubicBezTo>
                  <a:cubicBezTo>
                    <a:pt x="46" y="234"/>
                    <a:pt x="46" y="234"/>
                    <a:pt x="47" y="234"/>
                  </a:cubicBez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27" name="Freeform 32"/>
            <p:cNvSpPr/>
            <p:nvPr/>
          </p:nvSpPr>
          <p:spPr bwMode="auto">
            <a:xfrm>
              <a:off x="4839" y="1931"/>
              <a:ext cx="714" cy="218"/>
            </a:xfrm>
            <a:custGeom>
              <a:avLst/>
              <a:gdLst>
                <a:gd name="T0" fmla="*/ 1217 w 417"/>
                <a:gd name="T1" fmla="*/ 283 h 127"/>
                <a:gd name="T2" fmla="*/ 1205 w 417"/>
                <a:gd name="T3" fmla="*/ 295 h 127"/>
                <a:gd name="T4" fmla="*/ 1190 w 417"/>
                <a:gd name="T5" fmla="*/ 292 h 127"/>
                <a:gd name="T6" fmla="*/ 1164 w 417"/>
                <a:gd name="T7" fmla="*/ 292 h 127"/>
                <a:gd name="T8" fmla="*/ 1120 w 417"/>
                <a:gd name="T9" fmla="*/ 288 h 127"/>
                <a:gd name="T10" fmla="*/ 1014 w 417"/>
                <a:gd name="T11" fmla="*/ 251 h 127"/>
                <a:gd name="T12" fmla="*/ 1106 w 417"/>
                <a:gd name="T13" fmla="*/ 247 h 127"/>
                <a:gd name="T14" fmla="*/ 1157 w 417"/>
                <a:gd name="T15" fmla="*/ 280 h 127"/>
                <a:gd name="T16" fmla="*/ 1145 w 417"/>
                <a:gd name="T17" fmla="*/ 242 h 127"/>
                <a:gd name="T18" fmla="*/ 1144 w 417"/>
                <a:gd name="T19" fmla="*/ 221 h 127"/>
                <a:gd name="T20" fmla="*/ 1111 w 417"/>
                <a:gd name="T21" fmla="*/ 201 h 127"/>
                <a:gd name="T22" fmla="*/ 1161 w 417"/>
                <a:gd name="T23" fmla="*/ 203 h 127"/>
                <a:gd name="T24" fmla="*/ 1178 w 417"/>
                <a:gd name="T25" fmla="*/ 203 h 127"/>
                <a:gd name="T26" fmla="*/ 1164 w 417"/>
                <a:gd name="T27" fmla="*/ 192 h 127"/>
                <a:gd name="T28" fmla="*/ 1185 w 417"/>
                <a:gd name="T29" fmla="*/ 160 h 127"/>
                <a:gd name="T30" fmla="*/ 1123 w 417"/>
                <a:gd name="T31" fmla="*/ 132 h 127"/>
                <a:gd name="T32" fmla="*/ 1091 w 417"/>
                <a:gd name="T33" fmla="*/ 120 h 127"/>
                <a:gd name="T34" fmla="*/ 1067 w 417"/>
                <a:gd name="T35" fmla="*/ 103 h 127"/>
                <a:gd name="T36" fmla="*/ 1108 w 417"/>
                <a:gd name="T37" fmla="*/ 70 h 127"/>
                <a:gd name="T38" fmla="*/ 1091 w 417"/>
                <a:gd name="T39" fmla="*/ 38 h 127"/>
                <a:gd name="T40" fmla="*/ 1058 w 417"/>
                <a:gd name="T41" fmla="*/ 15 h 127"/>
                <a:gd name="T42" fmla="*/ 1029 w 417"/>
                <a:gd name="T43" fmla="*/ 0 h 127"/>
                <a:gd name="T44" fmla="*/ 988 w 417"/>
                <a:gd name="T45" fmla="*/ 21 h 127"/>
                <a:gd name="T46" fmla="*/ 950 w 417"/>
                <a:gd name="T47" fmla="*/ 36 h 127"/>
                <a:gd name="T48" fmla="*/ 906 w 417"/>
                <a:gd name="T49" fmla="*/ 50 h 127"/>
                <a:gd name="T50" fmla="*/ 861 w 417"/>
                <a:gd name="T51" fmla="*/ 79 h 127"/>
                <a:gd name="T52" fmla="*/ 810 w 417"/>
                <a:gd name="T53" fmla="*/ 110 h 127"/>
                <a:gd name="T54" fmla="*/ 741 w 417"/>
                <a:gd name="T55" fmla="*/ 124 h 127"/>
                <a:gd name="T56" fmla="*/ 700 w 417"/>
                <a:gd name="T57" fmla="*/ 130 h 127"/>
                <a:gd name="T58" fmla="*/ 646 w 417"/>
                <a:gd name="T59" fmla="*/ 161 h 127"/>
                <a:gd name="T60" fmla="*/ 560 w 417"/>
                <a:gd name="T61" fmla="*/ 201 h 127"/>
                <a:gd name="T62" fmla="*/ 507 w 417"/>
                <a:gd name="T63" fmla="*/ 233 h 127"/>
                <a:gd name="T64" fmla="*/ 473 w 417"/>
                <a:gd name="T65" fmla="*/ 230 h 127"/>
                <a:gd name="T66" fmla="*/ 449 w 417"/>
                <a:gd name="T67" fmla="*/ 244 h 127"/>
                <a:gd name="T68" fmla="*/ 419 w 417"/>
                <a:gd name="T69" fmla="*/ 230 h 127"/>
                <a:gd name="T70" fmla="*/ 358 w 417"/>
                <a:gd name="T71" fmla="*/ 263 h 127"/>
                <a:gd name="T72" fmla="*/ 320 w 417"/>
                <a:gd name="T73" fmla="*/ 254 h 127"/>
                <a:gd name="T74" fmla="*/ 296 w 417"/>
                <a:gd name="T75" fmla="*/ 223 h 127"/>
                <a:gd name="T76" fmla="*/ 293 w 417"/>
                <a:gd name="T77" fmla="*/ 227 h 127"/>
                <a:gd name="T78" fmla="*/ 252 w 417"/>
                <a:gd name="T79" fmla="*/ 263 h 127"/>
                <a:gd name="T80" fmla="*/ 161 w 417"/>
                <a:gd name="T81" fmla="*/ 297 h 127"/>
                <a:gd name="T82" fmla="*/ 156 w 417"/>
                <a:gd name="T83" fmla="*/ 304 h 127"/>
                <a:gd name="T84" fmla="*/ 152 w 417"/>
                <a:gd name="T85" fmla="*/ 304 h 127"/>
                <a:gd name="T86" fmla="*/ 128 w 417"/>
                <a:gd name="T87" fmla="*/ 318 h 127"/>
                <a:gd name="T88" fmla="*/ 116 w 417"/>
                <a:gd name="T89" fmla="*/ 316 h 127"/>
                <a:gd name="T90" fmla="*/ 94 w 417"/>
                <a:gd name="T91" fmla="*/ 333 h 127"/>
                <a:gd name="T92" fmla="*/ 9 w 417"/>
                <a:gd name="T93" fmla="*/ 366 h 127"/>
                <a:gd name="T94" fmla="*/ 0 w 417"/>
                <a:gd name="T95" fmla="*/ 374 h 127"/>
                <a:gd name="T96" fmla="*/ 317 w 417"/>
                <a:gd name="T97" fmla="*/ 369 h 127"/>
                <a:gd name="T98" fmla="*/ 322 w 417"/>
                <a:gd name="T99" fmla="*/ 369 h 127"/>
                <a:gd name="T100" fmla="*/ 322 w 417"/>
                <a:gd name="T101" fmla="*/ 369 h 127"/>
                <a:gd name="T102" fmla="*/ 322 w 417"/>
                <a:gd name="T103" fmla="*/ 369 h 127"/>
                <a:gd name="T104" fmla="*/ 1202 w 417"/>
                <a:gd name="T105" fmla="*/ 324 h 127"/>
                <a:gd name="T106" fmla="*/ 1223 w 417"/>
                <a:gd name="T107" fmla="*/ 297 h 127"/>
                <a:gd name="T108" fmla="*/ 1217 w 417"/>
                <a:gd name="T109" fmla="*/ 283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7"/>
                <a:gd name="T166" fmla="*/ 0 h 127"/>
                <a:gd name="T167" fmla="*/ 417 w 417"/>
                <a:gd name="T168" fmla="*/ 127 h 12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7" h="127">
                  <a:moveTo>
                    <a:pt x="415" y="96"/>
                  </a:moveTo>
                  <a:cubicBezTo>
                    <a:pt x="415" y="96"/>
                    <a:pt x="414" y="99"/>
                    <a:pt x="411" y="100"/>
                  </a:cubicBezTo>
                  <a:cubicBezTo>
                    <a:pt x="408" y="101"/>
                    <a:pt x="407" y="100"/>
                    <a:pt x="406" y="99"/>
                  </a:cubicBezTo>
                  <a:cubicBezTo>
                    <a:pt x="405" y="98"/>
                    <a:pt x="401" y="97"/>
                    <a:pt x="397" y="99"/>
                  </a:cubicBezTo>
                  <a:cubicBezTo>
                    <a:pt x="393" y="100"/>
                    <a:pt x="386" y="102"/>
                    <a:pt x="382" y="98"/>
                  </a:cubicBezTo>
                  <a:cubicBezTo>
                    <a:pt x="379" y="95"/>
                    <a:pt x="376" y="84"/>
                    <a:pt x="346" y="85"/>
                  </a:cubicBezTo>
                  <a:cubicBezTo>
                    <a:pt x="346" y="85"/>
                    <a:pt x="365" y="79"/>
                    <a:pt x="377" y="84"/>
                  </a:cubicBezTo>
                  <a:cubicBezTo>
                    <a:pt x="389" y="89"/>
                    <a:pt x="385" y="96"/>
                    <a:pt x="395" y="95"/>
                  </a:cubicBezTo>
                  <a:cubicBezTo>
                    <a:pt x="395" y="95"/>
                    <a:pt x="402" y="88"/>
                    <a:pt x="391" y="82"/>
                  </a:cubicBezTo>
                  <a:cubicBezTo>
                    <a:pt x="391" y="82"/>
                    <a:pt x="404" y="79"/>
                    <a:pt x="390" y="75"/>
                  </a:cubicBezTo>
                  <a:cubicBezTo>
                    <a:pt x="376" y="72"/>
                    <a:pt x="378" y="71"/>
                    <a:pt x="379" y="68"/>
                  </a:cubicBezTo>
                  <a:cubicBezTo>
                    <a:pt x="379" y="68"/>
                    <a:pt x="391" y="67"/>
                    <a:pt x="396" y="69"/>
                  </a:cubicBezTo>
                  <a:cubicBezTo>
                    <a:pt x="396" y="69"/>
                    <a:pt x="400" y="70"/>
                    <a:pt x="402" y="69"/>
                  </a:cubicBezTo>
                  <a:cubicBezTo>
                    <a:pt x="402" y="69"/>
                    <a:pt x="403" y="66"/>
                    <a:pt x="397" y="65"/>
                  </a:cubicBezTo>
                  <a:cubicBezTo>
                    <a:pt x="397" y="65"/>
                    <a:pt x="404" y="63"/>
                    <a:pt x="404" y="54"/>
                  </a:cubicBezTo>
                  <a:cubicBezTo>
                    <a:pt x="400" y="48"/>
                    <a:pt x="388" y="49"/>
                    <a:pt x="383" y="45"/>
                  </a:cubicBezTo>
                  <a:cubicBezTo>
                    <a:pt x="378" y="42"/>
                    <a:pt x="377" y="41"/>
                    <a:pt x="372" y="41"/>
                  </a:cubicBezTo>
                  <a:cubicBezTo>
                    <a:pt x="367" y="41"/>
                    <a:pt x="364" y="41"/>
                    <a:pt x="364" y="35"/>
                  </a:cubicBezTo>
                  <a:cubicBezTo>
                    <a:pt x="364" y="30"/>
                    <a:pt x="375" y="28"/>
                    <a:pt x="378" y="24"/>
                  </a:cubicBezTo>
                  <a:cubicBezTo>
                    <a:pt x="382" y="20"/>
                    <a:pt x="376" y="13"/>
                    <a:pt x="372" y="13"/>
                  </a:cubicBezTo>
                  <a:cubicBezTo>
                    <a:pt x="368" y="13"/>
                    <a:pt x="361" y="11"/>
                    <a:pt x="361" y="5"/>
                  </a:cubicBezTo>
                  <a:cubicBezTo>
                    <a:pt x="361" y="0"/>
                    <a:pt x="354" y="1"/>
                    <a:pt x="351" y="0"/>
                  </a:cubicBezTo>
                  <a:cubicBezTo>
                    <a:pt x="351" y="0"/>
                    <a:pt x="342" y="4"/>
                    <a:pt x="337" y="7"/>
                  </a:cubicBezTo>
                  <a:cubicBezTo>
                    <a:pt x="332" y="11"/>
                    <a:pt x="331" y="11"/>
                    <a:pt x="324" y="12"/>
                  </a:cubicBezTo>
                  <a:cubicBezTo>
                    <a:pt x="317" y="12"/>
                    <a:pt x="311" y="15"/>
                    <a:pt x="309" y="17"/>
                  </a:cubicBezTo>
                  <a:cubicBezTo>
                    <a:pt x="307" y="19"/>
                    <a:pt x="300" y="26"/>
                    <a:pt x="294" y="27"/>
                  </a:cubicBezTo>
                  <a:cubicBezTo>
                    <a:pt x="288" y="28"/>
                    <a:pt x="279" y="32"/>
                    <a:pt x="276" y="37"/>
                  </a:cubicBezTo>
                  <a:cubicBezTo>
                    <a:pt x="273" y="41"/>
                    <a:pt x="258" y="45"/>
                    <a:pt x="253" y="42"/>
                  </a:cubicBezTo>
                  <a:cubicBezTo>
                    <a:pt x="248" y="39"/>
                    <a:pt x="240" y="38"/>
                    <a:pt x="239" y="44"/>
                  </a:cubicBezTo>
                  <a:cubicBezTo>
                    <a:pt x="237" y="51"/>
                    <a:pt x="229" y="55"/>
                    <a:pt x="220" y="55"/>
                  </a:cubicBezTo>
                  <a:cubicBezTo>
                    <a:pt x="212" y="54"/>
                    <a:pt x="197" y="61"/>
                    <a:pt x="191" y="68"/>
                  </a:cubicBezTo>
                  <a:cubicBezTo>
                    <a:pt x="185" y="75"/>
                    <a:pt x="182" y="79"/>
                    <a:pt x="173" y="79"/>
                  </a:cubicBezTo>
                  <a:cubicBezTo>
                    <a:pt x="165" y="78"/>
                    <a:pt x="161" y="78"/>
                    <a:pt x="161" y="78"/>
                  </a:cubicBezTo>
                  <a:cubicBezTo>
                    <a:pt x="161" y="78"/>
                    <a:pt x="155" y="80"/>
                    <a:pt x="153" y="83"/>
                  </a:cubicBezTo>
                  <a:cubicBezTo>
                    <a:pt x="153" y="83"/>
                    <a:pt x="143" y="84"/>
                    <a:pt x="143" y="78"/>
                  </a:cubicBezTo>
                  <a:cubicBezTo>
                    <a:pt x="143" y="78"/>
                    <a:pt x="129" y="83"/>
                    <a:pt x="122" y="89"/>
                  </a:cubicBezTo>
                  <a:cubicBezTo>
                    <a:pt x="116" y="95"/>
                    <a:pt x="110" y="88"/>
                    <a:pt x="109" y="86"/>
                  </a:cubicBezTo>
                  <a:cubicBezTo>
                    <a:pt x="107" y="83"/>
                    <a:pt x="107" y="77"/>
                    <a:pt x="101" y="76"/>
                  </a:cubicBezTo>
                  <a:cubicBezTo>
                    <a:pt x="101" y="76"/>
                    <a:pt x="100" y="77"/>
                    <a:pt x="100" y="77"/>
                  </a:cubicBezTo>
                  <a:cubicBezTo>
                    <a:pt x="98" y="80"/>
                    <a:pt x="93" y="87"/>
                    <a:pt x="86" y="89"/>
                  </a:cubicBezTo>
                  <a:cubicBezTo>
                    <a:pt x="78" y="92"/>
                    <a:pt x="61" y="96"/>
                    <a:pt x="55" y="101"/>
                  </a:cubicBezTo>
                  <a:cubicBezTo>
                    <a:pt x="54" y="102"/>
                    <a:pt x="54" y="102"/>
                    <a:pt x="53" y="103"/>
                  </a:cubicBezTo>
                  <a:cubicBezTo>
                    <a:pt x="53" y="103"/>
                    <a:pt x="53" y="103"/>
                    <a:pt x="52" y="103"/>
                  </a:cubicBezTo>
                  <a:cubicBezTo>
                    <a:pt x="49" y="107"/>
                    <a:pt x="47" y="108"/>
                    <a:pt x="44" y="108"/>
                  </a:cubicBezTo>
                  <a:cubicBezTo>
                    <a:pt x="43" y="108"/>
                    <a:pt x="42" y="108"/>
                    <a:pt x="40" y="107"/>
                  </a:cubicBezTo>
                  <a:cubicBezTo>
                    <a:pt x="40" y="107"/>
                    <a:pt x="37" y="112"/>
                    <a:pt x="32" y="113"/>
                  </a:cubicBezTo>
                  <a:cubicBezTo>
                    <a:pt x="28" y="114"/>
                    <a:pt x="11" y="120"/>
                    <a:pt x="3" y="124"/>
                  </a:cubicBezTo>
                  <a:cubicBezTo>
                    <a:pt x="1" y="125"/>
                    <a:pt x="0" y="126"/>
                    <a:pt x="0" y="127"/>
                  </a:cubicBezTo>
                  <a:cubicBezTo>
                    <a:pt x="108" y="125"/>
                    <a:pt x="108" y="125"/>
                    <a:pt x="108" y="125"/>
                  </a:cubicBezTo>
                  <a:cubicBezTo>
                    <a:pt x="110" y="125"/>
                    <a:pt x="110" y="125"/>
                    <a:pt x="110" y="125"/>
                  </a:cubicBezTo>
                  <a:cubicBezTo>
                    <a:pt x="110" y="125"/>
                    <a:pt x="110" y="125"/>
                    <a:pt x="110" y="125"/>
                  </a:cubicBezTo>
                  <a:cubicBezTo>
                    <a:pt x="110" y="125"/>
                    <a:pt x="110" y="125"/>
                    <a:pt x="110" y="125"/>
                  </a:cubicBezTo>
                  <a:cubicBezTo>
                    <a:pt x="410" y="110"/>
                    <a:pt x="410" y="110"/>
                    <a:pt x="410" y="110"/>
                  </a:cubicBezTo>
                  <a:cubicBezTo>
                    <a:pt x="417" y="101"/>
                    <a:pt x="417" y="101"/>
                    <a:pt x="417" y="101"/>
                  </a:cubicBezTo>
                  <a:cubicBezTo>
                    <a:pt x="417" y="101"/>
                    <a:pt x="417" y="98"/>
                    <a:pt x="415" y="96"/>
                  </a:cubicBezTo>
                  <a:close/>
                </a:path>
              </a:pathLst>
            </a:custGeom>
            <a:solidFill>
              <a:srgbClr val="4DA2E5"/>
            </a:solidFill>
            <a:ln w="9525">
              <a:noFill/>
              <a:miter lim="800000"/>
            </a:ln>
          </p:spPr>
          <p:txBody>
            <a:bodyPr/>
            <a:lstStyle/>
            <a:p>
              <a:endParaRPr lang="id-ID" altLang="zh-CN">
                <a:sym typeface="Arial" panose="020B0604020202020204" pitchFamily="34" charset="0"/>
              </a:endParaRPr>
            </a:p>
          </p:txBody>
        </p:sp>
        <p:sp>
          <p:nvSpPr>
            <p:cNvPr id="161828" name="Freeform 33"/>
            <p:cNvSpPr/>
            <p:nvPr/>
          </p:nvSpPr>
          <p:spPr bwMode="auto">
            <a:xfrm>
              <a:off x="4322" y="1964"/>
              <a:ext cx="700" cy="195"/>
            </a:xfrm>
            <a:custGeom>
              <a:avLst/>
              <a:gdLst>
                <a:gd name="T0" fmla="*/ 893 w 409"/>
                <a:gd name="T1" fmla="*/ 308 h 114"/>
                <a:gd name="T2" fmla="*/ 1001 w 409"/>
                <a:gd name="T3" fmla="*/ 258 h 114"/>
                <a:gd name="T4" fmla="*/ 1041 w 409"/>
                <a:gd name="T5" fmla="*/ 246 h 114"/>
                <a:gd name="T6" fmla="*/ 1178 w 409"/>
                <a:gd name="T7" fmla="*/ 169 h 114"/>
                <a:gd name="T8" fmla="*/ 1174 w 409"/>
                <a:gd name="T9" fmla="*/ 156 h 114"/>
                <a:gd name="T10" fmla="*/ 1160 w 409"/>
                <a:gd name="T11" fmla="*/ 140 h 114"/>
                <a:gd name="T12" fmla="*/ 1198 w 409"/>
                <a:gd name="T13" fmla="*/ 86 h 114"/>
                <a:gd name="T14" fmla="*/ 1123 w 409"/>
                <a:gd name="T15" fmla="*/ 46 h 114"/>
                <a:gd name="T16" fmla="*/ 1054 w 409"/>
                <a:gd name="T17" fmla="*/ 46 h 114"/>
                <a:gd name="T18" fmla="*/ 988 w 409"/>
                <a:gd name="T19" fmla="*/ 33 h 114"/>
                <a:gd name="T20" fmla="*/ 873 w 409"/>
                <a:gd name="T21" fmla="*/ 5 h 114"/>
                <a:gd name="T22" fmla="*/ 868 w 409"/>
                <a:gd name="T23" fmla="*/ 17 h 114"/>
                <a:gd name="T24" fmla="*/ 868 w 409"/>
                <a:gd name="T25" fmla="*/ 21 h 114"/>
                <a:gd name="T26" fmla="*/ 849 w 409"/>
                <a:gd name="T27" fmla="*/ 36 h 114"/>
                <a:gd name="T28" fmla="*/ 770 w 409"/>
                <a:gd name="T29" fmla="*/ 62 h 114"/>
                <a:gd name="T30" fmla="*/ 733 w 409"/>
                <a:gd name="T31" fmla="*/ 94 h 114"/>
                <a:gd name="T32" fmla="*/ 712 w 409"/>
                <a:gd name="T33" fmla="*/ 111 h 114"/>
                <a:gd name="T34" fmla="*/ 630 w 409"/>
                <a:gd name="T35" fmla="*/ 149 h 114"/>
                <a:gd name="T36" fmla="*/ 618 w 409"/>
                <a:gd name="T37" fmla="*/ 147 h 114"/>
                <a:gd name="T38" fmla="*/ 594 w 409"/>
                <a:gd name="T39" fmla="*/ 120 h 114"/>
                <a:gd name="T40" fmla="*/ 543 w 409"/>
                <a:gd name="T41" fmla="*/ 161 h 114"/>
                <a:gd name="T42" fmla="*/ 532 w 409"/>
                <a:gd name="T43" fmla="*/ 164 h 114"/>
                <a:gd name="T44" fmla="*/ 481 w 409"/>
                <a:gd name="T45" fmla="*/ 168 h 114"/>
                <a:gd name="T46" fmla="*/ 472 w 409"/>
                <a:gd name="T47" fmla="*/ 168 h 114"/>
                <a:gd name="T48" fmla="*/ 380 w 409"/>
                <a:gd name="T49" fmla="*/ 164 h 114"/>
                <a:gd name="T50" fmla="*/ 363 w 409"/>
                <a:gd name="T51" fmla="*/ 161 h 114"/>
                <a:gd name="T52" fmla="*/ 313 w 409"/>
                <a:gd name="T53" fmla="*/ 176 h 114"/>
                <a:gd name="T54" fmla="*/ 288 w 409"/>
                <a:gd name="T55" fmla="*/ 198 h 114"/>
                <a:gd name="T56" fmla="*/ 248 w 409"/>
                <a:gd name="T57" fmla="*/ 231 h 114"/>
                <a:gd name="T58" fmla="*/ 246 w 409"/>
                <a:gd name="T59" fmla="*/ 231 h 114"/>
                <a:gd name="T60" fmla="*/ 190 w 409"/>
                <a:gd name="T61" fmla="*/ 255 h 114"/>
                <a:gd name="T62" fmla="*/ 135 w 409"/>
                <a:gd name="T63" fmla="*/ 246 h 114"/>
                <a:gd name="T64" fmla="*/ 103 w 409"/>
                <a:gd name="T65" fmla="*/ 272 h 114"/>
                <a:gd name="T66" fmla="*/ 94 w 409"/>
                <a:gd name="T67" fmla="*/ 275 h 114"/>
                <a:gd name="T68" fmla="*/ 94 w 409"/>
                <a:gd name="T69" fmla="*/ 272 h 114"/>
                <a:gd name="T70" fmla="*/ 29 w 409"/>
                <a:gd name="T71" fmla="*/ 313 h 114"/>
                <a:gd name="T72" fmla="*/ 3 w 409"/>
                <a:gd name="T73" fmla="*/ 330 h 114"/>
                <a:gd name="T74" fmla="*/ 214 w 409"/>
                <a:gd name="T75" fmla="*/ 330 h 114"/>
                <a:gd name="T76" fmla="*/ 878 w 409"/>
                <a:gd name="T77" fmla="*/ 316 h 114"/>
                <a:gd name="T78" fmla="*/ 893 w 409"/>
                <a:gd name="T79" fmla="*/ 308 h 1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9"/>
                <a:gd name="T121" fmla="*/ 0 h 114"/>
                <a:gd name="T122" fmla="*/ 409 w 409"/>
                <a:gd name="T123" fmla="*/ 114 h 11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9" h="114">
                  <a:moveTo>
                    <a:pt x="302" y="107"/>
                  </a:moveTo>
                  <a:cubicBezTo>
                    <a:pt x="302" y="107"/>
                    <a:pt x="304" y="106"/>
                    <a:pt x="305" y="105"/>
                  </a:cubicBezTo>
                  <a:cubicBezTo>
                    <a:pt x="313" y="101"/>
                    <a:pt x="329" y="95"/>
                    <a:pt x="334" y="94"/>
                  </a:cubicBezTo>
                  <a:cubicBezTo>
                    <a:pt x="338" y="93"/>
                    <a:pt x="342" y="88"/>
                    <a:pt x="342" y="88"/>
                  </a:cubicBezTo>
                  <a:cubicBezTo>
                    <a:pt x="342" y="88"/>
                    <a:pt x="344" y="89"/>
                    <a:pt x="346" y="89"/>
                  </a:cubicBezTo>
                  <a:cubicBezTo>
                    <a:pt x="349" y="88"/>
                    <a:pt x="352" y="87"/>
                    <a:pt x="355" y="84"/>
                  </a:cubicBezTo>
                  <a:cubicBezTo>
                    <a:pt x="362" y="77"/>
                    <a:pt x="380" y="72"/>
                    <a:pt x="387" y="70"/>
                  </a:cubicBezTo>
                  <a:cubicBezTo>
                    <a:pt x="394" y="69"/>
                    <a:pt x="400" y="60"/>
                    <a:pt x="402" y="58"/>
                  </a:cubicBezTo>
                  <a:cubicBezTo>
                    <a:pt x="402" y="58"/>
                    <a:pt x="403" y="57"/>
                    <a:pt x="403" y="57"/>
                  </a:cubicBezTo>
                  <a:cubicBezTo>
                    <a:pt x="403" y="56"/>
                    <a:pt x="404" y="54"/>
                    <a:pt x="401" y="53"/>
                  </a:cubicBezTo>
                  <a:cubicBezTo>
                    <a:pt x="396" y="53"/>
                    <a:pt x="397" y="53"/>
                    <a:pt x="399" y="50"/>
                  </a:cubicBezTo>
                  <a:cubicBezTo>
                    <a:pt x="400" y="47"/>
                    <a:pt x="396" y="48"/>
                    <a:pt x="396" y="48"/>
                  </a:cubicBezTo>
                  <a:cubicBezTo>
                    <a:pt x="396" y="48"/>
                    <a:pt x="397" y="42"/>
                    <a:pt x="400" y="37"/>
                  </a:cubicBezTo>
                  <a:cubicBezTo>
                    <a:pt x="403" y="33"/>
                    <a:pt x="408" y="29"/>
                    <a:pt x="409" y="29"/>
                  </a:cubicBezTo>
                  <a:cubicBezTo>
                    <a:pt x="406" y="29"/>
                    <a:pt x="399" y="28"/>
                    <a:pt x="396" y="25"/>
                  </a:cubicBezTo>
                  <a:cubicBezTo>
                    <a:pt x="390" y="20"/>
                    <a:pt x="388" y="15"/>
                    <a:pt x="383" y="16"/>
                  </a:cubicBezTo>
                  <a:cubicBezTo>
                    <a:pt x="379" y="17"/>
                    <a:pt x="377" y="19"/>
                    <a:pt x="373" y="19"/>
                  </a:cubicBezTo>
                  <a:cubicBezTo>
                    <a:pt x="368" y="18"/>
                    <a:pt x="365" y="16"/>
                    <a:pt x="360" y="16"/>
                  </a:cubicBezTo>
                  <a:cubicBezTo>
                    <a:pt x="355" y="16"/>
                    <a:pt x="350" y="19"/>
                    <a:pt x="347" y="16"/>
                  </a:cubicBezTo>
                  <a:cubicBezTo>
                    <a:pt x="345" y="13"/>
                    <a:pt x="344" y="11"/>
                    <a:pt x="337" y="11"/>
                  </a:cubicBezTo>
                  <a:cubicBezTo>
                    <a:pt x="330" y="10"/>
                    <a:pt x="314" y="9"/>
                    <a:pt x="313" y="6"/>
                  </a:cubicBezTo>
                  <a:cubicBezTo>
                    <a:pt x="311" y="4"/>
                    <a:pt x="306" y="0"/>
                    <a:pt x="298" y="2"/>
                  </a:cubicBezTo>
                  <a:cubicBezTo>
                    <a:pt x="297" y="3"/>
                    <a:pt x="297" y="4"/>
                    <a:pt x="296" y="6"/>
                  </a:cubicBezTo>
                  <a:cubicBezTo>
                    <a:pt x="296" y="6"/>
                    <a:pt x="296" y="6"/>
                    <a:pt x="296" y="6"/>
                  </a:cubicBezTo>
                  <a:cubicBezTo>
                    <a:pt x="296" y="6"/>
                    <a:pt x="296" y="6"/>
                    <a:pt x="296" y="6"/>
                  </a:cubicBezTo>
                  <a:cubicBezTo>
                    <a:pt x="296" y="6"/>
                    <a:pt x="296" y="6"/>
                    <a:pt x="296" y="7"/>
                  </a:cubicBezTo>
                  <a:cubicBezTo>
                    <a:pt x="295" y="7"/>
                    <a:pt x="295" y="7"/>
                    <a:pt x="295" y="7"/>
                  </a:cubicBezTo>
                  <a:cubicBezTo>
                    <a:pt x="294" y="9"/>
                    <a:pt x="292" y="11"/>
                    <a:pt x="290" y="12"/>
                  </a:cubicBezTo>
                  <a:cubicBezTo>
                    <a:pt x="285" y="15"/>
                    <a:pt x="280" y="17"/>
                    <a:pt x="273" y="18"/>
                  </a:cubicBezTo>
                  <a:cubicBezTo>
                    <a:pt x="270" y="18"/>
                    <a:pt x="266" y="19"/>
                    <a:pt x="263" y="21"/>
                  </a:cubicBezTo>
                  <a:cubicBezTo>
                    <a:pt x="258" y="22"/>
                    <a:pt x="255" y="25"/>
                    <a:pt x="253" y="28"/>
                  </a:cubicBezTo>
                  <a:cubicBezTo>
                    <a:pt x="253" y="30"/>
                    <a:pt x="252" y="31"/>
                    <a:pt x="250" y="32"/>
                  </a:cubicBezTo>
                  <a:cubicBezTo>
                    <a:pt x="249" y="34"/>
                    <a:pt x="248" y="35"/>
                    <a:pt x="246" y="36"/>
                  </a:cubicBezTo>
                  <a:cubicBezTo>
                    <a:pt x="246" y="36"/>
                    <a:pt x="245" y="37"/>
                    <a:pt x="243" y="38"/>
                  </a:cubicBezTo>
                  <a:cubicBezTo>
                    <a:pt x="242" y="38"/>
                    <a:pt x="241" y="39"/>
                    <a:pt x="240" y="40"/>
                  </a:cubicBezTo>
                  <a:cubicBezTo>
                    <a:pt x="235" y="42"/>
                    <a:pt x="222" y="49"/>
                    <a:pt x="215" y="51"/>
                  </a:cubicBezTo>
                  <a:cubicBezTo>
                    <a:pt x="214" y="51"/>
                    <a:pt x="213" y="51"/>
                    <a:pt x="212" y="51"/>
                  </a:cubicBezTo>
                  <a:cubicBezTo>
                    <a:pt x="212" y="51"/>
                    <a:pt x="211" y="51"/>
                    <a:pt x="211" y="50"/>
                  </a:cubicBezTo>
                  <a:cubicBezTo>
                    <a:pt x="208" y="49"/>
                    <a:pt x="207" y="46"/>
                    <a:pt x="206" y="43"/>
                  </a:cubicBezTo>
                  <a:cubicBezTo>
                    <a:pt x="205" y="42"/>
                    <a:pt x="204" y="41"/>
                    <a:pt x="203" y="41"/>
                  </a:cubicBezTo>
                  <a:cubicBezTo>
                    <a:pt x="202" y="41"/>
                    <a:pt x="201" y="41"/>
                    <a:pt x="200" y="42"/>
                  </a:cubicBezTo>
                  <a:cubicBezTo>
                    <a:pt x="197" y="46"/>
                    <a:pt x="190" y="54"/>
                    <a:pt x="185" y="55"/>
                  </a:cubicBezTo>
                  <a:cubicBezTo>
                    <a:pt x="185" y="55"/>
                    <a:pt x="185" y="55"/>
                    <a:pt x="185" y="55"/>
                  </a:cubicBezTo>
                  <a:cubicBezTo>
                    <a:pt x="184" y="55"/>
                    <a:pt x="183" y="56"/>
                    <a:pt x="182" y="56"/>
                  </a:cubicBezTo>
                  <a:cubicBezTo>
                    <a:pt x="178" y="55"/>
                    <a:pt x="177" y="53"/>
                    <a:pt x="175" y="53"/>
                  </a:cubicBezTo>
                  <a:cubicBezTo>
                    <a:pt x="171" y="53"/>
                    <a:pt x="168" y="56"/>
                    <a:pt x="164" y="57"/>
                  </a:cubicBezTo>
                  <a:cubicBezTo>
                    <a:pt x="164" y="57"/>
                    <a:pt x="163" y="57"/>
                    <a:pt x="163" y="57"/>
                  </a:cubicBezTo>
                  <a:cubicBezTo>
                    <a:pt x="162" y="57"/>
                    <a:pt x="162" y="57"/>
                    <a:pt x="161" y="57"/>
                  </a:cubicBezTo>
                  <a:cubicBezTo>
                    <a:pt x="155" y="56"/>
                    <a:pt x="149" y="53"/>
                    <a:pt x="145" y="53"/>
                  </a:cubicBezTo>
                  <a:cubicBezTo>
                    <a:pt x="139" y="53"/>
                    <a:pt x="133" y="57"/>
                    <a:pt x="130" y="56"/>
                  </a:cubicBezTo>
                  <a:cubicBezTo>
                    <a:pt x="129" y="56"/>
                    <a:pt x="128" y="56"/>
                    <a:pt x="128" y="55"/>
                  </a:cubicBezTo>
                  <a:cubicBezTo>
                    <a:pt x="126" y="54"/>
                    <a:pt x="126" y="54"/>
                    <a:pt x="124" y="55"/>
                  </a:cubicBezTo>
                  <a:cubicBezTo>
                    <a:pt x="120" y="57"/>
                    <a:pt x="118" y="61"/>
                    <a:pt x="110" y="61"/>
                  </a:cubicBezTo>
                  <a:cubicBezTo>
                    <a:pt x="109" y="61"/>
                    <a:pt x="108" y="61"/>
                    <a:pt x="107" y="60"/>
                  </a:cubicBezTo>
                  <a:cubicBezTo>
                    <a:pt x="107" y="60"/>
                    <a:pt x="106" y="61"/>
                    <a:pt x="106" y="61"/>
                  </a:cubicBezTo>
                  <a:cubicBezTo>
                    <a:pt x="105" y="61"/>
                    <a:pt x="101" y="62"/>
                    <a:pt x="98" y="68"/>
                  </a:cubicBezTo>
                  <a:cubicBezTo>
                    <a:pt x="98" y="68"/>
                    <a:pt x="94" y="76"/>
                    <a:pt x="88" y="78"/>
                  </a:cubicBezTo>
                  <a:cubicBezTo>
                    <a:pt x="87" y="78"/>
                    <a:pt x="86" y="79"/>
                    <a:pt x="85" y="79"/>
                  </a:cubicBezTo>
                  <a:cubicBezTo>
                    <a:pt x="85" y="79"/>
                    <a:pt x="85" y="79"/>
                    <a:pt x="85" y="79"/>
                  </a:cubicBezTo>
                  <a:cubicBezTo>
                    <a:pt x="85" y="79"/>
                    <a:pt x="85" y="79"/>
                    <a:pt x="84" y="79"/>
                  </a:cubicBezTo>
                  <a:cubicBezTo>
                    <a:pt x="76" y="78"/>
                    <a:pt x="72" y="85"/>
                    <a:pt x="66" y="87"/>
                  </a:cubicBezTo>
                  <a:cubicBezTo>
                    <a:pt x="65" y="87"/>
                    <a:pt x="65" y="87"/>
                    <a:pt x="65" y="87"/>
                  </a:cubicBezTo>
                  <a:cubicBezTo>
                    <a:pt x="63" y="88"/>
                    <a:pt x="61" y="88"/>
                    <a:pt x="60" y="87"/>
                  </a:cubicBezTo>
                  <a:cubicBezTo>
                    <a:pt x="57" y="86"/>
                    <a:pt x="51" y="83"/>
                    <a:pt x="46" y="84"/>
                  </a:cubicBezTo>
                  <a:cubicBezTo>
                    <a:pt x="43" y="85"/>
                    <a:pt x="41" y="88"/>
                    <a:pt x="39" y="90"/>
                  </a:cubicBezTo>
                  <a:cubicBezTo>
                    <a:pt x="38" y="91"/>
                    <a:pt x="36" y="92"/>
                    <a:pt x="35" y="93"/>
                  </a:cubicBezTo>
                  <a:cubicBezTo>
                    <a:pt x="35" y="93"/>
                    <a:pt x="34" y="93"/>
                    <a:pt x="34" y="93"/>
                  </a:cubicBezTo>
                  <a:cubicBezTo>
                    <a:pt x="33" y="93"/>
                    <a:pt x="32" y="94"/>
                    <a:pt x="32" y="94"/>
                  </a:cubicBezTo>
                  <a:cubicBezTo>
                    <a:pt x="32" y="94"/>
                    <a:pt x="33" y="93"/>
                    <a:pt x="34" y="93"/>
                  </a:cubicBezTo>
                  <a:cubicBezTo>
                    <a:pt x="33" y="93"/>
                    <a:pt x="33" y="93"/>
                    <a:pt x="32" y="93"/>
                  </a:cubicBezTo>
                  <a:cubicBezTo>
                    <a:pt x="34" y="95"/>
                    <a:pt x="30" y="107"/>
                    <a:pt x="16" y="108"/>
                  </a:cubicBezTo>
                  <a:cubicBezTo>
                    <a:pt x="10" y="107"/>
                    <a:pt x="10" y="107"/>
                    <a:pt x="10" y="107"/>
                  </a:cubicBezTo>
                  <a:cubicBezTo>
                    <a:pt x="10" y="107"/>
                    <a:pt x="5" y="106"/>
                    <a:pt x="2" y="110"/>
                  </a:cubicBezTo>
                  <a:cubicBezTo>
                    <a:pt x="0" y="113"/>
                    <a:pt x="0" y="114"/>
                    <a:pt x="1" y="113"/>
                  </a:cubicBezTo>
                  <a:cubicBezTo>
                    <a:pt x="1" y="113"/>
                    <a:pt x="1" y="113"/>
                    <a:pt x="1" y="113"/>
                  </a:cubicBezTo>
                  <a:cubicBezTo>
                    <a:pt x="73" y="113"/>
                    <a:pt x="73" y="113"/>
                    <a:pt x="73" y="113"/>
                  </a:cubicBezTo>
                  <a:cubicBezTo>
                    <a:pt x="70" y="107"/>
                    <a:pt x="70" y="107"/>
                    <a:pt x="70" y="107"/>
                  </a:cubicBezTo>
                  <a:cubicBezTo>
                    <a:pt x="300" y="108"/>
                    <a:pt x="300" y="108"/>
                    <a:pt x="300" y="108"/>
                  </a:cubicBezTo>
                  <a:cubicBezTo>
                    <a:pt x="302" y="108"/>
                    <a:pt x="302" y="108"/>
                    <a:pt x="302" y="108"/>
                  </a:cubicBezTo>
                  <a:cubicBezTo>
                    <a:pt x="302" y="107"/>
                    <a:pt x="303" y="106"/>
                    <a:pt x="305" y="105"/>
                  </a:cubicBezTo>
                  <a:cubicBezTo>
                    <a:pt x="304" y="106"/>
                    <a:pt x="302" y="107"/>
                    <a:pt x="302" y="107"/>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29" name="Freeform 34"/>
            <p:cNvSpPr/>
            <p:nvPr/>
          </p:nvSpPr>
          <p:spPr bwMode="auto">
            <a:xfrm>
              <a:off x="4002" y="1630"/>
              <a:ext cx="503" cy="252"/>
            </a:xfrm>
            <a:custGeom>
              <a:avLst/>
              <a:gdLst>
                <a:gd name="T0" fmla="*/ 559 w 294"/>
                <a:gd name="T1" fmla="*/ 432 h 147"/>
                <a:gd name="T2" fmla="*/ 609 w 294"/>
                <a:gd name="T3" fmla="*/ 387 h 147"/>
                <a:gd name="T4" fmla="*/ 614 w 294"/>
                <a:gd name="T5" fmla="*/ 386 h 147"/>
                <a:gd name="T6" fmla="*/ 642 w 294"/>
                <a:gd name="T7" fmla="*/ 370 h 147"/>
                <a:gd name="T8" fmla="*/ 671 w 294"/>
                <a:gd name="T9" fmla="*/ 346 h 147"/>
                <a:gd name="T10" fmla="*/ 676 w 294"/>
                <a:gd name="T11" fmla="*/ 338 h 147"/>
                <a:gd name="T12" fmla="*/ 684 w 294"/>
                <a:gd name="T13" fmla="*/ 326 h 147"/>
                <a:gd name="T14" fmla="*/ 700 w 294"/>
                <a:gd name="T15" fmla="*/ 312 h 147"/>
                <a:gd name="T16" fmla="*/ 713 w 294"/>
                <a:gd name="T17" fmla="*/ 305 h 147"/>
                <a:gd name="T18" fmla="*/ 720 w 294"/>
                <a:gd name="T19" fmla="*/ 305 h 147"/>
                <a:gd name="T20" fmla="*/ 724 w 294"/>
                <a:gd name="T21" fmla="*/ 305 h 147"/>
                <a:gd name="T22" fmla="*/ 761 w 294"/>
                <a:gd name="T23" fmla="*/ 288 h 147"/>
                <a:gd name="T24" fmla="*/ 796 w 294"/>
                <a:gd name="T25" fmla="*/ 279 h 147"/>
                <a:gd name="T26" fmla="*/ 845 w 294"/>
                <a:gd name="T27" fmla="*/ 255 h 147"/>
                <a:gd name="T28" fmla="*/ 852 w 294"/>
                <a:gd name="T29" fmla="*/ 226 h 147"/>
                <a:gd name="T30" fmla="*/ 849 w 294"/>
                <a:gd name="T31" fmla="*/ 223 h 147"/>
                <a:gd name="T32" fmla="*/ 845 w 294"/>
                <a:gd name="T33" fmla="*/ 223 h 147"/>
                <a:gd name="T34" fmla="*/ 845 w 294"/>
                <a:gd name="T35" fmla="*/ 221 h 147"/>
                <a:gd name="T36" fmla="*/ 843 w 294"/>
                <a:gd name="T37" fmla="*/ 214 h 147"/>
                <a:gd name="T38" fmla="*/ 843 w 294"/>
                <a:gd name="T39" fmla="*/ 206 h 147"/>
                <a:gd name="T40" fmla="*/ 843 w 294"/>
                <a:gd name="T41" fmla="*/ 202 h 147"/>
                <a:gd name="T42" fmla="*/ 845 w 294"/>
                <a:gd name="T43" fmla="*/ 185 h 147"/>
                <a:gd name="T44" fmla="*/ 814 w 294"/>
                <a:gd name="T45" fmla="*/ 159 h 147"/>
                <a:gd name="T46" fmla="*/ 794 w 294"/>
                <a:gd name="T47" fmla="*/ 141 h 147"/>
                <a:gd name="T48" fmla="*/ 787 w 294"/>
                <a:gd name="T49" fmla="*/ 129 h 147"/>
                <a:gd name="T50" fmla="*/ 787 w 294"/>
                <a:gd name="T51" fmla="*/ 127 h 147"/>
                <a:gd name="T52" fmla="*/ 785 w 294"/>
                <a:gd name="T53" fmla="*/ 118 h 147"/>
                <a:gd name="T54" fmla="*/ 820 w 294"/>
                <a:gd name="T55" fmla="*/ 67 h 147"/>
                <a:gd name="T56" fmla="*/ 823 w 294"/>
                <a:gd name="T57" fmla="*/ 67 h 147"/>
                <a:gd name="T58" fmla="*/ 820 w 294"/>
                <a:gd name="T59" fmla="*/ 41 h 147"/>
                <a:gd name="T60" fmla="*/ 144 w 294"/>
                <a:gd name="T61" fmla="*/ 3 h 147"/>
                <a:gd name="T62" fmla="*/ 116 w 294"/>
                <a:gd name="T63" fmla="*/ 0 h 147"/>
                <a:gd name="T64" fmla="*/ 127 w 294"/>
                <a:gd name="T65" fmla="*/ 12 h 147"/>
                <a:gd name="T66" fmla="*/ 103 w 294"/>
                <a:gd name="T67" fmla="*/ 67 h 147"/>
                <a:gd name="T68" fmla="*/ 96 w 294"/>
                <a:gd name="T69" fmla="*/ 74 h 147"/>
                <a:gd name="T70" fmla="*/ 94 w 294"/>
                <a:gd name="T71" fmla="*/ 77 h 147"/>
                <a:gd name="T72" fmla="*/ 74 w 294"/>
                <a:gd name="T73" fmla="*/ 106 h 147"/>
                <a:gd name="T74" fmla="*/ 65 w 294"/>
                <a:gd name="T75" fmla="*/ 123 h 147"/>
                <a:gd name="T76" fmla="*/ 53 w 294"/>
                <a:gd name="T77" fmla="*/ 147 h 147"/>
                <a:gd name="T78" fmla="*/ 56 w 294"/>
                <a:gd name="T79" fmla="*/ 180 h 147"/>
                <a:gd name="T80" fmla="*/ 53 w 294"/>
                <a:gd name="T81" fmla="*/ 185 h 147"/>
                <a:gd name="T82" fmla="*/ 50 w 294"/>
                <a:gd name="T83" fmla="*/ 190 h 147"/>
                <a:gd name="T84" fmla="*/ 50 w 294"/>
                <a:gd name="T85" fmla="*/ 218 h 147"/>
                <a:gd name="T86" fmla="*/ 41 w 294"/>
                <a:gd name="T87" fmla="*/ 231 h 147"/>
                <a:gd name="T88" fmla="*/ 36 w 294"/>
                <a:gd name="T89" fmla="*/ 247 h 147"/>
                <a:gd name="T90" fmla="*/ 38 w 294"/>
                <a:gd name="T91" fmla="*/ 259 h 147"/>
                <a:gd name="T92" fmla="*/ 5 w 294"/>
                <a:gd name="T93" fmla="*/ 329 h 147"/>
                <a:gd name="T94" fmla="*/ 3 w 294"/>
                <a:gd name="T95" fmla="*/ 333 h 147"/>
                <a:gd name="T96" fmla="*/ 0 w 294"/>
                <a:gd name="T97" fmla="*/ 345 h 147"/>
                <a:gd name="T98" fmla="*/ 5 w 294"/>
                <a:gd name="T99" fmla="*/ 362 h 147"/>
                <a:gd name="T100" fmla="*/ 15 w 294"/>
                <a:gd name="T101" fmla="*/ 370 h 147"/>
                <a:gd name="T102" fmla="*/ 15 w 294"/>
                <a:gd name="T103" fmla="*/ 374 h 147"/>
                <a:gd name="T104" fmla="*/ 428 w 294"/>
                <a:gd name="T105" fmla="*/ 387 h 147"/>
                <a:gd name="T106" fmla="*/ 489 w 294"/>
                <a:gd name="T107" fmla="*/ 391 h 147"/>
                <a:gd name="T108" fmla="*/ 527 w 294"/>
                <a:gd name="T109" fmla="*/ 394 h 147"/>
                <a:gd name="T110" fmla="*/ 539 w 294"/>
                <a:gd name="T111" fmla="*/ 411 h 147"/>
                <a:gd name="T112" fmla="*/ 551 w 294"/>
                <a:gd name="T113" fmla="*/ 415 h 147"/>
                <a:gd name="T114" fmla="*/ 551 w 294"/>
                <a:gd name="T115" fmla="*/ 420 h 147"/>
                <a:gd name="T116" fmla="*/ 551 w 294"/>
                <a:gd name="T117" fmla="*/ 423 h 147"/>
                <a:gd name="T118" fmla="*/ 559 w 294"/>
                <a:gd name="T119" fmla="*/ 432 h 1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4"/>
                <a:gd name="T181" fmla="*/ 0 h 147"/>
                <a:gd name="T182" fmla="*/ 294 w 294"/>
                <a:gd name="T183" fmla="*/ 147 h 1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4" h="147">
                  <a:moveTo>
                    <a:pt x="191" y="147"/>
                  </a:moveTo>
                  <a:cubicBezTo>
                    <a:pt x="191" y="147"/>
                    <a:pt x="199" y="136"/>
                    <a:pt x="208" y="132"/>
                  </a:cubicBezTo>
                  <a:cubicBezTo>
                    <a:pt x="209" y="131"/>
                    <a:pt x="210" y="131"/>
                    <a:pt x="210" y="131"/>
                  </a:cubicBezTo>
                  <a:cubicBezTo>
                    <a:pt x="213" y="129"/>
                    <a:pt x="216" y="128"/>
                    <a:pt x="219" y="126"/>
                  </a:cubicBezTo>
                  <a:cubicBezTo>
                    <a:pt x="223" y="124"/>
                    <a:pt x="226" y="122"/>
                    <a:pt x="229" y="118"/>
                  </a:cubicBezTo>
                  <a:cubicBezTo>
                    <a:pt x="230" y="117"/>
                    <a:pt x="231" y="116"/>
                    <a:pt x="231" y="115"/>
                  </a:cubicBezTo>
                  <a:cubicBezTo>
                    <a:pt x="233" y="112"/>
                    <a:pt x="234" y="111"/>
                    <a:pt x="234" y="111"/>
                  </a:cubicBezTo>
                  <a:cubicBezTo>
                    <a:pt x="234" y="111"/>
                    <a:pt x="236" y="108"/>
                    <a:pt x="239" y="106"/>
                  </a:cubicBezTo>
                  <a:cubicBezTo>
                    <a:pt x="241" y="105"/>
                    <a:pt x="242" y="105"/>
                    <a:pt x="244" y="104"/>
                  </a:cubicBezTo>
                  <a:cubicBezTo>
                    <a:pt x="245" y="104"/>
                    <a:pt x="245" y="104"/>
                    <a:pt x="246" y="104"/>
                  </a:cubicBezTo>
                  <a:cubicBezTo>
                    <a:pt x="246" y="104"/>
                    <a:pt x="246" y="104"/>
                    <a:pt x="247" y="104"/>
                  </a:cubicBezTo>
                  <a:cubicBezTo>
                    <a:pt x="251" y="102"/>
                    <a:pt x="255" y="99"/>
                    <a:pt x="260" y="98"/>
                  </a:cubicBezTo>
                  <a:cubicBezTo>
                    <a:pt x="262" y="97"/>
                    <a:pt x="267" y="96"/>
                    <a:pt x="272" y="95"/>
                  </a:cubicBezTo>
                  <a:cubicBezTo>
                    <a:pt x="277" y="93"/>
                    <a:pt x="285" y="90"/>
                    <a:pt x="289" y="87"/>
                  </a:cubicBezTo>
                  <a:cubicBezTo>
                    <a:pt x="294" y="81"/>
                    <a:pt x="294" y="78"/>
                    <a:pt x="291" y="77"/>
                  </a:cubicBezTo>
                  <a:cubicBezTo>
                    <a:pt x="291" y="77"/>
                    <a:pt x="290" y="76"/>
                    <a:pt x="290" y="76"/>
                  </a:cubicBezTo>
                  <a:cubicBezTo>
                    <a:pt x="289" y="76"/>
                    <a:pt x="289" y="76"/>
                    <a:pt x="289" y="76"/>
                  </a:cubicBezTo>
                  <a:cubicBezTo>
                    <a:pt x="289" y="75"/>
                    <a:pt x="289" y="75"/>
                    <a:pt x="289" y="75"/>
                  </a:cubicBezTo>
                  <a:cubicBezTo>
                    <a:pt x="289" y="75"/>
                    <a:pt x="289" y="74"/>
                    <a:pt x="288" y="73"/>
                  </a:cubicBezTo>
                  <a:cubicBezTo>
                    <a:pt x="288" y="72"/>
                    <a:pt x="288" y="71"/>
                    <a:pt x="288" y="70"/>
                  </a:cubicBezTo>
                  <a:cubicBezTo>
                    <a:pt x="288" y="69"/>
                    <a:pt x="288" y="69"/>
                    <a:pt x="288" y="69"/>
                  </a:cubicBezTo>
                  <a:cubicBezTo>
                    <a:pt x="288" y="69"/>
                    <a:pt x="289" y="65"/>
                    <a:pt x="289" y="63"/>
                  </a:cubicBezTo>
                  <a:cubicBezTo>
                    <a:pt x="289" y="63"/>
                    <a:pt x="278" y="57"/>
                    <a:pt x="278" y="54"/>
                  </a:cubicBezTo>
                  <a:cubicBezTo>
                    <a:pt x="275" y="54"/>
                    <a:pt x="273" y="51"/>
                    <a:pt x="271" y="48"/>
                  </a:cubicBezTo>
                  <a:cubicBezTo>
                    <a:pt x="270" y="46"/>
                    <a:pt x="269" y="45"/>
                    <a:pt x="269" y="44"/>
                  </a:cubicBezTo>
                  <a:cubicBezTo>
                    <a:pt x="269" y="43"/>
                    <a:pt x="269" y="43"/>
                    <a:pt x="269" y="43"/>
                  </a:cubicBezTo>
                  <a:cubicBezTo>
                    <a:pt x="269" y="42"/>
                    <a:pt x="268" y="41"/>
                    <a:pt x="268" y="40"/>
                  </a:cubicBezTo>
                  <a:cubicBezTo>
                    <a:pt x="266" y="34"/>
                    <a:pt x="276" y="27"/>
                    <a:pt x="280" y="23"/>
                  </a:cubicBezTo>
                  <a:cubicBezTo>
                    <a:pt x="281" y="23"/>
                    <a:pt x="281" y="23"/>
                    <a:pt x="281" y="23"/>
                  </a:cubicBezTo>
                  <a:cubicBezTo>
                    <a:pt x="282" y="21"/>
                    <a:pt x="280" y="14"/>
                    <a:pt x="280" y="14"/>
                  </a:cubicBezTo>
                  <a:cubicBezTo>
                    <a:pt x="49" y="1"/>
                    <a:pt x="49" y="1"/>
                    <a:pt x="49" y="1"/>
                  </a:cubicBezTo>
                  <a:cubicBezTo>
                    <a:pt x="40" y="0"/>
                    <a:pt x="40" y="0"/>
                    <a:pt x="40" y="0"/>
                  </a:cubicBezTo>
                  <a:cubicBezTo>
                    <a:pt x="41" y="1"/>
                    <a:pt x="42" y="3"/>
                    <a:pt x="43" y="4"/>
                  </a:cubicBezTo>
                  <a:cubicBezTo>
                    <a:pt x="44" y="7"/>
                    <a:pt x="44" y="13"/>
                    <a:pt x="35" y="23"/>
                  </a:cubicBezTo>
                  <a:cubicBezTo>
                    <a:pt x="34" y="23"/>
                    <a:pt x="34" y="24"/>
                    <a:pt x="33" y="25"/>
                  </a:cubicBezTo>
                  <a:cubicBezTo>
                    <a:pt x="33" y="25"/>
                    <a:pt x="32" y="26"/>
                    <a:pt x="32" y="26"/>
                  </a:cubicBezTo>
                  <a:cubicBezTo>
                    <a:pt x="29" y="29"/>
                    <a:pt x="25" y="33"/>
                    <a:pt x="25" y="36"/>
                  </a:cubicBezTo>
                  <a:cubicBezTo>
                    <a:pt x="25" y="39"/>
                    <a:pt x="22" y="42"/>
                    <a:pt x="22" y="42"/>
                  </a:cubicBezTo>
                  <a:cubicBezTo>
                    <a:pt x="25" y="45"/>
                    <a:pt x="18" y="50"/>
                    <a:pt x="18" y="50"/>
                  </a:cubicBezTo>
                  <a:cubicBezTo>
                    <a:pt x="21" y="53"/>
                    <a:pt x="21" y="58"/>
                    <a:pt x="19" y="61"/>
                  </a:cubicBezTo>
                  <a:cubicBezTo>
                    <a:pt x="19" y="61"/>
                    <a:pt x="18" y="62"/>
                    <a:pt x="18" y="63"/>
                  </a:cubicBezTo>
                  <a:cubicBezTo>
                    <a:pt x="17" y="64"/>
                    <a:pt x="17" y="65"/>
                    <a:pt x="17" y="65"/>
                  </a:cubicBezTo>
                  <a:cubicBezTo>
                    <a:pt x="21" y="66"/>
                    <a:pt x="20" y="71"/>
                    <a:pt x="17" y="74"/>
                  </a:cubicBezTo>
                  <a:cubicBezTo>
                    <a:pt x="16" y="76"/>
                    <a:pt x="15" y="77"/>
                    <a:pt x="14" y="79"/>
                  </a:cubicBezTo>
                  <a:cubicBezTo>
                    <a:pt x="14" y="81"/>
                    <a:pt x="13" y="83"/>
                    <a:pt x="12" y="84"/>
                  </a:cubicBezTo>
                  <a:cubicBezTo>
                    <a:pt x="12" y="86"/>
                    <a:pt x="13" y="87"/>
                    <a:pt x="13" y="88"/>
                  </a:cubicBezTo>
                  <a:cubicBezTo>
                    <a:pt x="17" y="92"/>
                    <a:pt x="8" y="103"/>
                    <a:pt x="2" y="112"/>
                  </a:cubicBezTo>
                  <a:cubicBezTo>
                    <a:pt x="2" y="112"/>
                    <a:pt x="1" y="113"/>
                    <a:pt x="1" y="113"/>
                  </a:cubicBezTo>
                  <a:cubicBezTo>
                    <a:pt x="1" y="115"/>
                    <a:pt x="0" y="116"/>
                    <a:pt x="0" y="117"/>
                  </a:cubicBezTo>
                  <a:cubicBezTo>
                    <a:pt x="0" y="120"/>
                    <a:pt x="1" y="122"/>
                    <a:pt x="2" y="123"/>
                  </a:cubicBezTo>
                  <a:cubicBezTo>
                    <a:pt x="3" y="124"/>
                    <a:pt x="4" y="125"/>
                    <a:pt x="5" y="126"/>
                  </a:cubicBezTo>
                  <a:cubicBezTo>
                    <a:pt x="5" y="126"/>
                    <a:pt x="5" y="126"/>
                    <a:pt x="5" y="127"/>
                  </a:cubicBezTo>
                  <a:cubicBezTo>
                    <a:pt x="146" y="132"/>
                    <a:pt x="146" y="132"/>
                    <a:pt x="146" y="132"/>
                  </a:cubicBezTo>
                  <a:cubicBezTo>
                    <a:pt x="167" y="133"/>
                    <a:pt x="167" y="133"/>
                    <a:pt x="167" y="133"/>
                  </a:cubicBezTo>
                  <a:cubicBezTo>
                    <a:pt x="167" y="133"/>
                    <a:pt x="179" y="133"/>
                    <a:pt x="180" y="134"/>
                  </a:cubicBezTo>
                  <a:cubicBezTo>
                    <a:pt x="182" y="135"/>
                    <a:pt x="183" y="140"/>
                    <a:pt x="184" y="140"/>
                  </a:cubicBezTo>
                  <a:cubicBezTo>
                    <a:pt x="184" y="140"/>
                    <a:pt x="188" y="138"/>
                    <a:pt x="188" y="141"/>
                  </a:cubicBezTo>
                  <a:cubicBezTo>
                    <a:pt x="188" y="142"/>
                    <a:pt x="188" y="142"/>
                    <a:pt x="188" y="143"/>
                  </a:cubicBezTo>
                  <a:cubicBezTo>
                    <a:pt x="188" y="144"/>
                    <a:pt x="188" y="144"/>
                    <a:pt x="188" y="144"/>
                  </a:cubicBezTo>
                  <a:cubicBezTo>
                    <a:pt x="188" y="146"/>
                    <a:pt x="191" y="147"/>
                    <a:pt x="191" y="147"/>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30" name="Freeform 35"/>
            <p:cNvSpPr/>
            <p:nvPr/>
          </p:nvSpPr>
          <p:spPr bwMode="auto">
            <a:xfrm>
              <a:off x="3492" y="1400"/>
              <a:ext cx="714" cy="315"/>
            </a:xfrm>
            <a:custGeom>
              <a:avLst/>
              <a:gdLst>
                <a:gd name="T0" fmla="*/ 938 w 417"/>
                <a:gd name="T1" fmla="*/ 515 h 184"/>
                <a:gd name="T2" fmla="*/ 971 w 417"/>
                <a:gd name="T3" fmla="*/ 466 h 184"/>
                <a:gd name="T4" fmla="*/ 1000 w 417"/>
                <a:gd name="T5" fmla="*/ 404 h 184"/>
                <a:gd name="T6" fmla="*/ 983 w 417"/>
                <a:gd name="T7" fmla="*/ 392 h 184"/>
                <a:gd name="T8" fmla="*/ 1017 w 417"/>
                <a:gd name="T9" fmla="*/ 392 h 184"/>
                <a:gd name="T10" fmla="*/ 1176 w 417"/>
                <a:gd name="T11" fmla="*/ 168 h 184"/>
                <a:gd name="T12" fmla="*/ 1181 w 417"/>
                <a:gd name="T13" fmla="*/ 137 h 184"/>
                <a:gd name="T14" fmla="*/ 1219 w 417"/>
                <a:gd name="T15" fmla="*/ 86 h 184"/>
                <a:gd name="T16" fmla="*/ 310 w 417"/>
                <a:gd name="T17" fmla="*/ 0 h 184"/>
                <a:gd name="T18" fmla="*/ 214 w 417"/>
                <a:gd name="T19" fmla="*/ 111 h 184"/>
                <a:gd name="T20" fmla="*/ 205 w 417"/>
                <a:gd name="T21" fmla="*/ 120 h 184"/>
                <a:gd name="T22" fmla="*/ 0 w 417"/>
                <a:gd name="T23" fmla="*/ 361 h 184"/>
                <a:gd name="T24" fmla="*/ 539 w 417"/>
                <a:gd name="T25" fmla="*/ 419 h 184"/>
                <a:gd name="T26" fmla="*/ 565 w 417"/>
                <a:gd name="T27" fmla="*/ 431 h 184"/>
                <a:gd name="T28" fmla="*/ 589 w 417"/>
                <a:gd name="T29" fmla="*/ 443 h 184"/>
                <a:gd name="T30" fmla="*/ 637 w 417"/>
                <a:gd name="T31" fmla="*/ 454 h 184"/>
                <a:gd name="T32" fmla="*/ 671 w 417"/>
                <a:gd name="T33" fmla="*/ 466 h 184"/>
                <a:gd name="T34" fmla="*/ 709 w 417"/>
                <a:gd name="T35" fmla="*/ 483 h 184"/>
                <a:gd name="T36" fmla="*/ 779 w 417"/>
                <a:gd name="T37" fmla="*/ 478 h 184"/>
                <a:gd name="T38" fmla="*/ 839 w 417"/>
                <a:gd name="T39" fmla="*/ 481 h 184"/>
                <a:gd name="T40" fmla="*/ 873 w 417"/>
                <a:gd name="T41" fmla="*/ 486 h 184"/>
                <a:gd name="T42" fmla="*/ 938 w 417"/>
                <a:gd name="T43" fmla="*/ 519 h 184"/>
                <a:gd name="T44" fmla="*/ 926 w 417"/>
                <a:gd name="T45" fmla="*/ 539 h 184"/>
                <a:gd name="T46" fmla="*/ 938 w 417"/>
                <a:gd name="T47" fmla="*/ 515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7"/>
                <a:gd name="T73" fmla="*/ 0 h 184"/>
                <a:gd name="T74" fmla="*/ 417 w 417"/>
                <a:gd name="T75" fmla="*/ 184 h 1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7" h="184">
                  <a:moveTo>
                    <a:pt x="320" y="176"/>
                  </a:moveTo>
                  <a:cubicBezTo>
                    <a:pt x="316" y="172"/>
                    <a:pt x="318" y="173"/>
                    <a:pt x="331" y="159"/>
                  </a:cubicBezTo>
                  <a:cubicBezTo>
                    <a:pt x="335" y="155"/>
                    <a:pt x="343" y="145"/>
                    <a:pt x="341" y="138"/>
                  </a:cubicBezTo>
                  <a:cubicBezTo>
                    <a:pt x="339" y="135"/>
                    <a:pt x="335" y="134"/>
                    <a:pt x="335" y="134"/>
                  </a:cubicBezTo>
                  <a:cubicBezTo>
                    <a:pt x="347" y="134"/>
                    <a:pt x="347" y="134"/>
                    <a:pt x="347" y="134"/>
                  </a:cubicBezTo>
                  <a:cubicBezTo>
                    <a:pt x="401" y="57"/>
                    <a:pt x="401" y="57"/>
                    <a:pt x="401" y="57"/>
                  </a:cubicBezTo>
                  <a:cubicBezTo>
                    <a:pt x="401" y="57"/>
                    <a:pt x="399" y="52"/>
                    <a:pt x="403" y="47"/>
                  </a:cubicBezTo>
                  <a:cubicBezTo>
                    <a:pt x="408" y="42"/>
                    <a:pt x="417" y="33"/>
                    <a:pt x="416" y="29"/>
                  </a:cubicBezTo>
                  <a:cubicBezTo>
                    <a:pt x="416" y="29"/>
                    <a:pt x="201" y="15"/>
                    <a:pt x="106" y="0"/>
                  </a:cubicBezTo>
                  <a:cubicBezTo>
                    <a:pt x="88" y="21"/>
                    <a:pt x="74" y="37"/>
                    <a:pt x="73" y="38"/>
                  </a:cubicBezTo>
                  <a:cubicBezTo>
                    <a:pt x="72" y="40"/>
                    <a:pt x="71" y="41"/>
                    <a:pt x="70" y="41"/>
                  </a:cubicBezTo>
                  <a:cubicBezTo>
                    <a:pt x="0" y="123"/>
                    <a:pt x="0" y="123"/>
                    <a:pt x="0" y="123"/>
                  </a:cubicBezTo>
                  <a:cubicBezTo>
                    <a:pt x="184" y="143"/>
                    <a:pt x="184" y="143"/>
                    <a:pt x="184" y="143"/>
                  </a:cubicBezTo>
                  <a:cubicBezTo>
                    <a:pt x="184" y="143"/>
                    <a:pt x="188" y="147"/>
                    <a:pt x="193" y="147"/>
                  </a:cubicBezTo>
                  <a:cubicBezTo>
                    <a:pt x="197" y="147"/>
                    <a:pt x="198" y="148"/>
                    <a:pt x="201" y="151"/>
                  </a:cubicBezTo>
                  <a:cubicBezTo>
                    <a:pt x="204" y="153"/>
                    <a:pt x="211" y="155"/>
                    <a:pt x="217" y="155"/>
                  </a:cubicBezTo>
                  <a:cubicBezTo>
                    <a:pt x="222" y="155"/>
                    <a:pt x="225" y="158"/>
                    <a:pt x="229" y="159"/>
                  </a:cubicBezTo>
                  <a:cubicBezTo>
                    <a:pt x="233" y="159"/>
                    <a:pt x="240" y="162"/>
                    <a:pt x="242" y="165"/>
                  </a:cubicBezTo>
                  <a:cubicBezTo>
                    <a:pt x="245" y="167"/>
                    <a:pt x="253" y="166"/>
                    <a:pt x="266" y="163"/>
                  </a:cubicBezTo>
                  <a:cubicBezTo>
                    <a:pt x="279" y="160"/>
                    <a:pt x="282" y="164"/>
                    <a:pt x="286" y="164"/>
                  </a:cubicBezTo>
                  <a:cubicBezTo>
                    <a:pt x="290" y="165"/>
                    <a:pt x="298" y="166"/>
                    <a:pt x="298" y="166"/>
                  </a:cubicBezTo>
                  <a:cubicBezTo>
                    <a:pt x="298" y="166"/>
                    <a:pt x="319" y="176"/>
                    <a:pt x="320" y="177"/>
                  </a:cubicBezTo>
                  <a:cubicBezTo>
                    <a:pt x="321" y="178"/>
                    <a:pt x="316" y="184"/>
                    <a:pt x="316" y="184"/>
                  </a:cubicBezTo>
                  <a:cubicBezTo>
                    <a:pt x="316" y="184"/>
                    <a:pt x="323" y="179"/>
                    <a:pt x="320" y="176"/>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31" name="Freeform 36"/>
            <p:cNvSpPr/>
            <p:nvPr/>
          </p:nvSpPr>
          <p:spPr bwMode="auto">
            <a:xfrm>
              <a:off x="4505" y="1777"/>
              <a:ext cx="420" cy="291"/>
            </a:xfrm>
            <a:custGeom>
              <a:avLst/>
              <a:gdLst>
                <a:gd name="T0" fmla="*/ 159 w 245"/>
                <a:gd name="T1" fmla="*/ 325 h 170"/>
                <a:gd name="T2" fmla="*/ 156 w 245"/>
                <a:gd name="T3" fmla="*/ 349 h 170"/>
                <a:gd name="T4" fmla="*/ 135 w 245"/>
                <a:gd name="T5" fmla="*/ 375 h 170"/>
                <a:gd name="T6" fmla="*/ 118 w 245"/>
                <a:gd name="T7" fmla="*/ 392 h 170"/>
                <a:gd name="T8" fmla="*/ 58 w 245"/>
                <a:gd name="T9" fmla="*/ 431 h 170"/>
                <a:gd name="T10" fmla="*/ 53 w 245"/>
                <a:gd name="T11" fmla="*/ 436 h 170"/>
                <a:gd name="T12" fmla="*/ 41 w 245"/>
                <a:gd name="T13" fmla="*/ 448 h 170"/>
                <a:gd name="T14" fmla="*/ 33 w 245"/>
                <a:gd name="T15" fmla="*/ 457 h 170"/>
                <a:gd name="T16" fmla="*/ 24 w 245"/>
                <a:gd name="T17" fmla="*/ 466 h 170"/>
                <a:gd name="T18" fmla="*/ 0 w 245"/>
                <a:gd name="T19" fmla="*/ 495 h 170"/>
                <a:gd name="T20" fmla="*/ 9 w 245"/>
                <a:gd name="T21" fmla="*/ 498 h 170"/>
                <a:gd name="T22" fmla="*/ 50 w 245"/>
                <a:gd name="T23" fmla="*/ 481 h 170"/>
                <a:gd name="T24" fmla="*/ 62 w 245"/>
                <a:gd name="T25" fmla="*/ 481 h 170"/>
                <a:gd name="T26" fmla="*/ 65 w 245"/>
                <a:gd name="T27" fmla="*/ 483 h 170"/>
                <a:gd name="T28" fmla="*/ 67 w 245"/>
                <a:gd name="T29" fmla="*/ 483 h 170"/>
                <a:gd name="T30" fmla="*/ 74 w 245"/>
                <a:gd name="T31" fmla="*/ 483 h 170"/>
                <a:gd name="T32" fmla="*/ 111 w 245"/>
                <a:gd name="T33" fmla="*/ 472 h 170"/>
                <a:gd name="T34" fmla="*/ 111 w 245"/>
                <a:gd name="T35" fmla="*/ 474 h 170"/>
                <a:gd name="T36" fmla="*/ 111 w 245"/>
                <a:gd name="T37" fmla="*/ 474 h 170"/>
                <a:gd name="T38" fmla="*/ 165 w 245"/>
                <a:gd name="T39" fmla="*/ 486 h 170"/>
                <a:gd name="T40" fmla="*/ 197 w 245"/>
                <a:gd name="T41" fmla="*/ 474 h 170"/>
                <a:gd name="T42" fmla="*/ 201 w 245"/>
                <a:gd name="T43" fmla="*/ 474 h 170"/>
                <a:gd name="T44" fmla="*/ 201 w 245"/>
                <a:gd name="T45" fmla="*/ 474 h 170"/>
                <a:gd name="T46" fmla="*/ 230 w 245"/>
                <a:gd name="T47" fmla="*/ 481 h 170"/>
                <a:gd name="T48" fmla="*/ 255 w 245"/>
                <a:gd name="T49" fmla="*/ 460 h 170"/>
                <a:gd name="T50" fmla="*/ 273 w 245"/>
                <a:gd name="T51" fmla="*/ 442 h 170"/>
                <a:gd name="T52" fmla="*/ 273 w 245"/>
                <a:gd name="T53" fmla="*/ 442 h 170"/>
                <a:gd name="T54" fmla="*/ 283 w 245"/>
                <a:gd name="T55" fmla="*/ 440 h 170"/>
                <a:gd name="T56" fmla="*/ 283 w 245"/>
                <a:gd name="T57" fmla="*/ 440 h 170"/>
                <a:gd name="T58" fmla="*/ 291 w 245"/>
                <a:gd name="T59" fmla="*/ 445 h 170"/>
                <a:gd name="T60" fmla="*/ 300 w 245"/>
                <a:gd name="T61" fmla="*/ 460 h 170"/>
                <a:gd name="T62" fmla="*/ 309 w 245"/>
                <a:gd name="T63" fmla="*/ 469 h 170"/>
                <a:gd name="T64" fmla="*/ 317 w 245"/>
                <a:gd name="T65" fmla="*/ 469 h 170"/>
                <a:gd name="T66" fmla="*/ 334 w 245"/>
                <a:gd name="T67" fmla="*/ 460 h 170"/>
                <a:gd name="T68" fmla="*/ 399 w 245"/>
                <a:gd name="T69" fmla="*/ 431 h 170"/>
                <a:gd name="T70" fmla="*/ 420 w 245"/>
                <a:gd name="T71" fmla="*/ 413 h 170"/>
                <a:gd name="T72" fmla="*/ 435 w 245"/>
                <a:gd name="T73" fmla="*/ 392 h 170"/>
                <a:gd name="T74" fmla="*/ 458 w 245"/>
                <a:gd name="T75" fmla="*/ 382 h 170"/>
                <a:gd name="T76" fmla="*/ 477 w 245"/>
                <a:gd name="T77" fmla="*/ 375 h 170"/>
                <a:gd name="T78" fmla="*/ 538 w 245"/>
                <a:gd name="T79" fmla="*/ 354 h 170"/>
                <a:gd name="T80" fmla="*/ 552 w 245"/>
                <a:gd name="T81" fmla="*/ 341 h 170"/>
                <a:gd name="T82" fmla="*/ 555 w 245"/>
                <a:gd name="T83" fmla="*/ 341 h 170"/>
                <a:gd name="T84" fmla="*/ 555 w 245"/>
                <a:gd name="T85" fmla="*/ 337 h 170"/>
                <a:gd name="T86" fmla="*/ 555 w 245"/>
                <a:gd name="T87" fmla="*/ 337 h 170"/>
                <a:gd name="T88" fmla="*/ 555 w 245"/>
                <a:gd name="T89" fmla="*/ 337 h 170"/>
                <a:gd name="T90" fmla="*/ 559 w 245"/>
                <a:gd name="T91" fmla="*/ 325 h 170"/>
                <a:gd name="T92" fmla="*/ 720 w 245"/>
                <a:gd name="T93" fmla="*/ 9 h 170"/>
                <a:gd name="T94" fmla="*/ 720 w 245"/>
                <a:gd name="T95" fmla="*/ 3 h 170"/>
                <a:gd name="T96" fmla="*/ 429 w 245"/>
                <a:gd name="T97" fmla="*/ 0 h 170"/>
                <a:gd name="T98" fmla="*/ 406 w 245"/>
                <a:gd name="T99" fmla="*/ 9 h 170"/>
                <a:gd name="T100" fmla="*/ 394 w 245"/>
                <a:gd name="T101" fmla="*/ 12 h 170"/>
                <a:gd name="T102" fmla="*/ 394 w 245"/>
                <a:gd name="T103" fmla="*/ 12 h 170"/>
                <a:gd name="T104" fmla="*/ 391 w 245"/>
                <a:gd name="T105" fmla="*/ 12 h 170"/>
                <a:gd name="T106" fmla="*/ 365 w 245"/>
                <a:gd name="T107" fmla="*/ 15 h 170"/>
                <a:gd name="T108" fmla="*/ 346 w 245"/>
                <a:gd name="T109" fmla="*/ 5 h 170"/>
                <a:gd name="T110" fmla="*/ 345 w 245"/>
                <a:gd name="T111" fmla="*/ 3 h 170"/>
                <a:gd name="T112" fmla="*/ 159 w 245"/>
                <a:gd name="T113" fmla="*/ 325 h 1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170"/>
                <a:gd name="T173" fmla="*/ 245 w 245"/>
                <a:gd name="T174" fmla="*/ 170 h 1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170">
                  <a:moveTo>
                    <a:pt x="54" y="111"/>
                  </a:moveTo>
                  <a:cubicBezTo>
                    <a:pt x="54" y="112"/>
                    <a:pt x="55" y="114"/>
                    <a:pt x="53" y="119"/>
                  </a:cubicBezTo>
                  <a:cubicBezTo>
                    <a:pt x="52" y="122"/>
                    <a:pt x="50" y="125"/>
                    <a:pt x="46" y="128"/>
                  </a:cubicBezTo>
                  <a:cubicBezTo>
                    <a:pt x="44" y="130"/>
                    <a:pt x="42" y="132"/>
                    <a:pt x="40" y="134"/>
                  </a:cubicBezTo>
                  <a:cubicBezTo>
                    <a:pt x="26" y="145"/>
                    <a:pt x="24" y="143"/>
                    <a:pt x="20" y="147"/>
                  </a:cubicBezTo>
                  <a:cubicBezTo>
                    <a:pt x="19" y="148"/>
                    <a:pt x="19" y="149"/>
                    <a:pt x="18" y="149"/>
                  </a:cubicBezTo>
                  <a:cubicBezTo>
                    <a:pt x="17" y="151"/>
                    <a:pt x="15" y="152"/>
                    <a:pt x="14" y="153"/>
                  </a:cubicBezTo>
                  <a:cubicBezTo>
                    <a:pt x="13" y="154"/>
                    <a:pt x="12" y="155"/>
                    <a:pt x="11" y="156"/>
                  </a:cubicBezTo>
                  <a:cubicBezTo>
                    <a:pt x="10" y="156"/>
                    <a:pt x="9" y="158"/>
                    <a:pt x="8" y="159"/>
                  </a:cubicBezTo>
                  <a:cubicBezTo>
                    <a:pt x="4" y="163"/>
                    <a:pt x="0" y="169"/>
                    <a:pt x="0" y="169"/>
                  </a:cubicBezTo>
                  <a:cubicBezTo>
                    <a:pt x="1" y="170"/>
                    <a:pt x="2" y="170"/>
                    <a:pt x="3" y="170"/>
                  </a:cubicBezTo>
                  <a:cubicBezTo>
                    <a:pt x="9" y="169"/>
                    <a:pt x="15" y="165"/>
                    <a:pt x="17" y="164"/>
                  </a:cubicBezTo>
                  <a:cubicBezTo>
                    <a:pt x="19" y="162"/>
                    <a:pt x="20" y="163"/>
                    <a:pt x="21" y="164"/>
                  </a:cubicBezTo>
                  <a:cubicBezTo>
                    <a:pt x="21" y="164"/>
                    <a:pt x="22" y="165"/>
                    <a:pt x="22" y="165"/>
                  </a:cubicBezTo>
                  <a:cubicBezTo>
                    <a:pt x="23" y="165"/>
                    <a:pt x="23" y="165"/>
                    <a:pt x="23" y="165"/>
                  </a:cubicBezTo>
                  <a:cubicBezTo>
                    <a:pt x="23" y="165"/>
                    <a:pt x="24" y="165"/>
                    <a:pt x="25" y="165"/>
                  </a:cubicBezTo>
                  <a:cubicBezTo>
                    <a:pt x="29" y="163"/>
                    <a:pt x="35" y="161"/>
                    <a:pt x="38" y="161"/>
                  </a:cubicBezTo>
                  <a:cubicBezTo>
                    <a:pt x="38" y="161"/>
                    <a:pt x="38" y="162"/>
                    <a:pt x="38" y="162"/>
                  </a:cubicBezTo>
                  <a:cubicBezTo>
                    <a:pt x="38" y="162"/>
                    <a:pt x="38" y="162"/>
                    <a:pt x="38" y="162"/>
                  </a:cubicBezTo>
                  <a:cubicBezTo>
                    <a:pt x="44" y="161"/>
                    <a:pt x="52" y="165"/>
                    <a:pt x="56" y="166"/>
                  </a:cubicBezTo>
                  <a:cubicBezTo>
                    <a:pt x="61" y="165"/>
                    <a:pt x="64" y="162"/>
                    <a:pt x="67" y="162"/>
                  </a:cubicBezTo>
                  <a:cubicBezTo>
                    <a:pt x="67" y="162"/>
                    <a:pt x="67" y="162"/>
                    <a:pt x="68" y="162"/>
                  </a:cubicBezTo>
                  <a:cubicBezTo>
                    <a:pt x="68" y="162"/>
                    <a:pt x="68" y="162"/>
                    <a:pt x="68" y="162"/>
                  </a:cubicBezTo>
                  <a:cubicBezTo>
                    <a:pt x="72" y="161"/>
                    <a:pt x="74" y="164"/>
                    <a:pt x="78" y="164"/>
                  </a:cubicBezTo>
                  <a:cubicBezTo>
                    <a:pt x="81" y="162"/>
                    <a:pt x="85" y="159"/>
                    <a:pt x="87" y="157"/>
                  </a:cubicBezTo>
                  <a:cubicBezTo>
                    <a:pt x="88" y="156"/>
                    <a:pt x="91" y="153"/>
                    <a:pt x="93" y="151"/>
                  </a:cubicBezTo>
                  <a:cubicBezTo>
                    <a:pt x="93" y="151"/>
                    <a:pt x="93" y="151"/>
                    <a:pt x="93" y="151"/>
                  </a:cubicBezTo>
                  <a:cubicBezTo>
                    <a:pt x="94" y="150"/>
                    <a:pt x="95" y="149"/>
                    <a:pt x="96" y="150"/>
                  </a:cubicBezTo>
                  <a:cubicBezTo>
                    <a:pt x="96" y="150"/>
                    <a:pt x="96" y="150"/>
                    <a:pt x="96" y="150"/>
                  </a:cubicBezTo>
                  <a:cubicBezTo>
                    <a:pt x="98" y="150"/>
                    <a:pt x="98" y="151"/>
                    <a:pt x="99" y="152"/>
                  </a:cubicBezTo>
                  <a:cubicBezTo>
                    <a:pt x="100" y="154"/>
                    <a:pt x="101" y="155"/>
                    <a:pt x="102" y="157"/>
                  </a:cubicBezTo>
                  <a:cubicBezTo>
                    <a:pt x="103" y="159"/>
                    <a:pt x="104" y="160"/>
                    <a:pt x="105" y="160"/>
                  </a:cubicBezTo>
                  <a:cubicBezTo>
                    <a:pt x="106" y="160"/>
                    <a:pt x="107" y="160"/>
                    <a:pt x="108" y="160"/>
                  </a:cubicBezTo>
                  <a:cubicBezTo>
                    <a:pt x="109" y="159"/>
                    <a:pt x="111" y="158"/>
                    <a:pt x="114" y="157"/>
                  </a:cubicBezTo>
                  <a:cubicBezTo>
                    <a:pt x="118" y="156"/>
                    <a:pt x="130" y="150"/>
                    <a:pt x="136" y="147"/>
                  </a:cubicBezTo>
                  <a:cubicBezTo>
                    <a:pt x="139" y="145"/>
                    <a:pt x="141" y="143"/>
                    <a:pt x="143" y="141"/>
                  </a:cubicBezTo>
                  <a:cubicBezTo>
                    <a:pt x="145" y="139"/>
                    <a:pt x="146" y="136"/>
                    <a:pt x="148" y="134"/>
                  </a:cubicBezTo>
                  <a:cubicBezTo>
                    <a:pt x="149" y="132"/>
                    <a:pt x="152" y="131"/>
                    <a:pt x="156" y="130"/>
                  </a:cubicBezTo>
                  <a:cubicBezTo>
                    <a:pt x="158" y="129"/>
                    <a:pt x="160" y="128"/>
                    <a:pt x="162" y="128"/>
                  </a:cubicBezTo>
                  <a:cubicBezTo>
                    <a:pt x="169" y="127"/>
                    <a:pt x="176" y="125"/>
                    <a:pt x="183" y="121"/>
                  </a:cubicBezTo>
                  <a:cubicBezTo>
                    <a:pt x="185" y="120"/>
                    <a:pt x="187" y="118"/>
                    <a:pt x="188" y="116"/>
                  </a:cubicBezTo>
                  <a:cubicBezTo>
                    <a:pt x="188" y="116"/>
                    <a:pt x="188" y="116"/>
                    <a:pt x="189" y="116"/>
                  </a:cubicBezTo>
                  <a:cubicBezTo>
                    <a:pt x="189" y="115"/>
                    <a:pt x="189" y="115"/>
                    <a:pt x="189" y="115"/>
                  </a:cubicBezTo>
                  <a:cubicBezTo>
                    <a:pt x="189" y="115"/>
                    <a:pt x="189" y="115"/>
                    <a:pt x="189" y="115"/>
                  </a:cubicBezTo>
                  <a:cubicBezTo>
                    <a:pt x="189" y="115"/>
                    <a:pt x="189" y="115"/>
                    <a:pt x="189" y="115"/>
                  </a:cubicBezTo>
                  <a:cubicBezTo>
                    <a:pt x="190" y="113"/>
                    <a:pt x="190" y="111"/>
                    <a:pt x="190" y="111"/>
                  </a:cubicBezTo>
                  <a:cubicBezTo>
                    <a:pt x="245" y="3"/>
                    <a:pt x="245" y="3"/>
                    <a:pt x="245" y="3"/>
                  </a:cubicBezTo>
                  <a:cubicBezTo>
                    <a:pt x="245" y="1"/>
                    <a:pt x="245" y="1"/>
                    <a:pt x="245" y="1"/>
                  </a:cubicBezTo>
                  <a:cubicBezTo>
                    <a:pt x="146" y="0"/>
                    <a:pt x="146" y="0"/>
                    <a:pt x="146" y="0"/>
                  </a:cubicBezTo>
                  <a:cubicBezTo>
                    <a:pt x="144" y="0"/>
                    <a:pt x="141" y="2"/>
                    <a:pt x="138" y="3"/>
                  </a:cubicBezTo>
                  <a:cubicBezTo>
                    <a:pt x="136" y="3"/>
                    <a:pt x="135" y="4"/>
                    <a:pt x="134" y="4"/>
                  </a:cubicBezTo>
                  <a:cubicBezTo>
                    <a:pt x="134" y="4"/>
                    <a:pt x="134" y="4"/>
                    <a:pt x="134" y="4"/>
                  </a:cubicBezTo>
                  <a:cubicBezTo>
                    <a:pt x="134" y="4"/>
                    <a:pt x="134" y="4"/>
                    <a:pt x="133" y="4"/>
                  </a:cubicBezTo>
                  <a:cubicBezTo>
                    <a:pt x="130" y="5"/>
                    <a:pt x="127" y="5"/>
                    <a:pt x="124" y="5"/>
                  </a:cubicBezTo>
                  <a:cubicBezTo>
                    <a:pt x="121" y="4"/>
                    <a:pt x="119" y="4"/>
                    <a:pt x="118" y="2"/>
                  </a:cubicBezTo>
                  <a:cubicBezTo>
                    <a:pt x="117" y="2"/>
                    <a:pt x="117" y="1"/>
                    <a:pt x="117" y="1"/>
                  </a:cubicBezTo>
                  <a:lnTo>
                    <a:pt x="54" y="111"/>
                  </a:lnTo>
                  <a:close/>
                </a:path>
              </a:pathLst>
            </a:custGeom>
            <a:solidFill>
              <a:srgbClr val="4DA2E5"/>
            </a:solidFill>
            <a:ln w="9525">
              <a:noFill/>
              <a:miter lim="800000"/>
            </a:ln>
          </p:spPr>
          <p:txBody>
            <a:bodyPr/>
            <a:lstStyle/>
            <a:p>
              <a:endParaRPr lang="id-ID" altLang="zh-CN">
                <a:sym typeface="Arial" panose="020B0604020202020204" pitchFamily="34" charset="0"/>
              </a:endParaRPr>
            </a:p>
          </p:txBody>
        </p:sp>
        <p:sp>
          <p:nvSpPr>
            <p:cNvPr id="161832" name="Freeform 37"/>
            <p:cNvSpPr/>
            <p:nvPr/>
          </p:nvSpPr>
          <p:spPr bwMode="auto">
            <a:xfrm>
              <a:off x="5624" y="1876"/>
              <a:ext cx="76" cy="115"/>
            </a:xfrm>
            <a:custGeom>
              <a:avLst/>
              <a:gdLst>
                <a:gd name="T0" fmla="*/ 98 w 44"/>
                <a:gd name="T1" fmla="*/ 177 h 67"/>
                <a:gd name="T2" fmla="*/ 81 w 44"/>
                <a:gd name="T3" fmla="*/ 173 h 67"/>
                <a:gd name="T4" fmla="*/ 93 w 44"/>
                <a:gd name="T5" fmla="*/ 168 h 67"/>
                <a:gd name="T6" fmla="*/ 102 w 44"/>
                <a:gd name="T7" fmla="*/ 160 h 67"/>
                <a:gd name="T8" fmla="*/ 111 w 44"/>
                <a:gd name="T9" fmla="*/ 156 h 67"/>
                <a:gd name="T10" fmla="*/ 116 w 44"/>
                <a:gd name="T11" fmla="*/ 144 h 67"/>
                <a:gd name="T12" fmla="*/ 90 w 44"/>
                <a:gd name="T13" fmla="*/ 130 h 67"/>
                <a:gd name="T14" fmla="*/ 83 w 44"/>
                <a:gd name="T15" fmla="*/ 115 h 67"/>
                <a:gd name="T16" fmla="*/ 83 w 44"/>
                <a:gd name="T17" fmla="*/ 98 h 67"/>
                <a:gd name="T18" fmla="*/ 81 w 44"/>
                <a:gd name="T19" fmla="*/ 74 h 67"/>
                <a:gd name="T20" fmla="*/ 66 w 44"/>
                <a:gd name="T21" fmla="*/ 58 h 67"/>
                <a:gd name="T22" fmla="*/ 66 w 44"/>
                <a:gd name="T23" fmla="*/ 41 h 67"/>
                <a:gd name="T24" fmla="*/ 71 w 44"/>
                <a:gd name="T25" fmla="*/ 36 h 67"/>
                <a:gd name="T26" fmla="*/ 62 w 44"/>
                <a:gd name="T27" fmla="*/ 21 h 67"/>
                <a:gd name="T28" fmla="*/ 74 w 44"/>
                <a:gd name="T29" fmla="*/ 0 h 67"/>
                <a:gd name="T30" fmla="*/ 36 w 44"/>
                <a:gd name="T31" fmla="*/ 21 h 67"/>
                <a:gd name="T32" fmla="*/ 38 w 44"/>
                <a:gd name="T33" fmla="*/ 21 h 67"/>
                <a:gd name="T34" fmla="*/ 69 w 44"/>
                <a:gd name="T35" fmla="*/ 3 h 67"/>
                <a:gd name="T36" fmla="*/ 38 w 44"/>
                <a:gd name="T37" fmla="*/ 21 h 67"/>
                <a:gd name="T38" fmla="*/ 41 w 44"/>
                <a:gd name="T39" fmla="*/ 21 h 67"/>
                <a:gd name="T40" fmla="*/ 0 w 44"/>
                <a:gd name="T41" fmla="*/ 197 h 67"/>
                <a:gd name="T42" fmla="*/ 104 w 44"/>
                <a:gd name="T43" fmla="*/ 192 h 67"/>
                <a:gd name="T44" fmla="*/ 114 w 44"/>
                <a:gd name="T45" fmla="*/ 182 h 67"/>
                <a:gd name="T46" fmla="*/ 98 w 44"/>
                <a:gd name="T47" fmla="*/ 177 h 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4"/>
                <a:gd name="T73" fmla="*/ 0 h 67"/>
                <a:gd name="T74" fmla="*/ 44 w 44"/>
                <a:gd name="T75" fmla="*/ 67 h 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4" h="67">
                  <a:moveTo>
                    <a:pt x="33" y="60"/>
                  </a:moveTo>
                  <a:cubicBezTo>
                    <a:pt x="30" y="61"/>
                    <a:pt x="27" y="61"/>
                    <a:pt x="27" y="59"/>
                  </a:cubicBezTo>
                  <a:cubicBezTo>
                    <a:pt x="28" y="58"/>
                    <a:pt x="30" y="57"/>
                    <a:pt x="31" y="57"/>
                  </a:cubicBezTo>
                  <a:cubicBezTo>
                    <a:pt x="33" y="58"/>
                    <a:pt x="36" y="56"/>
                    <a:pt x="34" y="54"/>
                  </a:cubicBezTo>
                  <a:cubicBezTo>
                    <a:pt x="33" y="53"/>
                    <a:pt x="36" y="53"/>
                    <a:pt x="37" y="53"/>
                  </a:cubicBezTo>
                  <a:cubicBezTo>
                    <a:pt x="38" y="53"/>
                    <a:pt x="44" y="50"/>
                    <a:pt x="39" y="49"/>
                  </a:cubicBezTo>
                  <a:cubicBezTo>
                    <a:pt x="33" y="48"/>
                    <a:pt x="30" y="46"/>
                    <a:pt x="30" y="44"/>
                  </a:cubicBezTo>
                  <a:cubicBezTo>
                    <a:pt x="29" y="42"/>
                    <a:pt x="30" y="40"/>
                    <a:pt x="28" y="39"/>
                  </a:cubicBezTo>
                  <a:cubicBezTo>
                    <a:pt x="26" y="38"/>
                    <a:pt x="27" y="35"/>
                    <a:pt x="28" y="33"/>
                  </a:cubicBezTo>
                  <a:cubicBezTo>
                    <a:pt x="29" y="31"/>
                    <a:pt x="30" y="27"/>
                    <a:pt x="27" y="25"/>
                  </a:cubicBezTo>
                  <a:cubicBezTo>
                    <a:pt x="24" y="23"/>
                    <a:pt x="22" y="20"/>
                    <a:pt x="22" y="20"/>
                  </a:cubicBezTo>
                  <a:cubicBezTo>
                    <a:pt x="23" y="19"/>
                    <a:pt x="28" y="15"/>
                    <a:pt x="22" y="14"/>
                  </a:cubicBezTo>
                  <a:cubicBezTo>
                    <a:pt x="22" y="14"/>
                    <a:pt x="23" y="13"/>
                    <a:pt x="24" y="12"/>
                  </a:cubicBezTo>
                  <a:cubicBezTo>
                    <a:pt x="24" y="12"/>
                    <a:pt x="23" y="11"/>
                    <a:pt x="21" y="7"/>
                  </a:cubicBezTo>
                  <a:cubicBezTo>
                    <a:pt x="18" y="4"/>
                    <a:pt x="21" y="3"/>
                    <a:pt x="25" y="0"/>
                  </a:cubicBezTo>
                  <a:cubicBezTo>
                    <a:pt x="12" y="7"/>
                    <a:pt x="12" y="7"/>
                    <a:pt x="12" y="7"/>
                  </a:cubicBezTo>
                  <a:cubicBezTo>
                    <a:pt x="13" y="7"/>
                    <a:pt x="13" y="7"/>
                    <a:pt x="13" y="7"/>
                  </a:cubicBezTo>
                  <a:cubicBezTo>
                    <a:pt x="23" y="1"/>
                    <a:pt x="23" y="1"/>
                    <a:pt x="23" y="1"/>
                  </a:cubicBezTo>
                  <a:cubicBezTo>
                    <a:pt x="13" y="7"/>
                    <a:pt x="13" y="7"/>
                    <a:pt x="13" y="7"/>
                  </a:cubicBezTo>
                  <a:cubicBezTo>
                    <a:pt x="14" y="7"/>
                    <a:pt x="14" y="7"/>
                    <a:pt x="14" y="7"/>
                  </a:cubicBezTo>
                  <a:cubicBezTo>
                    <a:pt x="0" y="67"/>
                    <a:pt x="0" y="67"/>
                    <a:pt x="0" y="67"/>
                  </a:cubicBezTo>
                  <a:cubicBezTo>
                    <a:pt x="35" y="65"/>
                    <a:pt x="35" y="65"/>
                    <a:pt x="35" y="65"/>
                  </a:cubicBezTo>
                  <a:cubicBezTo>
                    <a:pt x="35" y="64"/>
                    <a:pt x="37" y="64"/>
                    <a:pt x="38" y="62"/>
                  </a:cubicBezTo>
                  <a:cubicBezTo>
                    <a:pt x="39" y="60"/>
                    <a:pt x="36" y="59"/>
                    <a:pt x="33" y="60"/>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33" name="Freeform 38"/>
            <p:cNvSpPr/>
            <p:nvPr/>
          </p:nvSpPr>
          <p:spPr bwMode="auto">
            <a:xfrm>
              <a:off x="5212" y="1721"/>
              <a:ext cx="539" cy="191"/>
            </a:xfrm>
            <a:custGeom>
              <a:avLst/>
              <a:gdLst>
                <a:gd name="T0" fmla="*/ 782 w 315"/>
                <a:gd name="T1" fmla="*/ 261 h 112"/>
                <a:gd name="T2" fmla="*/ 796 w 315"/>
                <a:gd name="T3" fmla="*/ 256 h 112"/>
                <a:gd name="T4" fmla="*/ 823 w 315"/>
                <a:gd name="T5" fmla="*/ 251 h 112"/>
                <a:gd name="T6" fmla="*/ 823 w 315"/>
                <a:gd name="T7" fmla="*/ 251 h 112"/>
                <a:gd name="T8" fmla="*/ 835 w 315"/>
                <a:gd name="T9" fmla="*/ 247 h 112"/>
                <a:gd name="T10" fmla="*/ 861 w 315"/>
                <a:gd name="T11" fmla="*/ 230 h 112"/>
                <a:gd name="T12" fmla="*/ 864 w 315"/>
                <a:gd name="T13" fmla="*/ 218 h 112"/>
                <a:gd name="T14" fmla="*/ 864 w 315"/>
                <a:gd name="T15" fmla="*/ 215 h 112"/>
                <a:gd name="T16" fmla="*/ 864 w 315"/>
                <a:gd name="T17" fmla="*/ 215 h 112"/>
                <a:gd name="T18" fmla="*/ 847 w 315"/>
                <a:gd name="T19" fmla="*/ 193 h 112"/>
                <a:gd name="T20" fmla="*/ 837 w 315"/>
                <a:gd name="T21" fmla="*/ 172 h 112"/>
                <a:gd name="T22" fmla="*/ 890 w 315"/>
                <a:gd name="T23" fmla="*/ 104 h 112"/>
                <a:gd name="T24" fmla="*/ 905 w 315"/>
                <a:gd name="T25" fmla="*/ 96 h 112"/>
                <a:gd name="T26" fmla="*/ 922 w 315"/>
                <a:gd name="T27" fmla="*/ 82 h 112"/>
                <a:gd name="T28" fmla="*/ 922 w 315"/>
                <a:gd name="T29" fmla="*/ 75 h 112"/>
                <a:gd name="T30" fmla="*/ 922 w 315"/>
                <a:gd name="T31" fmla="*/ 82 h 112"/>
                <a:gd name="T32" fmla="*/ 922 w 315"/>
                <a:gd name="T33" fmla="*/ 75 h 112"/>
                <a:gd name="T34" fmla="*/ 919 w 315"/>
                <a:gd name="T35" fmla="*/ 73 h 112"/>
                <a:gd name="T36" fmla="*/ 890 w 315"/>
                <a:gd name="T37" fmla="*/ 58 h 112"/>
                <a:gd name="T38" fmla="*/ 873 w 315"/>
                <a:gd name="T39" fmla="*/ 15 h 112"/>
                <a:gd name="T40" fmla="*/ 826 w 315"/>
                <a:gd name="T41" fmla="*/ 3 h 112"/>
                <a:gd name="T42" fmla="*/ 231 w 315"/>
                <a:gd name="T43" fmla="*/ 49 h 112"/>
                <a:gd name="T44" fmla="*/ 240 w 315"/>
                <a:gd name="T45" fmla="*/ 24 h 112"/>
                <a:gd name="T46" fmla="*/ 207 w 315"/>
                <a:gd name="T47" fmla="*/ 34 h 112"/>
                <a:gd name="T48" fmla="*/ 178 w 315"/>
                <a:gd name="T49" fmla="*/ 46 h 112"/>
                <a:gd name="T50" fmla="*/ 140 w 315"/>
                <a:gd name="T51" fmla="*/ 58 h 112"/>
                <a:gd name="T52" fmla="*/ 127 w 315"/>
                <a:gd name="T53" fmla="*/ 58 h 112"/>
                <a:gd name="T54" fmla="*/ 0 w 315"/>
                <a:gd name="T55" fmla="*/ 326 h 112"/>
                <a:gd name="T56" fmla="*/ 741 w 315"/>
                <a:gd name="T57" fmla="*/ 285 h 112"/>
                <a:gd name="T58" fmla="*/ 779 w 315"/>
                <a:gd name="T59" fmla="*/ 264 h 112"/>
                <a:gd name="T60" fmla="*/ 782 w 315"/>
                <a:gd name="T61" fmla="*/ 261 h 11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5"/>
                <a:gd name="T94" fmla="*/ 0 h 112"/>
                <a:gd name="T95" fmla="*/ 315 w 315"/>
                <a:gd name="T96" fmla="*/ 112 h 11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5" h="112">
                  <a:moveTo>
                    <a:pt x="267" y="90"/>
                  </a:moveTo>
                  <a:cubicBezTo>
                    <a:pt x="268" y="89"/>
                    <a:pt x="270" y="88"/>
                    <a:pt x="272" y="88"/>
                  </a:cubicBezTo>
                  <a:cubicBezTo>
                    <a:pt x="274" y="87"/>
                    <a:pt x="277" y="86"/>
                    <a:pt x="281" y="86"/>
                  </a:cubicBezTo>
                  <a:cubicBezTo>
                    <a:pt x="281" y="86"/>
                    <a:pt x="281" y="86"/>
                    <a:pt x="281" y="86"/>
                  </a:cubicBezTo>
                  <a:cubicBezTo>
                    <a:pt x="282" y="86"/>
                    <a:pt x="283" y="86"/>
                    <a:pt x="285" y="85"/>
                  </a:cubicBezTo>
                  <a:cubicBezTo>
                    <a:pt x="288" y="84"/>
                    <a:pt x="292" y="82"/>
                    <a:pt x="294" y="79"/>
                  </a:cubicBezTo>
                  <a:cubicBezTo>
                    <a:pt x="294" y="77"/>
                    <a:pt x="295" y="76"/>
                    <a:pt x="295" y="75"/>
                  </a:cubicBezTo>
                  <a:cubicBezTo>
                    <a:pt x="295" y="75"/>
                    <a:pt x="295" y="74"/>
                    <a:pt x="295" y="74"/>
                  </a:cubicBezTo>
                  <a:cubicBezTo>
                    <a:pt x="295" y="74"/>
                    <a:pt x="295" y="74"/>
                    <a:pt x="295" y="74"/>
                  </a:cubicBezTo>
                  <a:cubicBezTo>
                    <a:pt x="295" y="71"/>
                    <a:pt x="293" y="68"/>
                    <a:pt x="289" y="66"/>
                  </a:cubicBezTo>
                  <a:cubicBezTo>
                    <a:pt x="286" y="65"/>
                    <a:pt x="286" y="62"/>
                    <a:pt x="286" y="59"/>
                  </a:cubicBezTo>
                  <a:cubicBezTo>
                    <a:pt x="287" y="51"/>
                    <a:pt x="296" y="38"/>
                    <a:pt x="304" y="36"/>
                  </a:cubicBezTo>
                  <a:cubicBezTo>
                    <a:pt x="306" y="35"/>
                    <a:pt x="308" y="34"/>
                    <a:pt x="309" y="33"/>
                  </a:cubicBezTo>
                  <a:cubicBezTo>
                    <a:pt x="312" y="31"/>
                    <a:pt x="314" y="29"/>
                    <a:pt x="315" y="28"/>
                  </a:cubicBezTo>
                  <a:cubicBezTo>
                    <a:pt x="315" y="27"/>
                    <a:pt x="315" y="27"/>
                    <a:pt x="315" y="26"/>
                  </a:cubicBezTo>
                  <a:cubicBezTo>
                    <a:pt x="315" y="27"/>
                    <a:pt x="315" y="27"/>
                    <a:pt x="315" y="28"/>
                  </a:cubicBezTo>
                  <a:cubicBezTo>
                    <a:pt x="315" y="27"/>
                    <a:pt x="315" y="26"/>
                    <a:pt x="315" y="26"/>
                  </a:cubicBezTo>
                  <a:cubicBezTo>
                    <a:pt x="315" y="26"/>
                    <a:pt x="314" y="25"/>
                    <a:pt x="314" y="25"/>
                  </a:cubicBezTo>
                  <a:cubicBezTo>
                    <a:pt x="313" y="23"/>
                    <a:pt x="306" y="23"/>
                    <a:pt x="304" y="20"/>
                  </a:cubicBezTo>
                  <a:cubicBezTo>
                    <a:pt x="302" y="17"/>
                    <a:pt x="302" y="10"/>
                    <a:pt x="298" y="5"/>
                  </a:cubicBezTo>
                  <a:cubicBezTo>
                    <a:pt x="293" y="0"/>
                    <a:pt x="282" y="1"/>
                    <a:pt x="282" y="1"/>
                  </a:cubicBezTo>
                  <a:cubicBezTo>
                    <a:pt x="79" y="17"/>
                    <a:pt x="79" y="17"/>
                    <a:pt x="79" y="17"/>
                  </a:cubicBezTo>
                  <a:cubicBezTo>
                    <a:pt x="82" y="8"/>
                    <a:pt x="82" y="8"/>
                    <a:pt x="82" y="8"/>
                  </a:cubicBezTo>
                  <a:cubicBezTo>
                    <a:pt x="82" y="8"/>
                    <a:pt x="75" y="10"/>
                    <a:pt x="71" y="12"/>
                  </a:cubicBezTo>
                  <a:cubicBezTo>
                    <a:pt x="67" y="14"/>
                    <a:pt x="64" y="15"/>
                    <a:pt x="61" y="16"/>
                  </a:cubicBezTo>
                  <a:cubicBezTo>
                    <a:pt x="57" y="16"/>
                    <a:pt x="49" y="20"/>
                    <a:pt x="48" y="20"/>
                  </a:cubicBezTo>
                  <a:cubicBezTo>
                    <a:pt x="46" y="20"/>
                    <a:pt x="43" y="20"/>
                    <a:pt x="43" y="20"/>
                  </a:cubicBezTo>
                  <a:cubicBezTo>
                    <a:pt x="0" y="112"/>
                    <a:pt x="0" y="112"/>
                    <a:pt x="0" y="112"/>
                  </a:cubicBezTo>
                  <a:cubicBezTo>
                    <a:pt x="253" y="98"/>
                    <a:pt x="253" y="98"/>
                    <a:pt x="253" y="98"/>
                  </a:cubicBezTo>
                  <a:cubicBezTo>
                    <a:pt x="266" y="91"/>
                    <a:pt x="266" y="91"/>
                    <a:pt x="266" y="91"/>
                  </a:cubicBezTo>
                  <a:cubicBezTo>
                    <a:pt x="266" y="91"/>
                    <a:pt x="266" y="90"/>
                    <a:pt x="267" y="90"/>
                  </a:cubicBez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34" name="Freeform 39"/>
            <p:cNvSpPr>
              <a:spLocks noEditPoints="1"/>
            </p:cNvSpPr>
            <p:nvPr/>
          </p:nvSpPr>
          <p:spPr bwMode="auto">
            <a:xfrm>
              <a:off x="5655" y="1765"/>
              <a:ext cx="156" cy="152"/>
            </a:xfrm>
            <a:custGeom>
              <a:avLst/>
              <a:gdLst>
                <a:gd name="T0" fmla="*/ 147 w 91"/>
                <a:gd name="T1" fmla="*/ 20 h 89"/>
                <a:gd name="T2" fmla="*/ 132 w 91"/>
                <a:gd name="T3" fmla="*/ 29 h 89"/>
                <a:gd name="T4" fmla="*/ 91 w 91"/>
                <a:gd name="T5" fmla="*/ 73 h 89"/>
                <a:gd name="T6" fmla="*/ 79 w 91"/>
                <a:gd name="T7" fmla="*/ 96 h 89"/>
                <a:gd name="T8" fmla="*/ 91 w 91"/>
                <a:gd name="T9" fmla="*/ 120 h 89"/>
                <a:gd name="T10" fmla="*/ 106 w 91"/>
                <a:gd name="T11" fmla="*/ 140 h 89"/>
                <a:gd name="T12" fmla="*/ 106 w 91"/>
                <a:gd name="T13" fmla="*/ 140 h 89"/>
                <a:gd name="T14" fmla="*/ 106 w 91"/>
                <a:gd name="T15" fmla="*/ 143 h 89"/>
                <a:gd name="T16" fmla="*/ 103 w 91"/>
                <a:gd name="T17" fmla="*/ 149 h 89"/>
                <a:gd name="T18" fmla="*/ 103 w 91"/>
                <a:gd name="T19" fmla="*/ 155 h 89"/>
                <a:gd name="T20" fmla="*/ 77 w 91"/>
                <a:gd name="T21" fmla="*/ 172 h 89"/>
                <a:gd name="T22" fmla="*/ 77 w 91"/>
                <a:gd name="T23" fmla="*/ 172 h 89"/>
                <a:gd name="T24" fmla="*/ 65 w 91"/>
                <a:gd name="T25" fmla="*/ 174 h 89"/>
                <a:gd name="T26" fmla="*/ 38 w 91"/>
                <a:gd name="T27" fmla="*/ 181 h 89"/>
                <a:gd name="T28" fmla="*/ 33 w 91"/>
                <a:gd name="T29" fmla="*/ 181 h 89"/>
                <a:gd name="T30" fmla="*/ 21 w 91"/>
                <a:gd name="T31" fmla="*/ 190 h 89"/>
                <a:gd name="T32" fmla="*/ 9 w 91"/>
                <a:gd name="T33" fmla="*/ 210 h 89"/>
                <a:gd name="T34" fmla="*/ 17 w 91"/>
                <a:gd name="T35" fmla="*/ 225 h 89"/>
                <a:gd name="T36" fmla="*/ 24 w 91"/>
                <a:gd name="T37" fmla="*/ 225 h 89"/>
                <a:gd name="T38" fmla="*/ 38 w 91"/>
                <a:gd name="T39" fmla="*/ 227 h 89"/>
                <a:gd name="T40" fmla="*/ 50 w 91"/>
                <a:gd name="T41" fmla="*/ 234 h 89"/>
                <a:gd name="T42" fmla="*/ 77 w 91"/>
                <a:gd name="T43" fmla="*/ 234 h 89"/>
                <a:gd name="T44" fmla="*/ 77 w 91"/>
                <a:gd name="T45" fmla="*/ 243 h 89"/>
                <a:gd name="T46" fmla="*/ 67 w 91"/>
                <a:gd name="T47" fmla="*/ 260 h 89"/>
                <a:gd name="T48" fmla="*/ 94 w 91"/>
                <a:gd name="T49" fmla="*/ 236 h 89"/>
                <a:gd name="T50" fmla="*/ 115 w 91"/>
                <a:gd name="T51" fmla="*/ 225 h 89"/>
                <a:gd name="T52" fmla="*/ 115 w 91"/>
                <a:gd name="T53" fmla="*/ 215 h 89"/>
                <a:gd name="T54" fmla="*/ 129 w 91"/>
                <a:gd name="T55" fmla="*/ 213 h 89"/>
                <a:gd name="T56" fmla="*/ 153 w 91"/>
                <a:gd name="T57" fmla="*/ 195 h 89"/>
                <a:gd name="T58" fmla="*/ 149 w 91"/>
                <a:gd name="T59" fmla="*/ 190 h 89"/>
                <a:gd name="T60" fmla="*/ 159 w 91"/>
                <a:gd name="T61" fmla="*/ 184 h 89"/>
                <a:gd name="T62" fmla="*/ 189 w 91"/>
                <a:gd name="T63" fmla="*/ 166 h 89"/>
                <a:gd name="T64" fmla="*/ 197 w 91"/>
                <a:gd name="T65" fmla="*/ 140 h 89"/>
                <a:gd name="T66" fmla="*/ 221 w 91"/>
                <a:gd name="T67" fmla="*/ 125 h 89"/>
                <a:gd name="T68" fmla="*/ 235 w 91"/>
                <a:gd name="T69" fmla="*/ 99 h 89"/>
                <a:gd name="T70" fmla="*/ 231 w 91"/>
                <a:gd name="T71" fmla="*/ 87 h 89"/>
                <a:gd name="T72" fmla="*/ 206 w 91"/>
                <a:gd name="T73" fmla="*/ 94 h 89"/>
                <a:gd name="T74" fmla="*/ 194 w 91"/>
                <a:gd name="T75" fmla="*/ 87 h 89"/>
                <a:gd name="T76" fmla="*/ 209 w 91"/>
                <a:gd name="T77" fmla="*/ 75 h 89"/>
                <a:gd name="T78" fmla="*/ 226 w 91"/>
                <a:gd name="T79" fmla="*/ 61 h 89"/>
                <a:gd name="T80" fmla="*/ 259 w 91"/>
                <a:gd name="T81" fmla="*/ 38 h 89"/>
                <a:gd name="T82" fmla="*/ 267 w 91"/>
                <a:gd name="T83" fmla="*/ 29 h 89"/>
                <a:gd name="T84" fmla="*/ 165 w 91"/>
                <a:gd name="T85" fmla="*/ 0 h 89"/>
                <a:gd name="T86" fmla="*/ 165 w 91"/>
                <a:gd name="T87" fmla="*/ 5 h 89"/>
                <a:gd name="T88" fmla="*/ 147 w 91"/>
                <a:gd name="T89" fmla="*/ 20 h 89"/>
                <a:gd name="T90" fmla="*/ 17 w 91"/>
                <a:gd name="T91" fmla="*/ 225 h 89"/>
                <a:gd name="T92" fmla="*/ 12 w 91"/>
                <a:gd name="T93" fmla="*/ 213 h 89"/>
                <a:gd name="T94" fmla="*/ 15 w 91"/>
                <a:gd name="T95" fmla="*/ 195 h 89"/>
                <a:gd name="T96" fmla="*/ 12 w 91"/>
                <a:gd name="T97" fmla="*/ 213 h 89"/>
                <a:gd name="T98" fmla="*/ 17 w 91"/>
                <a:gd name="T99" fmla="*/ 225 h 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1"/>
                <a:gd name="T151" fmla="*/ 0 h 89"/>
                <a:gd name="T152" fmla="*/ 91 w 91"/>
                <a:gd name="T153" fmla="*/ 89 h 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1" h="89">
                  <a:moveTo>
                    <a:pt x="50" y="7"/>
                  </a:moveTo>
                  <a:cubicBezTo>
                    <a:pt x="49" y="8"/>
                    <a:pt x="47" y="9"/>
                    <a:pt x="45" y="10"/>
                  </a:cubicBezTo>
                  <a:cubicBezTo>
                    <a:pt x="40" y="12"/>
                    <a:pt x="35" y="19"/>
                    <a:pt x="31" y="25"/>
                  </a:cubicBezTo>
                  <a:cubicBezTo>
                    <a:pt x="30" y="27"/>
                    <a:pt x="28" y="30"/>
                    <a:pt x="27" y="33"/>
                  </a:cubicBezTo>
                  <a:cubicBezTo>
                    <a:pt x="27" y="37"/>
                    <a:pt x="28" y="40"/>
                    <a:pt x="31" y="41"/>
                  </a:cubicBezTo>
                  <a:cubicBezTo>
                    <a:pt x="35" y="43"/>
                    <a:pt x="36" y="45"/>
                    <a:pt x="36" y="48"/>
                  </a:cubicBezTo>
                  <a:cubicBezTo>
                    <a:pt x="36" y="48"/>
                    <a:pt x="36" y="48"/>
                    <a:pt x="36" y="48"/>
                  </a:cubicBezTo>
                  <a:cubicBezTo>
                    <a:pt x="36" y="48"/>
                    <a:pt x="36" y="49"/>
                    <a:pt x="36" y="49"/>
                  </a:cubicBezTo>
                  <a:cubicBezTo>
                    <a:pt x="36" y="49"/>
                    <a:pt x="36" y="50"/>
                    <a:pt x="35" y="51"/>
                  </a:cubicBezTo>
                  <a:cubicBezTo>
                    <a:pt x="35" y="52"/>
                    <a:pt x="35" y="52"/>
                    <a:pt x="35" y="53"/>
                  </a:cubicBezTo>
                  <a:cubicBezTo>
                    <a:pt x="33" y="56"/>
                    <a:pt x="29" y="59"/>
                    <a:pt x="26" y="59"/>
                  </a:cubicBezTo>
                  <a:cubicBezTo>
                    <a:pt x="26" y="59"/>
                    <a:pt x="26" y="59"/>
                    <a:pt x="26" y="59"/>
                  </a:cubicBezTo>
                  <a:cubicBezTo>
                    <a:pt x="24" y="60"/>
                    <a:pt x="23" y="60"/>
                    <a:pt x="22" y="60"/>
                  </a:cubicBezTo>
                  <a:cubicBezTo>
                    <a:pt x="19" y="60"/>
                    <a:pt x="15" y="61"/>
                    <a:pt x="13" y="62"/>
                  </a:cubicBezTo>
                  <a:cubicBezTo>
                    <a:pt x="12" y="62"/>
                    <a:pt x="11" y="62"/>
                    <a:pt x="11" y="62"/>
                  </a:cubicBezTo>
                  <a:cubicBezTo>
                    <a:pt x="7" y="65"/>
                    <a:pt x="7" y="65"/>
                    <a:pt x="7" y="65"/>
                  </a:cubicBezTo>
                  <a:cubicBezTo>
                    <a:pt x="3" y="68"/>
                    <a:pt x="0" y="69"/>
                    <a:pt x="3" y="72"/>
                  </a:cubicBezTo>
                  <a:cubicBezTo>
                    <a:pt x="5" y="76"/>
                    <a:pt x="6" y="77"/>
                    <a:pt x="6" y="77"/>
                  </a:cubicBezTo>
                  <a:cubicBezTo>
                    <a:pt x="7" y="77"/>
                    <a:pt x="7" y="77"/>
                    <a:pt x="8" y="77"/>
                  </a:cubicBezTo>
                  <a:cubicBezTo>
                    <a:pt x="9" y="77"/>
                    <a:pt x="12" y="77"/>
                    <a:pt x="13" y="78"/>
                  </a:cubicBezTo>
                  <a:cubicBezTo>
                    <a:pt x="13" y="79"/>
                    <a:pt x="14" y="81"/>
                    <a:pt x="17" y="80"/>
                  </a:cubicBezTo>
                  <a:cubicBezTo>
                    <a:pt x="20" y="79"/>
                    <a:pt x="26" y="80"/>
                    <a:pt x="26" y="80"/>
                  </a:cubicBezTo>
                  <a:cubicBezTo>
                    <a:pt x="26" y="80"/>
                    <a:pt x="28" y="80"/>
                    <a:pt x="26" y="83"/>
                  </a:cubicBezTo>
                  <a:cubicBezTo>
                    <a:pt x="23" y="85"/>
                    <a:pt x="20" y="89"/>
                    <a:pt x="23" y="89"/>
                  </a:cubicBezTo>
                  <a:cubicBezTo>
                    <a:pt x="25" y="89"/>
                    <a:pt x="31" y="82"/>
                    <a:pt x="32" y="81"/>
                  </a:cubicBezTo>
                  <a:cubicBezTo>
                    <a:pt x="32" y="81"/>
                    <a:pt x="37" y="79"/>
                    <a:pt x="39" y="77"/>
                  </a:cubicBezTo>
                  <a:cubicBezTo>
                    <a:pt x="40" y="75"/>
                    <a:pt x="39" y="74"/>
                    <a:pt x="39" y="74"/>
                  </a:cubicBezTo>
                  <a:cubicBezTo>
                    <a:pt x="39" y="74"/>
                    <a:pt x="42" y="75"/>
                    <a:pt x="44" y="73"/>
                  </a:cubicBezTo>
                  <a:cubicBezTo>
                    <a:pt x="46" y="71"/>
                    <a:pt x="52" y="67"/>
                    <a:pt x="52" y="67"/>
                  </a:cubicBezTo>
                  <a:cubicBezTo>
                    <a:pt x="52" y="67"/>
                    <a:pt x="53" y="65"/>
                    <a:pt x="51" y="65"/>
                  </a:cubicBezTo>
                  <a:cubicBezTo>
                    <a:pt x="50" y="64"/>
                    <a:pt x="50" y="63"/>
                    <a:pt x="54" y="63"/>
                  </a:cubicBezTo>
                  <a:cubicBezTo>
                    <a:pt x="58" y="63"/>
                    <a:pt x="62" y="60"/>
                    <a:pt x="64" y="57"/>
                  </a:cubicBezTo>
                  <a:cubicBezTo>
                    <a:pt x="66" y="55"/>
                    <a:pt x="66" y="50"/>
                    <a:pt x="67" y="48"/>
                  </a:cubicBezTo>
                  <a:cubicBezTo>
                    <a:pt x="69" y="45"/>
                    <a:pt x="73" y="46"/>
                    <a:pt x="75" y="43"/>
                  </a:cubicBezTo>
                  <a:cubicBezTo>
                    <a:pt x="77" y="40"/>
                    <a:pt x="80" y="34"/>
                    <a:pt x="80" y="34"/>
                  </a:cubicBezTo>
                  <a:cubicBezTo>
                    <a:pt x="80" y="34"/>
                    <a:pt x="83" y="30"/>
                    <a:pt x="79" y="30"/>
                  </a:cubicBezTo>
                  <a:cubicBezTo>
                    <a:pt x="75" y="30"/>
                    <a:pt x="72" y="32"/>
                    <a:pt x="70" y="32"/>
                  </a:cubicBezTo>
                  <a:cubicBezTo>
                    <a:pt x="68" y="32"/>
                    <a:pt x="66" y="30"/>
                    <a:pt x="66" y="30"/>
                  </a:cubicBezTo>
                  <a:cubicBezTo>
                    <a:pt x="65" y="30"/>
                    <a:pt x="69" y="28"/>
                    <a:pt x="71" y="26"/>
                  </a:cubicBezTo>
                  <a:cubicBezTo>
                    <a:pt x="73" y="23"/>
                    <a:pt x="76" y="22"/>
                    <a:pt x="77" y="21"/>
                  </a:cubicBezTo>
                  <a:cubicBezTo>
                    <a:pt x="79" y="19"/>
                    <a:pt x="87" y="14"/>
                    <a:pt x="88" y="13"/>
                  </a:cubicBezTo>
                  <a:cubicBezTo>
                    <a:pt x="91" y="10"/>
                    <a:pt x="91" y="10"/>
                    <a:pt x="91" y="10"/>
                  </a:cubicBezTo>
                  <a:cubicBezTo>
                    <a:pt x="91" y="10"/>
                    <a:pt x="63" y="3"/>
                    <a:pt x="56" y="0"/>
                  </a:cubicBezTo>
                  <a:cubicBezTo>
                    <a:pt x="56" y="0"/>
                    <a:pt x="56" y="1"/>
                    <a:pt x="56" y="2"/>
                  </a:cubicBezTo>
                  <a:cubicBezTo>
                    <a:pt x="55" y="4"/>
                    <a:pt x="53" y="6"/>
                    <a:pt x="50" y="7"/>
                  </a:cubicBezTo>
                  <a:close/>
                  <a:moveTo>
                    <a:pt x="6" y="77"/>
                  </a:moveTo>
                  <a:cubicBezTo>
                    <a:pt x="6" y="77"/>
                    <a:pt x="7" y="76"/>
                    <a:pt x="4" y="73"/>
                  </a:cubicBezTo>
                  <a:cubicBezTo>
                    <a:pt x="0" y="69"/>
                    <a:pt x="5" y="67"/>
                    <a:pt x="5" y="67"/>
                  </a:cubicBezTo>
                  <a:cubicBezTo>
                    <a:pt x="5" y="67"/>
                    <a:pt x="0" y="69"/>
                    <a:pt x="4" y="73"/>
                  </a:cubicBezTo>
                  <a:cubicBezTo>
                    <a:pt x="7" y="76"/>
                    <a:pt x="6" y="77"/>
                    <a:pt x="6" y="77"/>
                  </a:cubicBezTo>
                  <a:close/>
                </a:path>
              </a:pathLst>
            </a:custGeom>
            <a:solidFill>
              <a:srgbClr val="509BDF"/>
            </a:solidFill>
            <a:ln w="9525">
              <a:noFill/>
              <a:miter lim="800000"/>
            </a:ln>
          </p:spPr>
          <p:txBody>
            <a:bodyPr/>
            <a:lstStyle/>
            <a:p>
              <a:endParaRPr lang="id-ID" altLang="zh-CN">
                <a:sym typeface="Arial" panose="020B0604020202020204" pitchFamily="34" charset="0"/>
              </a:endParaRPr>
            </a:p>
          </p:txBody>
        </p:sp>
        <p:sp>
          <p:nvSpPr>
            <p:cNvPr id="161835" name="Freeform 40"/>
            <p:cNvSpPr/>
            <p:nvPr/>
          </p:nvSpPr>
          <p:spPr bwMode="auto">
            <a:xfrm>
              <a:off x="6003" y="1683"/>
              <a:ext cx="68" cy="56"/>
            </a:xfrm>
            <a:custGeom>
              <a:avLst/>
              <a:gdLst>
                <a:gd name="T0" fmla="*/ 87 w 40"/>
                <a:gd name="T1" fmla="*/ 29 h 33"/>
                <a:gd name="T2" fmla="*/ 90 w 40"/>
                <a:gd name="T3" fmla="*/ 14 h 33"/>
                <a:gd name="T4" fmla="*/ 87 w 40"/>
                <a:gd name="T5" fmla="*/ 0 h 33"/>
                <a:gd name="T6" fmla="*/ 25 w 40"/>
                <a:gd name="T7" fmla="*/ 12 h 33"/>
                <a:gd name="T8" fmla="*/ 9 w 40"/>
                <a:gd name="T9" fmla="*/ 81 h 33"/>
                <a:gd name="T10" fmla="*/ 0 w 40"/>
                <a:gd name="T11" fmla="*/ 95 h 33"/>
                <a:gd name="T12" fmla="*/ 12 w 40"/>
                <a:gd name="T13" fmla="*/ 92 h 33"/>
                <a:gd name="T14" fmla="*/ 46 w 40"/>
                <a:gd name="T15" fmla="*/ 83 h 33"/>
                <a:gd name="T16" fmla="*/ 63 w 40"/>
                <a:gd name="T17" fmla="*/ 71 h 33"/>
                <a:gd name="T18" fmla="*/ 71 w 40"/>
                <a:gd name="T19" fmla="*/ 53 h 33"/>
                <a:gd name="T20" fmla="*/ 90 w 40"/>
                <a:gd name="T21" fmla="*/ 49 h 33"/>
                <a:gd name="T22" fmla="*/ 83 w 40"/>
                <a:gd name="T23" fmla="*/ 70 h 33"/>
                <a:gd name="T24" fmla="*/ 99 w 40"/>
                <a:gd name="T25" fmla="*/ 61 h 33"/>
                <a:gd name="T26" fmla="*/ 116 w 40"/>
                <a:gd name="T27" fmla="*/ 58 h 33"/>
                <a:gd name="T28" fmla="*/ 112 w 40"/>
                <a:gd name="T29" fmla="*/ 32 h 33"/>
                <a:gd name="T30" fmla="*/ 87 w 40"/>
                <a:gd name="T31" fmla="*/ 29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33"/>
                <a:gd name="T50" fmla="*/ 40 w 40"/>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33">
                  <a:moveTo>
                    <a:pt x="30" y="10"/>
                  </a:moveTo>
                  <a:cubicBezTo>
                    <a:pt x="31" y="5"/>
                    <a:pt x="31" y="5"/>
                    <a:pt x="31" y="5"/>
                  </a:cubicBezTo>
                  <a:cubicBezTo>
                    <a:pt x="30" y="0"/>
                    <a:pt x="30" y="0"/>
                    <a:pt x="30" y="0"/>
                  </a:cubicBezTo>
                  <a:cubicBezTo>
                    <a:pt x="9" y="4"/>
                    <a:pt x="9" y="4"/>
                    <a:pt x="9" y="4"/>
                  </a:cubicBezTo>
                  <a:cubicBezTo>
                    <a:pt x="9" y="7"/>
                    <a:pt x="5" y="28"/>
                    <a:pt x="3" y="28"/>
                  </a:cubicBezTo>
                  <a:cubicBezTo>
                    <a:pt x="0" y="29"/>
                    <a:pt x="0" y="33"/>
                    <a:pt x="0" y="33"/>
                  </a:cubicBezTo>
                  <a:cubicBezTo>
                    <a:pt x="0" y="33"/>
                    <a:pt x="3" y="33"/>
                    <a:pt x="4" y="32"/>
                  </a:cubicBezTo>
                  <a:cubicBezTo>
                    <a:pt x="6" y="31"/>
                    <a:pt x="14" y="30"/>
                    <a:pt x="16" y="29"/>
                  </a:cubicBezTo>
                  <a:cubicBezTo>
                    <a:pt x="18" y="27"/>
                    <a:pt x="21" y="27"/>
                    <a:pt x="22" y="25"/>
                  </a:cubicBezTo>
                  <a:cubicBezTo>
                    <a:pt x="24" y="23"/>
                    <a:pt x="23" y="20"/>
                    <a:pt x="25" y="18"/>
                  </a:cubicBezTo>
                  <a:cubicBezTo>
                    <a:pt x="26" y="15"/>
                    <a:pt x="32" y="14"/>
                    <a:pt x="31" y="17"/>
                  </a:cubicBezTo>
                  <a:cubicBezTo>
                    <a:pt x="30" y="19"/>
                    <a:pt x="27" y="24"/>
                    <a:pt x="29" y="24"/>
                  </a:cubicBezTo>
                  <a:cubicBezTo>
                    <a:pt x="32" y="23"/>
                    <a:pt x="34" y="21"/>
                    <a:pt x="34" y="21"/>
                  </a:cubicBezTo>
                  <a:cubicBezTo>
                    <a:pt x="34" y="21"/>
                    <a:pt x="39" y="21"/>
                    <a:pt x="40" y="20"/>
                  </a:cubicBezTo>
                  <a:cubicBezTo>
                    <a:pt x="39" y="11"/>
                    <a:pt x="39" y="11"/>
                    <a:pt x="39" y="11"/>
                  </a:cubicBezTo>
                  <a:lnTo>
                    <a:pt x="30" y="10"/>
                  </a:lnTo>
                  <a:close/>
                </a:path>
              </a:pathLst>
            </a:custGeom>
            <a:solidFill>
              <a:srgbClr val="509BDF"/>
            </a:solidFill>
            <a:ln w="9525">
              <a:noFill/>
              <a:miter lim="800000"/>
            </a:ln>
          </p:spPr>
          <p:txBody>
            <a:bodyPr/>
            <a:lstStyle/>
            <a:p>
              <a:endParaRPr lang="id-ID" altLang="zh-CN">
                <a:sym typeface="Arial" panose="020B0604020202020204" pitchFamily="34" charset="0"/>
              </a:endParaRPr>
            </a:p>
          </p:txBody>
        </p:sp>
        <p:sp>
          <p:nvSpPr>
            <p:cNvPr id="161836" name="Freeform 41"/>
            <p:cNvSpPr/>
            <p:nvPr/>
          </p:nvSpPr>
          <p:spPr bwMode="auto">
            <a:xfrm>
              <a:off x="5867" y="1616"/>
              <a:ext cx="312" cy="103"/>
            </a:xfrm>
            <a:custGeom>
              <a:avLst/>
              <a:gdLst>
                <a:gd name="T0" fmla="*/ 530 w 182"/>
                <a:gd name="T1" fmla="*/ 141 h 60"/>
                <a:gd name="T2" fmla="*/ 531 w 182"/>
                <a:gd name="T3" fmla="*/ 118 h 60"/>
                <a:gd name="T4" fmla="*/ 530 w 182"/>
                <a:gd name="T5" fmla="*/ 94 h 60"/>
                <a:gd name="T6" fmla="*/ 506 w 182"/>
                <a:gd name="T7" fmla="*/ 82 h 60"/>
                <a:gd name="T8" fmla="*/ 499 w 182"/>
                <a:gd name="T9" fmla="*/ 94 h 60"/>
                <a:gd name="T10" fmla="*/ 518 w 182"/>
                <a:gd name="T11" fmla="*/ 98 h 60"/>
                <a:gd name="T12" fmla="*/ 514 w 182"/>
                <a:gd name="T13" fmla="*/ 106 h 60"/>
                <a:gd name="T14" fmla="*/ 519 w 182"/>
                <a:gd name="T15" fmla="*/ 115 h 60"/>
                <a:gd name="T16" fmla="*/ 509 w 182"/>
                <a:gd name="T17" fmla="*/ 127 h 60"/>
                <a:gd name="T18" fmla="*/ 490 w 182"/>
                <a:gd name="T19" fmla="*/ 130 h 60"/>
                <a:gd name="T20" fmla="*/ 468 w 182"/>
                <a:gd name="T21" fmla="*/ 136 h 60"/>
                <a:gd name="T22" fmla="*/ 444 w 182"/>
                <a:gd name="T23" fmla="*/ 124 h 60"/>
                <a:gd name="T24" fmla="*/ 435 w 182"/>
                <a:gd name="T25" fmla="*/ 112 h 60"/>
                <a:gd name="T26" fmla="*/ 432 w 182"/>
                <a:gd name="T27" fmla="*/ 103 h 60"/>
                <a:gd name="T28" fmla="*/ 437 w 182"/>
                <a:gd name="T29" fmla="*/ 94 h 60"/>
                <a:gd name="T30" fmla="*/ 429 w 182"/>
                <a:gd name="T31" fmla="*/ 89 h 60"/>
                <a:gd name="T32" fmla="*/ 427 w 182"/>
                <a:gd name="T33" fmla="*/ 79 h 60"/>
                <a:gd name="T34" fmla="*/ 403 w 182"/>
                <a:gd name="T35" fmla="*/ 77 h 60"/>
                <a:gd name="T36" fmla="*/ 396 w 182"/>
                <a:gd name="T37" fmla="*/ 79 h 60"/>
                <a:gd name="T38" fmla="*/ 382 w 182"/>
                <a:gd name="T39" fmla="*/ 67 h 60"/>
                <a:gd name="T40" fmla="*/ 396 w 182"/>
                <a:gd name="T41" fmla="*/ 57 h 60"/>
                <a:gd name="T42" fmla="*/ 417 w 182"/>
                <a:gd name="T43" fmla="*/ 46 h 60"/>
                <a:gd name="T44" fmla="*/ 417 w 182"/>
                <a:gd name="T45" fmla="*/ 38 h 60"/>
                <a:gd name="T46" fmla="*/ 441 w 182"/>
                <a:gd name="T47" fmla="*/ 29 h 60"/>
                <a:gd name="T48" fmla="*/ 429 w 182"/>
                <a:gd name="T49" fmla="*/ 21 h 60"/>
                <a:gd name="T50" fmla="*/ 427 w 182"/>
                <a:gd name="T51" fmla="*/ 3 h 60"/>
                <a:gd name="T52" fmla="*/ 429 w 182"/>
                <a:gd name="T53" fmla="*/ 3 h 60"/>
                <a:gd name="T54" fmla="*/ 408 w 182"/>
                <a:gd name="T55" fmla="*/ 0 h 60"/>
                <a:gd name="T56" fmla="*/ 403 w 182"/>
                <a:gd name="T57" fmla="*/ 0 h 60"/>
                <a:gd name="T58" fmla="*/ 387 w 182"/>
                <a:gd name="T59" fmla="*/ 9 h 60"/>
                <a:gd name="T60" fmla="*/ 386 w 182"/>
                <a:gd name="T61" fmla="*/ 9 h 60"/>
                <a:gd name="T62" fmla="*/ 374 w 182"/>
                <a:gd name="T63" fmla="*/ 9 h 60"/>
                <a:gd name="T64" fmla="*/ 358 w 182"/>
                <a:gd name="T65" fmla="*/ 24 h 60"/>
                <a:gd name="T66" fmla="*/ 62 w 182"/>
                <a:gd name="T67" fmla="*/ 46 h 60"/>
                <a:gd name="T68" fmla="*/ 46 w 182"/>
                <a:gd name="T69" fmla="*/ 77 h 60"/>
                <a:gd name="T70" fmla="*/ 0 w 182"/>
                <a:gd name="T71" fmla="*/ 151 h 60"/>
                <a:gd name="T72" fmla="*/ 99 w 182"/>
                <a:gd name="T73" fmla="*/ 139 h 60"/>
                <a:gd name="T74" fmla="*/ 99 w 182"/>
                <a:gd name="T75" fmla="*/ 141 h 60"/>
                <a:gd name="T76" fmla="*/ 108 w 182"/>
                <a:gd name="T77" fmla="*/ 141 h 60"/>
                <a:gd name="T78" fmla="*/ 115 w 182"/>
                <a:gd name="T79" fmla="*/ 139 h 60"/>
                <a:gd name="T80" fmla="*/ 259 w 182"/>
                <a:gd name="T81" fmla="*/ 127 h 60"/>
                <a:gd name="T82" fmla="*/ 321 w 182"/>
                <a:gd name="T83" fmla="*/ 115 h 60"/>
                <a:gd name="T84" fmla="*/ 324 w 182"/>
                <a:gd name="T85" fmla="*/ 130 h 60"/>
                <a:gd name="T86" fmla="*/ 321 w 182"/>
                <a:gd name="T87" fmla="*/ 144 h 60"/>
                <a:gd name="T88" fmla="*/ 346 w 182"/>
                <a:gd name="T89" fmla="*/ 148 h 60"/>
                <a:gd name="T90" fmla="*/ 350 w 182"/>
                <a:gd name="T91" fmla="*/ 173 h 60"/>
                <a:gd name="T92" fmla="*/ 362 w 182"/>
                <a:gd name="T93" fmla="*/ 177 h 60"/>
                <a:gd name="T94" fmla="*/ 375 w 182"/>
                <a:gd name="T95" fmla="*/ 168 h 60"/>
                <a:gd name="T96" fmla="*/ 387 w 182"/>
                <a:gd name="T97" fmla="*/ 160 h 60"/>
                <a:gd name="T98" fmla="*/ 403 w 182"/>
                <a:gd name="T99" fmla="*/ 153 h 60"/>
                <a:gd name="T100" fmla="*/ 423 w 182"/>
                <a:gd name="T101" fmla="*/ 139 h 60"/>
                <a:gd name="T102" fmla="*/ 423 w 182"/>
                <a:gd name="T103" fmla="*/ 148 h 60"/>
                <a:gd name="T104" fmla="*/ 427 w 182"/>
                <a:gd name="T105" fmla="*/ 161 h 60"/>
                <a:gd name="T106" fmla="*/ 465 w 182"/>
                <a:gd name="T107" fmla="*/ 151 h 60"/>
                <a:gd name="T108" fmla="*/ 489 w 182"/>
                <a:gd name="T109" fmla="*/ 141 h 60"/>
                <a:gd name="T110" fmla="*/ 514 w 182"/>
                <a:gd name="T111" fmla="*/ 141 h 60"/>
                <a:gd name="T112" fmla="*/ 530 w 182"/>
                <a:gd name="T113" fmla="*/ 141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82"/>
                <a:gd name="T172" fmla="*/ 0 h 60"/>
                <a:gd name="T173" fmla="*/ 182 w 182"/>
                <a:gd name="T174" fmla="*/ 60 h 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82" h="60">
                  <a:moveTo>
                    <a:pt x="180" y="48"/>
                  </a:moveTo>
                  <a:cubicBezTo>
                    <a:pt x="180" y="45"/>
                    <a:pt x="180" y="42"/>
                    <a:pt x="181" y="40"/>
                  </a:cubicBezTo>
                  <a:cubicBezTo>
                    <a:pt x="182" y="37"/>
                    <a:pt x="182" y="34"/>
                    <a:pt x="180" y="32"/>
                  </a:cubicBezTo>
                  <a:cubicBezTo>
                    <a:pt x="178" y="30"/>
                    <a:pt x="175" y="27"/>
                    <a:pt x="172" y="28"/>
                  </a:cubicBezTo>
                  <a:cubicBezTo>
                    <a:pt x="168" y="29"/>
                    <a:pt x="167" y="32"/>
                    <a:pt x="170" y="32"/>
                  </a:cubicBezTo>
                  <a:cubicBezTo>
                    <a:pt x="174" y="32"/>
                    <a:pt x="176" y="32"/>
                    <a:pt x="176" y="33"/>
                  </a:cubicBezTo>
                  <a:cubicBezTo>
                    <a:pt x="175" y="35"/>
                    <a:pt x="175" y="36"/>
                    <a:pt x="175" y="36"/>
                  </a:cubicBezTo>
                  <a:cubicBezTo>
                    <a:pt x="175" y="36"/>
                    <a:pt x="178" y="37"/>
                    <a:pt x="177" y="39"/>
                  </a:cubicBezTo>
                  <a:cubicBezTo>
                    <a:pt x="176" y="41"/>
                    <a:pt x="175" y="43"/>
                    <a:pt x="173" y="43"/>
                  </a:cubicBezTo>
                  <a:cubicBezTo>
                    <a:pt x="170" y="43"/>
                    <a:pt x="169" y="43"/>
                    <a:pt x="167" y="44"/>
                  </a:cubicBezTo>
                  <a:cubicBezTo>
                    <a:pt x="164" y="45"/>
                    <a:pt x="163" y="46"/>
                    <a:pt x="159" y="46"/>
                  </a:cubicBezTo>
                  <a:cubicBezTo>
                    <a:pt x="155" y="46"/>
                    <a:pt x="151" y="44"/>
                    <a:pt x="151" y="42"/>
                  </a:cubicBezTo>
                  <a:cubicBezTo>
                    <a:pt x="151" y="39"/>
                    <a:pt x="152" y="38"/>
                    <a:pt x="148" y="38"/>
                  </a:cubicBezTo>
                  <a:cubicBezTo>
                    <a:pt x="144" y="39"/>
                    <a:pt x="145" y="35"/>
                    <a:pt x="147" y="35"/>
                  </a:cubicBezTo>
                  <a:cubicBezTo>
                    <a:pt x="149" y="34"/>
                    <a:pt x="150" y="34"/>
                    <a:pt x="149" y="32"/>
                  </a:cubicBezTo>
                  <a:cubicBezTo>
                    <a:pt x="148" y="31"/>
                    <a:pt x="146" y="30"/>
                    <a:pt x="146" y="30"/>
                  </a:cubicBezTo>
                  <a:cubicBezTo>
                    <a:pt x="145" y="29"/>
                    <a:pt x="147" y="28"/>
                    <a:pt x="145" y="27"/>
                  </a:cubicBezTo>
                  <a:cubicBezTo>
                    <a:pt x="143" y="26"/>
                    <a:pt x="137" y="26"/>
                    <a:pt x="137" y="26"/>
                  </a:cubicBezTo>
                  <a:cubicBezTo>
                    <a:pt x="137" y="26"/>
                    <a:pt x="136" y="27"/>
                    <a:pt x="135" y="27"/>
                  </a:cubicBezTo>
                  <a:cubicBezTo>
                    <a:pt x="133" y="27"/>
                    <a:pt x="128" y="25"/>
                    <a:pt x="130" y="23"/>
                  </a:cubicBezTo>
                  <a:cubicBezTo>
                    <a:pt x="132" y="22"/>
                    <a:pt x="134" y="20"/>
                    <a:pt x="135" y="19"/>
                  </a:cubicBezTo>
                  <a:cubicBezTo>
                    <a:pt x="135" y="18"/>
                    <a:pt x="141" y="17"/>
                    <a:pt x="142" y="16"/>
                  </a:cubicBezTo>
                  <a:cubicBezTo>
                    <a:pt x="142" y="15"/>
                    <a:pt x="141" y="14"/>
                    <a:pt x="142" y="13"/>
                  </a:cubicBezTo>
                  <a:cubicBezTo>
                    <a:pt x="143" y="12"/>
                    <a:pt x="150" y="11"/>
                    <a:pt x="150" y="10"/>
                  </a:cubicBezTo>
                  <a:cubicBezTo>
                    <a:pt x="151" y="9"/>
                    <a:pt x="147" y="8"/>
                    <a:pt x="146" y="7"/>
                  </a:cubicBezTo>
                  <a:cubicBezTo>
                    <a:pt x="145" y="6"/>
                    <a:pt x="146" y="2"/>
                    <a:pt x="145" y="1"/>
                  </a:cubicBezTo>
                  <a:cubicBezTo>
                    <a:pt x="145" y="1"/>
                    <a:pt x="145" y="1"/>
                    <a:pt x="146" y="1"/>
                  </a:cubicBezTo>
                  <a:cubicBezTo>
                    <a:pt x="139" y="0"/>
                    <a:pt x="139" y="0"/>
                    <a:pt x="139" y="0"/>
                  </a:cubicBezTo>
                  <a:cubicBezTo>
                    <a:pt x="137" y="0"/>
                    <a:pt x="137" y="0"/>
                    <a:pt x="137" y="0"/>
                  </a:cubicBezTo>
                  <a:cubicBezTo>
                    <a:pt x="132" y="3"/>
                    <a:pt x="132" y="3"/>
                    <a:pt x="132" y="3"/>
                  </a:cubicBezTo>
                  <a:cubicBezTo>
                    <a:pt x="131" y="3"/>
                    <a:pt x="131" y="3"/>
                    <a:pt x="131" y="3"/>
                  </a:cubicBezTo>
                  <a:cubicBezTo>
                    <a:pt x="127" y="3"/>
                    <a:pt x="127" y="3"/>
                    <a:pt x="127" y="3"/>
                  </a:cubicBezTo>
                  <a:cubicBezTo>
                    <a:pt x="122" y="8"/>
                    <a:pt x="122" y="8"/>
                    <a:pt x="122" y="8"/>
                  </a:cubicBezTo>
                  <a:cubicBezTo>
                    <a:pt x="21" y="16"/>
                    <a:pt x="21" y="16"/>
                    <a:pt x="21" y="16"/>
                  </a:cubicBezTo>
                  <a:cubicBezTo>
                    <a:pt x="21" y="16"/>
                    <a:pt x="21" y="18"/>
                    <a:pt x="16" y="26"/>
                  </a:cubicBezTo>
                  <a:cubicBezTo>
                    <a:pt x="11" y="34"/>
                    <a:pt x="0" y="51"/>
                    <a:pt x="0" y="51"/>
                  </a:cubicBezTo>
                  <a:cubicBezTo>
                    <a:pt x="34" y="47"/>
                    <a:pt x="34" y="47"/>
                    <a:pt x="34" y="47"/>
                  </a:cubicBezTo>
                  <a:cubicBezTo>
                    <a:pt x="34" y="47"/>
                    <a:pt x="34" y="48"/>
                    <a:pt x="34" y="48"/>
                  </a:cubicBezTo>
                  <a:cubicBezTo>
                    <a:pt x="35" y="48"/>
                    <a:pt x="36" y="48"/>
                    <a:pt x="37" y="48"/>
                  </a:cubicBezTo>
                  <a:cubicBezTo>
                    <a:pt x="38" y="47"/>
                    <a:pt x="39" y="47"/>
                    <a:pt x="39" y="47"/>
                  </a:cubicBezTo>
                  <a:cubicBezTo>
                    <a:pt x="88" y="43"/>
                    <a:pt x="88" y="43"/>
                    <a:pt x="88" y="43"/>
                  </a:cubicBezTo>
                  <a:cubicBezTo>
                    <a:pt x="109" y="39"/>
                    <a:pt x="109" y="39"/>
                    <a:pt x="109" y="39"/>
                  </a:cubicBezTo>
                  <a:cubicBezTo>
                    <a:pt x="110" y="44"/>
                    <a:pt x="110" y="44"/>
                    <a:pt x="110" y="44"/>
                  </a:cubicBezTo>
                  <a:cubicBezTo>
                    <a:pt x="109" y="49"/>
                    <a:pt x="109" y="49"/>
                    <a:pt x="109" y="49"/>
                  </a:cubicBezTo>
                  <a:cubicBezTo>
                    <a:pt x="118" y="50"/>
                    <a:pt x="118" y="50"/>
                    <a:pt x="118" y="50"/>
                  </a:cubicBezTo>
                  <a:cubicBezTo>
                    <a:pt x="119" y="59"/>
                    <a:pt x="119" y="59"/>
                    <a:pt x="119" y="59"/>
                  </a:cubicBezTo>
                  <a:cubicBezTo>
                    <a:pt x="119" y="59"/>
                    <a:pt x="120" y="60"/>
                    <a:pt x="123" y="60"/>
                  </a:cubicBezTo>
                  <a:cubicBezTo>
                    <a:pt x="126" y="59"/>
                    <a:pt x="127" y="57"/>
                    <a:pt x="128" y="57"/>
                  </a:cubicBezTo>
                  <a:cubicBezTo>
                    <a:pt x="128" y="56"/>
                    <a:pt x="131" y="54"/>
                    <a:pt x="132" y="54"/>
                  </a:cubicBezTo>
                  <a:cubicBezTo>
                    <a:pt x="133" y="54"/>
                    <a:pt x="137" y="52"/>
                    <a:pt x="137" y="52"/>
                  </a:cubicBezTo>
                  <a:cubicBezTo>
                    <a:pt x="137" y="52"/>
                    <a:pt x="141" y="47"/>
                    <a:pt x="144" y="47"/>
                  </a:cubicBezTo>
                  <a:cubicBezTo>
                    <a:pt x="146" y="48"/>
                    <a:pt x="145" y="49"/>
                    <a:pt x="144" y="50"/>
                  </a:cubicBezTo>
                  <a:cubicBezTo>
                    <a:pt x="143" y="52"/>
                    <a:pt x="141" y="56"/>
                    <a:pt x="145" y="55"/>
                  </a:cubicBezTo>
                  <a:cubicBezTo>
                    <a:pt x="148" y="54"/>
                    <a:pt x="153" y="52"/>
                    <a:pt x="158" y="51"/>
                  </a:cubicBezTo>
                  <a:cubicBezTo>
                    <a:pt x="162" y="49"/>
                    <a:pt x="164" y="49"/>
                    <a:pt x="166" y="48"/>
                  </a:cubicBezTo>
                  <a:cubicBezTo>
                    <a:pt x="167" y="48"/>
                    <a:pt x="176" y="45"/>
                    <a:pt x="175" y="48"/>
                  </a:cubicBezTo>
                  <a:cubicBezTo>
                    <a:pt x="175" y="50"/>
                    <a:pt x="179" y="51"/>
                    <a:pt x="180" y="48"/>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37" name="Freeform 42"/>
            <p:cNvSpPr/>
            <p:nvPr/>
          </p:nvSpPr>
          <p:spPr bwMode="auto">
            <a:xfrm>
              <a:off x="5830" y="1690"/>
              <a:ext cx="188" cy="91"/>
            </a:xfrm>
            <a:custGeom>
              <a:avLst/>
              <a:gdLst>
                <a:gd name="T0" fmla="*/ 304 w 110"/>
                <a:gd name="T1" fmla="*/ 70 h 53"/>
                <a:gd name="T2" fmla="*/ 321 w 110"/>
                <a:gd name="T3" fmla="*/ 0 h 53"/>
                <a:gd name="T4" fmla="*/ 321 w 110"/>
                <a:gd name="T5" fmla="*/ 0 h 53"/>
                <a:gd name="T6" fmla="*/ 178 w 110"/>
                <a:gd name="T7" fmla="*/ 12 h 53"/>
                <a:gd name="T8" fmla="*/ 173 w 110"/>
                <a:gd name="T9" fmla="*/ 15 h 53"/>
                <a:gd name="T10" fmla="*/ 164 w 110"/>
                <a:gd name="T11" fmla="*/ 15 h 53"/>
                <a:gd name="T12" fmla="*/ 164 w 110"/>
                <a:gd name="T13" fmla="*/ 12 h 53"/>
                <a:gd name="T14" fmla="*/ 65 w 110"/>
                <a:gd name="T15" fmla="*/ 24 h 53"/>
                <a:gd name="T16" fmla="*/ 50 w 110"/>
                <a:gd name="T17" fmla="*/ 53 h 53"/>
                <a:gd name="T18" fmla="*/ 36 w 110"/>
                <a:gd name="T19" fmla="*/ 94 h 53"/>
                <a:gd name="T20" fmla="*/ 29 w 110"/>
                <a:gd name="T21" fmla="*/ 127 h 53"/>
                <a:gd name="T22" fmla="*/ 0 w 110"/>
                <a:gd name="T23" fmla="*/ 144 h 53"/>
                <a:gd name="T24" fmla="*/ 5 w 110"/>
                <a:gd name="T25" fmla="*/ 153 h 53"/>
                <a:gd name="T26" fmla="*/ 0 w 110"/>
                <a:gd name="T27" fmla="*/ 144 h 53"/>
                <a:gd name="T28" fmla="*/ 3 w 110"/>
                <a:gd name="T29" fmla="*/ 156 h 53"/>
                <a:gd name="T30" fmla="*/ 3 w 110"/>
                <a:gd name="T31" fmla="*/ 156 h 53"/>
                <a:gd name="T32" fmla="*/ 17 w 110"/>
                <a:gd name="T33" fmla="*/ 156 h 53"/>
                <a:gd name="T34" fmla="*/ 41 w 110"/>
                <a:gd name="T35" fmla="*/ 148 h 53"/>
                <a:gd name="T36" fmla="*/ 62 w 110"/>
                <a:gd name="T37" fmla="*/ 139 h 53"/>
                <a:gd name="T38" fmla="*/ 79 w 110"/>
                <a:gd name="T39" fmla="*/ 132 h 53"/>
                <a:gd name="T40" fmla="*/ 87 w 110"/>
                <a:gd name="T41" fmla="*/ 136 h 53"/>
                <a:gd name="T42" fmla="*/ 103 w 110"/>
                <a:gd name="T43" fmla="*/ 127 h 53"/>
                <a:gd name="T44" fmla="*/ 120 w 110"/>
                <a:gd name="T45" fmla="*/ 115 h 53"/>
                <a:gd name="T46" fmla="*/ 128 w 110"/>
                <a:gd name="T47" fmla="*/ 112 h 53"/>
                <a:gd name="T48" fmla="*/ 144 w 110"/>
                <a:gd name="T49" fmla="*/ 112 h 53"/>
                <a:gd name="T50" fmla="*/ 166 w 110"/>
                <a:gd name="T51" fmla="*/ 110 h 53"/>
                <a:gd name="T52" fmla="*/ 181 w 110"/>
                <a:gd name="T53" fmla="*/ 110 h 53"/>
                <a:gd name="T54" fmla="*/ 193 w 110"/>
                <a:gd name="T55" fmla="*/ 106 h 53"/>
                <a:gd name="T56" fmla="*/ 205 w 110"/>
                <a:gd name="T57" fmla="*/ 106 h 53"/>
                <a:gd name="T58" fmla="*/ 214 w 110"/>
                <a:gd name="T59" fmla="*/ 100 h 53"/>
                <a:gd name="T60" fmla="*/ 222 w 110"/>
                <a:gd name="T61" fmla="*/ 103 h 53"/>
                <a:gd name="T62" fmla="*/ 239 w 110"/>
                <a:gd name="T63" fmla="*/ 98 h 53"/>
                <a:gd name="T64" fmla="*/ 248 w 110"/>
                <a:gd name="T65" fmla="*/ 94 h 53"/>
                <a:gd name="T66" fmla="*/ 263 w 110"/>
                <a:gd name="T67" fmla="*/ 94 h 53"/>
                <a:gd name="T68" fmla="*/ 277 w 110"/>
                <a:gd name="T69" fmla="*/ 89 h 53"/>
                <a:gd name="T70" fmla="*/ 296 w 110"/>
                <a:gd name="T71" fmla="*/ 86 h 53"/>
                <a:gd name="T72" fmla="*/ 304 w 110"/>
                <a:gd name="T73" fmla="*/ 70 h 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
                <a:gd name="T112" fmla="*/ 0 h 53"/>
                <a:gd name="T113" fmla="*/ 110 w 110"/>
                <a:gd name="T114" fmla="*/ 53 h 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 h="53">
                  <a:moveTo>
                    <a:pt x="104" y="24"/>
                  </a:moveTo>
                  <a:cubicBezTo>
                    <a:pt x="106" y="24"/>
                    <a:pt x="110" y="3"/>
                    <a:pt x="110" y="0"/>
                  </a:cubicBezTo>
                  <a:cubicBezTo>
                    <a:pt x="110" y="0"/>
                    <a:pt x="110" y="0"/>
                    <a:pt x="110" y="0"/>
                  </a:cubicBezTo>
                  <a:cubicBezTo>
                    <a:pt x="61" y="4"/>
                    <a:pt x="61" y="4"/>
                    <a:pt x="61" y="4"/>
                  </a:cubicBezTo>
                  <a:cubicBezTo>
                    <a:pt x="60" y="4"/>
                    <a:pt x="59" y="5"/>
                    <a:pt x="59" y="5"/>
                  </a:cubicBezTo>
                  <a:cubicBezTo>
                    <a:pt x="58" y="6"/>
                    <a:pt x="56" y="6"/>
                    <a:pt x="56" y="5"/>
                  </a:cubicBezTo>
                  <a:cubicBezTo>
                    <a:pt x="56" y="5"/>
                    <a:pt x="56" y="4"/>
                    <a:pt x="56" y="4"/>
                  </a:cubicBezTo>
                  <a:cubicBezTo>
                    <a:pt x="22" y="8"/>
                    <a:pt x="22" y="8"/>
                    <a:pt x="22" y="8"/>
                  </a:cubicBezTo>
                  <a:cubicBezTo>
                    <a:pt x="22" y="8"/>
                    <a:pt x="20" y="13"/>
                    <a:pt x="17" y="18"/>
                  </a:cubicBezTo>
                  <a:cubicBezTo>
                    <a:pt x="15" y="22"/>
                    <a:pt x="14" y="27"/>
                    <a:pt x="12" y="32"/>
                  </a:cubicBezTo>
                  <a:cubicBezTo>
                    <a:pt x="11" y="37"/>
                    <a:pt x="10" y="43"/>
                    <a:pt x="10" y="43"/>
                  </a:cubicBezTo>
                  <a:cubicBezTo>
                    <a:pt x="0" y="49"/>
                    <a:pt x="0" y="49"/>
                    <a:pt x="0" y="49"/>
                  </a:cubicBezTo>
                  <a:cubicBezTo>
                    <a:pt x="2" y="52"/>
                    <a:pt x="2" y="52"/>
                    <a:pt x="2" y="52"/>
                  </a:cubicBezTo>
                  <a:cubicBezTo>
                    <a:pt x="0" y="49"/>
                    <a:pt x="0" y="49"/>
                    <a:pt x="0" y="49"/>
                  </a:cubicBezTo>
                  <a:cubicBezTo>
                    <a:pt x="1" y="53"/>
                    <a:pt x="1" y="53"/>
                    <a:pt x="1" y="53"/>
                  </a:cubicBezTo>
                  <a:cubicBezTo>
                    <a:pt x="1" y="53"/>
                    <a:pt x="1" y="53"/>
                    <a:pt x="1" y="53"/>
                  </a:cubicBezTo>
                  <a:cubicBezTo>
                    <a:pt x="1" y="53"/>
                    <a:pt x="3" y="53"/>
                    <a:pt x="6" y="53"/>
                  </a:cubicBezTo>
                  <a:cubicBezTo>
                    <a:pt x="8" y="53"/>
                    <a:pt x="12" y="51"/>
                    <a:pt x="14" y="50"/>
                  </a:cubicBezTo>
                  <a:cubicBezTo>
                    <a:pt x="16" y="48"/>
                    <a:pt x="21" y="47"/>
                    <a:pt x="21" y="47"/>
                  </a:cubicBezTo>
                  <a:cubicBezTo>
                    <a:pt x="22" y="47"/>
                    <a:pt x="27" y="45"/>
                    <a:pt x="27" y="45"/>
                  </a:cubicBezTo>
                  <a:cubicBezTo>
                    <a:pt x="27" y="45"/>
                    <a:pt x="30" y="46"/>
                    <a:pt x="30" y="46"/>
                  </a:cubicBezTo>
                  <a:cubicBezTo>
                    <a:pt x="30" y="46"/>
                    <a:pt x="32" y="44"/>
                    <a:pt x="35" y="43"/>
                  </a:cubicBezTo>
                  <a:cubicBezTo>
                    <a:pt x="38" y="42"/>
                    <a:pt x="40" y="40"/>
                    <a:pt x="41" y="39"/>
                  </a:cubicBezTo>
                  <a:cubicBezTo>
                    <a:pt x="43" y="38"/>
                    <a:pt x="44" y="38"/>
                    <a:pt x="44" y="38"/>
                  </a:cubicBezTo>
                  <a:cubicBezTo>
                    <a:pt x="44" y="39"/>
                    <a:pt x="46" y="39"/>
                    <a:pt x="49" y="38"/>
                  </a:cubicBezTo>
                  <a:cubicBezTo>
                    <a:pt x="52" y="38"/>
                    <a:pt x="56" y="37"/>
                    <a:pt x="57" y="37"/>
                  </a:cubicBezTo>
                  <a:cubicBezTo>
                    <a:pt x="57" y="37"/>
                    <a:pt x="62" y="37"/>
                    <a:pt x="62" y="37"/>
                  </a:cubicBezTo>
                  <a:cubicBezTo>
                    <a:pt x="62" y="37"/>
                    <a:pt x="66" y="36"/>
                    <a:pt x="66" y="36"/>
                  </a:cubicBezTo>
                  <a:cubicBezTo>
                    <a:pt x="70" y="36"/>
                    <a:pt x="70" y="36"/>
                    <a:pt x="70" y="36"/>
                  </a:cubicBezTo>
                  <a:cubicBezTo>
                    <a:pt x="73" y="34"/>
                    <a:pt x="73" y="34"/>
                    <a:pt x="73" y="34"/>
                  </a:cubicBezTo>
                  <a:cubicBezTo>
                    <a:pt x="76" y="35"/>
                    <a:pt x="76" y="35"/>
                    <a:pt x="76" y="35"/>
                  </a:cubicBezTo>
                  <a:cubicBezTo>
                    <a:pt x="82" y="33"/>
                    <a:pt x="82" y="33"/>
                    <a:pt x="82" y="33"/>
                  </a:cubicBezTo>
                  <a:cubicBezTo>
                    <a:pt x="85" y="32"/>
                    <a:pt x="85" y="32"/>
                    <a:pt x="85" y="32"/>
                  </a:cubicBezTo>
                  <a:cubicBezTo>
                    <a:pt x="90" y="32"/>
                    <a:pt x="90" y="32"/>
                    <a:pt x="90" y="32"/>
                  </a:cubicBezTo>
                  <a:cubicBezTo>
                    <a:pt x="90" y="32"/>
                    <a:pt x="95" y="30"/>
                    <a:pt x="95" y="30"/>
                  </a:cubicBezTo>
                  <a:cubicBezTo>
                    <a:pt x="96" y="30"/>
                    <a:pt x="101" y="29"/>
                    <a:pt x="101" y="29"/>
                  </a:cubicBezTo>
                  <a:cubicBezTo>
                    <a:pt x="101" y="29"/>
                    <a:pt x="101" y="25"/>
                    <a:pt x="104" y="24"/>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38" name="Freeform 43"/>
            <p:cNvSpPr/>
            <p:nvPr/>
          </p:nvSpPr>
          <p:spPr bwMode="auto">
            <a:xfrm>
              <a:off x="5000" y="1900"/>
              <a:ext cx="440" cy="194"/>
            </a:xfrm>
            <a:custGeom>
              <a:avLst/>
              <a:gdLst>
                <a:gd name="T0" fmla="*/ 748 w 257"/>
                <a:gd name="T1" fmla="*/ 46 h 113"/>
                <a:gd name="T2" fmla="*/ 753 w 257"/>
                <a:gd name="T3" fmla="*/ 26 h 113"/>
                <a:gd name="T4" fmla="*/ 707 w 257"/>
                <a:gd name="T5" fmla="*/ 24 h 113"/>
                <a:gd name="T6" fmla="*/ 647 w 257"/>
                <a:gd name="T7" fmla="*/ 24 h 113"/>
                <a:gd name="T8" fmla="*/ 580 w 257"/>
                <a:gd name="T9" fmla="*/ 46 h 113"/>
                <a:gd name="T10" fmla="*/ 519 w 257"/>
                <a:gd name="T11" fmla="*/ 82 h 113"/>
                <a:gd name="T12" fmla="*/ 515 w 257"/>
                <a:gd name="T13" fmla="*/ 86 h 113"/>
                <a:gd name="T14" fmla="*/ 483 w 257"/>
                <a:gd name="T15" fmla="*/ 98 h 113"/>
                <a:gd name="T16" fmla="*/ 524 w 257"/>
                <a:gd name="T17" fmla="*/ 12 h 113"/>
                <a:gd name="T18" fmla="*/ 363 w 257"/>
                <a:gd name="T19" fmla="*/ 21 h 113"/>
                <a:gd name="T20" fmla="*/ 375 w 257"/>
                <a:gd name="T21" fmla="*/ 0 h 113"/>
                <a:gd name="T22" fmla="*/ 366 w 257"/>
                <a:gd name="T23" fmla="*/ 3 h 113"/>
                <a:gd name="T24" fmla="*/ 351 w 257"/>
                <a:gd name="T25" fmla="*/ 5 h 113"/>
                <a:gd name="T26" fmla="*/ 325 w 257"/>
                <a:gd name="T27" fmla="*/ 26 h 113"/>
                <a:gd name="T28" fmla="*/ 305 w 257"/>
                <a:gd name="T29" fmla="*/ 36 h 113"/>
                <a:gd name="T30" fmla="*/ 301 w 257"/>
                <a:gd name="T31" fmla="*/ 38 h 113"/>
                <a:gd name="T32" fmla="*/ 293 w 257"/>
                <a:gd name="T33" fmla="*/ 46 h 113"/>
                <a:gd name="T34" fmla="*/ 288 w 257"/>
                <a:gd name="T35" fmla="*/ 50 h 113"/>
                <a:gd name="T36" fmla="*/ 288 w 257"/>
                <a:gd name="T37" fmla="*/ 50 h 113"/>
                <a:gd name="T38" fmla="*/ 284 w 257"/>
                <a:gd name="T39" fmla="*/ 53 h 113"/>
                <a:gd name="T40" fmla="*/ 284 w 257"/>
                <a:gd name="T41" fmla="*/ 53 h 113"/>
                <a:gd name="T42" fmla="*/ 271 w 257"/>
                <a:gd name="T43" fmla="*/ 62 h 113"/>
                <a:gd name="T44" fmla="*/ 259 w 257"/>
                <a:gd name="T45" fmla="*/ 67 h 113"/>
                <a:gd name="T46" fmla="*/ 231 w 257"/>
                <a:gd name="T47" fmla="*/ 77 h 113"/>
                <a:gd name="T48" fmla="*/ 229 w 257"/>
                <a:gd name="T49" fmla="*/ 79 h 113"/>
                <a:gd name="T50" fmla="*/ 226 w 257"/>
                <a:gd name="T51" fmla="*/ 79 h 113"/>
                <a:gd name="T52" fmla="*/ 209 w 257"/>
                <a:gd name="T53" fmla="*/ 82 h 113"/>
                <a:gd name="T54" fmla="*/ 181 w 257"/>
                <a:gd name="T55" fmla="*/ 106 h 113"/>
                <a:gd name="T56" fmla="*/ 161 w 257"/>
                <a:gd name="T57" fmla="*/ 120 h 113"/>
                <a:gd name="T58" fmla="*/ 156 w 257"/>
                <a:gd name="T59" fmla="*/ 124 h 113"/>
                <a:gd name="T60" fmla="*/ 156 w 257"/>
                <a:gd name="T61" fmla="*/ 120 h 113"/>
                <a:gd name="T62" fmla="*/ 152 w 257"/>
                <a:gd name="T63" fmla="*/ 120 h 113"/>
                <a:gd name="T64" fmla="*/ 108 w 257"/>
                <a:gd name="T65" fmla="*/ 139 h 113"/>
                <a:gd name="T66" fmla="*/ 96 w 257"/>
                <a:gd name="T67" fmla="*/ 153 h 113"/>
                <a:gd name="T68" fmla="*/ 91 w 257"/>
                <a:gd name="T69" fmla="*/ 156 h 113"/>
                <a:gd name="T70" fmla="*/ 87 w 257"/>
                <a:gd name="T71" fmla="*/ 156 h 113"/>
                <a:gd name="T72" fmla="*/ 77 w 257"/>
                <a:gd name="T73" fmla="*/ 160 h 113"/>
                <a:gd name="T74" fmla="*/ 46 w 257"/>
                <a:gd name="T75" fmla="*/ 194 h 113"/>
                <a:gd name="T76" fmla="*/ 38 w 257"/>
                <a:gd name="T77" fmla="*/ 194 h 113"/>
                <a:gd name="T78" fmla="*/ 12 w 257"/>
                <a:gd name="T79" fmla="*/ 218 h 113"/>
                <a:gd name="T80" fmla="*/ 0 w 257"/>
                <a:gd name="T81" fmla="*/ 251 h 113"/>
                <a:gd name="T82" fmla="*/ 9 w 257"/>
                <a:gd name="T83" fmla="*/ 256 h 113"/>
                <a:gd name="T84" fmla="*/ 15 w 257"/>
                <a:gd name="T85" fmla="*/ 266 h 113"/>
                <a:gd name="T86" fmla="*/ 21 w 257"/>
                <a:gd name="T87" fmla="*/ 276 h 113"/>
                <a:gd name="T88" fmla="*/ 45 w 257"/>
                <a:gd name="T89" fmla="*/ 307 h 113"/>
                <a:gd name="T90" fmla="*/ 82 w 257"/>
                <a:gd name="T91" fmla="*/ 316 h 113"/>
                <a:gd name="T92" fmla="*/ 144 w 257"/>
                <a:gd name="T93" fmla="*/ 283 h 113"/>
                <a:gd name="T94" fmla="*/ 173 w 257"/>
                <a:gd name="T95" fmla="*/ 297 h 113"/>
                <a:gd name="T96" fmla="*/ 197 w 257"/>
                <a:gd name="T97" fmla="*/ 283 h 113"/>
                <a:gd name="T98" fmla="*/ 231 w 257"/>
                <a:gd name="T99" fmla="*/ 287 h 113"/>
                <a:gd name="T100" fmla="*/ 284 w 257"/>
                <a:gd name="T101" fmla="*/ 254 h 113"/>
                <a:gd name="T102" fmla="*/ 370 w 257"/>
                <a:gd name="T103" fmla="*/ 215 h 113"/>
                <a:gd name="T104" fmla="*/ 425 w 257"/>
                <a:gd name="T105" fmla="*/ 182 h 113"/>
                <a:gd name="T106" fmla="*/ 466 w 257"/>
                <a:gd name="T107" fmla="*/ 177 h 113"/>
                <a:gd name="T108" fmla="*/ 534 w 257"/>
                <a:gd name="T109" fmla="*/ 161 h 113"/>
                <a:gd name="T110" fmla="*/ 586 w 257"/>
                <a:gd name="T111" fmla="*/ 132 h 113"/>
                <a:gd name="T112" fmla="*/ 630 w 257"/>
                <a:gd name="T113" fmla="*/ 103 h 113"/>
                <a:gd name="T114" fmla="*/ 675 w 257"/>
                <a:gd name="T115" fmla="*/ 89 h 113"/>
                <a:gd name="T116" fmla="*/ 712 w 257"/>
                <a:gd name="T117" fmla="*/ 74 h 113"/>
                <a:gd name="T118" fmla="*/ 753 w 257"/>
                <a:gd name="T119" fmla="*/ 53 h 113"/>
                <a:gd name="T120" fmla="*/ 748 w 257"/>
                <a:gd name="T121" fmla="*/ 46 h 1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7"/>
                <a:gd name="T184" fmla="*/ 0 h 113"/>
                <a:gd name="T185" fmla="*/ 257 w 257"/>
                <a:gd name="T186" fmla="*/ 113 h 1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7" h="113">
                  <a:moveTo>
                    <a:pt x="255" y="16"/>
                  </a:moveTo>
                  <a:cubicBezTo>
                    <a:pt x="255" y="14"/>
                    <a:pt x="257" y="11"/>
                    <a:pt x="257" y="9"/>
                  </a:cubicBezTo>
                  <a:cubicBezTo>
                    <a:pt x="255" y="6"/>
                    <a:pt x="245" y="6"/>
                    <a:pt x="241" y="8"/>
                  </a:cubicBezTo>
                  <a:cubicBezTo>
                    <a:pt x="237" y="9"/>
                    <a:pt x="230" y="8"/>
                    <a:pt x="221" y="8"/>
                  </a:cubicBezTo>
                  <a:cubicBezTo>
                    <a:pt x="216" y="8"/>
                    <a:pt x="207" y="11"/>
                    <a:pt x="198" y="16"/>
                  </a:cubicBezTo>
                  <a:cubicBezTo>
                    <a:pt x="189" y="20"/>
                    <a:pt x="181" y="25"/>
                    <a:pt x="177" y="28"/>
                  </a:cubicBezTo>
                  <a:cubicBezTo>
                    <a:pt x="176" y="28"/>
                    <a:pt x="176" y="29"/>
                    <a:pt x="176" y="29"/>
                  </a:cubicBezTo>
                  <a:cubicBezTo>
                    <a:pt x="173" y="32"/>
                    <a:pt x="165" y="33"/>
                    <a:pt x="165" y="33"/>
                  </a:cubicBezTo>
                  <a:cubicBezTo>
                    <a:pt x="179" y="4"/>
                    <a:pt x="179" y="4"/>
                    <a:pt x="179" y="4"/>
                  </a:cubicBezTo>
                  <a:cubicBezTo>
                    <a:pt x="124" y="7"/>
                    <a:pt x="124" y="7"/>
                    <a:pt x="124" y="7"/>
                  </a:cubicBezTo>
                  <a:cubicBezTo>
                    <a:pt x="128" y="0"/>
                    <a:pt x="128" y="0"/>
                    <a:pt x="128" y="0"/>
                  </a:cubicBezTo>
                  <a:cubicBezTo>
                    <a:pt x="127" y="0"/>
                    <a:pt x="126" y="0"/>
                    <a:pt x="125" y="1"/>
                  </a:cubicBezTo>
                  <a:cubicBezTo>
                    <a:pt x="124" y="1"/>
                    <a:pt x="122" y="1"/>
                    <a:pt x="120" y="2"/>
                  </a:cubicBezTo>
                  <a:cubicBezTo>
                    <a:pt x="116" y="4"/>
                    <a:pt x="114" y="6"/>
                    <a:pt x="111" y="9"/>
                  </a:cubicBezTo>
                  <a:cubicBezTo>
                    <a:pt x="108" y="12"/>
                    <a:pt x="106" y="12"/>
                    <a:pt x="104" y="12"/>
                  </a:cubicBezTo>
                  <a:cubicBezTo>
                    <a:pt x="104" y="12"/>
                    <a:pt x="104" y="12"/>
                    <a:pt x="103" y="13"/>
                  </a:cubicBezTo>
                  <a:cubicBezTo>
                    <a:pt x="102" y="13"/>
                    <a:pt x="101" y="14"/>
                    <a:pt x="100" y="16"/>
                  </a:cubicBezTo>
                  <a:cubicBezTo>
                    <a:pt x="99" y="16"/>
                    <a:pt x="99" y="16"/>
                    <a:pt x="98" y="17"/>
                  </a:cubicBezTo>
                  <a:cubicBezTo>
                    <a:pt x="98" y="17"/>
                    <a:pt x="98" y="17"/>
                    <a:pt x="98" y="17"/>
                  </a:cubicBezTo>
                  <a:cubicBezTo>
                    <a:pt x="97" y="18"/>
                    <a:pt x="97" y="18"/>
                    <a:pt x="97" y="18"/>
                  </a:cubicBezTo>
                  <a:cubicBezTo>
                    <a:pt x="97" y="18"/>
                    <a:pt x="97" y="18"/>
                    <a:pt x="97" y="18"/>
                  </a:cubicBezTo>
                  <a:cubicBezTo>
                    <a:pt x="95" y="19"/>
                    <a:pt x="94" y="20"/>
                    <a:pt x="92" y="21"/>
                  </a:cubicBezTo>
                  <a:cubicBezTo>
                    <a:pt x="90" y="21"/>
                    <a:pt x="89" y="22"/>
                    <a:pt x="88" y="23"/>
                  </a:cubicBezTo>
                  <a:cubicBezTo>
                    <a:pt x="85" y="24"/>
                    <a:pt x="81" y="25"/>
                    <a:pt x="79" y="26"/>
                  </a:cubicBezTo>
                  <a:cubicBezTo>
                    <a:pt x="79" y="26"/>
                    <a:pt x="78" y="26"/>
                    <a:pt x="78" y="27"/>
                  </a:cubicBezTo>
                  <a:cubicBezTo>
                    <a:pt x="78" y="27"/>
                    <a:pt x="78" y="27"/>
                    <a:pt x="77" y="27"/>
                  </a:cubicBezTo>
                  <a:cubicBezTo>
                    <a:pt x="77" y="28"/>
                    <a:pt x="74" y="28"/>
                    <a:pt x="71" y="28"/>
                  </a:cubicBezTo>
                  <a:cubicBezTo>
                    <a:pt x="64" y="29"/>
                    <a:pt x="64" y="33"/>
                    <a:pt x="62" y="36"/>
                  </a:cubicBezTo>
                  <a:cubicBezTo>
                    <a:pt x="60" y="38"/>
                    <a:pt x="59" y="41"/>
                    <a:pt x="55" y="41"/>
                  </a:cubicBezTo>
                  <a:cubicBezTo>
                    <a:pt x="54" y="42"/>
                    <a:pt x="54" y="42"/>
                    <a:pt x="53" y="42"/>
                  </a:cubicBezTo>
                  <a:cubicBezTo>
                    <a:pt x="53" y="41"/>
                    <a:pt x="53" y="41"/>
                    <a:pt x="53" y="41"/>
                  </a:cubicBezTo>
                  <a:cubicBezTo>
                    <a:pt x="52" y="41"/>
                    <a:pt x="52" y="41"/>
                    <a:pt x="52" y="41"/>
                  </a:cubicBezTo>
                  <a:cubicBezTo>
                    <a:pt x="45" y="40"/>
                    <a:pt x="40" y="41"/>
                    <a:pt x="37" y="47"/>
                  </a:cubicBezTo>
                  <a:cubicBezTo>
                    <a:pt x="36" y="50"/>
                    <a:pt x="35" y="51"/>
                    <a:pt x="33" y="52"/>
                  </a:cubicBezTo>
                  <a:cubicBezTo>
                    <a:pt x="32" y="52"/>
                    <a:pt x="32" y="53"/>
                    <a:pt x="31" y="53"/>
                  </a:cubicBezTo>
                  <a:cubicBezTo>
                    <a:pt x="30" y="53"/>
                    <a:pt x="30" y="53"/>
                    <a:pt x="30" y="53"/>
                  </a:cubicBezTo>
                  <a:cubicBezTo>
                    <a:pt x="29" y="53"/>
                    <a:pt x="28" y="54"/>
                    <a:pt x="26" y="54"/>
                  </a:cubicBezTo>
                  <a:cubicBezTo>
                    <a:pt x="22" y="56"/>
                    <a:pt x="17" y="60"/>
                    <a:pt x="16" y="66"/>
                  </a:cubicBezTo>
                  <a:cubicBezTo>
                    <a:pt x="13" y="66"/>
                    <a:pt x="13" y="66"/>
                    <a:pt x="13" y="66"/>
                  </a:cubicBezTo>
                  <a:cubicBezTo>
                    <a:pt x="11" y="67"/>
                    <a:pt x="7" y="70"/>
                    <a:pt x="4" y="74"/>
                  </a:cubicBezTo>
                  <a:cubicBezTo>
                    <a:pt x="1" y="79"/>
                    <a:pt x="0" y="85"/>
                    <a:pt x="0" y="85"/>
                  </a:cubicBezTo>
                  <a:cubicBezTo>
                    <a:pt x="0" y="85"/>
                    <a:pt x="4" y="84"/>
                    <a:pt x="3" y="87"/>
                  </a:cubicBezTo>
                  <a:cubicBezTo>
                    <a:pt x="1" y="90"/>
                    <a:pt x="0" y="90"/>
                    <a:pt x="5" y="90"/>
                  </a:cubicBezTo>
                  <a:cubicBezTo>
                    <a:pt x="9" y="91"/>
                    <a:pt x="7" y="94"/>
                    <a:pt x="7" y="94"/>
                  </a:cubicBezTo>
                  <a:cubicBezTo>
                    <a:pt x="13" y="95"/>
                    <a:pt x="13" y="101"/>
                    <a:pt x="15" y="104"/>
                  </a:cubicBezTo>
                  <a:cubicBezTo>
                    <a:pt x="16" y="106"/>
                    <a:pt x="22" y="113"/>
                    <a:pt x="28" y="107"/>
                  </a:cubicBezTo>
                  <a:cubicBezTo>
                    <a:pt x="35" y="101"/>
                    <a:pt x="49" y="96"/>
                    <a:pt x="49" y="96"/>
                  </a:cubicBezTo>
                  <a:cubicBezTo>
                    <a:pt x="49" y="102"/>
                    <a:pt x="59" y="101"/>
                    <a:pt x="59" y="101"/>
                  </a:cubicBezTo>
                  <a:cubicBezTo>
                    <a:pt x="61" y="98"/>
                    <a:pt x="67" y="96"/>
                    <a:pt x="67" y="96"/>
                  </a:cubicBezTo>
                  <a:cubicBezTo>
                    <a:pt x="67" y="96"/>
                    <a:pt x="71" y="96"/>
                    <a:pt x="79" y="97"/>
                  </a:cubicBezTo>
                  <a:cubicBezTo>
                    <a:pt x="88" y="97"/>
                    <a:pt x="91" y="93"/>
                    <a:pt x="97" y="86"/>
                  </a:cubicBezTo>
                  <a:cubicBezTo>
                    <a:pt x="103" y="79"/>
                    <a:pt x="118" y="72"/>
                    <a:pt x="126" y="73"/>
                  </a:cubicBezTo>
                  <a:cubicBezTo>
                    <a:pt x="135" y="73"/>
                    <a:pt x="143" y="69"/>
                    <a:pt x="145" y="62"/>
                  </a:cubicBezTo>
                  <a:cubicBezTo>
                    <a:pt x="146" y="56"/>
                    <a:pt x="154" y="57"/>
                    <a:pt x="159" y="60"/>
                  </a:cubicBezTo>
                  <a:cubicBezTo>
                    <a:pt x="164" y="63"/>
                    <a:pt x="179" y="59"/>
                    <a:pt x="182" y="55"/>
                  </a:cubicBezTo>
                  <a:cubicBezTo>
                    <a:pt x="185" y="50"/>
                    <a:pt x="194" y="46"/>
                    <a:pt x="200" y="45"/>
                  </a:cubicBezTo>
                  <a:cubicBezTo>
                    <a:pt x="206" y="44"/>
                    <a:pt x="213" y="37"/>
                    <a:pt x="215" y="35"/>
                  </a:cubicBezTo>
                  <a:cubicBezTo>
                    <a:pt x="217" y="33"/>
                    <a:pt x="223" y="30"/>
                    <a:pt x="230" y="30"/>
                  </a:cubicBezTo>
                  <a:cubicBezTo>
                    <a:pt x="237" y="29"/>
                    <a:pt x="238" y="29"/>
                    <a:pt x="243" y="25"/>
                  </a:cubicBezTo>
                  <a:cubicBezTo>
                    <a:pt x="248" y="22"/>
                    <a:pt x="257" y="18"/>
                    <a:pt x="257" y="18"/>
                  </a:cubicBezTo>
                  <a:cubicBezTo>
                    <a:pt x="256" y="18"/>
                    <a:pt x="255" y="18"/>
                    <a:pt x="255" y="16"/>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39" name="Freeform 44"/>
            <p:cNvSpPr/>
            <p:nvPr/>
          </p:nvSpPr>
          <p:spPr bwMode="auto">
            <a:xfrm>
              <a:off x="4830" y="1753"/>
              <a:ext cx="456" cy="260"/>
            </a:xfrm>
            <a:custGeom>
              <a:avLst/>
              <a:gdLst>
                <a:gd name="T0" fmla="*/ 362 w 266"/>
                <a:gd name="T1" fmla="*/ 412 h 152"/>
                <a:gd name="T2" fmla="*/ 367 w 266"/>
                <a:gd name="T3" fmla="*/ 409 h 152"/>
                <a:gd name="T4" fmla="*/ 379 w 266"/>
                <a:gd name="T5" fmla="*/ 407 h 152"/>
                <a:gd name="T6" fmla="*/ 387 w 266"/>
                <a:gd name="T7" fmla="*/ 404 h 152"/>
                <a:gd name="T8" fmla="*/ 406 w 266"/>
                <a:gd name="T9" fmla="*/ 378 h 152"/>
                <a:gd name="T10" fmla="*/ 447 w 266"/>
                <a:gd name="T11" fmla="*/ 371 h 152"/>
                <a:gd name="T12" fmla="*/ 453 w 266"/>
                <a:gd name="T13" fmla="*/ 371 h 152"/>
                <a:gd name="T14" fmla="*/ 482 w 266"/>
                <a:gd name="T15" fmla="*/ 342 h 152"/>
                <a:gd name="T16" fmla="*/ 499 w 266"/>
                <a:gd name="T17" fmla="*/ 334 h 152"/>
                <a:gd name="T18" fmla="*/ 509 w 266"/>
                <a:gd name="T19" fmla="*/ 334 h 152"/>
                <a:gd name="T20" fmla="*/ 519 w 266"/>
                <a:gd name="T21" fmla="*/ 330 h 152"/>
                <a:gd name="T22" fmla="*/ 523 w 266"/>
                <a:gd name="T23" fmla="*/ 328 h 152"/>
                <a:gd name="T24" fmla="*/ 526 w 266"/>
                <a:gd name="T25" fmla="*/ 325 h 152"/>
                <a:gd name="T26" fmla="*/ 561 w 266"/>
                <a:gd name="T27" fmla="*/ 313 h 152"/>
                <a:gd name="T28" fmla="*/ 576 w 266"/>
                <a:gd name="T29" fmla="*/ 304 h 152"/>
                <a:gd name="T30" fmla="*/ 576 w 266"/>
                <a:gd name="T31" fmla="*/ 304 h 152"/>
                <a:gd name="T32" fmla="*/ 579 w 266"/>
                <a:gd name="T33" fmla="*/ 301 h 152"/>
                <a:gd name="T34" fmla="*/ 579 w 266"/>
                <a:gd name="T35" fmla="*/ 301 h 152"/>
                <a:gd name="T36" fmla="*/ 581 w 266"/>
                <a:gd name="T37" fmla="*/ 298 h 152"/>
                <a:gd name="T38" fmla="*/ 593 w 266"/>
                <a:gd name="T39" fmla="*/ 289 h 152"/>
                <a:gd name="T40" fmla="*/ 617 w 266"/>
                <a:gd name="T41" fmla="*/ 277 h 152"/>
                <a:gd name="T42" fmla="*/ 617 w 266"/>
                <a:gd name="T43" fmla="*/ 277 h 152"/>
                <a:gd name="T44" fmla="*/ 622 w 266"/>
                <a:gd name="T45" fmla="*/ 272 h 152"/>
                <a:gd name="T46" fmla="*/ 643 w 266"/>
                <a:gd name="T47" fmla="*/ 258 h 152"/>
                <a:gd name="T48" fmla="*/ 658 w 266"/>
                <a:gd name="T49" fmla="*/ 255 h 152"/>
                <a:gd name="T50" fmla="*/ 663 w 266"/>
                <a:gd name="T51" fmla="*/ 251 h 152"/>
                <a:gd name="T52" fmla="*/ 658 w 266"/>
                <a:gd name="T53" fmla="*/ 255 h 152"/>
                <a:gd name="T54" fmla="*/ 667 w 266"/>
                <a:gd name="T55" fmla="*/ 251 h 152"/>
                <a:gd name="T56" fmla="*/ 782 w 266"/>
                <a:gd name="T57" fmla="*/ 3 h 152"/>
                <a:gd name="T58" fmla="*/ 761 w 266"/>
                <a:gd name="T59" fmla="*/ 0 h 152"/>
                <a:gd name="T60" fmla="*/ 717 w 266"/>
                <a:gd name="T61" fmla="*/ 9 h 152"/>
                <a:gd name="T62" fmla="*/ 670 w 266"/>
                <a:gd name="T63" fmla="*/ 29 h 152"/>
                <a:gd name="T64" fmla="*/ 622 w 266"/>
                <a:gd name="T65" fmla="*/ 38 h 152"/>
                <a:gd name="T66" fmla="*/ 579 w 266"/>
                <a:gd name="T67" fmla="*/ 46 h 152"/>
                <a:gd name="T68" fmla="*/ 547 w 266"/>
                <a:gd name="T69" fmla="*/ 46 h 152"/>
                <a:gd name="T70" fmla="*/ 514 w 266"/>
                <a:gd name="T71" fmla="*/ 56 h 152"/>
                <a:gd name="T72" fmla="*/ 485 w 266"/>
                <a:gd name="T73" fmla="*/ 65 h 152"/>
                <a:gd name="T74" fmla="*/ 435 w 266"/>
                <a:gd name="T75" fmla="*/ 79 h 152"/>
                <a:gd name="T76" fmla="*/ 411 w 266"/>
                <a:gd name="T77" fmla="*/ 74 h 152"/>
                <a:gd name="T78" fmla="*/ 444 w 266"/>
                <a:gd name="T79" fmla="*/ 67 h 152"/>
                <a:gd name="T80" fmla="*/ 456 w 266"/>
                <a:gd name="T81" fmla="*/ 62 h 152"/>
                <a:gd name="T82" fmla="*/ 429 w 266"/>
                <a:gd name="T83" fmla="*/ 56 h 152"/>
                <a:gd name="T84" fmla="*/ 396 w 266"/>
                <a:gd name="T85" fmla="*/ 50 h 152"/>
                <a:gd name="T86" fmla="*/ 161 w 266"/>
                <a:gd name="T87" fmla="*/ 50 h 152"/>
                <a:gd name="T88" fmla="*/ 0 w 266"/>
                <a:gd name="T89" fmla="*/ 366 h 152"/>
                <a:gd name="T90" fmla="*/ 46 w 266"/>
                <a:gd name="T91" fmla="*/ 378 h 152"/>
                <a:gd name="T92" fmla="*/ 118 w 266"/>
                <a:gd name="T93" fmla="*/ 392 h 152"/>
                <a:gd name="T94" fmla="*/ 147 w 266"/>
                <a:gd name="T95" fmla="*/ 407 h 152"/>
                <a:gd name="T96" fmla="*/ 185 w 266"/>
                <a:gd name="T97" fmla="*/ 407 h 152"/>
                <a:gd name="T98" fmla="*/ 223 w 266"/>
                <a:gd name="T99" fmla="*/ 416 h 152"/>
                <a:gd name="T100" fmla="*/ 252 w 266"/>
                <a:gd name="T101" fmla="*/ 407 h 152"/>
                <a:gd name="T102" fmla="*/ 291 w 266"/>
                <a:gd name="T103" fmla="*/ 433 h 152"/>
                <a:gd name="T104" fmla="*/ 329 w 266"/>
                <a:gd name="T105" fmla="*/ 445 h 152"/>
                <a:gd name="T106" fmla="*/ 329 w 266"/>
                <a:gd name="T107" fmla="*/ 445 h 152"/>
                <a:gd name="T108" fmla="*/ 329 w 266"/>
                <a:gd name="T109" fmla="*/ 445 h 152"/>
                <a:gd name="T110" fmla="*/ 338 w 266"/>
                <a:gd name="T111" fmla="*/ 445 h 152"/>
                <a:gd name="T112" fmla="*/ 362 w 266"/>
                <a:gd name="T113" fmla="*/ 412 h 1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66"/>
                <a:gd name="T172" fmla="*/ 0 h 152"/>
                <a:gd name="T173" fmla="*/ 266 w 266"/>
                <a:gd name="T174" fmla="*/ 152 h 1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66" h="152">
                  <a:moveTo>
                    <a:pt x="123" y="141"/>
                  </a:moveTo>
                  <a:cubicBezTo>
                    <a:pt x="124" y="141"/>
                    <a:pt x="125" y="141"/>
                    <a:pt x="125" y="140"/>
                  </a:cubicBezTo>
                  <a:cubicBezTo>
                    <a:pt x="127" y="140"/>
                    <a:pt x="128" y="139"/>
                    <a:pt x="129" y="139"/>
                  </a:cubicBezTo>
                  <a:cubicBezTo>
                    <a:pt x="130" y="139"/>
                    <a:pt x="131" y="138"/>
                    <a:pt x="132" y="138"/>
                  </a:cubicBezTo>
                  <a:cubicBezTo>
                    <a:pt x="135" y="136"/>
                    <a:pt x="136" y="132"/>
                    <a:pt x="138" y="129"/>
                  </a:cubicBezTo>
                  <a:cubicBezTo>
                    <a:pt x="140" y="126"/>
                    <a:pt x="147" y="126"/>
                    <a:pt x="152" y="127"/>
                  </a:cubicBezTo>
                  <a:cubicBezTo>
                    <a:pt x="153" y="128"/>
                    <a:pt x="153" y="128"/>
                    <a:pt x="154" y="127"/>
                  </a:cubicBezTo>
                  <a:cubicBezTo>
                    <a:pt x="158" y="126"/>
                    <a:pt x="162" y="120"/>
                    <a:pt x="164" y="117"/>
                  </a:cubicBezTo>
                  <a:cubicBezTo>
                    <a:pt x="165" y="115"/>
                    <a:pt x="168" y="114"/>
                    <a:pt x="170" y="114"/>
                  </a:cubicBezTo>
                  <a:cubicBezTo>
                    <a:pt x="171" y="114"/>
                    <a:pt x="172" y="114"/>
                    <a:pt x="173" y="114"/>
                  </a:cubicBezTo>
                  <a:cubicBezTo>
                    <a:pt x="173" y="114"/>
                    <a:pt x="174" y="114"/>
                    <a:pt x="177" y="113"/>
                  </a:cubicBezTo>
                  <a:cubicBezTo>
                    <a:pt x="177" y="112"/>
                    <a:pt x="178" y="112"/>
                    <a:pt x="178" y="112"/>
                  </a:cubicBezTo>
                  <a:cubicBezTo>
                    <a:pt x="178" y="112"/>
                    <a:pt x="179" y="112"/>
                    <a:pt x="179" y="111"/>
                  </a:cubicBezTo>
                  <a:cubicBezTo>
                    <a:pt x="181" y="110"/>
                    <a:pt x="186" y="109"/>
                    <a:pt x="191" y="107"/>
                  </a:cubicBezTo>
                  <a:cubicBezTo>
                    <a:pt x="193" y="106"/>
                    <a:pt x="195" y="105"/>
                    <a:pt x="196" y="104"/>
                  </a:cubicBezTo>
                  <a:cubicBezTo>
                    <a:pt x="196" y="104"/>
                    <a:pt x="196" y="104"/>
                    <a:pt x="196" y="104"/>
                  </a:cubicBezTo>
                  <a:cubicBezTo>
                    <a:pt x="196" y="104"/>
                    <a:pt x="196" y="104"/>
                    <a:pt x="197" y="103"/>
                  </a:cubicBezTo>
                  <a:cubicBezTo>
                    <a:pt x="197" y="103"/>
                    <a:pt x="197" y="103"/>
                    <a:pt x="197" y="103"/>
                  </a:cubicBezTo>
                  <a:cubicBezTo>
                    <a:pt x="197" y="103"/>
                    <a:pt x="198" y="102"/>
                    <a:pt x="198" y="102"/>
                  </a:cubicBezTo>
                  <a:cubicBezTo>
                    <a:pt x="199" y="101"/>
                    <a:pt x="201" y="99"/>
                    <a:pt x="202" y="99"/>
                  </a:cubicBezTo>
                  <a:cubicBezTo>
                    <a:pt x="205" y="97"/>
                    <a:pt x="207" y="98"/>
                    <a:pt x="210" y="95"/>
                  </a:cubicBezTo>
                  <a:cubicBezTo>
                    <a:pt x="210" y="95"/>
                    <a:pt x="210" y="95"/>
                    <a:pt x="210" y="95"/>
                  </a:cubicBezTo>
                  <a:cubicBezTo>
                    <a:pt x="211" y="94"/>
                    <a:pt x="211" y="94"/>
                    <a:pt x="212" y="93"/>
                  </a:cubicBezTo>
                  <a:cubicBezTo>
                    <a:pt x="213" y="91"/>
                    <a:pt x="216" y="89"/>
                    <a:pt x="219" y="88"/>
                  </a:cubicBezTo>
                  <a:cubicBezTo>
                    <a:pt x="220" y="87"/>
                    <a:pt x="222" y="87"/>
                    <a:pt x="224" y="87"/>
                  </a:cubicBezTo>
                  <a:cubicBezTo>
                    <a:pt x="225" y="86"/>
                    <a:pt x="226" y="86"/>
                    <a:pt x="226" y="86"/>
                  </a:cubicBezTo>
                  <a:cubicBezTo>
                    <a:pt x="226" y="86"/>
                    <a:pt x="225" y="86"/>
                    <a:pt x="224" y="87"/>
                  </a:cubicBezTo>
                  <a:cubicBezTo>
                    <a:pt x="225" y="86"/>
                    <a:pt x="226" y="86"/>
                    <a:pt x="227" y="86"/>
                  </a:cubicBezTo>
                  <a:cubicBezTo>
                    <a:pt x="266" y="1"/>
                    <a:pt x="266" y="1"/>
                    <a:pt x="266" y="1"/>
                  </a:cubicBezTo>
                  <a:cubicBezTo>
                    <a:pt x="266" y="1"/>
                    <a:pt x="263" y="0"/>
                    <a:pt x="259" y="0"/>
                  </a:cubicBezTo>
                  <a:cubicBezTo>
                    <a:pt x="256" y="0"/>
                    <a:pt x="250" y="0"/>
                    <a:pt x="244" y="3"/>
                  </a:cubicBezTo>
                  <a:cubicBezTo>
                    <a:pt x="238" y="6"/>
                    <a:pt x="233" y="9"/>
                    <a:pt x="228" y="10"/>
                  </a:cubicBezTo>
                  <a:cubicBezTo>
                    <a:pt x="223" y="10"/>
                    <a:pt x="218" y="11"/>
                    <a:pt x="212" y="13"/>
                  </a:cubicBezTo>
                  <a:cubicBezTo>
                    <a:pt x="206" y="16"/>
                    <a:pt x="199" y="18"/>
                    <a:pt x="197" y="16"/>
                  </a:cubicBezTo>
                  <a:cubicBezTo>
                    <a:pt x="195" y="14"/>
                    <a:pt x="190" y="14"/>
                    <a:pt x="186" y="16"/>
                  </a:cubicBezTo>
                  <a:cubicBezTo>
                    <a:pt x="182" y="18"/>
                    <a:pt x="178" y="19"/>
                    <a:pt x="175" y="19"/>
                  </a:cubicBezTo>
                  <a:cubicBezTo>
                    <a:pt x="171" y="19"/>
                    <a:pt x="169" y="20"/>
                    <a:pt x="165" y="22"/>
                  </a:cubicBezTo>
                  <a:cubicBezTo>
                    <a:pt x="162" y="24"/>
                    <a:pt x="154" y="27"/>
                    <a:pt x="148" y="27"/>
                  </a:cubicBezTo>
                  <a:cubicBezTo>
                    <a:pt x="143" y="27"/>
                    <a:pt x="140" y="26"/>
                    <a:pt x="140" y="25"/>
                  </a:cubicBezTo>
                  <a:cubicBezTo>
                    <a:pt x="141" y="24"/>
                    <a:pt x="149" y="23"/>
                    <a:pt x="151" y="23"/>
                  </a:cubicBezTo>
                  <a:cubicBezTo>
                    <a:pt x="153" y="22"/>
                    <a:pt x="155" y="22"/>
                    <a:pt x="155" y="21"/>
                  </a:cubicBezTo>
                  <a:cubicBezTo>
                    <a:pt x="156" y="20"/>
                    <a:pt x="152" y="19"/>
                    <a:pt x="146" y="19"/>
                  </a:cubicBezTo>
                  <a:cubicBezTo>
                    <a:pt x="139" y="19"/>
                    <a:pt x="133" y="19"/>
                    <a:pt x="135" y="17"/>
                  </a:cubicBezTo>
                  <a:cubicBezTo>
                    <a:pt x="55" y="17"/>
                    <a:pt x="55" y="17"/>
                    <a:pt x="55" y="17"/>
                  </a:cubicBezTo>
                  <a:cubicBezTo>
                    <a:pt x="0" y="125"/>
                    <a:pt x="0" y="125"/>
                    <a:pt x="0" y="125"/>
                  </a:cubicBezTo>
                  <a:cubicBezTo>
                    <a:pt x="9" y="123"/>
                    <a:pt x="14" y="127"/>
                    <a:pt x="16" y="129"/>
                  </a:cubicBezTo>
                  <a:cubicBezTo>
                    <a:pt x="17" y="132"/>
                    <a:pt x="33" y="133"/>
                    <a:pt x="40" y="134"/>
                  </a:cubicBezTo>
                  <a:cubicBezTo>
                    <a:pt x="47" y="134"/>
                    <a:pt x="48" y="136"/>
                    <a:pt x="50" y="139"/>
                  </a:cubicBezTo>
                  <a:cubicBezTo>
                    <a:pt x="53" y="142"/>
                    <a:pt x="58" y="139"/>
                    <a:pt x="63" y="139"/>
                  </a:cubicBezTo>
                  <a:cubicBezTo>
                    <a:pt x="68" y="139"/>
                    <a:pt x="71" y="141"/>
                    <a:pt x="76" y="142"/>
                  </a:cubicBezTo>
                  <a:cubicBezTo>
                    <a:pt x="80" y="142"/>
                    <a:pt x="82" y="140"/>
                    <a:pt x="86" y="139"/>
                  </a:cubicBezTo>
                  <a:cubicBezTo>
                    <a:pt x="91" y="138"/>
                    <a:pt x="93" y="143"/>
                    <a:pt x="99" y="148"/>
                  </a:cubicBezTo>
                  <a:cubicBezTo>
                    <a:pt x="102" y="151"/>
                    <a:pt x="109" y="152"/>
                    <a:pt x="112" y="152"/>
                  </a:cubicBezTo>
                  <a:cubicBezTo>
                    <a:pt x="112" y="152"/>
                    <a:pt x="112" y="152"/>
                    <a:pt x="112" y="152"/>
                  </a:cubicBezTo>
                  <a:cubicBezTo>
                    <a:pt x="112" y="152"/>
                    <a:pt x="112" y="152"/>
                    <a:pt x="112" y="152"/>
                  </a:cubicBezTo>
                  <a:cubicBezTo>
                    <a:pt x="114" y="152"/>
                    <a:pt x="115" y="152"/>
                    <a:pt x="115" y="152"/>
                  </a:cubicBezTo>
                  <a:cubicBezTo>
                    <a:pt x="115" y="152"/>
                    <a:pt x="115" y="145"/>
                    <a:pt x="123" y="141"/>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40" name="Freeform 45"/>
            <p:cNvSpPr/>
            <p:nvPr/>
          </p:nvSpPr>
          <p:spPr bwMode="auto">
            <a:xfrm>
              <a:off x="5282" y="1888"/>
              <a:ext cx="402" cy="149"/>
            </a:xfrm>
            <a:custGeom>
              <a:avLst/>
              <a:gdLst>
                <a:gd name="T0" fmla="*/ 688 w 235"/>
                <a:gd name="T1" fmla="*/ 170 h 87"/>
                <a:gd name="T2" fmla="*/ 626 w 235"/>
                <a:gd name="T3" fmla="*/ 0 h 87"/>
                <a:gd name="T4" fmla="*/ 621 w 235"/>
                <a:gd name="T5" fmla="*/ 3 h 87"/>
                <a:gd name="T6" fmla="*/ 41 w 235"/>
                <a:gd name="T7" fmla="*/ 33 h 87"/>
                <a:gd name="T8" fmla="*/ 41 w 235"/>
                <a:gd name="T9" fmla="*/ 36 h 87"/>
                <a:gd name="T10" fmla="*/ 29 w 235"/>
                <a:gd name="T11" fmla="*/ 106 h 87"/>
                <a:gd name="T12" fmla="*/ 96 w 235"/>
                <a:gd name="T13" fmla="*/ 67 h 87"/>
                <a:gd name="T14" fmla="*/ 176 w 235"/>
                <a:gd name="T15" fmla="*/ 45 h 87"/>
                <a:gd name="T16" fmla="*/ 269 w 235"/>
                <a:gd name="T17" fmla="*/ 46 h 87"/>
                <a:gd name="T18" fmla="*/ 269 w 235"/>
                <a:gd name="T19" fmla="*/ 50 h 87"/>
                <a:gd name="T20" fmla="*/ 269 w 235"/>
                <a:gd name="T21" fmla="*/ 74 h 87"/>
                <a:gd name="T22" fmla="*/ 330 w 235"/>
                <a:gd name="T23" fmla="*/ 111 h 87"/>
                <a:gd name="T24" fmla="*/ 308 w 235"/>
                <a:gd name="T25" fmla="*/ 176 h 87"/>
                <a:gd name="T26" fmla="*/ 363 w 235"/>
                <a:gd name="T27" fmla="*/ 206 h 87"/>
                <a:gd name="T28" fmla="*/ 448 w 235"/>
                <a:gd name="T29" fmla="*/ 223 h 87"/>
                <a:gd name="T30" fmla="*/ 441 w 235"/>
                <a:gd name="T31" fmla="*/ 235 h 87"/>
                <a:gd name="T32" fmla="*/ 462 w 235"/>
                <a:gd name="T33" fmla="*/ 235 h 87"/>
                <a:gd name="T34" fmla="*/ 453 w 235"/>
                <a:gd name="T35" fmla="*/ 214 h 87"/>
                <a:gd name="T36" fmla="*/ 419 w 235"/>
                <a:gd name="T37" fmla="*/ 185 h 87"/>
                <a:gd name="T38" fmla="*/ 460 w 235"/>
                <a:gd name="T39" fmla="*/ 199 h 87"/>
                <a:gd name="T40" fmla="*/ 453 w 235"/>
                <a:gd name="T41" fmla="*/ 158 h 87"/>
                <a:gd name="T42" fmla="*/ 470 w 235"/>
                <a:gd name="T43" fmla="*/ 135 h 87"/>
                <a:gd name="T44" fmla="*/ 482 w 235"/>
                <a:gd name="T45" fmla="*/ 120 h 87"/>
                <a:gd name="T46" fmla="*/ 498 w 235"/>
                <a:gd name="T47" fmla="*/ 108 h 87"/>
                <a:gd name="T48" fmla="*/ 494 w 235"/>
                <a:gd name="T49" fmla="*/ 98 h 87"/>
                <a:gd name="T50" fmla="*/ 491 w 235"/>
                <a:gd name="T51" fmla="*/ 77 h 87"/>
                <a:gd name="T52" fmla="*/ 503 w 235"/>
                <a:gd name="T53" fmla="*/ 70 h 87"/>
                <a:gd name="T54" fmla="*/ 515 w 235"/>
                <a:gd name="T55" fmla="*/ 65 h 87"/>
                <a:gd name="T56" fmla="*/ 527 w 235"/>
                <a:gd name="T57" fmla="*/ 58 h 87"/>
                <a:gd name="T58" fmla="*/ 539 w 235"/>
                <a:gd name="T59" fmla="*/ 58 h 87"/>
                <a:gd name="T60" fmla="*/ 565 w 235"/>
                <a:gd name="T61" fmla="*/ 46 h 87"/>
                <a:gd name="T62" fmla="*/ 582 w 235"/>
                <a:gd name="T63" fmla="*/ 29 h 87"/>
                <a:gd name="T64" fmla="*/ 609 w 235"/>
                <a:gd name="T65" fmla="*/ 36 h 87"/>
                <a:gd name="T66" fmla="*/ 588 w 235"/>
                <a:gd name="T67" fmla="*/ 53 h 87"/>
                <a:gd name="T68" fmla="*/ 544 w 235"/>
                <a:gd name="T69" fmla="*/ 70 h 87"/>
                <a:gd name="T70" fmla="*/ 544 w 235"/>
                <a:gd name="T71" fmla="*/ 98 h 87"/>
                <a:gd name="T72" fmla="*/ 523 w 235"/>
                <a:gd name="T73" fmla="*/ 120 h 87"/>
                <a:gd name="T74" fmla="*/ 498 w 235"/>
                <a:gd name="T75" fmla="*/ 137 h 87"/>
                <a:gd name="T76" fmla="*/ 520 w 235"/>
                <a:gd name="T77" fmla="*/ 147 h 87"/>
                <a:gd name="T78" fmla="*/ 515 w 235"/>
                <a:gd name="T79" fmla="*/ 164 h 87"/>
                <a:gd name="T80" fmla="*/ 501 w 235"/>
                <a:gd name="T81" fmla="*/ 170 h 87"/>
                <a:gd name="T82" fmla="*/ 489 w 235"/>
                <a:gd name="T83" fmla="*/ 197 h 87"/>
                <a:gd name="T84" fmla="*/ 518 w 235"/>
                <a:gd name="T85" fmla="*/ 199 h 87"/>
                <a:gd name="T86" fmla="*/ 541 w 235"/>
                <a:gd name="T87" fmla="*/ 197 h 87"/>
                <a:gd name="T88" fmla="*/ 539 w 235"/>
                <a:gd name="T89" fmla="*/ 214 h 87"/>
                <a:gd name="T90" fmla="*/ 547 w 235"/>
                <a:gd name="T91" fmla="*/ 219 h 87"/>
                <a:gd name="T92" fmla="*/ 535 w 235"/>
                <a:gd name="T93" fmla="*/ 231 h 87"/>
                <a:gd name="T94" fmla="*/ 523 w 235"/>
                <a:gd name="T95" fmla="*/ 250 h 87"/>
                <a:gd name="T96" fmla="*/ 594 w 235"/>
                <a:gd name="T97" fmla="*/ 238 h 87"/>
                <a:gd name="T98" fmla="*/ 650 w 235"/>
                <a:gd name="T99" fmla="*/ 209 h 87"/>
                <a:gd name="T100" fmla="*/ 643 w 235"/>
                <a:gd name="T101" fmla="*/ 226 h 87"/>
                <a:gd name="T102" fmla="*/ 676 w 235"/>
                <a:gd name="T103" fmla="*/ 182 h 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5"/>
                <a:gd name="T157" fmla="*/ 0 h 87"/>
                <a:gd name="T158" fmla="*/ 235 w 235"/>
                <a:gd name="T159" fmla="*/ 87 h 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5" h="87">
                  <a:moveTo>
                    <a:pt x="235" y="59"/>
                  </a:moveTo>
                  <a:cubicBezTo>
                    <a:pt x="235" y="58"/>
                    <a:pt x="235" y="58"/>
                    <a:pt x="235" y="58"/>
                  </a:cubicBezTo>
                  <a:cubicBezTo>
                    <a:pt x="200" y="60"/>
                    <a:pt x="200" y="60"/>
                    <a:pt x="200" y="60"/>
                  </a:cubicBezTo>
                  <a:cubicBezTo>
                    <a:pt x="214" y="0"/>
                    <a:pt x="214" y="0"/>
                    <a:pt x="214" y="0"/>
                  </a:cubicBezTo>
                  <a:cubicBezTo>
                    <a:pt x="212" y="0"/>
                    <a:pt x="212" y="0"/>
                    <a:pt x="212" y="0"/>
                  </a:cubicBezTo>
                  <a:cubicBezTo>
                    <a:pt x="212" y="1"/>
                    <a:pt x="212" y="1"/>
                    <a:pt x="212" y="1"/>
                  </a:cubicBezTo>
                  <a:cubicBezTo>
                    <a:pt x="212" y="0"/>
                    <a:pt x="212" y="0"/>
                    <a:pt x="212" y="0"/>
                  </a:cubicBezTo>
                  <a:cubicBezTo>
                    <a:pt x="14" y="11"/>
                    <a:pt x="14" y="11"/>
                    <a:pt x="14" y="11"/>
                  </a:cubicBezTo>
                  <a:cubicBezTo>
                    <a:pt x="0" y="40"/>
                    <a:pt x="0" y="40"/>
                    <a:pt x="0" y="40"/>
                  </a:cubicBezTo>
                  <a:cubicBezTo>
                    <a:pt x="14" y="12"/>
                    <a:pt x="14" y="12"/>
                    <a:pt x="14" y="12"/>
                  </a:cubicBezTo>
                  <a:cubicBezTo>
                    <a:pt x="0" y="40"/>
                    <a:pt x="0" y="40"/>
                    <a:pt x="0" y="40"/>
                  </a:cubicBezTo>
                  <a:cubicBezTo>
                    <a:pt x="0" y="40"/>
                    <a:pt x="8" y="39"/>
                    <a:pt x="10" y="36"/>
                  </a:cubicBezTo>
                  <a:cubicBezTo>
                    <a:pt x="10" y="36"/>
                    <a:pt x="11" y="36"/>
                    <a:pt x="12" y="35"/>
                  </a:cubicBezTo>
                  <a:cubicBezTo>
                    <a:pt x="15" y="32"/>
                    <a:pt x="24" y="27"/>
                    <a:pt x="33" y="23"/>
                  </a:cubicBezTo>
                  <a:cubicBezTo>
                    <a:pt x="36" y="21"/>
                    <a:pt x="40" y="19"/>
                    <a:pt x="43" y="18"/>
                  </a:cubicBezTo>
                  <a:cubicBezTo>
                    <a:pt x="55" y="13"/>
                    <a:pt x="57" y="14"/>
                    <a:pt x="60" y="15"/>
                  </a:cubicBezTo>
                  <a:cubicBezTo>
                    <a:pt x="64" y="15"/>
                    <a:pt x="73" y="16"/>
                    <a:pt x="78" y="14"/>
                  </a:cubicBezTo>
                  <a:cubicBezTo>
                    <a:pt x="83" y="12"/>
                    <a:pt x="92" y="14"/>
                    <a:pt x="92" y="16"/>
                  </a:cubicBezTo>
                  <a:cubicBezTo>
                    <a:pt x="92" y="16"/>
                    <a:pt x="92" y="16"/>
                    <a:pt x="92" y="16"/>
                  </a:cubicBezTo>
                  <a:cubicBezTo>
                    <a:pt x="92" y="17"/>
                    <a:pt x="92" y="17"/>
                    <a:pt x="92" y="17"/>
                  </a:cubicBezTo>
                  <a:cubicBezTo>
                    <a:pt x="91" y="20"/>
                    <a:pt x="90" y="22"/>
                    <a:pt x="90" y="23"/>
                  </a:cubicBezTo>
                  <a:cubicBezTo>
                    <a:pt x="91" y="24"/>
                    <a:pt x="91" y="25"/>
                    <a:pt x="92" y="25"/>
                  </a:cubicBezTo>
                  <a:cubicBezTo>
                    <a:pt x="95" y="26"/>
                    <a:pt x="102" y="25"/>
                    <a:pt x="102" y="30"/>
                  </a:cubicBezTo>
                  <a:cubicBezTo>
                    <a:pt x="102" y="36"/>
                    <a:pt x="109" y="38"/>
                    <a:pt x="113" y="38"/>
                  </a:cubicBezTo>
                  <a:cubicBezTo>
                    <a:pt x="117" y="38"/>
                    <a:pt x="123" y="45"/>
                    <a:pt x="119" y="49"/>
                  </a:cubicBezTo>
                  <a:cubicBezTo>
                    <a:pt x="116" y="53"/>
                    <a:pt x="105" y="55"/>
                    <a:pt x="105" y="60"/>
                  </a:cubicBezTo>
                  <a:cubicBezTo>
                    <a:pt x="105" y="66"/>
                    <a:pt x="108" y="66"/>
                    <a:pt x="113" y="66"/>
                  </a:cubicBezTo>
                  <a:cubicBezTo>
                    <a:pt x="118" y="66"/>
                    <a:pt x="119" y="67"/>
                    <a:pt x="124" y="70"/>
                  </a:cubicBezTo>
                  <a:cubicBezTo>
                    <a:pt x="129" y="74"/>
                    <a:pt x="141" y="73"/>
                    <a:pt x="145" y="79"/>
                  </a:cubicBezTo>
                  <a:cubicBezTo>
                    <a:pt x="153" y="76"/>
                    <a:pt x="153" y="76"/>
                    <a:pt x="153" y="76"/>
                  </a:cubicBezTo>
                  <a:cubicBezTo>
                    <a:pt x="153" y="76"/>
                    <a:pt x="153" y="76"/>
                    <a:pt x="153" y="76"/>
                  </a:cubicBezTo>
                  <a:cubicBezTo>
                    <a:pt x="151" y="80"/>
                    <a:pt x="151" y="80"/>
                    <a:pt x="151" y="80"/>
                  </a:cubicBezTo>
                  <a:cubicBezTo>
                    <a:pt x="151" y="80"/>
                    <a:pt x="153" y="81"/>
                    <a:pt x="153" y="82"/>
                  </a:cubicBezTo>
                  <a:cubicBezTo>
                    <a:pt x="154" y="83"/>
                    <a:pt x="157" y="82"/>
                    <a:pt x="158" y="80"/>
                  </a:cubicBezTo>
                  <a:cubicBezTo>
                    <a:pt x="158" y="78"/>
                    <a:pt x="155" y="75"/>
                    <a:pt x="155" y="75"/>
                  </a:cubicBezTo>
                  <a:cubicBezTo>
                    <a:pt x="155" y="73"/>
                    <a:pt x="155" y="73"/>
                    <a:pt x="155" y="73"/>
                  </a:cubicBezTo>
                  <a:cubicBezTo>
                    <a:pt x="155" y="73"/>
                    <a:pt x="158" y="72"/>
                    <a:pt x="155" y="71"/>
                  </a:cubicBezTo>
                  <a:cubicBezTo>
                    <a:pt x="151" y="70"/>
                    <a:pt x="145" y="68"/>
                    <a:pt x="143" y="63"/>
                  </a:cubicBezTo>
                  <a:cubicBezTo>
                    <a:pt x="143" y="63"/>
                    <a:pt x="148" y="61"/>
                    <a:pt x="151" y="64"/>
                  </a:cubicBezTo>
                  <a:cubicBezTo>
                    <a:pt x="153" y="66"/>
                    <a:pt x="154" y="69"/>
                    <a:pt x="157" y="68"/>
                  </a:cubicBezTo>
                  <a:cubicBezTo>
                    <a:pt x="160" y="67"/>
                    <a:pt x="155" y="62"/>
                    <a:pt x="154" y="61"/>
                  </a:cubicBezTo>
                  <a:cubicBezTo>
                    <a:pt x="153" y="60"/>
                    <a:pt x="154" y="56"/>
                    <a:pt x="155" y="54"/>
                  </a:cubicBezTo>
                  <a:cubicBezTo>
                    <a:pt x="156" y="51"/>
                    <a:pt x="156" y="50"/>
                    <a:pt x="157" y="49"/>
                  </a:cubicBezTo>
                  <a:cubicBezTo>
                    <a:pt x="157" y="48"/>
                    <a:pt x="161" y="47"/>
                    <a:pt x="161" y="46"/>
                  </a:cubicBezTo>
                  <a:cubicBezTo>
                    <a:pt x="162" y="45"/>
                    <a:pt x="158" y="45"/>
                    <a:pt x="159" y="44"/>
                  </a:cubicBezTo>
                  <a:cubicBezTo>
                    <a:pt x="160" y="42"/>
                    <a:pt x="164" y="42"/>
                    <a:pt x="165" y="41"/>
                  </a:cubicBezTo>
                  <a:cubicBezTo>
                    <a:pt x="166" y="40"/>
                    <a:pt x="165" y="40"/>
                    <a:pt x="166" y="39"/>
                  </a:cubicBezTo>
                  <a:cubicBezTo>
                    <a:pt x="166" y="38"/>
                    <a:pt x="169" y="39"/>
                    <a:pt x="170" y="37"/>
                  </a:cubicBezTo>
                  <a:cubicBezTo>
                    <a:pt x="171" y="36"/>
                    <a:pt x="164" y="36"/>
                    <a:pt x="165" y="35"/>
                  </a:cubicBezTo>
                  <a:cubicBezTo>
                    <a:pt x="165" y="34"/>
                    <a:pt x="169" y="33"/>
                    <a:pt x="169" y="33"/>
                  </a:cubicBezTo>
                  <a:cubicBezTo>
                    <a:pt x="164" y="27"/>
                    <a:pt x="164" y="27"/>
                    <a:pt x="164" y="27"/>
                  </a:cubicBezTo>
                  <a:cubicBezTo>
                    <a:pt x="164" y="27"/>
                    <a:pt x="164" y="24"/>
                    <a:pt x="168" y="26"/>
                  </a:cubicBezTo>
                  <a:cubicBezTo>
                    <a:pt x="171" y="28"/>
                    <a:pt x="174" y="27"/>
                    <a:pt x="172" y="25"/>
                  </a:cubicBezTo>
                  <a:cubicBezTo>
                    <a:pt x="171" y="24"/>
                    <a:pt x="172" y="24"/>
                    <a:pt x="172" y="24"/>
                  </a:cubicBezTo>
                  <a:cubicBezTo>
                    <a:pt x="174" y="24"/>
                    <a:pt x="174" y="24"/>
                    <a:pt x="174" y="24"/>
                  </a:cubicBezTo>
                  <a:cubicBezTo>
                    <a:pt x="176" y="22"/>
                    <a:pt x="176" y="22"/>
                    <a:pt x="176" y="22"/>
                  </a:cubicBezTo>
                  <a:cubicBezTo>
                    <a:pt x="178" y="22"/>
                    <a:pt x="178" y="22"/>
                    <a:pt x="178" y="22"/>
                  </a:cubicBezTo>
                  <a:cubicBezTo>
                    <a:pt x="180" y="20"/>
                    <a:pt x="180" y="20"/>
                    <a:pt x="180" y="20"/>
                  </a:cubicBezTo>
                  <a:cubicBezTo>
                    <a:pt x="180" y="20"/>
                    <a:pt x="183" y="19"/>
                    <a:pt x="182" y="20"/>
                  </a:cubicBezTo>
                  <a:cubicBezTo>
                    <a:pt x="181" y="22"/>
                    <a:pt x="183" y="22"/>
                    <a:pt x="184" y="20"/>
                  </a:cubicBezTo>
                  <a:cubicBezTo>
                    <a:pt x="185" y="19"/>
                    <a:pt x="186" y="18"/>
                    <a:pt x="186" y="18"/>
                  </a:cubicBezTo>
                  <a:cubicBezTo>
                    <a:pt x="186" y="18"/>
                    <a:pt x="191" y="18"/>
                    <a:pt x="193" y="16"/>
                  </a:cubicBezTo>
                  <a:cubicBezTo>
                    <a:pt x="194" y="15"/>
                    <a:pt x="194" y="14"/>
                    <a:pt x="194" y="14"/>
                  </a:cubicBezTo>
                  <a:cubicBezTo>
                    <a:pt x="194" y="14"/>
                    <a:pt x="194" y="11"/>
                    <a:pt x="199" y="10"/>
                  </a:cubicBezTo>
                  <a:cubicBezTo>
                    <a:pt x="203" y="9"/>
                    <a:pt x="207" y="9"/>
                    <a:pt x="204" y="11"/>
                  </a:cubicBezTo>
                  <a:cubicBezTo>
                    <a:pt x="204" y="11"/>
                    <a:pt x="209" y="10"/>
                    <a:pt x="208" y="12"/>
                  </a:cubicBezTo>
                  <a:cubicBezTo>
                    <a:pt x="208" y="13"/>
                    <a:pt x="202" y="15"/>
                    <a:pt x="202" y="15"/>
                  </a:cubicBezTo>
                  <a:cubicBezTo>
                    <a:pt x="201" y="18"/>
                    <a:pt x="201" y="18"/>
                    <a:pt x="201" y="18"/>
                  </a:cubicBezTo>
                  <a:cubicBezTo>
                    <a:pt x="201" y="18"/>
                    <a:pt x="200" y="20"/>
                    <a:pt x="196" y="19"/>
                  </a:cubicBezTo>
                  <a:cubicBezTo>
                    <a:pt x="192" y="19"/>
                    <a:pt x="190" y="20"/>
                    <a:pt x="186" y="24"/>
                  </a:cubicBezTo>
                  <a:cubicBezTo>
                    <a:pt x="181" y="28"/>
                    <a:pt x="178" y="32"/>
                    <a:pt x="181" y="32"/>
                  </a:cubicBezTo>
                  <a:cubicBezTo>
                    <a:pt x="184" y="32"/>
                    <a:pt x="188" y="30"/>
                    <a:pt x="186" y="33"/>
                  </a:cubicBezTo>
                  <a:cubicBezTo>
                    <a:pt x="183" y="36"/>
                    <a:pt x="182" y="38"/>
                    <a:pt x="182" y="38"/>
                  </a:cubicBezTo>
                  <a:cubicBezTo>
                    <a:pt x="182" y="38"/>
                    <a:pt x="178" y="38"/>
                    <a:pt x="179" y="41"/>
                  </a:cubicBezTo>
                  <a:cubicBezTo>
                    <a:pt x="179" y="44"/>
                    <a:pt x="180" y="48"/>
                    <a:pt x="177" y="46"/>
                  </a:cubicBezTo>
                  <a:cubicBezTo>
                    <a:pt x="173" y="44"/>
                    <a:pt x="171" y="45"/>
                    <a:pt x="170" y="47"/>
                  </a:cubicBezTo>
                  <a:cubicBezTo>
                    <a:pt x="168" y="49"/>
                    <a:pt x="171" y="50"/>
                    <a:pt x="173" y="50"/>
                  </a:cubicBezTo>
                  <a:cubicBezTo>
                    <a:pt x="175" y="50"/>
                    <a:pt x="175" y="52"/>
                    <a:pt x="178" y="50"/>
                  </a:cubicBezTo>
                  <a:cubicBezTo>
                    <a:pt x="178" y="50"/>
                    <a:pt x="178" y="53"/>
                    <a:pt x="180" y="55"/>
                  </a:cubicBezTo>
                  <a:cubicBezTo>
                    <a:pt x="182" y="56"/>
                    <a:pt x="178" y="57"/>
                    <a:pt x="176" y="56"/>
                  </a:cubicBezTo>
                  <a:cubicBezTo>
                    <a:pt x="174" y="55"/>
                    <a:pt x="170" y="54"/>
                    <a:pt x="169" y="56"/>
                  </a:cubicBezTo>
                  <a:cubicBezTo>
                    <a:pt x="168" y="57"/>
                    <a:pt x="168" y="59"/>
                    <a:pt x="171" y="58"/>
                  </a:cubicBezTo>
                  <a:cubicBezTo>
                    <a:pt x="171" y="58"/>
                    <a:pt x="167" y="61"/>
                    <a:pt x="165" y="62"/>
                  </a:cubicBezTo>
                  <a:cubicBezTo>
                    <a:pt x="163" y="64"/>
                    <a:pt x="164" y="65"/>
                    <a:pt x="167" y="67"/>
                  </a:cubicBezTo>
                  <a:cubicBezTo>
                    <a:pt x="169" y="68"/>
                    <a:pt x="173" y="70"/>
                    <a:pt x="173" y="72"/>
                  </a:cubicBezTo>
                  <a:cubicBezTo>
                    <a:pt x="177" y="68"/>
                    <a:pt x="177" y="68"/>
                    <a:pt x="177" y="68"/>
                  </a:cubicBezTo>
                  <a:cubicBezTo>
                    <a:pt x="177" y="68"/>
                    <a:pt x="181" y="66"/>
                    <a:pt x="181" y="68"/>
                  </a:cubicBezTo>
                  <a:cubicBezTo>
                    <a:pt x="181" y="68"/>
                    <a:pt x="184" y="67"/>
                    <a:pt x="185" y="67"/>
                  </a:cubicBezTo>
                  <a:cubicBezTo>
                    <a:pt x="185" y="68"/>
                    <a:pt x="183" y="69"/>
                    <a:pt x="184" y="70"/>
                  </a:cubicBezTo>
                  <a:cubicBezTo>
                    <a:pt x="184" y="71"/>
                    <a:pt x="188" y="71"/>
                    <a:pt x="184" y="73"/>
                  </a:cubicBezTo>
                  <a:cubicBezTo>
                    <a:pt x="181" y="74"/>
                    <a:pt x="180" y="75"/>
                    <a:pt x="180" y="75"/>
                  </a:cubicBezTo>
                  <a:cubicBezTo>
                    <a:pt x="187" y="75"/>
                    <a:pt x="187" y="75"/>
                    <a:pt x="187" y="75"/>
                  </a:cubicBezTo>
                  <a:cubicBezTo>
                    <a:pt x="187" y="75"/>
                    <a:pt x="189" y="76"/>
                    <a:pt x="185" y="77"/>
                  </a:cubicBezTo>
                  <a:cubicBezTo>
                    <a:pt x="182" y="78"/>
                    <a:pt x="180" y="79"/>
                    <a:pt x="183" y="79"/>
                  </a:cubicBezTo>
                  <a:cubicBezTo>
                    <a:pt x="185" y="79"/>
                    <a:pt x="187" y="80"/>
                    <a:pt x="184" y="81"/>
                  </a:cubicBezTo>
                  <a:cubicBezTo>
                    <a:pt x="181" y="83"/>
                    <a:pt x="178" y="84"/>
                    <a:pt x="179" y="85"/>
                  </a:cubicBezTo>
                  <a:cubicBezTo>
                    <a:pt x="179" y="86"/>
                    <a:pt x="180" y="87"/>
                    <a:pt x="186" y="85"/>
                  </a:cubicBezTo>
                  <a:cubicBezTo>
                    <a:pt x="193" y="83"/>
                    <a:pt x="200" y="81"/>
                    <a:pt x="203" y="81"/>
                  </a:cubicBezTo>
                  <a:cubicBezTo>
                    <a:pt x="205" y="81"/>
                    <a:pt x="211" y="79"/>
                    <a:pt x="214" y="75"/>
                  </a:cubicBezTo>
                  <a:cubicBezTo>
                    <a:pt x="218" y="71"/>
                    <a:pt x="225" y="67"/>
                    <a:pt x="222" y="71"/>
                  </a:cubicBezTo>
                  <a:cubicBezTo>
                    <a:pt x="218" y="75"/>
                    <a:pt x="216" y="78"/>
                    <a:pt x="216" y="78"/>
                  </a:cubicBezTo>
                  <a:cubicBezTo>
                    <a:pt x="220" y="77"/>
                    <a:pt x="220" y="77"/>
                    <a:pt x="220" y="77"/>
                  </a:cubicBezTo>
                  <a:cubicBezTo>
                    <a:pt x="230" y="65"/>
                    <a:pt x="230" y="65"/>
                    <a:pt x="230" y="65"/>
                  </a:cubicBezTo>
                  <a:cubicBezTo>
                    <a:pt x="230" y="65"/>
                    <a:pt x="230" y="63"/>
                    <a:pt x="231" y="62"/>
                  </a:cubicBezTo>
                  <a:cubicBezTo>
                    <a:pt x="231" y="61"/>
                    <a:pt x="234" y="60"/>
                    <a:pt x="235" y="59"/>
                  </a:cubicBezTo>
                  <a:close/>
                </a:path>
              </a:pathLst>
            </a:custGeom>
            <a:solidFill>
              <a:srgbClr val="509BDF"/>
            </a:solidFill>
            <a:ln w="9525">
              <a:noFill/>
              <a:miter lim="800000"/>
            </a:ln>
          </p:spPr>
          <p:txBody>
            <a:bodyPr/>
            <a:lstStyle/>
            <a:p>
              <a:endParaRPr lang="id-ID" altLang="zh-CN">
                <a:sym typeface="Arial" panose="020B0604020202020204" pitchFamily="34" charset="0"/>
              </a:endParaRPr>
            </a:p>
          </p:txBody>
        </p:sp>
        <p:sp>
          <p:nvSpPr>
            <p:cNvPr id="161841" name="Freeform 46"/>
            <p:cNvSpPr/>
            <p:nvPr/>
          </p:nvSpPr>
          <p:spPr bwMode="auto">
            <a:xfrm>
              <a:off x="4086" y="1219"/>
              <a:ext cx="717" cy="435"/>
            </a:xfrm>
            <a:custGeom>
              <a:avLst/>
              <a:gdLst>
                <a:gd name="T0" fmla="*/ 996 w 419"/>
                <a:gd name="T1" fmla="*/ 168 h 254"/>
                <a:gd name="T2" fmla="*/ 922 w 419"/>
                <a:gd name="T3" fmla="*/ 149 h 254"/>
                <a:gd name="T4" fmla="*/ 881 w 419"/>
                <a:gd name="T5" fmla="*/ 144 h 254"/>
                <a:gd name="T6" fmla="*/ 893 w 419"/>
                <a:gd name="T7" fmla="*/ 108 h 254"/>
                <a:gd name="T8" fmla="*/ 852 w 419"/>
                <a:gd name="T9" fmla="*/ 118 h 254"/>
                <a:gd name="T10" fmla="*/ 761 w 419"/>
                <a:gd name="T11" fmla="*/ 98 h 254"/>
                <a:gd name="T12" fmla="*/ 671 w 419"/>
                <a:gd name="T13" fmla="*/ 77 h 254"/>
                <a:gd name="T14" fmla="*/ 642 w 419"/>
                <a:gd name="T15" fmla="*/ 58 h 254"/>
                <a:gd name="T16" fmla="*/ 623 w 419"/>
                <a:gd name="T17" fmla="*/ 53 h 254"/>
                <a:gd name="T18" fmla="*/ 383 w 419"/>
                <a:gd name="T19" fmla="*/ 24 h 254"/>
                <a:gd name="T20" fmla="*/ 390 w 419"/>
                <a:gd name="T21" fmla="*/ 26 h 254"/>
                <a:gd name="T22" fmla="*/ 354 w 419"/>
                <a:gd name="T23" fmla="*/ 53 h 254"/>
                <a:gd name="T24" fmla="*/ 351 w 419"/>
                <a:gd name="T25" fmla="*/ 62 h 254"/>
                <a:gd name="T26" fmla="*/ 354 w 419"/>
                <a:gd name="T27" fmla="*/ 67 h 254"/>
                <a:gd name="T28" fmla="*/ 342 w 419"/>
                <a:gd name="T29" fmla="*/ 82 h 254"/>
                <a:gd name="T30" fmla="*/ 346 w 419"/>
                <a:gd name="T31" fmla="*/ 103 h 254"/>
                <a:gd name="T32" fmla="*/ 337 w 419"/>
                <a:gd name="T33" fmla="*/ 115 h 254"/>
                <a:gd name="T34" fmla="*/ 334 w 419"/>
                <a:gd name="T35" fmla="*/ 128 h 254"/>
                <a:gd name="T36" fmla="*/ 330 w 419"/>
                <a:gd name="T37" fmla="*/ 135 h 254"/>
                <a:gd name="T38" fmla="*/ 329 w 419"/>
                <a:gd name="T39" fmla="*/ 152 h 254"/>
                <a:gd name="T40" fmla="*/ 322 w 419"/>
                <a:gd name="T41" fmla="*/ 188 h 254"/>
                <a:gd name="T42" fmla="*/ 276 w 419"/>
                <a:gd name="T43" fmla="*/ 272 h 254"/>
                <a:gd name="T44" fmla="*/ 269 w 419"/>
                <a:gd name="T45" fmla="*/ 296 h 254"/>
                <a:gd name="T46" fmla="*/ 219 w 419"/>
                <a:gd name="T47" fmla="*/ 366 h 254"/>
                <a:gd name="T48" fmla="*/ 164 w 419"/>
                <a:gd name="T49" fmla="*/ 449 h 254"/>
                <a:gd name="T50" fmla="*/ 0 w 419"/>
                <a:gd name="T51" fmla="*/ 707 h 254"/>
                <a:gd name="T52" fmla="*/ 683 w 419"/>
                <a:gd name="T53" fmla="*/ 728 h 254"/>
                <a:gd name="T54" fmla="*/ 684 w 419"/>
                <a:gd name="T55" fmla="*/ 699 h 254"/>
                <a:gd name="T56" fmla="*/ 671 w 419"/>
                <a:gd name="T57" fmla="*/ 663 h 254"/>
                <a:gd name="T58" fmla="*/ 614 w 419"/>
                <a:gd name="T59" fmla="*/ 617 h 254"/>
                <a:gd name="T60" fmla="*/ 585 w 419"/>
                <a:gd name="T61" fmla="*/ 581 h 254"/>
                <a:gd name="T62" fmla="*/ 621 w 419"/>
                <a:gd name="T63" fmla="*/ 526 h 254"/>
                <a:gd name="T64" fmla="*/ 659 w 419"/>
                <a:gd name="T65" fmla="*/ 449 h 254"/>
                <a:gd name="T66" fmla="*/ 750 w 419"/>
                <a:gd name="T67" fmla="*/ 423 h 254"/>
                <a:gd name="T68" fmla="*/ 815 w 419"/>
                <a:gd name="T69" fmla="*/ 349 h 254"/>
                <a:gd name="T70" fmla="*/ 873 w 419"/>
                <a:gd name="T71" fmla="*/ 301 h 254"/>
                <a:gd name="T72" fmla="*/ 1051 w 419"/>
                <a:gd name="T73" fmla="*/ 229 h 254"/>
                <a:gd name="T74" fmla="*/ 1227 w 419"/>
                <a:gd name="T75" fmla="*/ 182 h 2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19"/>
                <a:gd name="T115" fmla="*/ 0 h 254"/>
                <a:gd name="T116" fmla="*/ 419 w 419"/>
                <a:gd name="T117" fmla="*/ 254 h 2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19" h="254">
                  <a:moveTo>
                    <a:pt x="397" y="56"/>
                  </a:moveTo>
                  <a:cubicBezTo>
                    <a:pt x="378" y="56"/>
                    <a:pt x="365" y="62"/>
                    <a:pt x="340" y="57"/>
                  </a:cubicBezTo>
                  <a:cubicBezTo>
                    <a:pt x="340" y="57"/>
                    <a:pt x="337" y="59"/>
                    <a:pt x="332" y="57"/>
                  </a:cubicBezTo>
                  <a:cubicBezTo>
                    <a:pt x="328" y="54"/>
                    <a:pt x="320" y="49"/>
                    <a:pt x="315" y="51"/>
                  </a:cubicBezTo>
                  <a:cubicBezTo>
                    <a:pt x="310" y="54"/>
                    <a:pt x="309" y="52"/>
                    <a:pt x="308" y="50"/>
                  </a:cubicBezTo>
                  <a:cubicBezTo>
                    <a:pt x="308" y="49"/>
                    <a:pt x="305" y="48"/>
                    <a:pt x="301" y="49"/>
                  </a:cubicBezTo>
                  <a:cubicBezTo>
                    <a:pt x="297" y="49"/>
                    <a:pt x="296" y="47"/>
                    <a:pt x="301" y="46"/>
                  </a:cubicBezTo>
                  <a:cubicBezTo>
                    <a:pt x="307" y="44"/>
                    <a:pt x="308" y="41"/>
                    <a:pt x="305" y="37"/>
                  </a:cubicBezTo>
                  <a:cubicBezTo>
                    <a:pt x="303" y="34"/>
                    <a:pt x="300" y="35"/>
                    <a:pt x="300" y="38"/>
                  </a:cubicBezTo>
                  <a:cubicBezTo>
                    <a:pt x="300" y="38"/>
                    <a:pt x="293" y="39"/>
                    <a:pt x="291" y="40"/>
                  </a:cubicBezTo>
                  <a:cubicBezTo>
                    <a:pt x="289" y="41"/>
                    <a:pt x="287" y="40"/>
                    <a:pt x="287" y="40"/>
                  </a:cubicBezTo>
                  <a:cubicBezTo>
                    <a:pt x="287" y="40"/>
                    <a:pt x="277" y="34"/>
                    <a:pt x="260" y="33"/>
                  </a:cubicBezTo>
                  <a:cubicBezTo>
                    <a:pt x="260" y="33"/>
                    <a:pt x="254" y="29"/>
                    <a:pt x="247" y="29"/>
                  </a:cubicBezTo>
                  <a:cubicBezTo>
                    <a:pt x="240" y="29"/>
                    <a:pt x="232" y="29"/>
                    <a:pt x="229" y="26"/>
                  </a:cubicBezTo>
                  <a:cubicBezTo>
                    <a:pt x="225" y="23"/>
                    <a:pt x="224" y="21"/>
                    <a:pt x="224" y="21"/>
                  </a:cubicBezTo>
                  <a:cubicBezTo>
                    <a:pt x="223" y="20"/>
                    <a:pt x="219" y="20"/>
                    <a:pt x="219" y="20"/>
                  </a:cubicBezTo>
                  <a:cubicBezTo>
                    <a:pt x="219" y="20"/>
                    <a:pt x="220" y="16"/>
                    <a:pt x="218" y="15"/>
                  </a:cubicBezTo>
                  <a:cubicBezTo>
                    <a:pt x="213" y="18"/>
                    <a:pt x="213" y="18"/>
                    <a:pt x="213" y="18"/>
                  </a:cubicBezTo>
                  <a:cubicBezTo>
                    <a:pt x="213" y="18"/>
                    <a:pt x="210" y="16"/>
                    <a:pt x="209" y="11"/>
                  </a:cubicBezTo>
                  <a:cubicBezTo>
                    <a:pt x="131" y="8"/>
                    <a:pt x="131" y="8"/>
                    <a:pt x="131" y="8"/>
                  </a:cubicBezTo>
                  <a:cubicBezTo>
                    <a:pt x="131" y="8"/>
                    <a:pt x="92" y="5"/>
                    <a:pt x="43" y="0"/>
                  </a:cubicBezTo>
                  <a:cubicBezTo>
                    <a:pt x="86" y="5"/>
                    <a:pt x="123" y="9"/>
                    <a:pt x="133" y="9"/>
                  </a:cubicBezTo>
                  <a:cubicBezTo>
                    <a:pt x="133" y="9"/>
                    <a:pt x="130" y="13"/>
                    <a:pt x="125" y="16"/>
                  </a:cubicBezTo>
                  <a:cubicBezTo>
                    <a:pt x="124" y="17"/>
                    <a:pt x="123" y="18"/>
                    <a:pt x="121" y="18"/>
                  </a:cubicBezTo>
                  <a:cubicBezTo>
                    <a:pt x="121" y="18"/>
                    <a:pt x="121" y="18"/>
                    <a:pt x="121" y="18"/>
                  </a:cubicBezTo>
                  <a:cubicBezTo>
                    <a:pt x="119" y="20"/>
                    <a:pt x="119" y="20"/>
                    <a:pt x="120" y="21"/>
                  </a:cubicBezTo>
                  <a:cubicBezTo>
                    <a:pt x="121" y="21"/>
                    <a:pt x="121" y="22"/>
                    <a:pt x="122" y="22"/>
                  </a:cubicBezTo>
                  <a:cubicBezTo>
                    <a:pt x="122" y="22"/>
                    <a:pt x="121" y="23"/>
                    <a:pt x="121" y="23"/>
                  </a:cubicBezTo>
                  <a:cubicBezTo>
                    <a:pt x="121" y="24"/>
                    <a:pt x="120" y="24"/>
                    <a:pt x="120" y="25"/>
                  </a:cubicBezTo>
                  <a:cubicBezTo>
                    <a:pt x="119" y="26"/>
                    <a:pt x="117" y="28"/>
                    <a:pt x="117" y="28"/>
                  </a:cubicBezTo>
                  <a:cubicBezTo>
                    <a:pt x="117" y="29"/>
                    <a:pt x="117" y="29"/>
                    <a:pt x="117" y="29"/>
                  </a:cubicBezTo>
                  <a:cubicBezTo>
                    <a:pt x="118" y="30"/>
                    <a:pt x="120" y="33"/>
                    <a:pt x="118" y="35"/>
                  </a:cubicBezTo>
                  <a:cubicBezTo>
                    <a:pt x="118" y="36"/>
                    <a:pt x="117" y="37"/>
                    <a:pt x="116" y="38"/>
                  </a:cubicBezTo>
                  <a:cubicBezTo>
                    <a:pt x="116" y="38"/>
                    <a:pt x="115" y="38"/>
                    <a:pt x="115" y="39"/>
                  </a:cubicBezTo>
                  <a:cubicBezTo>
                    <a:pt x="113" y="41"/>
                    <a:pt x="113" y="41"/>
                    <a:pt x="113" y="42"/>
                  </a:cubicBezTo>
                  <a:cubicBezTo>
                    <a:pt x="113" y="42"/>
                    <a:pt x="114" y="43"/>
                    <a:pt x="114" y="44"/>
                  </a:cubicBezTo>
                  <a:cubicBezTo>
                    <a:pt x="114" y="44"/>
                    <a:pt x="114" y="45"/>
                    <a:pt x="113" y="45"/>
                  </a:cubicBezTo>
                  <a:cubicBezTo>
                    <a:pt x="113" y="45"/>
                    <a:pt x="113" y="46"/>
                    <a:pt x="113" y="46"/>
                  </a:cubicBezTo>
                  <a:cubicBezTo>
                    <a:pt x="114" y="46"/>
                    <a:pt x="116" y="46"/>
                    <a:pt x="116" y="47"/>
                  </a:cubicBezTo>
                  <a:cubicBezTo>
                    <a:pt x="115" y="49"/>
                    <a:pt x="112" y="52"/>
                    <a:pt x="112" y="52"/>
                  </a:cubicBezTo>
                  <a:cubicBezTo>
                    <a:pt x="112" y="52"/>
                    <a:pt x="112" y="53"/>
                    <a:pt x="112" y="55"/>
                  </a:cubicBezTo>
                  <a:cubicBezTo>
                    <a:pt x="112" y="58"/>
                    <a:pt x="111" y="61"/>
                    <a:pt x="110" y="64"/>
                  </a:cubicBezTo>
                  <a:cubicBezTo>
                    <a:pt x="107" y="67"/>
                    <a:pt x="99" y="83"/>
                    <a:pt x="96" y="87"/>
                  </a:cubicBezTo>
                  <a:cubicBezTo>
                    <a:pt x="96" y="89"/>
                    <a:pt x="95" y="91"/>
                    <a:pt x="94" y="93"/>
                  </a:cubicBezTo>
                  <a:cubicBezTo>
                    <a:pt x="93" y="96"/>
                    <a:pt x="93" y="98"/>
                    <a:pt x="92" y="100"/>
                  </a:cubicBezTo>
                  <a:cubicBezTo>
                    <a:pt x="92" y="100"/>
                    <a:pt x="92" y="100"/>
                    <a:pt x="92" y="101"/>
                  </a:cubicBezTo>
                  <a:cubicBezTo>
                    <a:pt x="92" y="106"/>
                    <a:pt x="86" y="111"/>
                    <a:pt x="83" y="115"/>
                  </a:cubicBezTo>
                  <a:cubicBezTo>
                    <a:pt x="82" y="117"/>
                    <a:pt x="78" y="121"/>
                    <a:pt x="75" y="125"/>
                  </a:cubicBezTo>
                  <a:cubicBezTo>
                    <a:pt x="72" y="129"/>
                    <a:pt x="70" y="132"/>
                    <a:pt x="69" y="135"/>
                  </a:cubicBezTo>
                  <a:cubicBezTo>
                    <a:pt x="70" y="139"/>
                    <a:pt x="61" y="148"/>
                    <a:pt x="56" y="153"/>
                  </a:cubicBezTo>
                  <a:cubicBezTo>
                    <a:pt x="52" y="158"/>
                    <a:pt x="54" y="163"/>
                    <a:pt x="54" y="163"/>
                  </a:cubicBezTo>
                  <a:cubicBezTo>
                    <a:pt x="0" y="241"/>
                    <a:pt x="0" y="241"/>
                    <a:pt x="0" y="241"/>
                  </a:cubicBezTo>
                  <a:cubicBezTo>
                    <a:pt x="231" y="254"/>
                    <a:pt x="231" y="254"/>
                    <a:pt x="231" y="254"/>
                  </a:cubicBezTo>
                  <a:cubicBezTo>
                    <a:pt x="231" y="254"/>
                    <a:pt x="234" y="250"/>
                    <a:pt x="233" y="248"/>
                  </a:cubicBezTo>
                  <a:cubicBezTo>
                    <a:pt x="232" y="247"/>
                    <a:pt x="233" y="246"/>
                    <a:pt x="235" y="244"/>
                  </a:cubicBezTo>
                  <a:cubicBezTo>
                    <a:pt x="237" y="242"/>
                    <a:pt x="241" y="239"/>
                    <a:pt x="234" y="238"/>
                  </a:cubicBezTo>
                  <a:cubicBezTo>
                    <a:pt x="228" y="236"/>
                    <a:pt x="232" y="234"/>
                    <a:pt x="233" y="233"/>
                  </a:cubicBezTo>
                  <a:cubicBezTo>
                    <a:pt x="234" y="231"/>
                    <a:pt x="236" y="229"/>
                    <a:pt x="229" y="226"/>
                  </a:cubicBezTo>
                  <a:cubicBezTo>
                    <a:pt x="222" y="224"/>
                    <a:pt x="220" y="223"/>
                    <a:pt x="220" y="220"/>
                  </a:cubicBezTo>
                  <a:cubicBezTo>
                    <a:pt x="221" y="217"/>
                    <a:pt x="220" y="210"/>
                    <a:pt x="210" y="210"/>
                  </a:cubicBezTo>
                  <a:cubicBezTo>
                    <a:pt x="200" y="210"/>
                    <a:pt x="203" y="208"/>
                    <a:pt x="203" y="204"/>
                  </a:cubicBezTo>
                  <a:cubicBezTo>
                    <a:pt x="202" y="201"/>
                    <a:pt x="202" y="199"/>
                    <a:pt x="200" y="198"/>
                  </a:cubicBezTo>
                  <a:cubicBezTo>
                    <a:pt x="198" y="198"/>
                    <a:pt x="197" y="194"/>
                    <a:pt x="199" y="190"/>
                  </a:cubicBezTo>
                  <a:cubicBezTo>
                    <a:pt x="202" y="186"/>
                    <a:pt x="206" y="182"/>
                    <a:pt x="212" y="179"/>
                  </a:cubicBezTo>
                  <a:cubicBezTo>
                    <a:pt x="217" y="176"/>
                    <a:pt x="219" y="171"/>
                    <a:pt x="218" y="169"/>
                  </a:cubicBezTo>
                  <a:cubicBezTo>
                    <a:pt x="217" y="167"/>
                    <a:pt x="225" y="159"/>
                    <a:pt x="225" y="153"/>
                  </a:cubicBezTo>
                  <a:cubicBezTo>
                    <a:pt x="225" y="153"/>
                    <a:pt x="234" y="154"/>
                    <a:pt x="242" y="150"/>
                  </a:cubicBezTo>
                  <a:cubicBezTo>
                    <a:pt x="250" y="147"/>
                    <a:pt x="256" y="144"/>
                    <a:pt x="256" y="144"/>
                  </a:cubicBezTo>
                  <a:cubicBezTo>
                    <a:pt x="274" y="119"/>
                    <a:pt x="274" y="119"/>
                    <a:pt x="274" y="119"/>
                  </a:cubicBezTo>
                  <a:cubicBezTo>
                    <a:pt x="278" y="119"/>
                    <a:pt x="278" y="119"/>
                    <a:pt x="278" y="119"/>
                  </a:cubicBezTo>
                  <a:cubicBezTo>
                    <a:pt x="278" y="119"/>
                    <a:pt x="277" y="119"/>
                    <a:pt x="282" y="115"/>
                  </a:cubicBezTo>
                  <a:cubicBezTo>
                    <a:pt x="287" y="111"/>
                    <a:pt x="287" y="106"/>
                    <a:pt x="298" y="103"/>
                  </a:cubicBezTo>
                  <a:cubicBezTo>
                    <a:pt x="310" y="100"/>
                    <a:pt x="320" y="98"/>
                    <a:pt x="326" y="93"/>
                  </a:cubicBezTo>
                  <a:cubicBezTo>
                    <a:pt x="333" y="88"/>
                    <a:pt x="345" y="83"/>
                    <a:pt x="359" y="78"/>
                  </a:cubicBezTo>
                  <a:cubicBezTo>
                    <a:pt x="372" y="74"/>
                    <a:pt x="376" y="71"/>
                    <a:pt x="393" y="69"/>
                  </a:cubicBezTo>
                  <a:cubicBezTo>
                    <a:pt x="410" y="66"/>
                    <a:pt x="417" y="66"/>
                    <a:pt x="419" y="62"/>
                  </a:cubicBezTo>
                  <a:cubicBezTo>
                    <a:pt x="419" y="62"/>
                    <a:pt x="417" y="57"/>
                    <a:pt x="397" y="56"/>
                  </a:cubicBezTo>
                  <a:close/>
                </a:path>
              </a:pathLst>
            </a:custGeom>
            <a:solidFill>
              <a:srgbClr val="509BDF"/>
            </a:solidFill>
            <a:ln w="9525">
              <a:noFill/>
              <a:miter lim="800000"/>
            </a:ln>
          </p:spPr>
          <p:txBody>
            <a:bodyPr/>
            <a:lstStyle/>
            <a:p>
              <a:endParaRPr lang="id-ID" altLang="zh-CN">
                <a:sym typeface="Arial" panose="020B0604020202020204" pitchFamily="34" charset="0"/>
              </a:endParaRPr>
            </a:p>
          </p:txBody>
        </p:sp>
        <p:sp>
          <p:nvSpPr>
            <p:cNvPr id="161842" name="Freeform 47"/>
            <p:cNvSpPr/>
            <p:nvPr/>
          </p:nvSpPr>
          <p:spPr bwMode="auto">
            <a:xfrm>
              <a:off x="2965" y="1032"/>
              <a:ext cx="893" cy="439"/>
            </a:xfrm>
            <a:custGeom>
              <a:avLst/>
              <a:gdLst>
                <a:gd name="T0" fmla="*/ 152 w 522"/>
                <a:gd name="T1" fmla="*/ 0 h 256"/>
                <a:gd name="T2" fmla="*/ 248 w 522"/>
                <a:gd name="T3" fmla="*/ 24 h 256"/>
                <a:gd name="T4" fmla="*/ 198 w 522"/>
                <a:gd name="T5" fmla="*/ 67 h 256"/>
                <a:gd name="T6" fmla="*/ 198 w 522"/>
                <a:gd name="T7" fmla="*/ 67 h 256"/>
                <a:gd name="T8" fmla="*/ 147 w 522"/>
                <a:gd name="T9" fmla="*/ 115 h 256"/>
                <a:gd name="T10" fmla="*/ 137 w 522"/>
                <a:gd name="T11" fmla="*/ 132 h 256"/>
                <a:gd name="T12" fmla="*/ 144 w 522"/>
                <a:gd name="T13" fmla="*/ 177 h 256"/>
                <a:gd name="T14" fmla="*/ 156 w 522"/>
                <a:gd name="T15" fmla="*/ 194 h 256"/>
                <a:gd name="T16" fmla="*/ 157 w 522"/>
                <a:gd name="T17" fmla="*/ 223 h 256"/>
                <a:gd name="T18" fmla="*/ 157 w 522"/>
                <a:gd name="T19" fmla="*/ 230 h 256"/>
                <a:gd name="T20" fmla="*/ 135 w 522"/>
                <a:gd name="T21" fmla="*/ 273 h 256"/>
                <a:gd name="T22" fmla="*/ 140 w 522"/>
                <a:gd name="T23" fmla="*/ 297 h 256"/>
                <a:gd name="T24" fmla="*/ 132 w 522"/>
                <a:gd name="T25" fmla="*/ 305 h 256"/>
                <a:gd name="T26" fmla="*/ 108 w 522"/>
                <a:gd name="T27" fmla="*/ 370 h 256"/>
                <a:gd name="T28" fmla="*/ 44 w 522"/>
                <a:gd name="T29" fmla="*/ 406 h 256"/>
                <a:gd name="T30" fmla="*/ 26 w 522"/>
                <a:gd name="T31" fmla="*/ 429 h 256"/>
                <a:gd name="T32" fmla="*/ 17 w 522"/>
                <a:gd name="T33" fmla="*/ 439 h 256"/>
                <a:gd name="T34" fmla="*/ 24 w 522"/>
                <a:gd name="T35" fmla="*/ 453 h 256"/>
                <a:gd name="T36" fmla="*/ 56 w 522"/>
                <a:gd name="T37" fmla="*/ 448 h 256"/>
                <a:gd name="T38" fmla="*/ 33 w 522"/>
                <a:gd name="T39" fmla="*/ 477 h 256"/>
                <a:gd name="T40" fmla="*/ 9 w 522"/>
                <a:gd name="T41" fmla="*/ 538 h 256"/>
                <a:gd name="T42" fmla="*/ 12 w 522"/>
                <a:gd name="T43" fmla="*/ 550 h 256"/>
                <a:gd name="T44" fmla="*/ 17 w 522"/>
                <a:gd name="T45" fmla="*/ 580 h 256"/>
                <a:gd name="T46" fmla="*/ 15 w 522"/>
                <a:gd name="T47" fmla="*/ 585 h 256"/>
                <a:gd name="T48" fmla="*/ 12 w 522"/>
                <a:gd name="T49" fmla="*/ 604 h 256"/>
                <a:gd name="T50" fmla="*/ 24 w 522"/>
                <a:gd name="T51" fmla="*/ 621 h 256"/>
                <a:gd name="T52" fmla="*/ 116 w 522"/>
                <a:gd name="T53" fmla="*/ 638 h 256"/>
                <a:gd name="T54" fmla="*/ 132 w 522"/>
                <a:gd name="T55" fmla="*/ 650 h 256"/>
                <a:gd name="T56" fmla="*/ 164 w 522"/>
                <a:gd name="T57" fmla="*/ 658 h 256"/>
                <a:gd name="T58" fmla="*/ 202 w 522"/>
                <a:gd name="T59" fmla="*/ 658 h 256"/>
                <a:gd name="T60" fmla="*/ 202 w 522"/>
                <a:gd name="T61" fmla="*/ 671 h 256"/>
                <a:gd name="T62" fmla="*/ 202 w 522"/>
                <a:gd name="T63" fmla="*/ 674 h 256"/>
                <a:gd name="T64" fmla="*/ 205 w 522"/>
                <a:gd name="T65" fmla="*/ 676 h 256"/>
                <a:gd name="T66" fmla="*/ 207 w 522"/>
                <a:gd name="T67" fmla="*/ 679 h 256"/>
                <a:gd name="T68" fmla="*/ 210 w 522"/>
                <a:gd name="T69" fmla="*/ 679 h 256"/>
                <a:gd name="T70" fmla="*/ 308 w 522"/>
                <a:gd name="T71" fmla="*/ 617 h 256"/>
                <a:gd name="T72" fmla="*/ 1107 w 522"/>
                <a:gd name="T73" fmla="*/ 753 h 256"/>
                <a:gd name="T74" fmla="*/ 1107 w 522"/>
                <a:gd name="T75" fmla="*/ 753 h 256"/>
                <a:gd name="T76" fmla="*/ 1211 w 522"/>
                <a:gd name="T77" fmla="*/ 633 h 256"/>
                <a:gd name="T78" fmla="*/ 1211 w 522"/>
                <a:gd name="T79" fmla="*/ 633 h 256"/>
                <a:gd name="T80" fmla="*/ 1211 w 522"/>
                <a:gd name="T81" fmla="*/ 633 h 256"/>
                <a:gd name="T82" fmla="*/ 248 w 522"/>
                <a:gd name="T83" fmla="*/ 24 h 2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2"/>
                <a:gd name="T127" fmla="*/ 0 h 256"/>
                <a:gd name="T128" fmla="*/ 522 w 522"/>
                <a:gd name="T129" fmla="*/ 256 h 2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2" h="256">
                  <a:moveTo>
                    <a:pt x="85" y="8"/>
                  </a:moveTo>
                  <a:cubicBezTo>
                    <a:pt x="52" y="0"/>
                    <a:pt x="52" y="0"/>
                    <a:pt x="52" y="0"/>
                  </a:cubicBezTo>
                  <a:cubicBezTo>
                    <a:pt x="61" y="3"/>
                    <a:pt x="61" y="3"/>
                    <a:pt x="61" y="3"/>
                  </a:cubicBezTo>
                  <a:cubicBezTo>
                    <a:pt x="85" y="8"/>
                    <a:pt x="85" y="8"/>
                    <a:pt x="85" y="8"/>
                  </a:cubicBezTo>
                  <a:cubicBezTo>
                    <a:pt x="85" y="8"/>
                    <a:pt x="73" y="17"/>
                    <a:pt x="69" y="22"/>
                  </a:cubicBezTo>
                  <a:cubicBezTo>
                    <a:pt x="68" y="22"/>
                    <a:pt x="68" y="22"/>
                    <a:pt x="68" y="23"/>
                  </a:cubicBezTo>
                  <a:cubicBezTo>
                    <a:pt x="74" y="16"/>
                    <a:pt x="84" y="9"/>
                    <a:pt x="84" y="9"/>
                  </a:cubicBezTo>
                  <a:cubicBezTo>
                    <a:pt x="84" y="9"/>
                    <a:pt x="74" y="16"/>
                    <a:pt x="68" y="23"/>
                  </a:cubicBezTo>
                  <a:cubicBezTo>
                    <a:pt x="66" y="25"/>
                    <a:pt x="64" y="27"/>
                    <a:pt x="62" y="29"/>
                  </a:cubicBezTo>
                  <a:cubicBezTo>
                    <a:pt x="59" y="33"/>
                    <a:pt x="52" y="37"/>
                    <a:pt x="50" y="39"/>
                  </a:cubicBezTo>
                  <a:cubicBezTo>
                    <a:pt x="49" y="39"/>
                    <a:pt x="48" y="40"/>
                    <a:pt x="48" y="41"/>
                  </a:cubicBezTo>
                  <a:cubicBezTo>
                    <a:pt x="47" y="42"/>
                    <a:pt x="47" y="43"/>
                    <a:pt x="47" y="45"/>
                  </a:cubicBezTo>
                  <a:cubicBezTo>
                    <a:pt x="48" y="48"/>
                    <a:pt x="49" y="52"/>
                    <a:pt x="49" y="56"/>
                  </a:cubicBezTo>
                  <a:cubicBezTo>
                    <a:pt x="49" y="58"/>
                    <a:pt x="49" y="59"/>
                    <a:pt x="49" y="60"/>
                  </a:cubicBezTo>
                  <a:cubicBezTo>
                    <a:pt x="49" y="62"/>
                    <a:pt x="49" y="63"/>
                    <a:pt x="49" y="63"/>
                  </a:cubicBezTo>
                  <a:cubicBezTo>
                    <a:pt x="49" y="63"/>
                    <a:pt x="50" y="66"/>
                    <a:pt x="53" y="66"/>
                  </a:cubicBezTo>
                  <a:cubicBezTo>
                    <a:pt x="53" y="66"/>
                    <a:pt x="46" y="72"/>
                    <a:pt x="48" y="73"/>
                  </a:cubicBezTo>
                  <a:cubicBezTo>
                    <a:pt x="50" y="74"/>
                    <a:pt x="55" y="74"/>
                    <a:pt x="54" y="76"/>
                  </a:cubicBezTo>
                  <a:cubicBezTo>
                    <a:pt x="54" y="77"/>
                    <a:pt x="54" y="77"/>
                    <a:pt x="54" y="78"/>
                  </a:cubicBezTo>
                  <a:cubicBezTo>
                    <a:pt x="54" y="78"/>
                    <a:pt x="54" y="78"/>
                    <a:pt x="54" y="78"/>
                  </a:cubicBezTo>
                  <a:cubicBezTo>
                    <a:pt x="54" y="80"/>
                    <a:pt x="54" y="82"/>
                    <a:pt x="52" y="84"/>
                  </a:cubicBezTo>
                  <a:cubicBezTo>
                    <a:pt x="50" y="86"/>
                    <a:pt x="46" y="90"/>
                    <a:pt x="46" y="93"/>
                  </a:cubicBezTo>
                  <a:cubicBezTo>
                    <a:pt x="46" y="93"/>
                    <a:pt x="46" y="93"/>
                    <a:pt x="46" y="93"/>
                  </a:cubicBezTo>
                  <a:cubicBezTo>
                    <a:pt x="46" y="97"/>
                    <a:pt x="49" y="98"/>
                    <a:pt x="48" y="101"/>
                  </a:cubicBezTo>
                  <a:cubicBezTo>
                    <a:pt x="48" y="102"/>
                    <a:pt x="47" y="103"/>
                    <a:pt x="46" y="104"/>
                  </a:cubicBezTo>
                  <a:cubicBezTo>
                    <a:pt x="45" y="104"/>
                    <a:pt x="45" y="104"/>
                    <a:pt x="45" y="104"/>
                  </a:cubicBezTo>
                  <a:cubicBezTo>
                    <a:pt x="43" y="107"/>
                    <a:pt x="40" y="110"/>
                    <a:pt x="41" y="114"/>
                  </a:cubicBezTo>
                  <a:cubicBezTo>
                    <a:pt x="42" y="116"/>
                    <a:pt x="44" y="121"/>
                    <a:pt x="37" y="126"/>
                  </a:cubicBezTo>
                  <a:cubicBezTo>
                    <a:pt x="35" y="128"/>
                    <a:pt x="33" y="129"/>
                    <a:pt x="31" y="130"/>
                  </a:cubicBezTo>
                  <a:cubicBezTo>
                    <a:pt x="21" y="134"/>
                    <a:pt x="21" y="131"/>
                    <a:pt x="15" y="138"/>
                  </a:cubicBezTo>
                  <a:cubicBezTo>
                    <a:pt x="13" y="141"/>
                    <a:pt x="12" y="143"/>
                    <a:pt x="11" y="144"/>
                  </a:cubicBezTo>
                  <a:cubicBezTo>
                    <a:pt x="10" y="145"/>
                    <a:pt x="10" y="146"/>
                    <a:pt x="9" y="146"/>
                  </a:cubicBezTo>
                  <a:cubicBezTo>
                    <a:pt x="9" y="147"/>
                    <a:pt x="8" y="147"/>
                    <a:pt x="7" y="148"/>
                  </a:cubicBezTo>
                  <a:cubicBezTo>
                    <a:pt x="7" y="148"/>
                    <a:pt x="6" y="149"/>
                    <a:pt x="6" y="149"/>
                  </a:cubicBezTo>
                  <a:cubicBezTo>
                    <a:pt x="2" y="152"/>
                    <a:pt x="0" y="153"/>
                    <a:pt x="2" y="154"/>
                  </a:cubicBezTo>
                  <a:cubicBezTo>
                    <a:pt x="3" y="155"/>
                    <a:pt x="4" y="156"/>
                    <a:pt x="8" y="154"/>
                  </a:cubicBezTo>
                  <a:cubicBezTo>
                    <a:pt x="10" y="154"/>
                    <a:pt x="14" y="152"/>
                    <a:pt x="16" y="152"/>
                  </a:cubicBezTo>
                  <a:cubicBezTo>
                    <a:pt x="18" y="151"/>
                    <a:pt x="19" y="151"/>
                    <a:pt x="19" y="152"/>
                  </a:cubicBezTo>
                  <a:cubicBezTo>
                    <a:pt x="19" y="153"/>
                    <a:pt x="18" y="154"/>
                    <a:pt x="17" y="155"/>
                  </a:cubicBezTo>
                  <a:cubicBezTo>
                    <a:pt x="14" y="159"/>
                    <a:pt x="12" y="160"/>
                    <a:pt x="11" y="162"/>
                  </a:cubicBezTo>
                  <a:cubicBezTo>
                    <a:pt x="11" y="162"/>
                    <a:pt x="11" y="162"/>
                    <a:pt x="11" y="163"/>
                  </a:cubicBezTo>
                  <a:cubicBezTo>
                    <a:pt x="12" y="166"/>
                    <a:pt x="6" y="179"/>
                    <a:pt x="3" y="183"/>
                  </a:cubicBezTo>
                  <a:cubicBezTo>
                    <a:pt x="3" y="183"/>
                    <a:pt x="3" y="185"/>
                    <a:pt x="3" y="186"/>
                  </a:cubicBezTo>
                  <a:cubicBezTo>
                    <a:pt x="3" y="187"/>
                    <a:pt x="3" y="187"/>
                    <a:pt x="4" y="187"/>
                  </a:cubicBezTo>
                  <a:cubicBezTo>
                    <a:pt x="5" y="189"/>
                    <a:pt x="6" y="191"/>
                    <a:pt x="7" y="193"/>
                  </a:cubicBezTo>
                  <a:cubicBezTo>
                    <a:pt x="7" y="194"/>
                    <a:pt x="7" y="196"/>
                    <a:pt x="6" y="197"/>
                  </a:cubicBezTo>
                  <a:cubicBezTo>
                    <a:pt x="6" y="197"/>
                    <a:pt x="6" y="198"/>
                    <a:pt x="5" y="198"/>
                  </a:cubicBezTo>
                  <a:cubicBezTo>
                    <a:pt x="5" y="198"/>
                    <a:pt x="5" y="198"/>
                    <a:pt x="5" y="199"/>
                  </a:cubicBezTo>
                  <a:cubicBezTo>
                    <a:pt x="5" y="199"/>
                    <a:pt x="5" y="199"/>
                    <a:pt x="5" y="199"/>
                  </a:cubicBezTo>
                  <a:cubicBezTo>
                    <a:pt x="4" y="200"/>
                    <a:pt x="4" y="203"/>
                    <a:pt x="4" y="205"/>
                  </a:cubicBezTo>
                  <a:cubicBezTo>
                    <a:pt x="5" y="207"/>
                    <a:pt x="6" y="208"/>
                    <a:pt x="6" y="208"/>
                  </a:cubicBezTo>
                  <a:cubicBezTo>
                    <a:pt x="6" y="208"/>
                    <a:pt x="7" y="210"/>
                    <a:pt x="8" y="211"/>
                  </a:cubicBezTo>
                  <a:cubicBezTo>
                    <a:pt x="12" y="215"/>
                    <a:pt x="17" y="218"/>
                    <a:pt x="25" y="218"/>
                  </a:cubicBezTo>
                  <a:cubicBezTo>
                    <a:pt x="32" y="218"/>
                    <a:pt x="37" y="217"/>
                    <a:pt x="40" y="217"/>
                  </a:cubicBezTo>
                  <a:cubicBezTo>
                    <a:pt x="40" y="216"/>
                    <a:pt x="45" y="218"/>
                    <a:pt x="44" y="219"/>
                  </a:cubicBezTo>
                  <a:cubicBezTo>
                    <a:pt x="44" y="219"/>
                    <a:pt x="44" y="220"/>
                    <a:pt x="45" y="221"/>
                  </a:cubicBezTo>
                  <a:cubicBezTo>
                    <a:pt x="45" y="221"/>
                    <a:pt x="45" y="221"/>
                    <a:pt x="46" y="221"/>
                  </a:cubicBezTo>
                  <a:cubicBezTo>
                    <a:pt x="50" y="222"/>
                    <a:pt x="56" y="222"/>
                    <a:pt x="56" y="224"/>
                  </a:cubicBezTo>
                  <a:cubicBezTo>
                    <a:pt x="56" y="224"/>
                    <a:pt x="64" y="221"/>
                    <a:pt x="67" y="223"/>
                  </a:cubicBezTo>
                  <a:cubicBezTo>
                    <a:pt x="68" y="223"/>
                    <a:pt x="68" y="223"/>
                    <a:pt x="69" y="224"/>
                  </a:cubicBezTo>
                  <a:cubicBezTo>
                    <a:pt x="70" y="225"/>
                    <a:pt x="70" y="226"/>
                    <a:pt x="69" y="228"/>
                  </a:cubicBezTo>
                  <a:cubicBezTo>
                    <a:pt x="69" y="228"/>
                    <a:pt x="69" y="228"/>
                    <a:pt x="69" y="228"/>
                  </a:cubicBezTo>
                  <a:cubicBezTo>
                    <a:pt x="69" y="228"/>
                    <a:pt x="69" y="228"/>
                    <a:pt x="69" y="228"/>
                  </a:cubicBezTo>
                  <a:cubicBezTo>
                    <a:pt x="69" y="229"/>
                    <a:pt x="69" y="229"/>
                    <a:pt x="69" y="229"/>
                  </a:cubicBezTo>
                  <a:cubicBezTo>
                    <a:pt x="69" y="229"/>
                    <a:pt x="69" y="229"/>
                    <a:pt x="69" y="229"/>
                  </a:cubicBezTo>
                  <a:cubicBezTo>
                    <a:pt x="69" y="230"/>
                    <a:pt x="70" y="230"/>
                    <a:pt x="70" y="230"/>
                  </a:cubicBezTo>
                  <a:cubicBezTo>
                    <a:pt x="71" y="230"/>
                    <a:pt x="71" y="230"/>
                    <a:pt x="71" y="231"/>
                  </a:cubicBezTo>
                  <a:cubicBezTo>
                    <a:pt x="71" y="231"/>
                    <a:pt x="71" y="231"/>
                    <a:pt x="71" y="231"/>
                  </a:cubicBezTo>
                  <a:cubicBezTo>
                    <a:pt x="71" y="231"/>
                    <a:pt x="71" y="231"/>
                    <a:pt x="72" y="231"/>
                  </a:cubicBezTo>
                  <a:cubicBezTo>
                    <a:pt x="72" y="231"/>
                    <a:pt x="72" y="231"/>
                    <a:pt x="72" y="231"/>
                  </a:cubicBezTo>
                  <a:cubicBezTo>
                    <a:pt x="83" y="231"/>
                    <a:pt x="83" y="231"/>
                    <a:pt x="83" y="231"/>
                  </a:cubicBezTo>
                  <a:cubicBezTo>
                    <a:pt x="105" y="210"/>
                    <a:pt x="105" y="210"/>
                    <a:pt x="105" y="210"/>
                  </a:cubicBezTo>
                  <a:cubicBezTo>
                    <a:pt x="375" y="256"/>
                    <a:pt x="375" y="256"/>
                    <a:pt x="375" y="256"/>
                  </a:cubicBezTo>
                  <a:cubicBezTo>
                    <a:pt x="375" y="256"/>
                    <a:pt x="376" y="256"/>
                    <a:pt x="378" y="256"/>
                  </a:cubicBezTo>
                  <a:cubicBezTo>
                    <a:pt x="378" y="256"/>
                    <a:pt x="378" y="256"/>
                    <a:pt x="378" y="256"/>
                  </a:cubicBezTo>
                  <a:cubicBezTo>
                    <a:pt x="378" y="256"/>
                    <a:pt x="378" y="256"/>
                    <a:pt x="378" y="256"/>
                  </a:cubicBezTo>
                  <a:cubicBezTo>
                    <a:pt x="379" y="256"/>
                    <a:pt x="380" y="255"/>
                    <a:pt x="381" y="253"/>
                  </a:cubicBezTo>
                  <a:cubicBezTo>
                    <a:pt x="382" y="252"/>
                    <a:pt x="396" y="236"/>
                    <a:pt x="414" y="215"/>
                  </a:cubicBezTo>
                  <a:cubicBezTo>
                    <a:pt x="414" y="215"/>
                    <a:pt x="414" y="215"/>
                    <a:pt x="414" y="215"/>
                  </a:cubicBezTo>
                  <a:cubicBezTo>
                    <a:pt x="414" y="215"/>
                    <a:pt x="414" y="215"/>
                    <a:pt x="414" y="215"/>
                  </a:cubicBezTo>
                  <a:cubicBezTo>
                    <a:pt x="455" y="167"/>
                    <a:pt x="521" y="91"/>
                    <a:pt x="521" y="91"/>
                  </a:cubicBezTo>
                  <a:cubicBezTo>
                    <a:pt x="521" y="91"/>
                    <a:pt x="455" y="167"/>
                    <a:pt x="414" y="215"/>
                  </a:cubicBezTo>
                  <a:cubicBezTo>
                    <a:pt x="522" y="90"/>
                    <a:pt x="522" y="90"/>
                    <a:pt x="522" y="90"/>
                  </a:cubicBezTo>
                  <a:cubicBezTo>
                    <a:pt x="522" y="90"/>
                    <a:pt x="223" y="44"/>
                    <a:pt x="85" y="8"/>
                  </a:cubicBez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43" name="Freeform 48"/>
            <p:cNvSpPr/>
            <p:nvPr/>
          </p:nvSpPr>
          <p:spPr bwMode="auto">
            <a:xfrm>
              <a:off x="3674" y="1186"/>
              <a:ext cx="640" cy="264"/>
            </a:xfrm>
            <a:custGeom>
              <a:avLst/>
              <a:gdLst>
                <a:gd name="T0" fmla="*/ 960 w 374"/>
                <a:gd name="T1" fmla="*/ 379 h 154"/>
                <a:gd name="T2" fmla="*/ 975 w 374"/>
                <a:gd name="T3" fmla="*/ 350 h 154"/>
                <a:gd name="T4" fmla="*/ 981 w 374"/>
                <a:gd name="T5" fmla="*/ 329 h 154"/>
                <a:gd name="T6" fmla="*/ 981 w 374"/>
                <a:gd name="T7" fmla="*/ 329 h 154"/>
                <a:gd name="T8" fmla="*/ 1028 w 374"/>
                <a:gd name="T9" fmla="*/ 242 h 154"/>
                <a:gd name="T10" fmla="*/ 1034 w 374"/>
                <a:gd name="T11" fmla="*/ 218 h 154"/>
                <a:gd name="T12" fmla="*/ 1034 w 374"/>
                <a:gd name="T13" fmla="*/ 209 h 154"/>
                <a:gd name="T14" fmla="*/ 1042 w 374"/>
                <a:gd name="T15" fmla="*/ 194 h 154"/>
                <a:gd name="T16" fmla="*/ 1037 w 374"/>
                <a:gd name="T17" fmla="*/ 190 h 154"/>
                <a:gd name="T18" fmla="*/ 1037 w 374"/>
                <a:gd name="T19" fmla="*/ 189 h 154"/>
                <a:gd name="T20" fmla="*/ 1037 w 374"/>
                <a:gd name="T21" fmla="*/ 189 h 154"/>
                <a:gd name="T22" fmla="*/ 1039 w 374"/>
                <a:gd name="T23" fmla="*/ 185 h 154"/>
                <a:gd name="T24" fmla="*/ 1039 w 374"/>
                <a:gd name="T25" fmla="*/ 185 h 154"/>
                <a:gd name="T26" fmla="*/ 1039 w 374"/>
                <a:gd name="T27" fmla="*/ 182 h 154"/>
                <a:gd name="T28" fmla="*/ 1037 w 374"/>
                <a:gd name="T29" fmla="*/ 180 h 154"/>
                <a:gd name="T30" fmla="*/ 1034 w 374"/>
                <a:gd name="T31" fmla="*/ 177 h 154"/>
                <a:gd name="T32" fmla="*/ 1046 w 374"/>
                <a:gd name="T33" fmla="*/ 168 h 154"/>
                <a:gd name="T34" fmla="*/ 1051 w 374"/>
                <a:gd name="T35" fmla="*/ 144 h 154"/>
                <a:gd name="T36" fmla="*/ 1049 w 374"/>
                <a:gd name="T37" fmla="*/ 141 h 154"/>
                <a:gd name="T38" fmla="*/ 1049 w 374"/>
                <a:gd name="T39" fmla="*/ 141 h 154"/>
                <a:gd name="T40" fmla="*/ 1049 w 374"/>
                <a:gd name="T41" fmla="*/ 139 h 154"/>
                <a:gd name="T42" fmla="*/ 1049 w 374"/>
                <a:gd name="T43" fmla="*/ 135 h 154"/>
                <a:gd name="T44" fmla="*/ 1058 w 374"/>
                <a:gd name="T45" fmla="*/ 129 h 154"/>
                <a:gd name="T46" fmla="*/ 1059 w 374"/>
                <a:gd name="T47" fmla="*/ 123 h 154"/>
                <a:gd name="T48" fmla="*/ 1059 w 374"/>
                <a:gd name="T49" fmla="*/ 120 h 154"/>
                <a:gd name="T50" fmla="*/ 1058 w 374"/>
                <a:gd name="T51" fmla="*/ 118 h 154"/>
                <a:gd name="T52" fmla="*/ 1059 w 374"/>
                <a:gd name="T53" fmla="*/ 108 h 154"/>
                <a:gd name="T54" fmla="*/ 1066 w 374"/>
                <a:gd name="T55" fmla="*/ 106 h 154"/>
                <a:gd name="T56" fmla="*/ 1071 w 374"/>
                <a:gd name="T57" fmla="*/ 103 h 154"/>
                <a:gd name="T58" fmla="*/ 1095 w 374"/>
                <a:gd name="T59" fmla="*/ 82 h 154"/>
                <a:gd name="T60" fmla="*/ 832 w 374"/>
                <a:gd name="T61" fmla="*/ 57 h 154"/>
                <a:gd name="T62" fmla="*/ 317 w 374"/>
                <a:gd name="T63" fmla="*/ 0 h 154"/>
                <a:gd name="T64" fmla="*/ 0 w 374"/>
                <a:gd name="T65" fmla="*/ 367 h 154"/>
                <a:gd name="T66" fmla="*/ 252 w 374"/>
                <a:gd name="T67" fmla="*/ 399 h 154"/>
                <a:gd name="T68" fmla="*/ 907 w 374"/>
                <a:gd name="T69" fmla="*/ 453 h 154"/>
                <a:gd name="T70" fmla="*/ 926 w 374"/>
                <a:gd name="T71" fmla="*/ 423 h 154"/>
                <a:gd name="T72" fmla="*/ 960 w 374"/>
                <a:gd name="T73" fmla="*/ 379 h 1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4"/>
                <a:gd name="T112" fmla="*/ 0 h 154"/>
                <a:gd name="T113" fmla="*/ 374 w 374"/>
                <a:gd name="T114" fmla="*/ 154 h 1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4" h="154">
                  <a:moveTo>
                    <a:pt x="328" y="129"/>
                  </a:moveTo>
                  <a:cubicBezTo>
                    <a:pt x="331" y="126"/>
                    <a:pt x="332" y="123"/>
                    <a:pt x="333" y="119"/>
                  </a:cubicBezTo>
                  <a:cubicBezTo>
                    <a:pt x="334" y="116"/>
                    <a:pt x="334" y="114"/>
                    <a:pt x="335" y="112"/>
                  </a:cubicBezTo>
                  <a:cubicBezTo>
                    <a:pt x="335" y="112"/>
                    <a:pt x="335" y="112"/>
                    <a:pt x="335" y="112"/>
                  </a:cubicBezTo>
                  <a:cubicBezTo>
                    <a:pt x="337" y="104"/>
                    <a:pt x="348" y="86"/>
                    <a:pt x="351" y="82"/>
                  </a:cubicBezTo>
                  <a:cubicBezTo>
                    <a:pt x="352" y="80"/>
                    <a:pt x="353" y="77"/>
                    <a:pt x="353" y="74"/>
                  </a:cubicBezTo>
                  <a:cubicBezTo>
                    <a:pt x="353" y="72"/>
                    <a:pt x="353" y="71"/>
                    <a:pt x="353" y="71"/>
                  </a:cubicBezTo>
                  <a:cubicBezTo>
                    <a:pt x="353" y="71"/>
                    <a:pt x="357" y="66"/>
                    <a:pt x="356" y="66"/>
                  </a:cubicBezTo>
                  <a:cubicBezTo>
                    <a:pt x="356" y="66"/>
                    <a:pt x="355" y="65"/>
                    <a:pt x="354" y="65"/>
                  </a:cubicBezTo>
                  <a:cubicBezTo>
                    <a:pt x="354" y="65"/>
                    <a:pt x="354" y="65"/>
                    <a:pt x="354" y="64"/>
                  </a:cubicBezTo>
                  <a:cubicBezTo>
                    <a:pt x="354" y="64"/>
                    <a:pt x="354" y="64"/>
                    <a:pt x="354" y="64"/>
                  </a:cubicBezTo>
                  <a:cubicBezTo>
                    <a:pt x="354" y="64"/>
                    <a:pt x="354" y="64"/>
                    <a:pt x="355" y="63"/>
                  </a:cubicBezTo>
                  <a:cubicBezTo>
                    <a:pt x="355" y="63"/>
                    <a:pt x="355" y="63"/>
                    <a:pt x="355" y="63"/>
                  </a:cubicBezTo>
                  <a:cubicBezTo>
                    <a:pt x="355" y="62"/>
                    <a:pt x="355" y="62"/>
                    <a:pt x="355" y="62"/>
                  </a:cubicBezTo>
                  <a:cubicBezTo>
                    <a:pt x="354" y="61"/>
                    <a:pt x="354" y="61"/>
                    <a:pt x="354" y="61"/>
                  </a:cubicBezTo>
                  <a:cubicBezTo>
                    <a:pt x="354" y="61"/>
                    <a:pt x="354" y="61"/>
                    <a:pt x="353" y="60"/>
                  </a:cubicBezTo>
                  <a:cubicBezTo>
                    <a:pt x="353" y="60"/>
                    <a:pt x="355" y="58"/>
                    <a:pt x="357" y="57"/>
                  </a:cubicBezTo>
                  <a:cubicBezTo>
                    <a:pt x="359" y="54"/>
                    <a:pt x="360" y="51"/>
                    <a:pt x="359" y="49"/>
                  </a:cubicBezTo>
                  <a:cubicBezTo>
                    <a:pt x="358" y="49"/>
                    <a:pt x="358" y="48"/>
                    <a:pt x="358" y="48"/>
                  </a:cubicBezTo>
                  <a:cubicBezTo>
                    <a:pt x="358" y="48"/>
                    <a:pt x="358" y="48"/>
                    <a:pt x="358" y="48"/>
                  </a:cubicBezTo>
                  <a:cubicBezTo>
                    <a:pt x="358" y="48"/>
                    <a:pt x="358" y="48"/>
                    <a:pt x="358" y="47"/>
                  </a:cubicBezTo>
                  <a:cubicBezTo>
                    <a:pt x="358" y="46"/>
                    <a:pt x="358" y="46"/>
                    <a:pt x="358" y="46"/>
                  </a:cubicBezTo>
                  <a:cubicBezTo>
                    <a:pt x="358" y="46"/>
                    <a:pt x="360" y="45"/>
                    <a:pt x="361" y="44"/>
                  </a:cubicBezTo>
                  <a:cubicBezTo>
                    <a:pt x="361" y="43"/>
                    <a:pt x="362" y="43"/>
                    <a:pt x="362" y="42"/>
                  </a:cubicBezTo>
                  <a:cubicBezTo>
                    <a:pt x="362" y="42"/>
                    <a:pt x="362" y="41"/>
                    <a:pt x="362" y="41"/>
                  </a:cubicBezTo>
                  <a:cubicBezTo>
                    <a:pt x="362" y="40"/>
                    <a:pt x="361" y="40"/>
                    <a:pt x="361" y="40"/>
                  </a:cubicBezTo>
                  <a:cubicBezTo>
                    <a:pt x="360" y="39"/>
                    <a:pt x="359" y="39"/>
                    <a:pt x="362" y="37"/>
                  </a:cubicBezTo>
                  <a:cubicBezTo>
                    <a:pt x="362" y="37"/>
                    <a:pt x="363" y="37"/>
                    <a:pt x="364" y="36"/>
                  </a:cubicBezTo>
                  <a:cubicBezTo>
                    <a:pt x="365" y="36"/>
                    <a:pt x="366" y="35"/>
                    <a:pt x="366" y="35"/>
                  </a:cubicBezTo>
                  <a:cubicBezTo>
                    <a:pt x="371" y="32"/>
                    <a:pt x="374" y="28"/>
                    <a:pt x="374" y="28"/>
                  </a:cubicBezTo>
                  <a:cubicBezTo>
                    <a:pt x="364" y="28"/>
                    <a:pt x="327" y="24"/>
                    <a:pt x="284" y="19"/>
                  </a:cubicBezTo>
                  <a:cubicBezTo>
                    <a:pt x="226" y="14"/>
                    <a:pt x="153" y="7"/>
                    <a:pt x="108" y="0"/>
                  </a:cubicBezTo>
                  <a:cubicBezTo>
                    <a:pt x="0" y="125"/>
                    <a:pt x="0" y="125"/>
                    <a:pt x="0" y="125"/>
                  </a:cubicBezTo>
                  <a:cubicBezTo>
                    <a:pt x="23" y="129"/>
                    <a:pt x="54" y="132"/>
                    <a:pt x="86" y="136"/>
                  </a:cubicBezTo>
                  <a:cubicBezTo>
                    <a:pt x="183" y="146"/>
                    <a:pt x="310" y="154"/>
                    <a:pt x="310" y="154"/>
                  </a:cubicBezTo>
                  <a:cubicBezTo>
                    <a:pt x="311" y="151"/>
                    <a:pt x="313" y="147"/>
                    <a:pt x="316" y="144"/>
                  </a:cubicBezTo>
                  <a:cubicBezTo>
                    <a:pt x="319" y="139"/>
                    <a:pt x="324" y="133"/>
                    <a:pt x="328" y="129"/>
                  </a:cubicBezTo>
                  <a:close/>
                </a:path>
              </a:pathLst>
            </a:custGeom>
            <a:solidFill>
              <a:srgbClr val="0A2F72"/>
            </a:solidFill>
            <a:ln w="9525">
              <a:noFill/>
              <a:miter lim="800000"/>
            </a:ln>
          </p:spPr>
          <p:txBody>
            <a:bodyPr/>
            <a:lstStyle/>
            <a:p>
              <a:endParaRPr lang="id-ID" altLang="zh-CN">
                <a:sym typeface="Arial" panose="020B0604020202020204" pitchFamily="34" charset="0"/>
              </a:endParaRPr>
            </a:p>
          </p:txBody>
        </p:sp>
        <p:sp>
          <p:nvSpPr>
            <p:cNvPr id="161844" name="Freeform 49"/>
            <p:cNvSpPr/>
            <p:nvPr/>
          </p:nvSpPr>
          <p:spPr bwMode="auto">
            <a:xfrm>
              <a:off x="2534" y="1032"/>
              <a:ext cx="577" cy="567"/>
            </a:xfrm>
            <a:custGeom>
              <a:avLst/>
              <a:gdLst>
                <a:gd name="T0" fmla="*/ 947 w 337"/>
                <a:gd name="T1" fmla="*/ 678 h 331"/>
                <a:gd name="T2" fmla="*/ 943 w 337"/>
                <a:gd name="T3" fmla="*/ 675 h 331"/>
                <a:gd name="T4" fmla="*/ 942 w 337"/>
                <a:gd name="T5" fmla="*/ 671 h 331"/>
                <a:gd name="T6" fmla="*/ 942 w 337"/>
                <a:gd name="T7" fmla="*/ 670 h 331"/>
                <a:gd name="T8" fmla="*/ 935 w 337"/>
                <a:gd name="T9" fmla="*/ 654 h 331"/>
                <a:gd name="T10" fmla="*/ 882 w 337"/>
                <a:gd name="T11" fmla="*/ 651 h 331"/>
                <a:gd name="T12" fmla="*/ 861 w 337"/>
                <a:gd name="T13" fmla="*/ 637 h 331"/>
                <a:gd name="T14" fmla="*/ 856 w 337"/>
                <a:gd name="T15" fmla="*/ 637 h 331"/>
                <a:gd name="T16" fmla="*/ 806 w 337"/>
                <a:gd name="T17" fmla="*/ 639 h 331"/>
                <a:gd name="T18" fmla="*/ 762 w 337"/>
                <a:gd name="T19" fmla="*/ 618 h 331"/>
                <a:gd name="T20" fmla="*/ 750 w 337"/>
                <a:gd name="T21" fmla="*/ 601 h 331"/>
                <a:gd name="T22" fmla="*/ 753 w 337"/>
                <a:gd name="T23" fmla="*/ 584 h 331"/>
                <a:gd name="T24" fmla="*/ 753 w 337"/>
                <a:gd name="T25" fmla="*/ 581 h 331"/>
                <a:gd name="T26" fmla="*/ 758 w 337"/>
                <a:gd name="T27" fmla="*/ 567 h 331"/>
                <a:gd name="T28" fmla="*/ 748 w 337"/>
                <a:gd name="T29" fmla="*/ 546 h 331"/>
                <a:gd name="T30" fmla="*/ 769 w 337"/>
                <a:gd name="T31" fmla="*/ 490 h 331"/>
                <a:gd name="T32" fmla="*/ 794 w 337"/>
                <a:gd name="T33" fmla="*/ 449 h 331"/>
                <a:gd name="T34" fmla="*/ 786 w 337"/>
                <a:gd name="T35" fmla="*/ 445 h 331"/>
                <a:gd name="T36" fmla="*/ 741 w 337"/>
                <a:gd name="T37" fmla="*/ 452 h 331"/>
                <a:gd name="T38" fmla="*/ 770 w 337"/>
                <a:gd name="T39" fmla="*/ 423 h 331"/>
                <a:gd name="T40" fmla="*/ 841 w 337"/>
                <a:gd name="T41" fmla="*/ 373 h 331"/>
                <a:gd name="T42" fmla="*/ 860 w 337"/>
                <a:gd name="T43" fmla="*/ 334 h 331"/>
                <a:gd name="T44" fmla="*/ 877 w 337"/>
                <a:gd name="T45" fmla="*/ 300 h 331"/>
                <a:gd name="T46" fmla="*/ 871 w 337"/>
                <a:gd name="T47" fmla="*/ 279 h 331"/>
                <a:gd name="T48" fmla="*/ 897 w 337"/>
                <a:gd name="T49" fmla="*/ 235 h 331"/>
                <a:gd name="T50" fmla="*/ 897 w 337"/>
                <a:gd name="T51" fmla="*/ 230 h 331"/>
                <a:gd name="T52" fmla="*/ 894 w 337"/>
                <a:gd name="T53" fmla="*/ 194 h 331"/>
                <a:gd name="T54" fmla="*/ 882 w 337"/>
                <a:gd name="T55" fmla="*/ 176 h 331"/>
                <a:gd name="T56" fmla="*/ 877 w 337"/>
                <a:gd name="T57" fmla="*/ 132 h 331"/>
                <a:gd name="T58" fmla="*/ 882 w 337"/>
                <a:gd name="T59" fmla="*/ 115 h 331"/>
                <a:gd name="T60" fmla="*/ 897 w 337"/>
                <a:gd name="T61" fmla="*/ 106 h 331"/>
                <a:gd name="T62" fmla="*/ 921 w 337"/>
                <a:gd name="T63" fmla="*/ 82 h 331"/>
                <a:gd name="T64" fmla="*/ 942 w 337"/>
                <a:gd name="T65" fmla="*/ 65 h 331"/>
                <a:gd name="T66" fmla="*/ 918 w 337"/>
                <a:gd name="T67" fmla="*/ 9 h 331"/>
                <a:gd name="T68" fmla="*/ 493 w 337"/>
                <a:gd name="T69" fmla="*/ 343 h 331"/>
                <a:gd name="T70" fmla="*/ 490 w 337"/>
                <a:gd name="T71" fmla="*/ 363 h 331"/>
                <a:gd name="T72" fmla="*/ 486 w 337"/>
                <a:gd name="T73" fmla="*/ 396 h 331"/>
                <a:gd name="T74" fmla="*/ 493 w 337"/>
                <a:gd name="T75" fmla="*/ 425 h 331"/>
                <a:gd name="T76" fmla="*/ 464 w 337"/>
                <a:gd name="T77" fmla="*/ 435 h 331"/>
                <a:gd name="T78" fmla="*/ 452 w 337"/>
                <a:gd name="T79" fmla="*/ 440 h 331"/>
                <a:gd name="T80" fmla="*/ 411 w 337"/>
                <a:gd name="T81" fmla="*/ 456 h 331"/>
                <a:gd name="T82" fmla="*/ 390 w 337"/>
                <a:gd name="T83" fmla="*/ 469 h 331"/>
                <a:gd name="T84" fmla="*/ 342 w 337"/>
                <a:gd name="T85" fmla="*/ 505 h 331"/>
                <a:gd name="T86" fmla="*/ 296 w 337"/>
                <a:gd name="T87" fmla="*/ 540 h 331"/>
                <a:gd name="T88" fmla="*/ 271 w 337"/>
                <a:gd name="T89" fmla="*/ 557 h 331"/>
                <a:gd name="T90" fmla="*/ 243 w 337"/>
                <a:gd name="T91" fmla="*/ 593 h 331"/>
                <a:gd name="T92" fmla="*/ 329 w 337"/>
                <a:gd name="T93" fmla="*/ 898 h 331"/>
                <a:gd name="T94" fmla="*/ 983 w 337"/>
                <a:gd name="T95" fmla="*/ 678 h 331"/>
                <a:gd name="T96" fmla="*/ 983 w 337"/>
                <a:gd name="T97" fmla="*/ 678 h 331"/>
                <a:gd name="T98" fmla="*/ 947 w 337"/>
                <a:gd name="T99" fmla="*/ 678 h 3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7"/>
                <a:gd name="T151" fmla="*/ 0 h 331"/>
                <a:gd name="T152" fmla="*/ 337 w 337"/>
                <a:gd name="T153" fmla="*/ 331 h 3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7" h="331">
                  <a:moveTo>
                    <a:pt x="323" y="231"/>
                  </a:moveTo>
                  <a:cubicBezTo>
                    <a:pt x="323" y="231"/>
                    <a:pt x="323" y="231"/>
                    <a:pt x="323" y="231"/>
                  </a:cubicBezTo>
                  <a:cubicBezTo>
                    <a:pt x="323" y="231"/>
                    <a:pt x="323" y="231"/>
                    <a:pt x="323" y="231"/>
                  </a:cubicBezTo>
                  <a:cubicBezTo>
                    <a:pt x="323" y="230"/>
                    <a:pt x="323" y="230"/>
                    <a:pt x="322" y="230"/>
                  </a:cubicBezTo>
                  <a:cubicBezTo>
                    <a:pt x="322" y="230"/>
                    <a:pt x="321" y="230"/>
                    <a:pt x="321" y="229"/>
                  </a:cubicBezTo>
                  <a:cubicBezTo>
                    <a:pt x="321" y="229"/>
                    <a:pt x="321" y="229"/>
                    <a:pt x="321" y="229"/>
                  </a:cubicBezTo>
                  <a:cubicBezTo>
                    <a:pt x="321" y="229"/>
                    <a:pt x="321" y="229"/>
                    <a:pt x="321" y="228"/>
                  </a:cubicBezTo>
                  <a:cubicBezTo>
                    <a:pt x="321" y="228"/>
                    <a:pt x="321" y="228"/>
                    <a:pt x="321" y="228"/>
                  </a:cubicBezTo>
                  <a:cubicBezTo>
                    <a:pt x="322" y="226"/>
                    <a:pt x="320" y="225"/>
                    <a:pt x="319" y="223"/>
                  </a:cubicBezTo>
                  <a:cubicBezTo>
                    <a:pt x="319" y="223"/>
                    <a:pt x="319" y="223"/>
                    <a:pt x="319" y="223"/>
                  </a:cubicBezTo>
                  <a:cubicBezTo>
                    <a:pt x="315" y="222"/>
                    <a:pt x="308" y="224"/>
                    <a:pt x="308" y="224"/>
                  </a:cubicBezTo>
                  <a:cubicBezTo>
                    <a:pt x="308" y="224"/>
                    <a:pt x="306" y="222"/>
                    <a:pt x="301" y="222"/>
                  </a:cubicBezTo>
                  <a:cubicBezTo>
                    <a:pt x="299" y="222"/>
                    <a:pt x="298" y="221"/>
                    <a:pt x="297" y="221"/>
                  </a:cubicBezTo>
                  <a:cubicBezTo>
                    <a:pt x="294" y="220"/>
                    <a:pt x="296" y="218"/>
                    <a:pt x="294" y="217"/>
                  </a:cubicBezTo>
                  <a:cubicBezTo>
                    <a:pt x="294" y="217"/>
                    <a:pt x="293" y="217"/>
                    <a:pt x="292" y="217"/>
                  </a:cubicBezTo>
                  <a:cubicBezTo>
                    <a:pt x="292" y="217"/>
                    <a:pt x="292" y="217"/>
                    <a:pt x="292" y="217"/>
                  </a:cubicBezTo>
                  <a:cubicBezTo>
                    <a:pt x="291" y="218"/>
                    <a:pt x="283" y="218"/>
                    <a:pt x="282" y="218"/>
                  </a:cubicBezTo>
                  <a:cubicBezTo>
                    <a:pt x="281" y="218"/>
                    <a:pt x="279" y="218"/>
                    <a:pt x="275" y="218"/>
                  </a:cubicBezTo>
                  <a:cubicBezTo>
                    <a:pt x="272" y="218"/>
                    <a:pt x="272" y="218"/>
                    <a:pt x="266" y="216"/>
                  </a:cubicBezTo>
                  <a:cubicBezTo>
                    <a:pt x="263" y="215"/>
                    <a:pt x="261" y="213"/>
                    <a:pt x="260" y="211"/>
                  </a:cubicBezTo>
                  <a:cubicBezTo>
                    <a:pt x="260" y="211"/>
                    <a:pt x="259" y="211"/>
                    <a:pt x="259" y="211"/>
                  </a:cubicBezTo>
                  <a:cubicBezTo>
                    <a:pt x="258" y="209"/>
                    <a:pt x="257" y="207"/>
                    <a:pt x="256" y="205"/>
                  </a:cubicBezTo>
                  <a:cubicBezTo>
                    <a:pt x="256" y="204"/>
                    <a:pt x="256" y="204"/>
                    <a:pt x="256" y="204"/>
                  </a:cubicBezTo>
                  <a:cubicBezTo>
                    <a:pt x="256" y="202"/>
                    <a:pt x="256" y="200"/>
                    <a:pt x="257" y="199"/>
                  </a:cubicBezTo>
                  <a:cubicBezTo>
                    <a:pt x="257" y="199"/>
                    <a:pt x="257" y="199"/>
                    <a:pt x="257" y="199"/>
                  </a:cubicBezTo>
                  <a:cubicBezTo>
                    <a:pt x="257" y="198"/>
                    <a:pt x="257" y="198"/>
                    <a:pt x="257" y="198"/>
                  </a:cubicBezTo>
                  <a:cubicBezTo>
                    <a:pt x="257" y="198"/>
                    <a:pt x="258" y="198"/>
                    <a:pt x="258" y="197"/>
                  </a:cubicBezTo>
                  <a:cubicBezTo>
                    <a:pt x="259" y="196"/>
                    <a:pt x="259" y="195"/>
                    <a:pt x="259" y="193"/>
                  </a:cubicBezTo>
                  <a:cubicBezTo>
                    <a:pt x="258" y="192"/>
                    <a:pt x="257" y="190"/>
                    <a:pt x="256" y="189"/>
                  </a:cubicBezTo>
                  <a:cubicBezTo>
                    <a:pt x="256" y="188"/>
                    <a:pt x="255" y="187"/>
                    <a:pt x="255" y="186"/>
                  </a:cubicBezTo>
                  <a:cubicBezTo>
                    <a:pt x="254" y="184"/>
                    <a:pt x="255" y="183"/>
                    <a:pt x="256" y="181"/>
                  </a:cubicBezTo>
                  <a:cubicBezTo>
                    <a:pt x="258" y="178"/>
                    <a:pt x="261" y="173"/>
                    <a:pt x="262" y="167"/>
                  </a:cubicBezTo>
                  <a:cubicBezTo>
                    <a:pt x="262" y="164"/>
                    <a:pt x="263" y="163"/>
                    <a:pt x="263" y="162"/>
                  </a:cubicBezTo>
                  <a:cubicBezTo>
                    <a:pt x="264" y="159"/>
                    <a:pt x="268" y="157"/>
                    <a:pt x="271" y="153"/>
                  </a:cubicBezTo>
                  <a:cubicBezTo>
                    <a:pt x="271" y="153"/>
                    <a:pt x="271" y="153"/>
                    <a:pt x="271" y="152"/>
                  </a:cubicBezTo>
                  <a:cubicBezTo>
                    <a:pt x="271" y="151"/>
                    <a:pt x="270" y="151"/>
                    <a:pt x="268" y="152"/>
                  </a:cubicBezTo>
                  <a:cubicBezTo>
                    <a:pt x="266" y="152"/>
                    <a:pt x="263" y="153"/>
                    <a:pt x="261" y="154"/>
                  </a:cubicBezTo>
                  <a:cubicBezTo>
                    <a:pt x="257" y="156"/>
                    <a:pt x="255" y="156"/>
                    <a:pt x="253" y="154"/>
                  </a:cubicBezTo>
                  <a:cubicBezTo>
                    <a:pt x="251" y="153"/>
                    <a:pt x="256" y="151"/>
                    <a:pt x="259" y="148"/>
                  </a:cubicBezTo>
                  <a:cubicBezTo>
                    <a:pt x="261" y="147"/>
                    <a:pt x="262" y="146"/>
                    <a:pt x="263" y="144"/>
                  </a:cubicBezTo>
                  <a:cubicBezTo>
                    <a:pt x="265" y="141"/>
                    <a:pt x="267" y="138"/>
                    <a:pt x="270" y="135"/>
                  </a:cubicBezTo>
                  <a:cubicBezTo>
                    <a:pt x="274" y="130"/>
                    <a:pt x="278" y="133"/>
                    <a:pt x="287" y="127"/>
                  </a:cubicBezTo>
                  <a:cubicBezTo>
                    <a:pt x="288" y="127"/>
                    <a:pt x="288" y="127"/>
                    <a:pt x="289" y="126"/>
                  </a:cubicBezTo>
                  <a:cubicBezTo>
                    <a:pt x="294" y="122"/>
                    <a:pt x="294" y="117"/>
                    <a:pt x="293" y="114"/>
                  </a:cubicBezTo>
                  <a:cubicBezTo>
                    <a:pt x="292" y="111"/>
                    <a:pt x="293" y="107"/>
                    <a:pt x="297" y="104"/>
                  </a:cubicBezTo>
                  <a:cubicBezTo>
                    <a:pt x="298" y="103"/>
                    <a:pt x="299" y="103"/>
                    <a:pt x="299" y="102"/>
                  </a:cubicBezTo>
                  <a:cubicBezTo>
                    <a:pt x="299" y="102"/>
                    <a:pt x="300" y="102"/>
                    <a:pt x="300" y="101"/>
                  </a:cubicBezTo>
                  <a:cubicBezTo>
                    <a:pt x="300" y="99"/>
                    <a:pt x="298" y="97"/>
                    <a:pt x="297" y="95"/>
                  </a:cubicBezTo>
                  <a:cubicBezTo>
                    <a:pt x="297" y="94"/>
                    <a:pt x="297" y="94"/>
                    <a:pt x="298" y="93"/>
                  </a:cubicBezTo>
                  <a:cubicBezTo>
                    <a:pt x="297" y="88"/>
                    <a:pt x="305" y="84"/>
                    <a:pt x="306" y="80"/>
                  </a:cubicBezTo>
                  <a:cubicBezTo>
                    <a:pt x="306" y="79"/>
                    <a:pt x="306" y="79"/>
                    <a:pt x="306" y="78"/>
                  </a:cubicBezTo>
                  <a:cubicBezTo>
                    <a:pt x="306" y="78"/>
                    <a:pt x="306" y="78"/>
                    <a:pt x="306" y="78"/>
                  </a:cubicBezTo>
                  <a:cubicBezTo>
                    <a:pt x="306" y="75"/>
                    <a:pt x="305" y="74"/>
                    <a:pt x="301" y="73"/>
                  </a:cubicBezTo>
                  <a:cubicBezTo>
                    <a:pt x="296" y="73"/>
                    <a:pt x="305" y="66"/>
                    <a:pt x="305" y="66"/>
                  </a:cubicBezTo>
                  <a:cubicBezTo>
                    <a:pt x="300" y="67"/>
                    <a:pt x="300" y="64"/>
                    <a:pt x="301" y="61"/>
                  </a:cubicBezTo>
                  <a:cubicBezTo>
                    <a:pt x="301" y="60"/>
                    <a:pt x="301" y="60"/>
                    <a:pt x="301" y="60"/>
                  </a:cubicBezTo>
                  <a:cubicBezTo>
                    <a:pt x="301" y="59"/>
                    <a:pt x="301" y="58"/>
                    <a:pt x="301" y="56"/>
                  </a:cubicBezTo>
                  <a:cubicBezTo>
                    <a:pt x="300" y="52"/>
                    <a:pt x="299" y="48"/>
                    <a:pt x="299" y="45"/>
                  </a:cubicBezTo>
                  <a:cubicBezTo>
                    <a:pt x="299" y="43"/>
                    <a:pt x="299" y="42"/>
                    <a:pt x="300" y="41"/>
                  </a:cubicBezTo>
                  <a:cubicBezTo>
                    <a:pt x="300" y="39"/>
                    <a:pt x="301" y="39"/>
                    <a:pt x="301" y="39"/>
                  </a:cubicBezTo>
                  <a:cubicBezTo>
                    <a:pt x="301" y="39"/>
                    <a:pt x="301" y="39"/>
                    <a:pt x="302" y="39"/>
                  </a:cubicBezTo>
                  <a:cubicBezTo>
                    <a:pt x="303" y="38"/>
                    <a:pt x="304" y="37"/>
                    <a:pt x="306" y="36"/>
                  </a:cubicBezTo>
                  <a:cubicBezTo>
                    <a:pt x="308" y="34"/>
                    <a:pt x="311" y="31"/>
                    <a:pt x="314" y="29"/>
                  </a:cubicBezTo>
                  <a:cubicBezTo>
                    <a:pt x="314" y="28"/>
                    <a:pt x="314" y="28"/>
                    <a:pt x="314" y="28"/>
                  </a:cubicBezTo>
                  <a:cubicBezTo>
                    <a:pt x="315" y="27"/>
                    <a:pt x="317" y="25"/>
                    <a:pt x="320" y="23"/>
                  </a:cubicBezTo>
                  <a:cubicBezTo>
                    <a:pt x="320" y="22"/>
                    <a:pt x="320" y="22"/>
                    <a:pt x="321" y="22"/>
                  </a:cubicBezTo>
                  <a:cubicBezTo>
                    <a:pt x="325" y="17"/>
                    <a:pt x="337" y="8"/>
                    <a:pt x="337" y="8"/>
                  </a:cubicBezTo>
                  <a:cubicBezTo>
                    <a:pt x="313" y="3"/>
                    <a:pt x="313" y="3"/>
                    <a:pt x="313" y="3"/>
                  </a:cubicBezTo>
                  <a:cubicBezTo>
                    <a:pt x="304" y="0"/>
                    <a:pt x="304" y="0"/>
                    <a:pt x="304" y="0"/>
                  </a:cubicBezTo>
                  <a:cubicBezTo>
                    <a:pt x="168" y="117"/>
                    <a:pt x="168" y="117"/>
                    <a:pt x="168" y="117"/>
                  </a:cubicBezTo>
                  <a:cubicBezTo>
                    <a:pt x="168" y="117"/>
                    <a:pt x="168" y="117"/>
                    <a:pt x="168" y="117"/>
                  </a:cubicBezTo>
                  <a:cubicBezTo>
                    <a:pt x="167" y="118"/>
                    <a:pt x="167" y="121"/>
                    <a:pt x="167" y="124"/>
                  </a:cubicBezTo>
                  <a:cubicBezTo>
                    <a:pt x="167" y="126"/>
                    <a:pt x="168" y="128"/>
                    <a:pt x="167" y="130"/>
                  </a:cubicBezTo>
                  <a:cubicBezTo>
                    <a:pt x="167" y="131"/>
                    <a:pt x="166" y="133"/>
                    <a:pt x="166" y="135"/>
                  </a:cubicBezTo>
                  <a:cubicBezTo>
                    <a:pt x="167" y="136"/>
                    <a:pt x="168" y="138"/>
                    <a:pt x="169" y="141"/>
                  </a:cubicBezTo>
                  <a:cubicBezTo>
                    <a:pt x="170" y="142"/>
                    <a:pt x="169" y="144"/>
                    <a:pt x="168" y="145"/>
                  </a:cubicBezTo>
                  <a:cubicBezTo>
                    <a:pt x="166" y="147"/>
                    <a:pt x="163" y="148"/>
                    <a:pt x="161" y="148"/>
                  </a:cubicBezTo>
                  <a:cubicBezTo>
                    <a:pt x="160" y="148"/>
                    <a:pt x="159" y="148"/>
                    <a:pt x="158" y="148"/>
                  </a:cubicBezTo>
                  <a:cubicBezTo>
                    <a:pt x="157" y="148"/>
                    <a:pt x="156" y="149"/>
                    <a:pt x="155" y="149"/>
                  </a:cubicBezTo>
                  <a:cubicBezTo>
                    <a:pt x="155" y="149"/>
                    <a:pt x="154" y="149"/>
                    <a:pt x="154" y="150"/>
                  </a:cubicBezTo>
                  <a:cubicBezTo>
                    <a:pt x="152" y="151"/>
                    <a:pt x="148" y="152"/>
                    <a:pt x="144" y="153"/>
                  </a:cubicBezTo>
                  <a:cubicBezTo>
                    <a:pt x="142" y="153"/>
                    <a:pt x="141" y="154"/>
                    <a:pt x="140" y="155"/>
                  </a:cubicBezTo>
                  <a:cubicBezTo>
                    <a:pt x="138" y="155"/>
                    <a:pt x="137" y="157"/>
                    <a:pt x="137" y="158"/>
                  </a:cubicBezTo>
                  <a:cubicBezTo>
                    <a:pt x="136" y="158"/>
                    <a:pt x="135" y="159"/>
                    <a:pt x="133" y="160"/>
                  </a:cubicBezTo>
                  <a:cubicBezTo>
                    <a:pt x="133" y="161"/>
                    <a:pt x="133" y="161"/>
                    <a:pt x="133" y="161"/>
                  </a:cubicBezTo>
                  <a:cubicBezTo>
                    <a:pt x="133" y="161"/>
                    <a:pt x="124" y="167"/>
                    <a:pt x="117" y="172"/>
                  </a:cubicBezTo>
                  <a:cubicBezTo>
                    <a:pt x="113" y="175"/>
                    <a:pt x="109" y="179"/>
                    <a:pt x="109" y="179"/>
                  </a:cubicBezTo>
                  <a:cubicBezTo>
                    <a:pt x="108" y="181"/>
                    <a:pt x="104" y="183"/>
                    <a:pt x="101" y="184"/>
                  </a:cubicBezTo>
                  <a:cubicBezTo>
                    <a:pt x="97" y="186"/>
                    <a:pt x="95" y="188"/>
                    <a:pt x="93" y="190"/>
                  </a:cubicBezTo>
                  <a:cubicBezTo>
                    <a:pt x="93" y="190"/>
                    <a:pt x="93" y="190"/>
                    <a:pt x="92" y="190"/>
                  </a:cubicBezTo>
                  <a:cubicBezTo>
                    <a:pt x="91" y="193"/>
                    <a:pt x="85" y="196"/>
                    <a:pt x="85" y="198"/>
                  </a:cubicBezTo>
                  <a:cubicBezTo>
                    <a:pt x="85" y="200"/>
                    <a:pt x="83" y="202"/>
                    <a:pt x="83" y="202"/>
                  </a:cubicBezTo>
                  <a:cubicBezTo>
                    <a:pt x="0" y="277"/>
                    <a:pt x="0" y="277"/>
                    <a:pt x="0" y="277"/>
                  </a:cubicBezTo>
                  <a:cubicBezTo>
                    <a:pt x="112" y="306"/>
                    <a:pt x="112" y="306"/>
                    <a:pt x="112" y="306"/>
                  </a:cubicBezTo>
                  <a:cubicBezTo>
                    <a:pt x="235" y="331"/>
                    <a:pt x="235" y="331"/>
                    <a:pt x="235" y="331"/>
                  </a:cubicBezTo>
                  <a:cubicBezTo>
                    <a:pt x="335" y="231"/>
                    <a:pt x="335" y="231"/>
                    <a:pt x="335" y="231"/>
                  </a:cubicBezTo>
                  <a:cubicBezTo>
                    <a:pt x="334" y="232"/>
                    <a:pt x="334" y="232"/>
                    <a:pt x="334" y="232"/>
                  </a:cubicBezTo>
                  <a:cubicBezTo>
                    <a:pt x="335" y="231"/>
                    <a:pt x="335" y="231"/>
                    <a:pt x="335" y="231"/>
                  </a:cubicBezTo>
                  <a:cubicBezTo>
                    <a:pt x="333" y="231"/>
                    <a:pt x="327" y="231"/>
                    <a:pt x="324" y="231"/>
                  </a:cubicBezTo>
                  <a:cubicBezTo>
                    <a:pt x="323" y="231"/>
                    <a:pt x="323" y="231"/>
                    <a:pt x="323" y="231"/>
                  </a:cubicBezTo>
                  <a:close/>
                </a:path>
              </a:pathLst>
            </a:custGeom>
            <a:solidFill>
              <a:srgbClr val="4DA2E5"/>
            </a:solidFill>
            <a:ln w="9525">
              <a:noFill/>
              <a:miter lim="800000"/>
            </a:ln>
          </p:spPr>
          <p:txBody>
            <a:bodyPr/>
            <a:lstStyle/>
            <a:p>
              <a:endParaRPr lang="id-ID" altLang="zh-CN">
                <a:sym typeface="Arial" panose="020B0604020202020204" pitchFamily="34" charset="0"/>
              </a:endParaRPr>
            </a:p>
          </p:txBody>
        </p:sp>
        <p:sp>
          <p:nvSpPr>
            <p:cNvPr id="161845" name="Freeform 50"/>
            <p:cNvSpPr/>
            <p:nvPr/>
          </p:nvSpPr>
          <p:spPr bwMode="auto">
            <a:xfrm>
              <a:off x="2043" y="1091"/>
              <a:ext cx="784" cy="416"/>
            </a:xfrm>
            <a:custGeom>
              <a:avLst/>
              <a:gdLst>
                <a:gd name="T0" fmla="*/ 1330 w 458"/>
                <a:gd name="T1" fmla="*/ 272 h 243"/>
                <a:gd name="T2" fmla="*/ 1128 w 458"/>
                <a:gd name="T3" fmla="*/ 188 h 243"/>
                <a:gd name="T4" fmla="*/ 1108 w 458"/>
                <a:gd name="T5" fmla="*/ 185 h 243"/>
                <a:gd name="T6" fmla="*/ 1053 w 458"/>
                <a:gd name="T7" fmla="*/ 188 h 243"/>
                <a:gd name="T8" fmla="*/ 1037 w 458"/>
                <a:gd name="T9" fmla="*/ 185 h 243"/>
                <a:gd name="T10" fmla="*/ 1034 w 458"/>
                <a:gd name="T11" fmla="*/ 185 h 243"/>
                <a:gd name="T12" fmla="*/ 882 w 458"/>
                <a:gd name="T13" fmla="*/ 168 h 243"/>
                <a:gd name="T14" fmla="*/ 832 w 458"/>
                <a:gd name="T15" fmla="*/ 157 h 243"/>
                <a:gd name="T16" fmla="*/ 798 w 458"/>
                <a:gd name="T17" fmla="*/ 140 h 243"/>
                <a:gd name="T18" fmla="*/ 750 w 458"/>
                <a:gd name="T19" fmla="*/ 135 h 243"/>
                <a:gd name="T20" fmla="*/ 707 w 458"/>
                <a:gd name="T21" fmla="*/ 115 h 243"/>
                <a:gd name="T22" fmla="*/ 700 w 458"/>
                <a:gd name="T23" fmla="*/ 99 h 243"/>
                <a:gd name="T24" fmla="*/ 721 w 458"/>
                <a:gd name="T25" fmla="*/ 65 h 243"/>
                <a:gd name="T26" fmla="*/ 695 w 458"/>
                <a:gd name="T27" fmla="*/ 38 h 243"/>
                <a:gd name="T28" fmla="*/ 630 w 458"/>
                <a:gd name="T29" fmla="*/ 5 h 243"/>
                <a:gd name="T30" fmla="*/ 594 w 458"/>
                <a:gd name="T31" fmla="*/ 26 h 243"/>
                <a:gd name="T32" fmla="*/ 514 w 458"/>
                <a:gd name="T33" fmla="*/ 86 h 243"/>
                <a:gd name="T34" fmla="*/ 481 w 458"/>
                <a:gd name="T35" fmla="*/ 108 h 243"/>
                <a:gd name="T36" fmla="*/ 413 w 458"/>
                <a:gd name="T37" fmla="*/ 156 h 243"/>
                <a:gd name="T38" fmla="*/ 354 w 458"/>
                <a:gd name="T39" fmla="*/ 199 h 243"/>
                <a:gd name="T40" fmla="*/ 329 w 458"/>
                <a:gd name="T41" fmla="*/ 226 h 243"/>
                <a:gd name="T42" fmla="*/ 288 w 458"/>
                <a:gd name="T43" fmla="*/ 252 h 243"/>
                <a:gd name="T44" fmla="*/ 231 w 458"/>
                <a:gd name="T45" fmla="*/ 281 h 243"/>
                <a:gd name="T46" fmla="*/ 193 w 458"/>
                <a:gd name="T47" fmla="*/ 305 h 243"/>
                <a:gd name="T48" fmla="*/ 149 w 458"/>
                <a:gd name="T49" fmla="*/ 330 h 243"/>
                <a:gd name="T50" fmla="*/ 116 w 458"/>
                <a:gd name="T51" fmla="*/ 354 h 243"/>
                <a:gd name="T52" fmla="*/ 67 w 458"/>
                <a:gd name="T53" fmla="*/ 351 h 243"/>
                <a:gd name="T54" fmla="*/ 50 w 458"/>
                <a:gd name="T55" fmla="*/ 402 h 243"/>
                <a:gd name="T56" fmla="*/ 17 w 458"/>
                <a:gd name="T57" fmla="*/ 433 h 243"/>
                <a:gd name="T58" fmla="*/ 0 w 458"/>
                <a:gd name="T59" fmla="*/ 472 h 243"/>
                <a:gd name="T60" fmla="*/ 840 w 458"/>
                <a:gd name="T61" fmla="*/ 712 h 243"/>
                <a:gd name="T62" fmla="*/ 1090 w 458"/>
                <a:gd name="T63" fmla="*/ 481 h 243"/>
                <a:gd name="T64" fmla="*/ 1137 w 458"/>
                <a:gd name="T65" fmla="*/ 440 h 243"/>
                <a:gd name="T66" fmla="*/ 1214 w 458"/>
                <a:gd name="T67" fmla="*/ 383 h 243"/>
                <a:gd name="T68" fmla="*/ 1263 w 458"/>
                <a:gd name="T69" fmla="*/ 349 h 243"/>
                <a:gd name="T70" fmla="*/ 1313 w 458"/>
                <a:gd name="T71" fmla="*/ 334 h 243"/>
                <a:gd name="T72" fmla="*/ 1327 w 458"/>
                <a:gd name="T73" fmla="*/ 288 h 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8"/>
                <a:gd name="T112" fmla="*/ 0 h 243"/>
                <a:gd name="T113" fmla="*/ 458 w 458"/>
                <a:gd name="T114" fmla="*/ 243 h 2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8" h="243">
                  <a:moveTo>
                    <a:pt x="453" y="98"/>
                  </a:moveTo>
                  <a:cubicBezTo>
                    <a:pt x="454" y="96"/>
                    <a:pt x="455" y="96"/>
                    <a:pt x="454" y="93"/>
                  </a:cubicBezTo>
                  <a:cubicBezTo>
                    <a:pt x="453" y="91"/>
                    <a:pt x="454" y="85"/>
                    <a:pt x="455" y="83"/>
                  </a:cubicBezTo>
                  <a:cubicBezTo>
                    <a:pt x="385" y="64"/>
                    <a:pt x="385" y="64"/>
                    <a:pt x="385" y="64"/>
                  </a:cubicBezTo>
                  <a:cubicBezTo>
                    <a:pt x="384" y="63"/>
                    <a:pt x="383" y="63"/>
                    <a:pt x="383" y="63"/>
                  </a:cubicBezTo>
                  <a:cubicBezTo>
                    <a:pt x="382" y="63"/>
                    <a:pt x="380" y="63"/>
                    <a:pt x="378" y="63"/>
                  </a:cubicBezTo>
                  <a:cubicBezTo>
                    <a:pt x="374" y="63"/>
                    <a:pt x="368" y="63"/>
                    <a:pt x="367" y="63"/>
                  </a:cubicBezTo>
                  <a:cubicBezTo>
                    <a:pt x="364" y="63"/>
                    <a:pt x="360" y="64"/>
                    <a:pt x="359" y="64"/>
                  </a:cubicBezTo>
                  <a:cubicBezTo>
                    <a:pt x="356" y="64"/>
                    <a:pt x="356" y="62"/>
                    <a:pt x="356" y="62"/>
                  </a:cubicBezTo>
                  <a:cubicBezTo>
                    <a:pt x="356" y="62"/>
                    <a:pt x="355" y="62"/>
                    <a:pt x="354" y="63"/>
                  </a:cubicBezTo>
                  <a:cubicBezTo>
                    <a:pt x="354" y="63"/>
                    <a:pt x="354" y="63"/>
                    <a:pt x="354" y="63"/>
                  </a:cubicBezTo>
                  <a:cubicBezTo>
                    <a:pt x="353" y="63"/>
                    <a:pt x="353" y="63"/>
                    <a:pt x="353" y="63"/>
                  </a:cubicBezTo>
                  <a:cubicBezTo>
                    <a:pt x="342" y="64"/>
                    <a:pt x="322" y="63"/>
                    <a:pt x="315" y="60"/>
                  </a:cubicBezTo>
                  <a:cubicBezTo>
                    <a:pt x="311" y="59"/>
                    <a:pt x="306" y="58"/>
                    <a:pt x="301" y="57"/>
                  </a:cubicBezTo>
                  <a:cubicBezTo>
                    <a:pt x="297" y="56"/>
                    <a:pt x="292" y="56"/>
                    <a:pt x="289" y="56"/>
                  </a:cubicBezTo>
                  <a:cubicBezTo>
                    <a:pt x="287" y="56"/>
                    <a:pt x="285" y="55"/>
                    <a:pt x="284" y="54"/>
                  </a:cubicBezTo>
                  <a:cubicBezTo>
                    <a:pt x="281" y="53"/>
                    <a:pt x="281" y="50"/>
                    <a:pt x="281" y="49"/>
                  </a:cubicBezTo>
                  <a:cubicBezTo>
                    <a:pt x="279" y="48"/>
                    <a:pt x="273" y="48"/>
                    <a:pt x="272" y="48"/>
                  </a:cubicBezTo>
                  <a:cubicBezTo>
                    <a:pt x="271" y="48"/>
                    <a:pt x="265" y="48"/>
                    <a:pt x="264" y="48"/>
                  </a:cubicBezTo>
                  <a:cubicBezTo>
                    <a:pt x="263" y="48"/>
                    <a:pt x="260" y="47"/>
                    <a:pt x="256" y="46"/>
                  </a:cubicBezTo>
                  <a:cubicBezTo>
                    <a:pt x="254" y="45"/>
                    <a:pt x="252" y="45"/>
                    <a:pt x="249" y="45"/>
                  </a:cubicBezTo>
                  <a:cubicBezTo>
                    <a:pt x="246" y="44"/>
                    <a:pt x="243" y="41"/>
                    <a:pt x="241" y="39"/>
                  </a:cubicBezTo>
                  <a:cubicBezTo>
                    <a:pt x="239" y="37"/>
                    <a:pt x="238" y="35"/>
                    <a:pt x="238" y="35"/>
                  </a:cubicBezTo>
                  <a:cubicBezTo>
                    <a:pt x="238" y="35"/>
                    <a:pt x="236" y="34"/>
                    <a:pt x="239" y="34"/>
                  </a:cubicBezTo>
                  <a:cubicBezTo>
                    <a:pt x="241" y="33"/>
                    <a:pt x="243" y="30"/>
                    <a:pt x="242" y="28"/>
                  </a:cubicBezTo>
                  <a:cubicBezTo>
                    <a:pt x="241" y="27"/>
                    <a:pt x="244" y="24"/>
                    <a:pt x="246" y="22"/>
                  </a:cubicBezTo>
                  <a:cubicBezTo>
                    <a:pt x="246" y="21"/>
                    <a:pt x="246" y="19"/>
                    <a:pt x="246" y="18"/>
                  </a:cubicBezTo>
                  <a:cubicBezTo>
                    <a:pt x="245" y="16"/>
                    <a:pt x="241" y="14"/>
                    <a:pt x="237" y="13"/>
                  </a:cubicBezTo>
                  <a:cubicBezTo>
                    <a:pt x="234" y="12"/>
                    <a:pt x="227" y="9"/>
                    <a:pt x="223" y="7"/>
                  </a:cubicBezTo>
                  <a:cubicBezTo>
                    <a:pt x="220" y="6"/>
                    <a:pt x="215" y="2"/>
                    <a:pt x="215" y="2"/>
                  </a:cubicBezTo>
                  <a:cubicBezTo>
                    <a:pt x="215" y="2"/>
                    <a:pt x="211" y="0"/>
                    <a:pt x="208" y="3"/>
                  </a:cubicBezTo>
                  <a:cubicBezTo>
                    <a:pt x="204" y="7"/>
                    <a:pt x="205" y="6"/>
                    <a:pt x="203" y="9"/>
                  </a:cubicBezTo>
                  <a:cubicBezTo>
                    <a:pt x="201" y="12"/>
                    <a:pt x="199" y="15"/>
                    <a:pt x="195" y="19"/>
                  </a:cubicBezTo>
                  <a:cubicBezTo>
                    <a:pt x="190" y="22"/>
                    <a:pt x="176" y="29"/>
                    <a:pt x="175" y="29"/>
                  </a:cubicBezTo>
                  <a:cubicBezTo>
                    <a:pt x="175" y="29"/>
                    <a:pt x="166" y="34"/>
                    <a:pt x="166" y="34"/>
                  </a:cubicBezTo>
                  <a:cubicBezTo>
                    <a:pt x="164" y="37"/>
                    <a:pt x="164" y="37"/>
                    <a:pt x="164" y="37"/>
                  </a:cubicBezTo>
                  <a:cubicBezTo>
                    <a:pt x="164" y="37"/>
                    <a:pt x="156" y="40"/>
                    <a:pt x="152" y="43"/>
                  </a:cubicBezTo>
                  <a:cubicBezTo>
                    <a:pt x="148" y="46"/>
                    <a:pt x="143" y="51"/>
                    <a:pt x="141" y="53"/>
                  </a:cubicBezTo>
                  <a:cubicBezTo>
                    <a:pt x="139" y="55"/>
                    <a:pt x="132" y="58"/>
                    <a:pt x="129" y="62"/>
                  </a:cubicBezTo>
                  <a:cubicBezTo>
                    <a:pt x="125" y="65"/>
                    <a:pt x="123" y="66"/>
                    <a:pt x="121" y="68"/>
                  </a:cubicBezTo>
                  <a:cubicBezTo>
                    <a:pt x="118" y="69"/>
                    <a:pt x="116" y="70"/>
                    <a:pt x="117" y="72"/>
                  </a:cubicBezTo>
                  <a:cubicBezTo>
                    <a:pt x="118" y="74"/>
                    <a:pt x="115" y="76"/>
                    <a:pt x="112" y="77"/>
                  </a:cubicBezTo>
                  <a:cubicBezTo>
                    <a:pt x="110" y="77"/>
                    <a:pt x="105" y="79"/>
                    <a:pt x="103" y="81"/>
                  </a:cubicBezTo>
                  <a:cubicBezTo>
                    <a:pt x="101" y="83"/>
                    <a:pt x="101" y="85"/>
                    <a:pt x="98" y="86"/>
                  </a:cubicBezTo>
                  <a:cubicBezTo>
                    <a:pt x="94" y="86"/>
                    <a:pt x="89" y="88"/>
                    <a:pt x="86" y="90"/>
                  </a:cubicBezTo>
                  <a:cubicBezTo>
                    <a:pt x="83" y="92"/>
                    <a:pt x="79" y="96"/>
                    <a:pt x="79" y="96"/>
                  </a:cubicBezTo>
                  <a:cubicBezTo>
                    <a:pt x="79" y="96"/>
                    <a:pt x="73" y="97"/>
                    <a:pt x="70" y="99"/>
                  </a:cubicBezTo>
                  <a:cubicBezTo>
                    <a:pt x="67" y="102"/>
                    <a:pt x="66" y="104"/>
                    <a:pt x="66" y="104"/>
                  </a:cubicBezTo>
                  <a:cubicBezTo>
                    <a:pt x="66" y="104"/>
                    <a:pt x="62" y="106"/>
                    <a:pt x="58" y="107"/>
                  </a:cubicBezTo>
                  <a:cubicBezTo>
                    <a:pt x="54" y="109"/>
                    <a:pt x="53" y="110"/>
                    <a:pt x="51" y="113"/>
                  </a:cubicBezTo>
                  <a:cubicBezTo>
                    <a:pt x="50" y="115"/>
                    <a:pt x="47" y="117"/>
                    <a:pt x="44" y="119"/>
                  </a:cubicBezTo>
                  <a:cubicBezTo>
                    <a:pt x="40" y="120"/>
                    <a:pt x="40" y="121"/>
                    <a:pt x="40" y="121"/>
                  </a:cubicBezTo>
                  <a:cubicBezTo>
                    <a:pt x="40" y="121"/>
                    <a:pt x="39" y="122"/>
                    <a:pt x="35" y="122"/>
                  </a:cubicBezTo>
                  <a:cubicBezTo>
                    <a:pt x="31" y="122"/>
                    <a:pt x="26" y="120"/>
                    <a:pt x="23" y="120"/>
                  </a:cubicBezTo>
                  <a:cubicBezTo>
                    <a:pt x="20" y="121"/>
                    <a:pt x="14" y="124"/>
                    <a:pt x="16" y="128"/>
                  </a:cubicBezTo>
                  <a:cubicBezTo>
                    <a:pt x="18" y="131"/>
                    <a:pt x="20" y="134"/>
                    <a:pt x="17" y="137"/>
                  </a:cubicBezTo>
                  <a:cubicBezTo>
                    <a:pt x="15" y="141"/>
                    <a:pt x="12" y="145"/>
                    <a:pt x="12" y="145"/>
                  </a:cubicBezTo>
                  <a:cubicBezTo>
                    <a:pt x="12" y="145"/>
                    <a:pt x="9" y="145"/>
                    <a:pt x="6" y="148"/>
                  </a:cubicBezTo>
                  <a:cubicBezTo>
                    <a:pt x="4" y="152"/>
                    <a:pt x="1" y="157"/>
                    <a:pt x="1" y="157"/>
                  </a:cubicBezTo>
                  <a:cubicBezTo>
                    <a:pt x="1" y="157"/>
                    <a:pt x="1" y="159"/>
                    <a:pt x="0" y="161"/>
                  </a:cubicBezTo>
                  <a:cubicBezTo>
                    <a:pt x="160" y="209"/>
                    <a:pt x="160" y="209"/>
                    <a:pt x="160" y="209"/>
                  </a:cubicBezTo>
                  <a:cubicBezTo>
                    <a:pt x="287" y="243"/>
                    <a:pt x="287" y="243"/>
                    <a:pt x="287" y="243"/>
                  </a:cubicBezTo>
                  <a:cubicBezTo>
                    <a:pt x="370" y="168"/>
                    <a:pt x="370" y="168"/>
                    <a:pt x="370" y="168"/>
                  </a:cubicBezTo>
                  <a:cubicBezTo>
                    <a:pt x="370" y="168"/>
                    <a:pt x="372" y="166"/>
                    <a:pt x="372" y="164"/>
                  </a:cubicBezTo>
                  <a:cubicBezTo>
                    <a:pt x="372" y="162"/>
                    <a:pt x="378" y="159"/>
                    <a:pt x="379" y="156"/>
                  </a:cubicBezTo>
                  <a:cubicBezTo>
                    <a:pt x="381" y="154"/>
                    <a:pt x="384" y="151"/>
                    <a:pt x="388" y="150"/>
                  </a:cubicBezTo>
                  <a:cubicBezTo>
                    <a:pt x="391" y="149"/>
                    <a:pt x="395" y="147"/>
                    <a:pt x="396" y="145"/>
                  </a:cubicBezTo>
                  <a:cubicBezTo>
                    <a:pt x="397" y="144"/>
                    <a:pt x="414" y="131"/>
                    <a:pt x="414" y="131"/>
                  </a:cubicBezTo>
                  <a:cubicBezTo>
                    <a:pt x="414" y="131"/>
                    <a:pt x="422" y="126"/>
                    <a:pt x="424" y="124"/>
                  </a:cubicBezTo>
                  <a:cubicBezTo>
                    <a:pt x="425" y="122"/>
                    <a:pt x="427" y="119"/>
                    <a:pt x="431" y="119"/>
                  </a:cubicBezTo>
                  <a:cubicBezTo>
                    <a:pt x="435" y="118"/>
                    <a:pt x="439" y="117"/>
                    <a:pt x="441" y="116"/>
                  </a:cubicBezTo>
                  <a:cubicBezTo>
                    <a:pt x="442" y="114"/>
                    <a:pt x="445" y="114"/>
                    <a:pt x="448" y="114"/>
                  </a:cubicBezTo>
                  <a:cubicBezTo>
                    <a:pt x="450" y="114"/>
                    <a:pt x="458" y="111"/>
                    <a:pt x="456" y="107"/>
                  </a:cubicBezTo>
                  <a:cubicBezTo>
                    <a:pt x="454" y="102"/>
                    <a:pt x="451" y="100"/>
                    <a:pt x="453" y="98"/>
                  </a:cubicBezTo>
                  <a:close/>
                </a:path>
              </a:pathLst>
            </a:custGeom>
            <a:solidFill>
              <a:schemeClr val="accent1"/>
            </a:solidFill>
            <a:ln w="9525">
              <a:noFill/>
              <a:miter lim="800000"/>
            </a:ln>
          </p:spPr>
          <p:txBody>
            <a:bodyPr/>
            <a:lstStyle/>
            <a:p>
              <a:endParaRPr lang="id-ID" altLang="zh-CN">
                <a:sym typeface="Arial" panose="020B0604020202020204" pitchFamily="34" charset="0"/>
              </a:endParaRPr>
            </a:p>
          </p:txBody>
        </p:sp>
        <p:sp>
          <p:nvSpPr>
            <p:cNvPr id="161846" name="Freeform 51"/>
            <p:cNvSpPr/>
            <p:nvPr/>
          </p:nvSpPr>
          <p:spPr bwMode="auto">
            <a:xfrm>
              <a:off x="2404" y="940"/>
              <a:ext cx="650" cy="293"/>
            </a:xfrm>
            <a:custGeom>
              <a:avLst/>
              <a:gdLst>
                <a:gd name="T0" fmla="*/ 82 w 380"/>
                <a:gd name="T1" fmla="*/ 358 h 171"/>
                <a:gd name="T2" fmla="*/ 103 w 380"/>
                <a:gd name="T3" fmla="*/ 384 h 171"/>
                <a:gd name="T4" fmla="*/ 156 w 380"/>
                <a:gd name="T5" fmla="*/ 399 h 171"/>
                <a:gd name="T6" fmla="*/ 205 w 380"/>
                <a:gd name="T7" fmla="*/ 403 h 171"/>
                <a:gd name="T8" fmla="*/ 214 w 380"/>
                <a:gd name="T9" fmla="*/ 416 h 171"/>
                <a:gd name="T10" fmla="*/ 263 w 380"/>
                <a:gd name="T11" fmla="*/ 425 h 171"/>
                <a:gd name="T12" fmla="*/ 313 w 380"/>
                <a:gd name="T13" fmla="*/ 437 h 171"/>
                <a:gd name="T14" fmla="*/ 416 w 380"/>
                <a:gd name="T15" fmla="*/ 444 h 171"/>
                <a:gd name="T16" fmla="*/ 419 w 380"/>
                <a:gd name="T17" fmla="*/ 444 h 171"/>
                <a:gd name="T18" fmla="*/ 457 w 380"/>
                <a:gd name="T19" fmla="*/ 444 h 171"/>
                <a:gd name="T20" fmla="*/ 465 w 380"/>
                <a:gd name="T21" fmla="*/ 440 h 171"/>
                <a:gd name="T22" fmla="*/ 501 w 380"/>
                <a:gd name="T23" fmla="*/ 444 h 171"/>
                <a:gd name="T24" fmla="*/ 503 w 380"/>
                <a:gd name="T25" fmla="*/ 444 h 171"/>
                <a:gd name="T26" fmla="*/ 713 w 380"/>
                <a:gd name="T27" fmla="*/ 502 h 171"/>
                <a:gd name="T28" fmla="*/ 713 w 380"/>
                <a:gd name="T29" fmla="*/ 502 h 171"/>
                <a:gd name="T30" fmla="*/ 520 w 380"/>
                <a:gd name="T31" fmla="*/ 5 h 171"/>
                <a:gd name="T32" fmla="*/ 506 w 380"/>
                <a:gd name="T33" fmla="*/ 33 h 171"/>
                <a:gd name="T34" fmla="*/ 510 w 380"/>
                <a:gd name="T35" fmla="*/ 38 h 171"/>
                <a:gd name="T36" fmla="*/ 511 w 380"/>
                <a:gd name="T37" fmla="*/ 46 h 171"/>
                <a:gd name="T38" fmla="*/ 491 w 380"/>
                <a:gd name="T39" fmla="*/ 65 h 171"/>
                <a:gd name="T40" fmla="*/ 474 w 380"/>
                <a:gd name="T41" fmla="*/ 79 h 171"/>
                <a:gd name="T42" fmla="*/ 445 w 380"/>
                <a:gd name="T43" fmla="*/ 106 h 171"/>
                <a:gd name="T44" fmla="*/ 465 w 380"/>
                <a:gd name="T45" fmla="*/ 103 h 171"/>
                <a:gd name="T46" fmla="*/ 453 w 380"/>
                <a:gd name="T47" fmla="*/ 135 h 171"/>
                <a:gd name="T48" fmla="*/ 433 w 380"/>
                <a:gd name="T49" fmla="*/ 144 h 171"/>
                <a:gd name="T50" fmla="*/ 400 w 380"/>
                <a:gd name="T51" fmla="*/ 144 h 171"/>
                <a:gd name="T52" fmla="*/ 366 w 380"/>
                <a:gd name="T53" fmla="*/ 168 h 171"/>
                <a:gd name="T54" fmla="*/ 339 w 380"/>
                <a:gd name="T55" fmla="*/ 188 h 171"/>
                <a:gd name="T56" fmla="*/ 328 w 380"/>
                <a:gd name="T57" fmla="*/ 182 h 171"/>
                <a:gd name="T58" fmla="*/ 357 w 380"/>
                <a:gd name="T59" fmla="*/ 156 h 171"/>
                <a:gd name="T60" fmla="*/ 395 w 380"/>
                <a:gd name="T61" fmla="*/ 123 h 171"/>
                <a:gd name="T62" fmla="*/ 339 w 380"/>
                <a:gd name="T63" fmla="*/ 152 h 171"/>
                <a:gd name="T64" fmla="*/ 400 w 380"/>
                <a:gd name="T65" fmla="*/ 108 h 171"/>
                <a:gd name="T66" fmla="*/ 392 w 380"/>
                <a:gd name="T67" fmla="*/ 106 h 171"/>
                <a:gd name="T68" fmla="*/ 392 w 380"/>
                <a:gd name="T69" fmla="*/ 79 h 171"/>
                <a:gd name="T70" fmla="*/ 375 w 380"/>
                <a:gd name="T71" fmla="*/ 94 h 171"/>
                <a:gd name="T72" fmla="*/ 363 w 380"/>
                <a:gd name="T73" fmla="*/ 74 h 171"/>
                <a:gd name="T74" fmla="*/ 318 w 380"/>
                <a:gd name="T75" fmla="*/ 67 h 171"/>
                <a:gd name="T76" fmla="*/ 301 w 380"/>
                <a:gd name="T77" fmla="*/ 50 h 171"/>
                <a:gd name="T78" fmla="*/ 246 w 380"/>
                <a:gd name="T79" fmla="*/ 0 h 171"/>
                <a:gd name="T80" fmla="*/ 202 w 380"/>
                <a:gd name="T81" fmla="*/ 38 h 171"/>
                <a:gd name="T82" fmla="*/ 190 w 380"/>
                <a:gd name="T83" fmla="*/ 79 h 171"/>
                <a:gd name="T84" fmla="*/ 152 w 380"/>
                <a:gd name="T85" fmla="*/ 123 h 171"/>
                <a:gd name="T86" fmla="*/ 116 w 380"/>
                <a:gd name="T87" fmla="*/ 159 h 171"/>
                <a:gd name="T88" fmla="*/ 91 w 380"/>
                <a:gd name="T89" fmla="*/ 185 h 171"/>
                <a:gd name="T90" fmla="*/ 123 w 380"/>
                <a:gd name="T91" fmla="*/ 185 h 171"/>
                <a:gd name="T92" fmla="*/ 82 w 380"/>
                <a:gd name="T93" fmla="*/ 190 h 171"/>
                <a:gd name="T94" fmla="*/ 70 w 380"/>
                <a:gd name="T95" fmla="*/ 223 h 171"/>
                <a:gd name="T96" fmla="*/ 33 w 380"/>
                <a:gd name="T97" fmla="*/ 247 h 171"/>
                <a:gd name="T98" fmla="*/ 46 w 380"/>
                <a:gd name="T99" fmla="*/ 211 h 171"/>
                <a:gd name="T100" fmla="*/ 53 w 380"/>
                <a:gd name="T101" fmla="*/ 194 h 171"/>
                <a:gd name="T102" fmla="*/ 36 w 380"/>
                <a:gd name="T103" fmla="*/ 218 h 171"/>
                <a:gd name="T104" fmla="*/ 5 w 380"/>
                <a:gd name="T105" fmla="*/ 255 h 171"/>
                <a:gd name="T106" fmla="*/ 62 w 380"/>
                <a:gd name="T107" fmla="*/ 271 h 171"/>
                <a:gd name="T108" fmla="*/ 115 w 380"/>
                <a:gd name="T109" fmla="*/ 308 h 171"/>
                <a:gd name="T110" fmla="*/ 103 w 380"/>
                <a:gd name="T111" fmla="*/ 326 h 1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0"/>
                <a:gd name="T169" fmla="*/ 0 h 171"/>
                <a:gd name="T170" fmla="*/ 380 w 380"/>
                <a:gd name="T171" fmla="*/ 171 h 1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0" h="171">
                  <a:moveTo>
                    <a:pt x="31" y="116"/>
                  </a:moveTo>
                  <a:cubicBezTo>
                    <a:pt x="33" y="118"/>
                    <a:pt x="30" y="122"/>
                    <a:pt x="28" y="122"/>
                  </a:cubicBezTo>
                  <a:cubicBezTo>
                    <a:pt x="28" y="122"/>
                    <a:pt x="28" y="124"/>
                    <a:pt x="30" y="127"/>
                  </a:cubicBezTo>
                  <a:cubicBezTo>
                    <a:pt x="32" y="128"/>
                    <a:pt x="34" y="130"/>
                    <a:pt x="35" y="131"/>
                  </a:cubicBezTo>
                  <a:cubicBezTo>
                    <a:pt x="37" y="132"/>
                    <a:pt x="41" y="133"/>
                    <a:pt x="45" y="134"/>
                  </a:cubicBezTo>
                  <a:cubicBezTo>
                    <a:pt x="49" y="135"/>
                    <a:pt x="52" y="136"/>
                    <a:pt x="53" y="136"/>
                  </a:cubicBezTo>
                  <a:cubicBezTo>
                    <a:pt x="54" y="136"/>
                    <a:pt x="69" y="134"/>
                    <a:pt x="70" y="136"/>
                  </a:cubicBezTo>
                  <a:cubicBezTo>
                    <a:pt x="70" y="136"/>
                    <a:pt x="70" y="136"/>
                    <a:pt x="70" y="137"/>
                  </a:cubicBezTo>
                  <a:cubicBezTo>
                    <a:pt x="70" y="137"/>
                    <a:pt x="71" y="137"/>
                    <a:pt x="71" y="138"/>
                  </a:cubicBezTo>
                  <a:cubicBezTo>
                    <a:pt x="71" y="139"/>
                    <a:pt x="72" y="141"/>
                    <a:pt x="73" y="142"/>
                  </a:cubicBezTo>
                  <a:cubicBezTo>
                    <a:pt x="74" y="142"/>
                    <a:pt x="75" y="143"/>
                    <a:pt x="76" y="143"/>
                  </a:cubicBezTo>
                  <a:cubicBezTo>
                    <a:pt x="78" y="143"/>
                    <a:pt x="84" y="144"/>
                    <a:pt x="90" y="145"/>
                  </a:cubicBezTo>
                  <a:cubicBezTo>
                    <a:pt x="92" y="145"/>
                    <a:pt x="93" y="145"/>
                    <a:pt x="93" y="145"/>
                  </a:cubicBezTo>
                  <a:cubicBezTo>
                    <a:pt x="93" y="145"/>
                    <a:pt x="104" y="148"/>
                    <a:pt x="107" y="149"/>
                  </a:cubicBezTo>
                  <a:cubicBezTo>
                    <a:pt x="110" y="150"/>
                    <a:pt x="117" y="150"/>
                    <a:pt x="120" y="150"/>
                  </a:cubicBezTo>
                  <a:cubicBezTo>
                    <a:pt x="122" y="151"/>
                    <a:pt x="134" y="152"/>
                    <a:pt x="142" y="151"/>
                  </a:cubicBezTo>
                  <a:cubicBezTo>
                    <a:pt x="142" y="151"/>
                    <a:pt x="142" y="151"/>
                    <a:pt x="143" y="151"/>
                  </a:cubicBezTo>
                  <a:cubicBezTo>
                    <a:pt x="143" y="151"/>
                    <a:pt x="143" y="151"/>
                    <a:pt x="143" y="151"/>
                  </a:cubicBezTo>
                  <a:cubicBezTo>
                    <a:pt x="144" y="150"/>
                    <a:pt x="145" y="150"/>
                    <a:pt x="145" y="150"/>
                  </a:cubicBezTo>
                  <a:cubicBezTo>
                    <a:pt x="145" y="150"/>
                    <a:pt x="145" y="153"/>
                    <a:pt x="156" y="151"/>
                  </a:cubicBezTo>
                  <a:cubicBezTo>
                    <a:pt x="156" y="151"/>
                    <a:pt x="156" y="151"/>
                    <a:pt x="156" y="151"/>
                  </a:cubicBezTo>
                  <a:cubicBezTo>
                    <a:pt x="157" y="151"/>
                    <a:pt x="158" y="150"/>
                    <a:pt x="159" y="150"/>
                  </a:cubicBezTo>
                  <a:cubicBezTo>
                    <a:pt x="161" y="151"/>
                    <a:pt x="164" y="151"/>
                    <a:pt x="167" y="151"/>
                  </a:cubicBezTo>
                  <a:cubicBezTo>
                    <a:pt x="169" y="151"/>
                    <a:pt x="170" y="151"/>
                    <a:pt x="171" y="151"/>
                  </a:cubicBezTo>
                  <a:cubicBezTo>
                    <a:pt x="171" y="151"/>
                    <a:pt x="171" y="151"/>
                    <a:pt x="172" y="151"/>
                  </a:cubicBezTo>
                  <a:cubicBezTo>
                    <a:pt x="172" y="151"/>
                    <a:pt x="172" y="151"/>
                    <a:pt x="172" y="151"/>
                  </a:cubicBezTo>
                  <a:cubicBezTo>
                    <a:pt x="174" y="152"/>
                    <a:pt x="174" y="152"/>
                    <a:pt x="174" y="152"/>
                  </a:cubicBezTo>
                  <a:cubicBezTo>
                    <a:pt x="189" y="155"/>
                    <a:pt x="244" y="171"/>
                    <a:pt x="244" y="171"/>
                  </a:cubicBezTo>
                  <a:cubicBezTo>
                    <a:pt x="244" y="170"/>
                    <a:pt x="244" y="170"/>
                    <a:pt x="244" y="171"/>
                  </a:cubicBezTo>
                  <a:cubicBezTo>
                    <a:pt x="244" y="171"/>
                    <a:pt x="244" y="171"/>
                    <a:pt x="244" y="171"/>
                  </a:cubicBezTo>
                  <a:cubicBezTo>
                    <a:pt x="380" y="54"/>
                    <a:pt x="380" y="54"/>
                    <a:pt x="380" y="54"/>
                  </a:cubicBezTo>
                  <a:cubicBezTo>
                    <a:pt x="178" y="2"/>
                    <a:pt x="178" y="2"/>
                    <a:pt x="178" y="2"/>
                  </a:cubicBezTo>
                  <a:cubicBezTo>
                    <a:pt x="178" y="2"/>
                    <a:pt x="174" y="6"/>
                    <a:pt x="176" y="7"/>
                  </a:cubicBezTo>
                  <a:cubicBezTo>
                    <a:pt x="178" y="8"/>
                    <a:pt x="177" y="10"/>
                    <a:pt x="173" y="11"/>
                  </a:cubicBezTo>
                  <a:cubicBezTo>
                    <a:pt x="170" y="12"/>
                    <a:pt x="166" y="14"/>
                    <a:pt x="167" y="15"/>
                  </a:cubicBezTo>
                  <a:cubicBezTo>
                    <a:pt x="168" y="15"/>
                    <a:pt x="172" y="14"/>
                    <a:pt x="174" y="13"/>
                  </a:cubicBezTo>
                  <a:cubicBezTo>
                    <a:pt x="175" y="13"/>
                    <a:pt x="179" y="12"/>
                    <a:pt x="179" y="13"/>
                  </a:cubicBezTo>
                  <a:cubicBezTo>
                    <a:pt x="180" y="14"/>
                    <a:pt x="178" y="15"/>
                    <a:pt x="175" y="16"/>
                  </a:cubicBezTo>
                  <a:cubicBezTo>
                    <a:pt x="172" y="17"/>
                    <a:pt x="170" y="18"/>
                    <a:pt x="170" y="19"/>
                  </a:cubicBezTo>
                  <a:cubicBezTo>
                    <a:pt x="170" y="21"/>
                    <a:pt x="170" y="23"/>
                    <a:pt x="168" y="22"/>
                  </a:cubicBezTo>
                  <a:cubicBezTo>
                    <a:pt x="166" y="22"/>
                    <a:pt x="164" y="22"/>
                    <a:pt x="164" y="24"/>
                  </a:cubicBezTo>
                  <a:cubicBezTo>
                    <a:pt x="165" y="26"/>
                    <a:pt x="164" y="26"/>
                    <a:pt x="162" y="27"/>
                  </a:cubicBezTo>
                  <a:cubicBezTo>
                    <a:pt x="160" y="28"/>
                    <a:pt x="155" y="30"/>
                    <a:pt x="155" y="30"/>
                  </a:cubicBezTo>
                  <a:cubicBezTo>
                    <a:pt x="155" y="30"/>
                    <a:pt x="150" y="34"/>
                    <a:pt x="152" y="36"/>
                  </a:cubicBezTo>
                  <a:cubicBezTo>
                    <a:pt x="152" y="36"/>
                    <a:pt x="154" y="36"/>
                    <a:pt x="155" y="35"/>
                  </a:cubicBezTo>
                  <a:cubicBezTo>
                    <a:pt x="156" y="34"/>
                    <a:pt x="160" y="33"/>
                    <a:pt x="159" y="35"/>
                  </a:cubicBezTo>
                  <a:cubicBezTo>
                    <a:pt x="158" y="37"/>
                    <a:pt x="155" y="41"/>
                    <a:pt x="155" y="41"/>
                  </a:cubicBezTo>
                  <a:cubicBezTo>
                    <a:pt x="155" y="41"/>
                    <a:pt x="155" y="45"/>
                    <a:pt x="155" y="46"/>
                  </a:cubicBezTo>
                  <a:cubicBezTo>
                    <a:pt x="154" y="48"/>
                    <a:pt x="151" y="53"/>
                    <a:pt x="149" y="52"/>
                  </a:cubicBezTo>
                  <a:cubicBezTo>
                    <a:pt x="147" y="52"/>
                    <a:pt x="147" y="50"/>
                    <a:pt x="148" y="49"/>
                  </a:cubicBezTo>
                  <a:cubicBezTo>
                    <a:pt x="149" y="48"/>
                    <a:pt x="150" y="45"/>
                    <a:pt x="147" y="45"/>
                  </a:cubicBezTo>
                  <a:cubicBezTo>
                    <a:pt x="144" y="45"/>
                    <a:pt x="140" y="47"/>
                    <a:pt x="137" y="49"/>
                  </a:cubicBezTo>
                  <a:cubicBezTo>
                    <a:pt x="135" y="50"/>
                    <a:pt x="135" y="52"/>
                    <a:pt x="132" y="53"/>
                  </a:cubicBezTo>
                  <a:cubicBezTo>
                    <a:pt x="130" y="53"/>
                    <a:pt x="125" y="55"/>
                    <a:pt x="125" y="57"/>
                  </a:cubicBezTo>
                  <a:cubicBezTo>
                    <a:pt x="125" y="59"/>
                    <a:pt x="125" y="61"/>
                    <a:pt x="124" y="62"/>
                  </a:cubicBezTo>
                  <a:cubicBezTo>
                    <a:pt x="122" y="63"/>
                    <a:pt x="117" y="63"/>
                    <a:pt x="116" y="64"/>
                  </a:cubicBezTo>
                  <a:cubicBezTo>
                    <a:pt x="115" y="66"/>
                    <a:pt x="113" y="69"/>
                    <a:pt x="112" y="69"/>
                  </a:cubicBezTo>
                  <a:cubicBezTo>
                    <a:pt x="112" y="69"/>
                    <a:pt x="108" y="66"/>
                    <a:pt x="112" y="62"/>
                  </a:cubicBezTo>
                  <a:cubicBezTo>
                    <a:pt x="116" y="58"/>
                    <a:pt x="121" y="57"/>
                    <a:pt x="121" y="56"/>
                  </a:cubicBezTo>
                  <a:cubicBezTo>
                    <a:pt x="122" y="54"/>
                    <a:pt x="122" y="53"/>
                    <a:pt x="122" y="53"/>
                  </a:cubicBezTo>
                  <a:cubicBezTo>
                    <a:pt x="123" y="52"/>
                    <a:pt x="129" y="51"/>
                    <a:pt x="130" y="49"/>
                  </a:cubicBezTo>
                  <a:cubicBezTo>
                    <a:pt x="132" y="47"/>
                    <a:pt x="137" y="42"/>
                    <a:pt x="135" y="42"/>
                  </a:cubicBezTo>
                  <a:cubicBezTo>
                    <a:pt x="133" y="41"/>
                    <a:pt x="128" y="43"/>
                    <a:pt x="125" y="45"/>
                  </a:cubicBezTo>
                  <a:cubicBezTo>
                    <a:pt x="122" y="47"/>
                    <a:pt x="117" y="52"/>
                    <a:pt x="116" y="52"/>
                  </a:cubicBezTo>
                  <a:cubicBezTo>
                    <a:pt x="115" y="52"/>
                    <a:pt x="114" y="49"/>
                    <a:pt x="122" y="44"/>
                  </a:cubicBezTo>
                  <a:cubicBezTo>
                    <a:pt x="130" y="39"/>
                    <a:pt x="135" y="38"/>
                    <a:pt x="137" y="37"/>
                  </a:cubicBezTo>
                  <a:cubicBezTo>
                    <a:pt x="138" y="36"/>
                    <a:pt x="139" y="34"/>
                    <a:pt x="139" y="34"/>
                  </a:cubicBezTo>
                  <a:cubicBezTo>
                    <a:pt x="138" y="34"/>
                    <a:pt x="136" y="36"/>
                    <a:pt x="134" y="36"/>
                  </a:cubicBezTo>
                  <a:cubicBezTo>
                    <a:pt x="133" y="34"/>
                    <a:pt x="135" y="29"/>
                    <a:pt x="135" y="29"/>
                  </a:cubicBezTo>
                  <a:cubicBezTo>
                    <a:pt x="135" y="29"/>
                    <a:pt x="136" y="27"/>
                    <a:pt x="134" y="27"/>
                  </a:cubicBezTo>
                  <a:cubicBezTo>
                    <a:pt x="132" y="27"/>
                    <a:pt x="131" y="30"/>
                    <a:pt x="131" y="31"/>
                  </a:cubicBezTo>
                  <a:cubicBezTo>
                    <a:pt x="131" y="31"/>
                    <a:pt x="130" y="32"/>
                    <a:pt x="128" y="32"/>
                  </a:cubicBezTo>
                  <a:cubicBezTo>
                    <a:pt x="127" y="31"/>
                    <a:pt x="127" y="29"/>
                    <a:pt x="128" y="28"/>
                  </a:cubicBezTo>
                  <a:cubicBezTo>
                    <a:pt x="128" y="26"/>
                    <a:pt x="128" y="25"/>
                    <a:pt x="124" y="25"/>
                  </a:cubicBezTo>
                  <a:cubicBezTo>
                    <a:pt x="120" y="25"/>
                    <a:pt x="117" y="24"/>
                    <a:pt x="115" y="23"/>
                  </a:cubicBezTo>
                  <a:cubicBezTo>
                    <a:pt x="112" y="23"/>
                    <a:pt x="111" y="23"/>
                    <a:pt x="109" y="23"/>
                  </a:cubicBezTo>
                  <a:cubicBezTo>
                    <a:pt x="108" y="23"/>
                    <a:pt x="107" y="22"/>
                    <a:pt x="106" y="21"/>
                  </a:cubicBezTo>
                  <a:cubicBezTo>
                    <a:pt x="105" y="20"/>
                    <a:pt x="107" y="18"/>
                    <a:pt x="103" y="17"/>
                  </a:cubicBezTo>
                  <a:cubicBezTo>
                    <a:pt x="100" y="17"/>
                    <a:pt x="95" y="16"/>
                    <a:pt x="93" y="14"/>
                  </a:cubicBezTo>
                  <a:cubicBezTo>
                    <a:pt x="91" y="11"/>
                    <a:pt x="84" y="0"/>
                    <a:pt x="84" y="0"/>
                  </a:cubicBezTo>
                  <a:cubicBezTo>
                    <a:pt x="80" y="5"/>
                    <a:pt x="80" y="5"/>
                    <a:pt x="80" y="5"/>
                  </a:cubicBezTo>
                  <a:cubicBezTo>
                    <a:pt x="80" y="5"/>
                    <a:pt x="73" y="14"/>
                    <a:pt x="69" y="13"/>
                  </a:cubicBezTo>
                  <a:cubicBezTo>
                    <a:pt x="69" y="13"/>
                    <a:pt x="64" y="16"/>
                    <a:pt x="65" y="19"/>
                  </a:cubicBezTo>
                  <a:cubicBezTo>
                    <a:pt x="67" y="23"/>
                    <a:pt x="68" y="25"/>
                    <a:pt x="65" y="27"/>
                  </a:cubicBezTo>
                  <a:cubicBezTo>
                    <a:pt x="63" y="30"/>
                    <a:pt x="58" y="36"/>
                    <a:pt x="58" y="36"/>
                  </a:cubicBezTo>
                  <a:cubicBezTo>
                    <a:pt x="58" y="36"/>
                    <a:pt x="53" y="41"/>
                    <a:pt x="52" y="42"/>
                  </a:cubicBezTo>
                  <a:cubicBezTo>
                    <a:pt x="50" y="43"/>
                    <a:pt x="46" y="46"/>
                    <a:pt x="44" y="48"/>
                  </a:cubicBezTo>
                  <a:cubicBezTo>
                    <a:pt x="43" y="51"/>
                    <a:pt x="41" y="53"/>
                    <a:pt x="40" y="54"/>
                  </a:cubicBezTo>
                  <a:cubicBezTo>
                    <a:pt x="39" y="55"/>
                    <a:pt x="32" y="56"/>
                    <a:pt x="30" y="58"/>
                  </a:cubicBezTo>
                  <a:cubicBezTo>
                    <a:pt x="29" y="60"/>
                    <a:pt x="27" y="64"/>
                    <a:pt x="31" y="63"/>
                  </a:cubicBezTo>
                  <a:cubicBezTo>
                    <a:pt x="36" y="61"/>
                    <a:pt x="37" y="59"/>
                    <a:pt x="37" y="59"/>
                  </a:cubicBezTo>
                  <a:cubicBezTo>
                    <a:pt x="37" y="59"/>
                    <a:pt x="42" y="63"/>
                    <a:pt x="42" y="63"/>
                  </a:cubicBezTo>
                  <a:cubicBezTo>
                    <a:pt x="42" y="63"/>
                    <a:pt x="43" y="65"/>
                    <a:pt x="39" y="65"/>
                  </a:cubicBezTo>
                  <a:cubicBezTo>
                    <a:pt x="35" y="65"/>
                    <a:pt x="28" y="65"/>
                    <a:pt x="28" y="65"/>
                  </a:cubicBezTo>
                  <a:cubicBezTo>
                    <a:pt x="28" y="65"/>
                    <a:pt x="34" y="70"/>
                    <a:pt x="33" y="72"/>
                  </a:cubicBezTo>
                  <a:cubicBezTo>
                    <a:pt x="31" y="73"/>
                    <a:pt x="30" y="75"/>
                    <a:pt x="24" y="76"/>
                  </a:cubicBezTo>
                  <a:cubicBezTo>
                    <a:pt x="19" y="77"/>
                    <a:pt x="18" y="79"/>
                    <a:pt x="17" y="80"/>
                  </a:cubicBezTo>
                  <a:cubicBezTo>
                    <a:pt x="17" y="81"/>
                    <a:pt x="14" y="84"/>
                    <a:pt x="11" y="84"/>
                  </a:cubicBezTo>
                  <a:cubicBezTo>
                    <a:pt x="7" y="84"/>
                    <a:pt x="11" y="80"/>
                    <a:pt x="13" y="78"/>
                  </a:cubicBezTo>
                  <a:cubicBezTo>
                    <a:pt x="15" y="76"/>
                    <a:pt x="15" y="73"/>
                    <a:pt x="16" y="72"/>
                  </a:cubicBezTo>
                  <a:cubicBezTo>
                    <a:pt x="18" y="71"/>
                    <a:pt x="22" y="71"/>
                    <a:pt x="22" y="69"/>
                  </a:cubicBezTo>
                  <a:cubicBezTo>
                    <a:pt x="22" y="68"/>
                    <a:pt x="22" y="66"/>
                    <a:pt x="18" y="66"/>
                  </a:cubicBezTo>
                  <a:cubicBezTo>
                    <a:pt x="14" y="66"/>
                    <a:pt x="11" y="67"/>
                    <a:pt x="11" y="68"/>
                  </a:cubicBezTo>
                  <a:cubicBezTo>
                    <a:pt x="10" y="69"/>
                    <a:pt x="13" y="72"/>
                    <a:pt x="12" y="74"/>
                  </a:cubicBezTo>
                  <a:cubicBezTo>
                    <a:pt x="11" y="76"/>
                    <a:pt x="8" y="79"/>
                    <a:pt x="7" y="80"/>
                  </a:cubicBezTo>
                  <a:cubicBezTo>
                    <a:pt x="6" y="80"/>
                    <a:pt x="0" y="85"/>
                    <a:pt x="2" y="87"/>
                  </a:cubicBezTo>
                  <a:cubicBezTo>
                    <a:pt x="4" y="89"/>
                    <a:pt x="7" y="88"/>
                    <a:pt x="12" y="88"/>
                  </a:cubicBezTo>
                  <a:cubicBezTo>
                    <a:pt x="17" y="88"/>
                    <a:pt x="19" y="91"/>
                    <a:pt x="21" y="92"/>
                  </a:cubicBezTo>
                  <a:cubicBezTo>
                    <a:pt x="22" y="94"/>
                    <a:pt x="28" y="97"/>
                    <a:pt x="31" y="98"/>
                  </a:cubicBezTo>
                  <a:cubicBezTo>
                    <a:pt x="33" y="99"/>
                    <a:pt x="41" y="103"/>
                    <a:pt x="39" y="105"/>
                  </a:cubicBezTo>
                  <a:cubicBezTo>
                    <a:pt x="38" y="107"/>
                    <a:pt x="35" y="112"/>
                    <a:pt x="35" y="112"/>
                  </a:cubicBezTo>
                  <a:cubicBezTo>
                    <a:pt x="35" y="112"/>
                    <a:pt x="35" y="112"/>
                    <a:pt x="35" y="111"/>
                  </a:cubicBezTo>
                  <a:cubicBezTo>
                    <a:pt x="34" y="112"/>
                    <a:pt x="31" y="114"/>
                    <a:pt x="31" y="116"/>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47" name="Freeform 52"/>
            <p:cNvSpPr/>
            <p:nvPr/>
          </p:nvSpPr>
          <p:spPr bwMode="auto">
            <a:xfrm>
              <a:off x="4611" y="2119"/>
              <a:ext cx="933" cy="214"/>
            </a:xfrm>
            <a:custGeom>
              <a:avLst/>
              <a:gdLst>
                <a:gd name="T0" fmla="*/ 712 w 545"/>
                <a:gd name="T1" fmla="*/ 45 h 125"/>
                <a:gd name="T2" fmla="*/ 654 w 545"/>
                <a:gd name="T3" fmla="*/ 79 h 125"/>
                <a:gd name="T4" fmla="*/ 601 w 545"/>
                <a:gd name="T5" fmla="*/ 99 h 125"/>
                <a:gd name="T6" fmla="*/ 510 w 545"/>
                <a:gd name="T7" fmla="*/ 132 h 125"/>
                <a:gd name="T8" fmla="*/ 495 w 545"/>
                <a:gd name="T9" fmla="*/ 144 h 125"/>
                <a:gd name="T10" fmla="*/ 490 w 545"/>
                <a:gd name="T11" fmla="*/ 144 h 125"/>
                <a:gd name="T12" fmla="*/ 431 w 545"/>
                <a:gd name="T13" fmla="*/ 161 h 125"/>
                <a:gd name="T14" fmla="*/ 399 w 545"/>
                <a:gd name="T15" fmla="*/ 176 h 125"/>
                <a:gd name="T16" fmla="*/ 288 w 545"/>
                <a:gd name="T17" fmla="*/ 205 h 125"/>
                <a:gd name="T18" fmla="*/ 247 w 545"/>
                <a:gd name="T19" fmla="*/ 214 h 125"/>
                <a:gd name="T20" fmla="*/ 193 w 545"/>
                <a:gd name="T21" fmla="*/ 231 h 125"/>
                <a:gd name="T22" fmla="*/ 173 w 545"/>
                <a:gd name="T23" fmla="*/ 243 h 125"/>
                <a:gd name="T24" fmla="*/ 169 w 545"/>
                <a:gd name="T25" fmla="*/ 243 h 125"/>
                <a:gd name="T26" fmla="*/ 0 w 545"/>
                <a:gd name="T27" fmla="*/ 255 h 125"/>
                <a:gd name="T28" fmla="*/ 498 w 545"/>
                <a:gd name="T29" fmla="*/ 217 h 125"/>
                <a:gd name="T30" fmla="*/ 750 w 545"/>
                <a:gd name="T31" fmla="*/ 259 h 125"/>
                <a:gd name="T32" fmla="*/ 1022 w 545"/>
                <a:gd name="T33" fmla="*/ 361 h 125"/>
                <a:gd name="T34" fmla="*/ 1055 w 545"/>
                <a:gd name="T35" fmla="*/ 358 h 125"/>
                <a:gd name="T36" fmla="*/ 1090 w 545"/>
                <a:gd name="T37" fmla="*/ 349 h 125"/>
                <a:gd name="T38" fmla="*/ 1116 w 545"/>
                <a:gd name="T39" fmla="*/ 322 h 125"/>
                <a:gd name="T40" fmla="*/ 1154 w 545"/>
                <a:gd name="T41" fmla="*/ 349 h 125"/>
                <a:gd name="T42" fmla="*/ 1193 w 545"/>
                <a:gd name="T43" fmla="*/ 305 h 125"/>
                <a:gd name="T44" fmla="*/ 1205 w 545"/>
                <a:gd name="T45" fmla="*/ 288 h 125"/>
                <a:gd name="T46" fmla="*/ 1251 w 545"/>
                <a:gd name="T47" fmla="*/ 267 h 125"/>
                <a:gd name="T48" fmla="*/ 1227 w 545"/>
                <a:gd name="T49" fmla="*/ 260 h 125"/>
                <a:gd name="T50" fmla="*/ 1330 w 545"/>
                <a:gd name="T51" fmla="*/ 235 h 125"/>
                <a:gd name="T52" fmla="*/ 1387 w 545"/>
                <a:gd name="T53" fmla="*/ 226 h 125"/>
                <a:gd name="T54" fmla="*/ 1462 w 545"/>
                <a:gd name="T55" fmla="*/ 188 h 125"/>
                <a:gd name="T56" fmla="*/ 1371 w 545"/>
                <a:gd name="T57" fmla="*/ 205 h 125"/>
                <a:gd name="T58" fmla="*/ 1363 w 545"/>
                <a:gd name="T59" fmla="*/ 197 h 125"/>
                <a:gd name="T60" fmla="*/ 1404 w 545"/>
                <a:gd name="T61" fmla="*/ 193 h 125"/>
                <a:gd name="T62" fmla="*/ 1428 w 545"/>
                <a:gd name="T63" fmla="*/ 169 h 125"/>
                <a:gd name="T64" fmla="*/ 1368 w 545"/>
                <a:gd name="T65" fmla="*/ 169 h 125"/>
                <a:gd name="T66" fmla="*/ 1347 w 545"/>
                <a:gd name="T67" fmla="*/ 164 h 125"/>
                <a:gd name="T68" fmla="*/ 1399 w 545"/>
                <a:gd name="T69" fmla="*/ 158 h 125"/>
                <a:gd name="T70" fmla="*/ 1412 w 545"/>
                <a:gd name="T71" fmla="*/ 152 h 125"/>
                <a:gd name="T72" fmla="*/ 1429 w 545"/>
                <a:gd name="T73" fmla="*/ 140 h 125"/>
                <a:gd name="T74" fmla="*/ 1465 w 545"/>
                <a:gd name="T75" fmla="*/ 158 h 125"/>
                <a:gd name="T76" fmla="*/ 1520 w 545"/>
                <a:gd name="T77" fmla="*/ 132 h 125"/>
                <a:gd name="T78" fmla="*/ 1465 w 545"/>
                <a:gd name="T79" fmla="*/ 123 h 125"/>
                <a:gd name="T80" fmla="*/ 1568 w 545"/>
                <a:gd name="T81" fmla="*/ 99 h 125"/>
                <a:gd name="T82" fmla="*/ 1539 w 545"/>
                <a:gd name="T83" fmla="*/ 87 h 125"/>
                <a:gd name="T84" fmla="*/ 1520 w 545"/>
                <a:gd name="T85" fmla="*/ 91 h 125"/>
                <a:gd name="T86" fmla="*/ 1506 w 545"/>
                <a:gd name="T87" fmla="*/ 79 h 125"/>
                <a:gd name="T88" fmla="*/ 1440 w 545"/>
                <a:gd name="T89" fmla="*/ 86 h 125"/>
                <a:gd name="T90" fmla="*/ 1453 w 545"/>
                <a:gd name="T91" fmla="*/ 67 h 125"/>
                <a:gd name="T92" fmla="*/ 1486 w 545"/>
                <a:gd name="T93" fmla="*/ 50 h 125"/>
                <a:gd name="T94" fmla="*/ 1551 w 545"/>
                <a:gd name="T95" fmla="*/ 53 h 125"/>
                <a:gd name="T96" fmla="*/ 1561 w 545"/>
                <a:gd name="T97" fmla="*/ 12 h 125"/>
                <a:gd name="T98" fmla="*/ 1582 w 545"/>
                <a:gd name="T99" fmla="*/ 45 h 125"/>
                <a:gd name="T100" fmla="*/ 1597 w 545"/>
                <a:gd name="T101" fmla="*/ 96 h 1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5"/>
                <a:gd name="T154" fmla="*/ 0 h 125"/>
                <a:gd name="T155" fmla="*/ 545 w 545"/>
                <a:gd name="T156" fmla="*/ 125 h 12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5" h="125">
                  <a:moveTo>
                    <a:pt x="543" y="0"/>
                  </a:moveTo>
                  <a:cubicBezTo>
                    <a:pt x="243" y="15"/>
                    <a:pt x="243" y="15"/>
                    <a:pt x="243" y="15"/>
                  </a:cubicBezTo>
                  <a:cubicBezTo>
                    <a:pt x="231" y="22"/>
                    <a:pt x="231" y="22"/>
                    <a:pt x="231" y="22"/>
                  </a:cubicBezTo>
                  <a:cubicBezTo>
                    <a:pt x="230" y="24"/>
                    <a:pt x="227" y="25"/>
                    <a:pt x="223" y="27"/>
                  </a:cubicBezTo>
                  <a:cubicBezTo>
                    <a:pt x="218" y="29"/>
                    <a:pt x="214" y="30"/>
                    <a:pt x="211" y="31"/>
                  </a:cubicBezTo>
                  <a:cubicBezTo>
                    <a:pt x="209" y="31"/>
                    <a:pt x="207" y="33"/>
                    <a:pt x="205" y="34"/>
                  </a:cubicBezTo>
                  <a:cubicBezTo>
                    <a:pt x="203" y="35"/>
                    <a:pt x="202" y="36"/>
                    <a:pt x="202" y="36"/>
                  </a:cubicBezTo>
                  <a:cubicBezTo>
                    <a:pt x="174" y="45"/>
                    <a:pt x="174" y="45"/>
                    <a:pt x="174" y="45"/>
                  </a:cubicBezTo>
                  <a:cubicBezTo>
                    <a:pt x="174" y="45"/>
                    <a:pt x="169" y="48"/>
                    <a:pt x="169" y="49"/>
                  </a:cubicBezTo>
                  <a:cubicBezTo>
                    <a:pt x="169" y="49"/>
                    <a:pt x="169" y="49"/>
                    <a:pt x="169" y="49"/>
                  </a:cubicBezTo>
                  <a:cubicBezTo>
                    <a:pt x="168" y="49"/>
                    <a:pt x="168" y="49"/>
                    <a:pt x="168" y="49"/>
                  </a:cubicBezTo>
                  <a:cubicBezTo>
                    <a:pt x="168" y="49"/>
                    <a:pt x="168" y="49"/>
                    <a:pt x="167" y="49"/>
                  </a:cubicBezTo>
                  <a:cubicBezTo>
                    <a:pt x="166" y="49"/>
                    <a:pt x="164" y="49"/>
                    <a:pt x="161" y="49"/>
                  </a:cubicBezTo>
                  <a:cubicBezTo>
                    <a:pt x="157" y="51"/>
                    <a:pt x="152" y="53"/>
                    <a:pt x="147" y="55"/>
                  </a:cubicBezTo>
                  <a:cubicBezTo>
                    <a:pt x="145" y="56"/>
                    <a:pt x="144" y="56"/>
                    <a:pt x="142" y="57"/>
                  </a:cubicBezTo>
                  <a:cubicBezTo>
                    <a:pt x="140" y="58"/>
                    <a:pt x="138" y="59"/>
                    <a:pt x="136" y="60"/>
                  </a:cubicBezTo>
                  <a:cubicBezTo>
                    <a:pt x="128" y="64"/>
                    <a:pt x="109" y="71"/>
                    <a:pt x="99" y="70"/>
                  </a:cubicBezTo>
                  <a:cubicBezTo>
                    <a:pt x="98" y="70"/>
                    <a:pt x="98" y="70"/>
                    <a:pt x="98" y="70"/>
                  </a:cubicBezTo>
                  <a:cubicBezTo>
                    <a:pt x="95" y="70"/>
                    <a:pt x="92" y="71"/>
                    <a:pt x="89" y="71"/>
                  </a:cubicBezTo>
                  <a:cubicBezTo>
                    <a:pt x="87" y="72"/>
                    <a:pt x="86" y="72"/>
                    <a:pt x="84" y="73"/>
                  </a:cubicBezTo>
                  <a:cubicBezTo>
                    <a:pt x="81" y="74"/>
                    <a:pt x="79" y="75"/>
                    <a:pt x="79" y="75"/>
                  </a:cubicBezTo>
                  <a:cubicBezTo>
                    <a:pt x="79" y="75"/>
                    <a:pt x="72" y="77"/>
                    <a:pt x="66" y="79"/>
                  </a:cubicBezTo>
                  <a:cubicBezTo>
                    <a:pt x="63" y="80"/>
                    <a:pt x="61" y="81"/>
                    <a:pt x="59" y="82"/>
                  </a:cubicBezTo>
                  <a:cubicBezTo>
                    <a:pt x="59" y="82"/>
                    <a:pt x="59" y="82"/>
                    <a:pt x="59" y="83"/>
                  </a:cubicBezTo>
                  <a:cubicBezTo>
                    <a:pt x="59" y="83"/>
                    <a:pt x="58" y="83"/>
                    <a:pt x="58" y="83"/>
                  </a:cubicBezTo>
                  <a:cubicBezTo>
                    <a:pt x="58" y="83"/>
                    <a:pt x="58" y="83"/>
                    <a:pt x="58" y="83"/>
                  </a:cubicBezTo>
                  <a:cubicBezTo>
                    <a:pt x="54" y="84"/>
                    <a:pt x="50" y="86"/>
                    <a:pt x="50" y="86"/>
                  </a:cubicBezTo>
                  <a:cubicBezTo>
                    <a:pt x="0" y="87"/>
                    <a:pt x="0" y="87"/>
                    <a:pt x="0" y="87"/>
                  </a:cubicBezTo>
                  <a:cubicBezTo>
                    <a:pt x="129" y="85"/>
                    <a:pt x="129" y="85"/>
                    <a:pt x="129" y="85"/>
                  </a:cubicBezTo>
                  <a:cubicBezTo>
                    <a:pt x="170" y="74"/>
                    <a:pt x="170" y="74"/>
                    <a:pt x="170" y="74"/>
                  </a:cubicBezTo>
                  <a:cubicBezTo>
                    <a:pt x="236" y="75"/>
                    <a:pt x="236" y="75"/>
                    <a:pt x="236" y="75"/>
                  </a:cubicBezTo>
                  <a:cubicBezTo>
                    <a:pt x="256" y="88"/>
                    <a:pt x="256" y="88"/>
                    <a:pt x="256" y="88"/>
                  </a:cubicBezTo>
                  <a:cubicBezTo>
                    <a:pt x="307" y="85"/>
                    <a:pt x="307" y="85"/>
                    <a:pt x="307" y="85"/>
                  </a:cubicBezTo>
                  <a:cubicBezTo>
                    <a:pt x="349" y="123"/>
                    <a:pt x="349" y="123"/>
                    <a:pt x="349" y="123"/>
                  </a:cubicBezTo>
                  <a:cubicBezTo>
                    <a:pt x="349" y="123"/>
                    <a:pt x="350" y="125"/>
                    <a:pt x="353" y="124"/>
                  </a:cubicBezTo>
                  <a:cubicBezTo>
                    <a:pt x="356" y="124"/>
                    <a:pt x="360" y="122"/>
                    <a:pt x="360" y="122"/>
                  </a:cubicBezTo>
                  <a:cubicBezTo>
                    <a:pt x="360" y="122"/>
                    <a:pt x="361" y="122"/>
                    <a:pt x="362" y="120"/>
                  </a:cubicBezTo>
                  <a:cubicBezTo>
                    <a:pt x="363" y="119"/>
                    <a:pt x="368" y="117"/>
                    <a:pt x="372" y="119"/>
                  </a:cubicBezTo>
                  <a:cubicBezTo>
                    <a:pt x="376" y="121"/>
                    <a:pt x="383" y="123"/>
                    <a:pt x="381" y="117"/>
                  </a:cubicBezTo>
                  <a:cubicBezTo>
                    <a:pt x="379" y="112"/>
                    <a:pt x="381" y="110"/>
                    <a:pt x="381" y="110"/>
                  </a:cubicBezTo>
                  <a:cubicBezTo>
                    <a:pt x="391" y="122"/>
                    <a:pt x="391" y="122"/>
                    <a:pt x="391" y="122"/>
                  </a:cubicBezTo>
                  <a:cubicBezTo>
                    <a:pt x="391" y="122"/>
                    <a:pt x="394" y="122"/>
                    <a:pt x="394" y="119"/>
                  </a:cubicBezTo>
                  <a:cubicBezTo>
                    <a:pt x="394" y="117"/>
                    <a:pt x="393" y="113"/>
                    <a:pt x="396" y="110"/>
                  </a:cubicBezTo>
                  <a:cubicBezTo>
                    <a:pt x="399" y="107"/>
                    <a:pt x="405" y="105"/>
                    <a:pt x="407" y="104"/>
                  </a:cubicBezTo>
                  <a:cubicBezTo>
                    <a:pt x="410" y="103"/>
                    <a:pt x="411" y="103"/>
                    <a:pt x="411" y="102"/>
                  </a:cubicBezTo>
                  <a:cubicBezTo>
                    <a:pt x="412" y="101"/>
                    <a:pt x="412" y="98"/>
                    <a:pt x="411" y="98"/>
                  </a:cubicBezTo>
                  <a:cubicBezTo>
                    <a:pt x="410" y="98"/>
                    <a:pt x="417" y="97"/>
                    <a:pt x="420" y="95"/>
                  </a:cubicBezTo>
                  <a:cubicBezTo>
                    <a:pt x="422" y="93"/>
                    <a:pt x="426" y="91"/>
                    <a:pt x="427" y="91"/>
                  </a:cubicBezTo>
                  <a:cubicBezTo>
                    <a:pt x="428" y="90"/>
                    <a:pt x="421" y="91"/>
                    <a:pt x="420" y="92"/>
                  </a:cubicBezTo>
                  <a:cubicBezTo>
                    <a:pt x="418" y="92"/>
                    <a:pt x="417" y="91"/>
                    <a:pt x="419" y="89"/>
                  </a:cubicBezTo>
                  <a:cubicBezTo>
                    <a:pt x="420" y="88"/>
                    <a:pt x="431" y="83"/>
                    <a:pt x="437" y="81"/>
                  </a:cubicBezTo>
                  <a:cubicBezTo>
                    <a:pt x="443" y="80"/>
                    <a:pt x="450" y="82"/>
                    <a:pt x="454" y="80"/>
                  </a:cubicBezTo>
                  <a:cubicBezTo>
                    <a:pt x="458" y="79"/>
                    <a:pt x="464" y="77"/>
                    <a:pt x="464" y="77"/>
                  </a:cubicBezTo>
                  <a:cubicBezTo>
                    <a:pt x="464" y="77"/>
                    <a:pt x="468" y="76"/>
                    <a:pt x="473" y="77"/>
                  </a:cubicBezTo>
                  <a:cubicBezTo>
                    <a:pt x="478" y="78"/>
                    <a:pt x="484" y="76"/>
                    <a:pt x="489" y="73"/>
                  </a:cubicBezTo>
                  <a:cubicBezTo>
                    <a:pt x="494" y="71"/>
                    <a:pt x="501" y="66"/>
                    <a:pt x="499" y="64"/>
                  </a:cubicBezTo>
                  <a:cubicBezTo>
                    <a:pt x="497" y="61"/>
                    <a:pt x="491" y="63"/>
                    <a:pt x="485" y="66"/>
                  </a:cubicBezTo>
                  <a:cubicBezTo>
                    <a:pt x="479" y="69"/>
                    <a:pt x="474" y="70"/>
                    <a:pt x="468" y="70"/>
                  </a:cubicBezTo>
                  <a:cubicBezTo>
                    <a:pt x="462" y="70"/>
                    <a:pt x="456" y="67"/>
                    <a:pt x="457" y="63"/>
                  </a:cubicBezTo>
                  <a:cubicBezTo>
                    <a:pt x="457" y="63"/>
                    <a:pt x="461" y="63"/>
                    <a:pt x="465" y="67"/>
                  </a:cubicBezTo>
                  <a:cubicBezTo>
                    <a:pt x="465" y="67"/>
                    <a:pt x="467" y="68"/>
                    <a:pt x="469" y="68"/>
                  </a:cubicBezTo>
                  <a:cubicBezTo>
                    <a:pt x="472" y="68"/>
                    <a:pt x="474" y="68"/>
                    <a:pt x="479" y="66"/>
                  </a:cubicBezTo>
                  <a:cubicBezTo>
                    <a:pt x="484" y="64"/>
                    <a:pt x="490" y="62"/>
                    <a:pt x="491" y="60"/>
                  </a:cubicBezTo>
                  <a:cubicBezTo>
                    <a:pt x="492" y="58"/>
                    <a:pt x="490" y="57"/>
                    <a:pt x="487" y="58"/>
                  </a:cubicBezTo>
                  <a:cubicBezTo>
                    <a:pt x="484" y="60"/>
                    <a:pt x="480" y="61"/>
                    <a:pt x="476" y="61"/>
                  </a:cubicBezTo>
                  <a:cubicBezTo>
                    <a:pt x="471" y="61"/>
                    <a:pt x="467" y="59"/>
                    <a:pt x="467" y="58"/>
                  </a:cubicBezTo>
                  <a:cubicBezTo>
                    <a:pt x="466" y="57"/>
                    <a:pt x="464" y="57"/>
                    <a:pt x="463" y="58"/>
                  </a:cubicBezTo>
                  <a:cubicBezTo>
                    <a:pt x="461" y="59"/>
                    <a:pt x="458" y="58"/>
                    <a:pt x="460" y="56"/>
                  </a:cubicBezTo>
                  <a:cubicBezTo>
                    <a:pt x="462" y="54"/>
                    <a:pt x="467" y="51"/>
                    <a:pt x="471" y="51"/>
                  </a:cubicBezTo>
                  <a:cubicBezTo>
                    <a:pt x="475" y="51"/>
                    <a:pt x="476" y="53"/>
                    <a:pt x="477" y="54"/>
                  </a:cubicBezTo>
                  <a:cubicBezTo>
                    <a:pt x="478" y="55"/>
                    <a:pt x="480" y="56"/>
                    <a:pt x="481" y="55"/>
                  </a:cubicBezTo>
                  <a:cubicBezTo>
                    <a:pt x="483" y="54"/>
                    <a:pt x="484" y="53"/>
                    <a:pt x="482" y="52"/>
                  </a:cubicBezTo>
                  <a:cubicBezTo>
                    <a:pt x="481" y="50"/>
                    <a:pt x="481" y="47"/>
                    <a:pt x="484" y="46"/>
                  </a:cubicBezTo>
                  <a:cubicBezTo>
                    <a:pt x="487" y="45"/>
                    <a:pt x="489" y="47"/>
                    <a:pt x="488" y="48"/>
                  </a:cubicBezTo>
                  <a:cubicBezTo>
                    <a:pt x="487" y="50"/>
                    <a:pt x="491" y="55"/>
                    <a:pt x="495" y="56"/>
                  </a:cubicBezTo>
                  <a:cubicBezTo>
                    <a:pt x="499" y="56"/>
                    <a:pt x="499" y="55"/>
                    <a:pt x="500" y="54"/>
                  </a:cubicBezTo>
                  <a:cubicBezTo>
                    <a:pt x="500" y="53"/>
                    <a:pt x="501" y="52"/>
                    <a:pt x="505" y="52"/>
                  </a:cubicBezTo>
                  <a:cubicBezTo>
                    <a:pt x="509" y="52"/>
                    <a:pt x="517" y="49"/>
                    <a:pt x="519" y="45"/>
                  </a:cubicBezTo>
                  <a:cubicBezTo>
                    <a:pt x="519" y="45"/>
                    <a:pt x="520" y="44"/>
                    <a:pt x="516" y="44"/>
                  </a:cubicBezTo>
                  <a:cubicBezTo>
                    <a:pt x="512" y="43"/>
                    <a:pt x="502" y="44"/>
                    <a:pt x="500" y="42"/>
                  </a:cubicBezTo>
                  <a:cubicBezTo>
                    <a:pt x="500" y="42"/>
                    <a:pt x="506" y="38"/>
                    <a:pt x="515" y="40"/>
                  </a:cubicBezTo>
                  <a:cubicBezTo>
                    <a:pt x="524" y="43"/>
                    <a:pt x="532" y="38"/>
                    <a:pt x="535" y="34"/>
                  </a:cubicBezTo>
                  <a:cubicBezTo>
                    <a:pt x="537" y="30"/>
                    <a:pt x="540" y="21"/>
                    <a:pt x="534" y="22"/>
                  </a:cubicBezTo>
                  <a:cubicBezTo>
                    <a:pt x="527" y="22"/>
                    <a:pt x="526" y="28"/>
                    <a:pt x="525" y="30"/>
                  </a:cubicBezTo>
                  <a:cubicBezTo>
                    <a:pt x="525" y="32"/>
                    <a:pt x="523" y="37"/>
                    <a:pt x="519" y="37"/>
                  </a:cubicBezTo>
                  <a:cubicBezTo>
                    <a:pt x="516" y="36"/>
                    <a:pt x="516" y="33"/>
                    <a:pt x="519" y="31"/>
                  </a:cubicBezTo>
                  <a:cubicBezTo>
                    <a:pt x="523" y="28"/>
                    <a:pt x="525" y="23"/>
                    <a:pt x="523" y="23"/>
                  </a:cubicBezTo>
                  <a:cubicBezTo>
                    <a:pt x="521" y="23"/>
                    <a:pt x="516" y="26"/>
                    <a:pt x="514" y="27"/>
                  </a:cubicBezTo>
                  <a:cubicBezTo>
                    <a:pt x="511" y="28"/>
                    <a:pt x="509" y="26"/>
                    <a:pt x="505" y="26"/>
                  </a:cubicBezTo>
                  <a:cubicBezTo>
                    <a:pt x="502" y="26"/>
                    <a:pt x="495" y="27"/>
                    <a:pt x="491" y="29"/>
                  </a:cubicBezTo>
                  <a:cubicBezTo>
                    <a:pt x="486" y="31"/>
                    <a:pt x="480" y="33"/>
                    <a:pt x="483" y="29"/>
                  </a:cubicBezTo>
                  <a:cubicBezTo>
                    <a:pt x="486" y="25"/>
                    <a:pt x="491" y="23"/>
                    <a:pt x="496" y="23"/>
                  </a:cubicBezTo>
                  <a:cubicBezTo>
                    <a:pt x="500" y="24"/>
                    <a:pt x="507" y="23"/>
                    <a:pt x="509" y="20"/>
                  </a:cubicBezTo>
                  <a:cubicBezTo>
                    <a:pt x="511" y="18"/>
                    <a:pt x="505" y="18"/>
                    <a:pt x="507" y="17"/>
                  </a:cubicBezTo>
                  <a:cubicBezTo>
                    <a:pt x="508" y="15"/>
                    <a:pt x="514" y="14"/>
                    <a:pt x="517" y="16"/>
                  </a:cubicBezTo>
                  <a:cubicBezTo>
                    <a:pt x="520" y="19"/>
                    <a:pt x="526" y="21"/>
                    <a:pt x="529" y="18"/>
                  </a:cubicBezTo>
                  <a:cubicBezTo>
                    <a:pt x="533" y="15"/>
                    <a:pt x="536" y="11"/>
                    <a:pt x="529" y="8"/>
                  </a:cubicBezTo>
                  <a:cubicBezTo>
                    <a:pt x="533" y="4"/>
                    <a:pt x="533" y="4"/>
                    <a:pt x="533" y="4"/>
                  </a:cubicBezTo>
                  <a:cubicBezTo>
                    <a:pt x="533" y="4"/>
                    <a:pt x="538" y="2"/>
                    <a:pt x="537" y="4"/>
                  </a:cubicBezTo>
                  <a:cubicBezTo>
                    <a:pt x="537" y="7"/>
                    <a:pt x="539" y="12"/>
                    <a:pt x="540" y="15"/>
                  </a:cubicBezTo>
                  <a:cubicBezTo>
                    <a:pt x="542" y="17"/>
                    <a:pt x="542" y="22"/>
                    <a:pt x="541" y="25"/>
                  </a:cubicBezTo>
                  <a:cubicBezTo>
                    <a:pt x="541" y="28"/>
                    <a:pt x="544" y="32"/>
                    <a:pt x="545" y="33"/>
                  </a:cubicBezTo>
                  <a:lnTo>
                    <a:pt x="543" y="0"/>
                  </a:ln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48" name="Freeform 53"/>
            <p:cNvSpPr/>
            <p:nvPr/>
          </p:nvSpPr>
          <p:spPr bwMode="auto">
            <a:xfrm>
              <a:off x="4214" y="2145"/>
              <a:ext cx="813" cy="123"/>
            </a:xfrm>
            <a:custGeom>
              <a:avLst/>
              <a:gdLst>
                <a:gd name="T0" fmla="*/ 849 w 475"/>
                <a:gd name="T1" fmla="*/ 198 h 72"/>
                <a:gd name="T2" fmla="*/ 852 w 475"/>
                <a:gd name="T3" fmla="*/ 195 h 72"/>
                <a:gd name="T4" fmla="*/ 873 w 475"/>
                <a:gd name="T5" fmla="*/ 186 h 72"/>
                <a:gd name="T6" fmla="*/ 909 w 475"/>
                <a:gd name="T7" fmla="*/ 174 h 72"/>
                <a:gd name="T8" fmla="*/ 926 w 475"/>
                <a:gd name="T9" fmla="*/ 169 h 72"/>
                <a:gd name="T10" fmla="*/ 940 w 475"/>
                <a:gd name="T11" fmla="*/ 164 h 72"/>
                <a:gd name="T12" fmla="*/ 967 w 475"/>
                <a:gd name="T13" fmla="*/ 161 h 72"/>
                <a:gd name="T14" fmla="*/ 972 w 475"/>
                <a:gd name="T15" fmla="*/ 161 h 72"/>
                <a:gd name="T16" fmla="*/ 1095 w 475"/>
                <a:gd name="T17" fmla="*/ 123 h 72"/>
                <a:gd name="T18" fmla="*/ 1111 w 475"/>
                <a:gd name="T19" fmla="*/ 116 h 72"/>
                <a:gd name="T20" fmla="*/ 1119 w 475"/>
                <a:gd name="T21" fmla="*/ 111 h 72"/>
                <a:gd name="T22" fmla="*/ 1152 w 475"/>
                <a:gd name="T23" fmla="*/ 99 h 72"/>
                <a:gd name="T24" fmla="*/ 1169 w 475"/>
                <a:gd name="T25" fmla="*/ 99 h 72"/>
                <a:gd name="T26" fmla="*/ 1174 w 475"/>
                <a:gd name="T27" fmla="*/ 99 h 72"/>
                <a:gd name="T28" fmla="*/ 1198 w 475"/>
                <a:gd name="T29" fmla="*/ 85 h 72"/>
                <a:gd name="T30" fmla="*/ 1268 w 475"/>
                <a:gd name="T31" fmla="*/ 62 h 72"/>
                <a:gd name="T32" fmla="*/ 1280 w 475"/>
                <a:gd name="T33" fmla="*/ 55 h 72"/>
                <a:gd name="T34" fmla="*/ 1297 w 475"/>
                <a:gd name="T35" fmla="*/ 46 h 72"/>
                <a:gd name="T36" fmla="*/ 1297 w 475"/>
                <a:gd name="T37" fmla="*/ 46 h 72"/>
                <a:gd name="T38" fmla="*/ 1301 w 475"/>
                <a:gd name="T39" fmla="*/ 44 h 72"/>
                <a:gd name="T40" fmla="*/ 1333 w 475"/>
                <a:gd name="T41" fmla="*/ 34 h 72"/>
                <a:gd name="T42" fmla="*/ 1356 w 475"/>
                <a:gd name="T43" fmla="*/ 20 h 72"/>
                <a:gd name="T44" fmla="*/ 1392 w 475"/>
                <a:gd name="T45" fmla="*/ 0 h 72"/>
                <a:gd name="T46" fmla="*/ 1386 w 475"/>
                <a:gd name="T47" fmla="*/ 0 h 72"/>
                <a:gd name="T48" fmla="*/ 1063 w 475"/>
                <a:gd name="T49" fmla="*/ 5 h 72"/>
                <a:gd name="T50" fmla="*/ 1005 w 475"/>
                <a:gd name="T51" fmla="*/ 5 h 72"/>
                <a:gd name="T52" fmla="*/ 392 w 475"/>
                <a:gd name="T53" fmla="*/ 5 h 72"/>
                <a:gd name="T54" fmla="*/ 395 w 475"/>
                <a:gd name="T55" fmla="*/ 12 h 72"/>
                <a:gd name="T56" fmla="*/ 399 w 475"/>
                <a:gd name="T57" fmla="*/ 20 h 72"/>
                <a:gd name="T58" fmla="*/ 188 w 475"/>
                <a:gd name="T59" fmla="*/ 20 h 72"/>
                <a:gd name="T60" fmla="*/ 169 w 475"/>
                <a:gd name="T61" fmla="*/ 41 h 72"/>
                <a:gd name="T62" fmla="*/ 169 w 475"/>
                <a:gd name="T63" fmla="*/ 41 h 72"/>
                <a:gd name="T64" fmla="*/ 149 w 475"/>
                <a:gd name="T65" fmla="*/ 58 h 72"/>
                <a:gd name="T66" fmla="*/ 147 w 475"/>
                <a:gd name="T67" fmla="*/ 58 h 72"/>
                <a:gd name="T68" fmla="*/ 144 w 475"/>
                <a:gd name="T69" fmla="*/ 62 h 72"/>
                <a:gd name="T70" fmla="*/ 132 w 475"/>
                <a:gd name="T71" fmla="*/ 75 h 72"/>
                <a:gd name="T72" fmla="*/ 128 w 475"/>
                <a:gd name="T73" fmla="*/ 82 h 72"/>
                <a:gd name="T74" fmla="*/ 128 w 475"/>
                <a:gd name="T75" fmla="*/ 94 h 72"/>
                <a:gd name="T76" fmla="*/ 120 w 475"/>
                <a:gd name="T77" fmla="*/ 102 h 72"/>
                <a:gd name="T78" fmla="*/ 106 w 475"/>
                <a:gd name="T79" fmla="*/ 106 h 72"/>
                <a:gd name="T80" fmla="*/ 99 w 475"/>
                <a:gd name="T81" fmla="*/ 116 h 72"/>
                <a:gd name="T82" fmla="*/ 91 w 475"/>
                <a:gd name="T83" fmla="*/ 120 h 72"/>
                <a:gd name="T84" fmla="*/ 62 w 475"/>
                <a:gd name="T85" fmla="*/ 140 h 72"/>
                <a:gd name="T86" fmla="*/ 17 w 475"/>
                <a:gd name="T87" fmla="*/ 169 h 72"/>
                <a:gd name="T88" fmla="*/ 0 w 475"/>
                <a:gd name="T89" fmla="*/ 186 h 72"/>
                <a:gd name="T90" fmla="*/ 272 w 475"/>
                <a:gd name="T91" fmla="*/ 210 h 72"/>
                <a:gd name="T92" fmla="*/ 679 w 475"/>
                <a:gd name="T93" fmla="*/ 210 h 72"/>
                <a:gd name="T94" fmla="*/ 827 w 475"/>
                <a:gd name="T95" fmla="*/ 207 h 72"/>
                <a:gd name="T96" fmla="*/ 849 w 475"/>
                <a:gd name="T97" fmla="*/ 198 h 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
                <a:gd name="T148" fmla="*/ 0 h 72"/>
                <a:gd name="T149" fmla="*/ 475 w 475"/>
                <a:gd name="T150" fmla="*/ 72 h 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 h="72">
                  <a:moveTo>
                    <a:pt x="290" y="68"/>
                  </a:moveTo>
                  <a:cubicBezTo>
                    <a:pt x="290" y="68"/>
                    <a:pt x="291" y="67"/>
                    <a:pt x="291" y="67"/>
                  </a:cubicBezTo>
                  <a:cubicBezTo>
                    <a:pt x="293" y="66"/>
                    <a:pt x="295" y="65"/>
                    <a:pt x="298" y="64"/>
                  </a:cubicBezTo>
                  <a:cubicBezTo>
                    <a:pt x="301" y="62"/>
                    <a:pt x="305" y="61"/>
                    <a:pt x="310" y="60"/>
                  </a:cubicBezTo>
                  <a:cubicBezTo>
                    <a:pt x="310" y="60"/>
                    <a:pt x="313" y="59"/>
                    <a:pt x="316" y="58"/>
                  </a:cubicBezTo>
                  <a:cubicBezTo>
                    <a:pt x="317" y="57"/>
                    <a:pt x="319" y="57"/>
                    <a:pt x="321" y="56"/>
                  </a:cubicBezTo>
                  <a:cubicBezTo>
                    <a:pt x="324" y="55"/>
                    <a:pt x="327" y="55"/>
                    <a:pt x="330" y="55"/>
                  </a:cubicBezTo>
                  <a:cubicBezTo>
                    <a:pt x="331" y="55"/>
                    <a:pt x="331" y="55"/>
                    <a:pt x="332" y="55"/>
                  </a:cubicBezTo>
                  <a:cubicBezTo>
                    <a:pt x="343" y="55"/>
                    <a:pt x="362" y="48"/>
                    <a:pt x="374" y="42"/>
                  </a:cubicBezTo>
                  <a:cubicBezTo>
                    <a:pt x="375" y="41"/>
                    <a:pt x="377" y="41"/>
                    <a:pt x="379" y="40"/>
                  </a:cubicBezTo>
                  <a:cubicBezTo>
                    <a:pt x="380" y="39"/>
                    <a:pt x="381" y="39"/>
                    <a:pt x="382" y="38"/>
                  </a:cubicBezTo>
                  <a:cubicBezTo>
                    <a:pt x="386" y="36"/>
                    <a:pt x="390" y="35"/>
                    <a:pt x="393" y="34"/>
                  </a:cubicBezTo>
                  <a:cubicBezTo>
                    <a:pt x="396" y="34"/>
                    <a:pt x="398" y="34"/>
                    <a:pt x="399" y="34"/>
                  </a:cubicBezTo>
                  <a:cubicBezTo>
                    <a:pt x="400" y="34"/>
                    <a:pt x="400" y="34"/>
                    <a:pt x="401" y="34"/>
                  </a:cubicBezTo>
                  <a:cubicBezTo>
                    <a:pt x="401" y="33"/>
                    <a:pt x="402" y="31"/>
                    <a:pt x="409" y="29"/>
                  </a:cubicBezTo>
                  <a:cubicBezTo>
                    <a:pt x="417" y="27"/>
                    <a:pt x="433" y="21"/>
                    <a:pt x="433" y="21"/>
                  </a:cubicBezTo>
                  <a:cubicBezTo>
                    <a:pt x="433" y="21"/>
                    <a:pt x="435" y="20"/>
                    <a:pt x="437" y="19"/>
                  </a:cubicBezTo>
                  <a:cubicBezTo>
                    <a:pt x="438" y="18"/>
                    <a:pt x="441" y="16"/>
                    <a:pt x="443" y="16"/>
                  </a:cubicBezTo>
                  <a:cubicBezTo>
                    <a:pt x="443" y="16"/>
                    <a:pt x="443" y="16"/>
                    <a:pt x="443" y="16"/>
                  </a:cubicBezTo>
                  <a:cubicBezTo>
                    <a:pt x="443" y="16"/>
                    <a:pt x="444" y="16"/>
                    <a:pt x="444" y="15"/>
                  </a:cubicBezTo>
                  <a:cubicBezTo>
                    <a:pt x="446" y="15"/>
                    <a:pt x="451" y="13"/>
                    <a:pt x="455" y="12"/>
                  </a:cubicBezTo>
                  <a:cubicBezTo>
                    <a:pt x="458" y="10"/>
                    <a:pt x="460" y="9"/>
                    <a:pt x="463" y="7"/>
                  </a:cubicBezTo>
                  <a:cubicBezTo>
                    <a:pt x="469" y="3"/>
                    <a:pt x="475" y="0"/>
                    <a:pt x="475" y="0"/>
                  </a:cubicBezTo>
                  <a:cubicBezTo>
                    <a:pt x="473" y="0"/>
                    <a:pt x="473" y="0"/>
                    <a:pt x="473" y="0"/>
                  </a:cubicBezTo>
                  <a:cubicBezTo>
                    <a:pt x="363" y="2"/>
                    <a:pt x="363" y="2"/>
                    <a:pt x="363" y="2"/>
                  </a:cubicBezTo>
                  <a:cubicBezTo>
                    <a:pt x="343" y="2"/>
                    <a:pt x="343" y="2"/>
                    <a:pt x="343" y="2"/>
                  </a:cubicBezTo>
                  <a:cubicBezTo>
                    <a:pt x="134" y="2"/>
                    <a:pt x="134" y="2"/>
                    <a:pt x="134" y="2"/>
                  </a:cubicBezTo>
                  <a:cubicBezTo>
                    <a:pt x="135" y="4"/>
                    <a:pt x="135" y="4"/>
                    <a:pt x="135" y="4"/>
                  </a:cubicBezTo>
                  <a:cubicBezTo>
                    <a:pt x="136" y="7"/>
                    <a:pt x="136" y="7"/>
                    <a:pt x="136" y="7"/>
                  </a:cubicBezTo>
                  <a:cubicBezTo>
                    <a:pt x="64" y="7"/>
                    <a:pt x="64" y="7"/>
                    <a:pt x="64" y="7"/>
                  </a:cubicBezTo>
                  <a:cubicBezTo>
                    <a:pt x="64" y="7"/>
                    <a:pt x="61" y="10"/>
                    <a:pt x="58" y="14"/>
                  </a:cubicBezTo>
                  <a:cubicBezTo>
                    <a:pt x="58" y="14"/>
                    <a:pt x="58" y="14"/>
                    <a:pt x="58" y="14"/>
                  </a:cubicBezTo>
                  <a:cubicBezTo>
                    <a:pt x="56" y="17"/>
                    <a:pt x="52" y="19"/>
                    <a:pt x="51" y="20"/>
                  </a:cubicBezTo>
                  <a:cubicBezTo>
                    <a:pt x="50" y="20"/>
                    <a:pt x="50" y="20"/>
                    <a:pt x="50" y="20"/>
                  </a:cubicBezTo>
                  <a:cubicBezTo>
                    <a:pt x="50" y="21"/>
                    <a:pt x="49" y="21"/>
                    <a:pt x="49" y="21"/>
                  </a:cubicBezTo>
                  <a:cubicBezTo>
                    <a:pt x="47" y="23"/>
                    <a:pt x="46" y="24"/>
                    <a:pt x="45" y="26"/>
                  </a:cubicBezTo>
                  <a:cubicBezTo>
                    <a:pt x="45" y="26"/>
                    <a:pt x="45" y="27"/>
                    <a:pt x="44" y="28"/>
                  </a:cubicBezTo>
                  <a:cubicBezTo>
                    <a:pt x="44" y="29"/>
                    <a:pt x="45" y="30"/>
                    <a:pt x="44" y="32"/>
                  </a:cubicBezTo>
                  <a:cubicBezTo>
                    <a:pt x="44" y="33"/>
                    <a:pt x="42" y="34"/>
                    <a:pt x="41" y="35"/>
                  </a:cubicBezTo>
                  <a:cubicBezTo>
                    <a:pt x="39" y="36"/>
                    <a:pt x="37" y="36"/>
                    <a:pt x="36" y="36"/>
                  </a:cubicBezTo>
                  <a:cubicBezTo>
                    <a:pt x="34" y="40"/>
                    <a:pt x="34" y="40"/>
                    <a:pt x="34" y="40"/>
                  </a:cubicBezTo>
                  <a:cubicBezTo>
                    <a:pt x="31" y="41"/>
                    <a:pt x="31" y="41"/>
                    <a:pt x="31" y="41"/>
                  </a:cubicBezTo>
                  <a:cubicBezTo>
                    <a:pt x="31" y="41"/>
                    <a:pt x="28" y="46"/>
                    <a:pt x="21" y="48"/>
                  </a:cubicBezTo>
                  <a:cubicBezTo>
                    <a:pt x="14" y="51"/>
                    <a:pt x="9" y="54"/>
                    <a:pt x="6" y="58"/>
                  </a:cubicBezTo>
                  <a:cubicBezTo>
                    <a:pt x="4" y="61"/>
                    <a:pt x="2" y="63"/>
                    <a:pt x="0" y="64"/>
                  </a:cubicBezTo>
                  <a:cubicBezTo>
                    <a:pt x="93" y="72"/>
                    <a:pt x="93" y="72"/>
                    <a:pt x="93" y="72"/>
                  </a:cubicBezTo>
                  <a:cubicBezTo>
                    <a:pt x="232" y="72"/>
                    <a:pt x="232" y="72"/>
                    <a:pt x="232" y="72"/>
                  </a:cubicBezTo>
                  <a:cubicBezTo>
                    <a:pt x="282" y="71"/>
                    <a:pt x="282" y="71"/>
                    <a:pt x="282" y="71"/>
                  </a:cubicBezTo>
                  <a:cubicBezTo>
                    <a:pt x="283" y="70"/>
                    <a:pt x="288" y="69"/>
                    <a:pt x="290" y="68"/>
                  </a:cubicBezTo>
                  <a:close/>
                </a:path>
              </a:pathLst>
            </a:custGeom>
            <a:solidFill>
              <a:srgbClr val="BECFDF"/>
            </a:solidFill>
            <a:ln w="9525">
              <a:noFill/>
              <a:miter lim="800000"/>
            </a:ln>
          </p:spPr>
          <p:txBody>
            <a:bodyPr/>
            <a:lstStyle/>
            <a:p>
              <a:endParaRPr lang="id-ID" altLang="zh-CN">
                <a:sym typeface="Arial" panose="020B0604020202020204" pitchFamily="34" charset="0"/>
              </a:endParaRPr>
            </a:p>
          </p:txBody>
        </p:sp>
        <p:sp>
          <p:nvSpPr>
            <p:cNvPr id="161849" name="Freeform 54"/>
            <p:cNvSpPr/>
            <p:nvPr/>
          </p:nvSpPr>
          <p:spPr bwMode="auto">
            <a:xfrm>
              <a:off x="5347" y="1469"/>
              <a:ext cx="750" cy="344"/>
            </a:xfrm>
            <a:custGeom>
              <a:avLst/>
              <a:gdLst>
                <a:gd name="T0" fmla="*/ 979 w 438"/>
                <a:gd name="T1" fmla="*/ 211 h 201"/>
                <a:gd name="T2" fmla="*/ 983 w 438"/>
                <a:gd name="T3" fmla="*/ 205 h 201"/>
                <a:gd name="T4" fmla="*/ 954 w 438"/>
                <a:gd name="T5" fmla="*/ 217 h 201"/>
                <a:gd name="T6" fmla="*/ 976 w 438"/>
                <a:gd name="T7" fmla="*/ 173 h 201"/>
                <a:gd name="T8" fmla="*/ 991 w 438"/>
                <a:gd name="T9" fmla="*/ 135 h 201"/>
                <a:gd name="T10" fmla="*/ 1003 w 438"/>
                <a:gd name="T11" fmla="*/ 75 h 201"/>
                <a:gd name="T12" fmla="*/ 1012 w 438"/>
                <a:gd name="T13" fmla="*/ 62 h 201"/>
                <a:gd name="T14" fmla="*/ 1017 w 438"/>
                <a:gd name="T15" fmla="*/ 53 h 201"/>
                <a:gd name="T16" fmla="*/ 1284 w 438"/>
                <a:gd name="T17" fmla="*/ 0 h 201"/>
                <a:gd name="T18" fmla="*/ 836 w 438"/>
                <a:gd name="T19" fmla="*/ 56 h 201"/>
                <a:gd name="T20" fmla="*/ 762 w 438"/>
                <a:gd name="T21" fmla="*/ 74 h 201"/>
                <a:gd name="T22" fmla="*/ 692 w 438"/>
                <a:gd name="T23" fmla="*/ 115 h 201"/>
                <a:gd name="T24" fmla="*/ 642 w 438"/>
                <a:gd name="T25" fmla="*/ 152 h 201"/>
                <a:gd name="T26" fmla="*/ 580 w 438"/>
                <a:gd name="T27" fmla="*/ 197 h 201"/>
                <a:gd name="T28" fmla="*/ 592 w 438"/>
                <a:gd name="T29" fmla="*/ 202 h 201"/>
                <a:gd name="T30" fmla="*/ 572 w 438"/>
                <a:gd name="T31" fmla="*/ 219 h 201"/>
                <a:gd name="T32" fmla="*/ 555 w 438"/>
                <a:gd name="T33" fmla="*/ 258 h 201"/>
                <a:gd name="T34" fmla="*/ 507 w 438"/>
                <a:gd name="T35" fmla="*/ 276 h 201"/>
                <a:gd name="T36" fmla="*/ 452 w 438"/>
                <a:gd name="T37" fmla="*/ 300 h 201"/>
                <a:gd name="T38" fmla="*/ 372 w 438"/>
                <a:gd name="T39" fmla="*/ 308 h 201"/>
                <a:gd name="T40" fmla="*/ 322 w 438"/>
                <a:gd name="T41" fmla="*/ 296 h 201"/>
                <a:gd name="T42" fmla="*/ 209 w 438"/>
                <a:gd name="T43" fmla="*/ 305 h 201"/>
                <a:gd name="T44" fmla="*/ 152 w 438"/>
                <a:gd name="T45" fmla="*/ 341 h 201"/>
                <a:gd name="T46" fmla="*/ 156 w 438"/>
                <a:gd name="T47" fmla="*/ 358 h 201"/>
                <a:gd name="T48" fmla="*/ 170 w 438"/>
                <a:gd name="T49" fmla="*/ 371 h 201"/>
                <a:gd name="T50" fmla="*/ 127 w 438"/>
                <a:gd name="T51" fmla="*/ 399 h 201"/>
                <a:gd name="T52" fmla="*/ 36 w 438"/>
                <a:gd name="T53" fmla="*/ 440 h 201"/>
                <a:gd name="T54" fmla="*/ 0 w 438"/>
                <a:gd name="T55" fmla="*/ 481 h 201"/>
                <a:gd name="T56" fmla="*/ 642 w 438"/>
                <a:gd name="T57" fmla="*/ 445 h 201"/>
                <a:gd name="T58" fmla="*/ 688 w 438"/>
                <a:gd name="T59" fmla="*/ 503 h 201"/>
                <a:gd name="T60" fmla="*/ 786 w 438"/>
                <a:gd name="T61" fmla="*/ 544 h 201"/>
                <a:gd name="T62" fmla="*/ 791 w 438"/>
                <a:gd name="T63" fmla="*/ 560 h 201"/>
                <a:gd name="T64" fmla="*/ 765 w 438"/>
                <a:gd name="T65" fmla="*/ 589 h 201"/>
                <a:gd name="T66" fmla="*/ 791 w 438"/>
                <a:gd name="T67" fmla="*/ 577 h 201"/>
                <a:gd name="T68" fmla="*/ 810 w 438"/>
                <a:gd name="T69" fmla="*/ 580 h 201"/>
                <a:gd name="T70" fmla="*/ 906 w 438"/>
                <a:gd name="T71" fmla="*/ 553 h 201"/>
                <a:gd name="T72" fmla="*/ 964 w 438"/>
                <a:gd name="T73" fmla="*/ 539 h 201"/>
                <a:gd name="T74" fmla="*/ 882 w 438"/>
                <a:gd name="T75" fmla="*/ 568 h 201"/>
                <a:gd name="T76" fmla="*/ 1055 w 438"/>
                <a:gd name="T77" fmla="*/ 515 h 201"/>
                <a:gd name="T78" fmla="*/ 1067 w 438"/>
                <a:gd name="T79" fmla="*/ 501 h 201"/>
                <a:gd name="T80" fmla="*/ 1041 w 438"/>
                <a:gd name="T81" fmla="*/ 507 h 201"/>
                <a:gd name="T82" fmla="*/ 1014 w 438"/>
                <a:gd name="T83" fmla="*/ 519 h 201"/>
                <a:gd name="T84" fmla="*/ 991 w 438"/>
                <a:gd name="T85" fmla="*/ 531 h 201"/>
                <a:gd name="T86" fmla="*/ 1009 w 438"/>
                <a:gd name="T87" fmla="*/ 513 h 201"/>
                <a:gd name="T88" fmla="*/ 1038 w 438"/>
                <a:gd name="T89" fmla="*/ 495 h 201"/>
                <a:gd name="T90" fmla="*/ 1029 w 438"/>
                <a:gd name="T91" fmla="*/ 489 h 201"/>
                <a:gd name="T92" fmla="*/ 964 w 438"/>
                <a:gd name="T93" fmla="*/ 519 h 201"/>
                <a:gd name="T94" fmla="*/ 906 w 438"/>
                <a:gd name="T95" fmla="*/ 524 h 201"/>
                <a:gd name="T96" fmla="*/ 861 w 438"/>
                <a:gd name="T97" fmla="*/ 536 h 201"/>
                <a:gd name="T98" fmla="*/ 832 w 438"/>
                <a:gd name="T99" fmla="*/ 544 h 201"/>
                <a:gd name="T100" fmla="*/ 815 w 438"/>
                <a:gd name="T101" fmla="*/ 553 h 201"/>
                <a:gd name="T102" fmla="*/ 795 w 438"/>
                <a:gd name="T103" fmla="*/ 560 h 201"/>
                <a:gd name="T104" fmla="*/ 830 w 438"/>
                <a:gd name="T105" fmla="*/ 532 h 201"/>
                <a:gd name="T106" fmla="*/ 856 w 438"/>
                <a:gd name="T107" fmla="*/ 503 h 201"/>
                <a:gd name="T108" fmla="*/ 861 w 438"/>
                <a:gd name="T109" fmla="*/ 472 h 201"/>
                <a:gd name="T110" fmla="*/ 892 w 438"/>
                <a:gd name="T111" fmla="*/ 400 h 201"/>
                <a:gd name="T112" fmla="*/ 954 w 438"/>
                <a:gd name="T113" fmla="*/ 300 h 201"/>
                <a:gd name="T114" fmla="*/ 954 w 438"/>
                <a:gd name="T115" fmla="*/ 300 h 201"/>
                <a:gd name="T116" fmla="*/ 973 w 438"/>
                <a:gd name="T117" fmla="*/ 234 h 2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8"/>
                <a:gd name="T178" fmla="*/ 0 h 201"/>
                <a:gd name="T179" fmla="*/ 438 w 438"/>
                <a:gd name="T180" fmla="*/ 201 h 20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8" h="201">
                  <a:moveTo>
                    <a:pt x="332" y="80"/>
                  </a:moveTo>
                  <a:cubicBezTo>
                    <a:pt x="332" y="78"/>
                    <a:pt x="332" y="76"/>
                    <a:pt x="334" y="72"/>
                  </a:cubicBezTo>
                  <a:cubicBezTo>
                    <a:pt x="334" y="72"/>
                    <a:pt x="334" y="72"/>
                    <a:pt x="334" y="71"/>
                  </a:cubicBezTo>
                  <a:cubicBezTo>
                    <a:pt x="334" y="71"/>
                    <a:pt x="335" y="71"/>
                    <a:pt x="335" y="70"/>
                  </a:cubicBezTo>
                  <a:cubicBezTo>
                    <a:pt x="335" y="70"/>
                    <a:pt x="335" y="70"/>
                    <a:pt x="335" y="70"/>
                  </a:cubicBezTo>
                  <a:cubicBezTo>
                    <a:pt x="335" y="66"/>
                    <a:pt x="325" y="74"/>
                    <a:pt x="325" y="74"/>
                  </a:cubicBezTo>
                  <a:cubicBezTo>
                    <a:pt x="325" y="74"/>
                    <a:pt x="328" y="70"/>
                    <a:pt x="331" y="66"/>
                  </a:cubicBezTo>
                  <a:cubicBezTo>
                    <a:pt x="332" y="63"/>
                    <a:pt x="333" y="61"/>
                    <a:pt x="333" y="59"/>
                  </a:cubicBezTo>
                  <a:cubicBezTo>
                    <a:pt x="333" y="58"/>
                    <a:pt x="333" y="57"/>
                    <a:pt x="333" y="56"/>
                  </a:cubicBezTo>
                  <a:cubicBezTo>
                    <a:pt x="333" y="53"/>
                    <a:pt x="334" y="50"/>
                    <a:pt x="338" y="46"/>
                  </a:cubicBezTo>
                  <a:cubicBezTo>
                    <a:pt x="342" y="39"/>
                    <a:pt x="344" y="35"/>
                    <a:pt x="342" y="31"/>
                  </a:cubicBezTo>
                  <a:cubicBezTo>
                    <a:pt x="341" y="29"/>
                    <a:pt x="341" y="27"/>
                    <a:pt x="342" y="26"/>
                  </a:cubicBezTo>
                  <a:cubicBezTo>
                    <a:pt x="342" y="24"/>
                    <a:pt x="343" y="23"/>
                    <a:pt x="344" y="22"/>
                  </a:cubicBezTo>
                  <a:cubicBezTo>
                    <a:pt x="344" y="22"/>
                    <a:pt x="345" y="21"/>
                    <a:pt x="345" y="21"/>
                  </a:cubicBezTo>
                  <a:cubicBezTo>
                    <a:pt x="345" y="21"/>
                    <a:pt x="346" y="21"/>
                    <a:pt x="346" y="20"/>
                  </a:cubicBezTo>
                  <a:cubicBezTo>
                    <a:pt x="346" y="20"/>
                    <a:pt x="347" y="19"/>
                    <a:pt x="347" y="18"/>
                  </a:cubicBezTo>
                  <a:cubicBezTo>
                    <a:pt x="348" y="15"/>
                    <a:pt x="347" y="11"/>
                    <a:pt x="347" y="11"/>
                  </a:cubicBezTo>
                  <a:cubicBezTo>
                    <a:pt x="438" y="0"/>
                    <a:pt x="438" y="0"/>
                    <a:pt x="438" y="0"/>
                  </a:cubicBezTo>
                  <a:cubicBezTo>
                    <a:pt x="297" y="18"/>
                    <a:pt x="297" y="18"/>
                    <a:pt x="297" y="18"/>
                  </a:cubicBezTo>
                  <a:cubicBezTo>
                    <a:pt x="297" y="18"/>
                    <a:pt x="288" y="19"/>
                    <a:pt x="285" y="19"/>
                  </a:cubicBezTo>
                  <a:cubicBezTo>
                    <a:pt x="283" y="19"/>
                    <a:pt x="281" y="18"/>
                    <a:pt x="277" y="19"/>
                  </a:cubicBezTo>
                  <a:cubicBezTo>
                    <a:pt x="274" y="20"/>
                    <a:pt x="264" y="23"/>
                    <a:pt x="260" y="25"/>
                  </a:cubicBezTo>
                  <a:cubicBezTo>
                    <a:pt x="256" y="27"/>
                    <a:pt x="248" y="32"/>
                    <a:pt x="246" y="33"/>
                  </a:cubicBezTo>
                  <a:cubicBezTo>
                    <a:pt x="244" y="34"/>
                    <a:pt x="239" y="36"/>
                    <a:pt x="236" y="39"/>
                  </a:cubicBezTo>
                  <a:cubicBezTo>
                    <a:pt x="232" y="41"/>
                    <a:pt x="229" y="44"/>
                    <a:pt x="227" y="45"/>
                  </a:cubicBezTo>
                  <a:cubicBezTo>
                    <a:pt x="226" y="46"/>
                    <a:pt x="221" y="50"/>
                    <a:pt x="219" y="52"/>
                  </a:cubicBezTo>
                  <a:cubicBezTo>
                    <a:pt x="217" y="53"/>
                    <a:pt x="195" y="64"/>
                    <a:pt x="195" y="64"/>
                  </a:cubicBezTo>
                  <a:cubicBezTo>
                    <a:pt x="198" y="67"/>
                    <a:pt x="198" y="67"/>
                    <a:pt x="198" y="67"/>
                  </a:cubicBezTo>
                  <a:cubicBezTo>
                    <a:pt x="198" y="67"/>
                    <a:pt x="198" y="68"/>
                    <a:pt x="200" y="67"/>
                  </a:cubicBezTo>
                  <a:cubicBezTo>
                    <a:pt x="202" y="66"/>
                    <a:pt x="202" y="68"/>
                    <a:pt x="202" y="69"/>
                  </a:cubicBezTo>
                  <a:cubicBezTo>
                    <a:pt x="202" y="70"/>
                    <a:pt x="201" y="72"/>
                    <a:pt x="198" y="73"/>
                  </a:cubicBezTo>
                  <a:cubicBezTo>
                    <a:pt x="195" y="73"/>
                    <a:pt x="194" y="74"/>
                    <a:pt x="195" y="75"/>
                  </a:cubicBezTo>
                  <a:cubicBezTo>
                    <a:pt x="197" y="77"/>
                    <a:pt x="198" y="81"/>
                    <a:pt x="197" y="83"/>
                  </a:cubicBezTo>
                  <a:cubicBezTo>
                    <a:pt x="196" y="85"/>
                    <a:pt x="193" y="88"/>
                    <a:pt x="189" y="88"/>
                  </a:cubicBezTo>
                  <a:cubicBezTo>
                    <a:pt x="185" y="88"/>
                    <a:pt x="181" y="88"/>
                    <a:pt x="180" y="90"/>
                  </a:cubicBezTo>
                  <a:cubicBezTo>
                    <a:pt x="180" y="90"/>
                    <a:pt x="176" y="92"/>
                    <a:pt x="173" y="94"/>
                  </a:cubicBezTo>
                  <a:cubicBezTo>
                    <a:pt x="170" y="96"/>
                    <a:pt x="169" y="97"/>
                    <a:pt x="165" y="98"/>
                  </a:cubicBezTo>
                  <a:cubicBezTo>
                    <a:pt x="161" y="100"/>
                    <a:pt x="156" y="101"/>
                    <a:pt x="154" y="102"/>
                  </a:cubicBezTo>
                  <a:cubicBezTo>
                    <a:pt x="154" y="102"/>
                    <a:pt x="150" y="99"/>
                    <a:pt x="141" y="101"/>
                  </a:cubicBezTo>
                  <a:cubicBezTo>
                    <a:pt x="133" y="102"/>
                    <a:pt x="127" y="105"/>
                    <a:pt x="127" y="105"/>
                  </a:cubicBezTo>
                  <a:cubicBezTo>
                    <a:pt x="127" y="105"/>
                    <a:pt x="123" y="105"/>
                    <a:pt x="121" y="103"/>
                  </a:cubicBezTo>
                  <a:cubicBezTo>
                    <a:pt x="118" y="101"/>
                    <a:pt x="115" y="101"/>
                    <a:pt x="110" y="101"/>
                  </a:cubicBezTo>
                  <a:cubicBezTo>
                    <a:pt x="106" y="100"/>
                    <a:pt x="97" y="102"/>
                    <a:pt x="94" y="102"/>
                  </a:cubicBezTo>
                  <a:cubicBezTo>
                    <a:pt x="91" y="102"/>
                    <a:pt x="79" y="102"/>
                    <a:pt x="71" y="104"/>
                  </a:cubicBezTo>
                  <a:cubicBezTo>
                    <a:pt x="62" y="106"/>
                    <a:pt x="58" y="107"/>
                    <a:pt x="57" y="109"/>
                  </a:cubicBezTo>
                  <a:cubicBezTo>
                    <a:pt x="56" y="111"/>
                    <a:pt x="52" y="116"/>
                    <a:pt x="52" y="116"/>
                  </a:cubicBezTo>
                  <a:cubicBezTo>
                    <a:pt x="52" y="116"/>
                    <a:pt x="55" y="116"/>
                    <a:pt x="54" y="118"/>
                  </a:cubicBezTo>
                  <a:cubicBezTo>
                    <a:pt x="52" y="121"/>
                    <a:pt x="52" y="122"/>
                    <a:pt x="53" y="122"/>
                  </a:cubicBezTo>
                  <a:cubicBezTo>
                    <a:pt x="55" y="122"/>
                    <a:pt x="57" y="121"/>
                    <a:pt x="58" y="123"/>
                  </a:cubicBezTo>
                  <a:cubicBezTo>
                    <a:pt x="58" y="125"/>
                    <a:pt x="59" y="126"/>
                    <a:pt x="58" y="127"/>
                  </a:cubicBezTo>
                  <a:cubicBezTo>
                    <a:pt x="56" y="129"/>
                    <a:pt x="53" y="131"/>
                    <a:pt x="49" y="132"/>
                  </a:cubicBezTo>
                  <a:cubicBezTo>
                    <a:pt x="46" y="134"/>
                    <a:pt x="44" y="135"/>
                    <a:pt x="43" y="136"/>
                  </a:cubicBezTo>
                  <a:cubicBezTo>
                    <a:pt x="43" y="137"/>
                    <a:pt x="39" y="139"/>
                    <a:pt x="36" y="140"/>
                  </a:cubicBezTo>
                  <a:cubicBezTo>
                    <a:pt x="33" y="141"/>
                    <a:pt x="18" y="147"/>
                    <a:pt x="12" y="150"/>
                  </a:cubicBezTo>
                  <a:cubicBezTo>
                    <a:pt x="6" y="154"/>
                    <a:pt x="3" y="155"/>
                    <a:pt x="3" y="155"/>
                  </a:cubicBezTo>
                  <a:cubicBezTo>
                    <a:pt x="0" y="164"/>
                    <a:pt x="0" y="164"/>
                    <a:pt x="0" y="164"/>
                  </a:cubicBezTo>
                  <a:cubicBezTo>
                    <a:pt x="203" y="148"/>
                    <a:pt x="203" y="148"/>
                    <a:pt x="203" y="148"/>
                  </a:cubicBezTo>
                  <a:cubicBezTo>
                    <a:pt x="203" y="148"/>
                    <a:pt x="214" y="147"/>
                    <a:pt x="219" y="152"/>
                  </a:cubicBezTo>
                  <a:cubicBezTo>
                    <a:pt x="223" y="157"/>
                    <a:pt x="223" y="164"/>
                    <a:pt x="225" y="167"/>
                  </a:cubicBezTo>
                  <a:cubicBezTo>
                    <a:pt x="227" y="170"/>
                    <a:pt x="234" y="170"/>
                    <a:pt x="235" y="172"/>
                  </a:cubicBezTo>
                  <a:cubicBezTo>
                    <a:pt x="236" y="174"/>
                    <a:pt x="271" y="183"/>
                    <a:pt x="271" y="183"/>
                  </a:cubicBezTo>
                  <a:cubicBezTo>
                    <a:pt x="268" y="186"/>
                    <a:pt x="268" y="186"/>
                    <a:pt x="268" y="186"/>
                  </a:cubicBezTo>
                  <a:cubicBezTo>
                    <a:pt x="269" y="185"/>
                    <a:pt x="270" y="188"/>
                    <a:pt x="270" y="188"/>
                  </a:cubicBezTo>
                  <a:cubicBezTo>
                    <a:pt x="270" y="191"/>
                    <a:pt x="270" y="191"/>
                    <a:pt x="270" y="191"/>
                  </a:cubicBezTo>
                  <a:cubicBezTo>
                    <a:pt x="270" y="191"/>
                    <a:pt x="266" y="193"/>
                    <a:pt x="262" y="195"/>
                  </a:cubicBezTo>
                  <a:cubicBezTo>
                    <a:pt x="259" y="198"/>
                    <a:pt x="257" y="201"/>
                    <a:pt x="261" y="201"/>
                  </a:cubicBezTo>
                  <a:cubicBezTo>
                    <a:pt x="265" y="201"/>
                    <a:pt x="264" y="200"/>
                    <a:pt x="265" y="199"/>
                  </a:cubicBezTo>
                  <a:cubicBezTo>
                    <a:pt x="266" y="198"/>
                    <a:pt x="270" y="196"/>
                    <a:pt x="270" y="197"/>
                  </a:cubicBezTo>
                  <a:cubicBezTo>
                    <a:pt x="270" y="198"/>
                    <a:pt x="270" y="199"/>
                    <a:pt x="268" y="200"/>
                  </a:cubicBezTo>
                  <a:cubicBezTo>
                    <a:pt x="266" y="201"/>
                    <a:pt x="275" y="199"/>
                    <a:pt x="276" y="198"/>
                  </a:cubicBezTo>
                  <a:cubicBezTo>
                    <a:pt x="277" y="198"/>
                    <a:pt x="280" y="198"/>
                    <a:pt x="287" y="196"/>
                  </a:cubicBezTo>
                  <a:cubicBezTo>
                    <a:pt x="293" y="194"/>
                    <a:pt x="303" y="191"/>
                    <a:pt x="309" y="189"/>
                  </a:cubicBezTo>
                  <a:cubicBezTo>
                    <a:pt x="314" y="188"/>
                    <a:pt x="317" y="187"/>
                    <a:pt x="320" y="186"/>
                  </a:cubicBezTo>
                  <a:cubicBezTo>
                    <a:pt x="323" y="185"/>
                    <a:pt x="329" y="183"/>
                    <a:pt x="329" y="184"/>
                  </a:cubicBezTo>
                  <a:cubicBezTo>
                    <a:pt x="329" y="184"/>
                    <a:pt x="325" y="186"/>
                    <a:pt x="317" y="189"/>
                  </a:cubicBezTo>
                  <a:cubicBezTo>
                    <a:pt x="308" y="191"/>
                    <a:pt x="300" y="193"/>
                    <a:pt x="301" y="194"/>
                  </a:cubicBezTo>
                  <a:cubicBezTo>
                    <a:pt x="301" y="195"/>
                    <a:pt x="310" y="196"/>
                    <a:pt x="331" y="187"/>
                  </a:cubicBezTo>
                  <a:cubicBezTo>
                    <a:pt x="352" y="179"/>
                    <a:pt x="352" y="179"/>
                    <a:pt x="360" y="176"/>
                  </a:cubicBezTo>
                  <a:cubicBezTo>
                    <a:pt x="368" y="173"/>
                    <a:pt x="376" y="170"/>
                    <a:pt x="375" y="169"/>
                  </a:cubicBezTo>
                  <a:cubicBezTo>
                    <a:pt x="374" y="168"/>
                    <a:pt x="367" y="170"/>
                    <a:pt x="364" y="171"/>
                  </a:cubicBezTo>
                  <a:cubicBezTo>
                    <a:pt x="361" y="172"/>
                    <a:pt x="359" y="171"/>
                    <a:pt x="359" y="171"/>
                  </a:cubicBezTo>
                  <a:cubicBezTo>
                    <a:pt x="355" y="173"/>
                    <a:pt x="355" y="173"/>
                    <a:pt x="355" y="173"/>
                  </a:cubicBezTo>
                  <a:cubicBezTo>
                    <a:pt x="350" y="174"/>
                    <a:pt x="350" y="174"/>
                    <a:pt x="350" y="174"/>
                  </a:cubicBezTo>
                  <a:cubicBezTo>
                    <a:pt x="350" y="174"/>
                    <a:pt x="346" y="176"/>
                    <a:pt x="346" y="177"/>
                  </a:cubicBezTo>
                  <a:cubicBezTo>
                    <a:pt x="345" y="177"/>
                    <a:pt x="343" y="178"/>
                    <a:pt x="343" y="178"/>
                  </a:cubicBezTo>
                  <a:cubicBezTo>
                    <a:pt x="342" y="179"/>
                    <a:pt x="339" y="182"/>
                    <a:pt x="338" y="181"/>
                  </a:cubicBezTo>
                  <a:cubicBezTo>
                    <a:pt x="337" y="180"/>
                    <a:pt x="334" y="179"/>
                    <a:pt x="337" y="177"/>
                  </a:cubicBezTo>
                  <a:cubicBezTo>
                    <a:pt x="341" y="176"/>
                    <a:pt x="343" y="176"/>
                    <a:pt x="344" y="175"/>
                  </a:cubicBezTo>
                  <a:cubicBezTo>
                    <a:pt x="344" y="174"/>
                    <a:pt x="347" y="173"/>
                    <a:pt x="347" y="172"/>
                  </a:cubicBezTo>
                  <a:cubicBezTo>
                    <a:pt x="348" y="171"/>
                    <a:pt x="352" y="169"/>
                    <a:pt x="354" y="169"/>
                  </a:cubicBezTo>
                  <a:cubicBezTo>
                    <a:pt x="355" y="169"/>
                    <a:pt x="357" y="169"/>
                    <a:pt x="358" y="168"/>
                  </a:cubicBezTo>
                  <a:cubicBezTo>
                    <a:pt x="358" y="167"/>
                    <a:pt x="354" y="166"/>
                    <a:pt x="351" y="167"/>
                  </a:cubicBezTo>
                  <a:cubicBezTo>
                    <a:pt x="348" y="168"/>
                    <a:pt x="343" y="172"/>
                    <a:pt x="342" y="173"/>
                  </a:cubicBezTo>
                  <a:cubicBezTo>
                    <a:pt x="340" y="174"/>
                    <a:pt x="333" y="175"/>
                    <a:pt x="329" y="177"/>
                  </a:cubicBezTo>
                  <a:cubicBezTo>
                    <a:pt x="326" y="178"/>
                    <a:pt x="314" y="180"/>
                    <a:pt x="310" y="180"/>
                  </a:cubicBezTo>
                  <a:cubicBezTo>
                    <a:pt x="309" y="179"/>
                    <a:pt x="309" y="179"/>
                    <a:pt x="309" y="179"/>
                  </a:cubicBezTo>
                  <a:cubicBezTo>
                    <a:pt x="309" y="179"/>
                    <a:pt x="306" y="183"/>
                    <a:pt x="302" y="183"/>
                  </a:cubicBezTo>
                  <a:cubicBezTo>
                    <a:pt x="299" y="183"/>
                    <a:pt x="296" y="182"/>
                    <a:pt x="294" y="183"/>
                  </a:cubicBezTo>
                  <a:cubicBezTo>
                    <a:pt x="291" y="184"/>
                    <a:pt x="290" y="185"/>
                    <a:pt x="290" y="185"/>
                  </a:cubicBezTo>
                  <a:cubicBezTo>
                    <a:pt x="290" y="185"/>
                    <a:pt x="286" y="185"/>
                    <a:pt x="284" y="186"/>
                  </a:cubicBezTo>
                  <a:cubicBezTo>
                    <a:pt x="282" y="187"/>
                    <a:pt x="280" y="189"/>
                    <a:pt x="280" y="189"/>
                  </a:cubicBezTo>
                  <a:cubicBezTo>
                    <a:pt x="280" y="189"/>
                    <a:pt x="279" y="189"/>
                    <a:pt x="278" y="189"/>
                  </a:cubicBezTo>
                  <a:cubicBezTo>
                    <a:pt x="277" y="190"/>
                    <a:pt x="276" y="191"/>
                    <a:pt x="276" y="191"/>
                  </a:cubicBezTo>
                  <a:cubicBezTo>
                    <a:pt x="276" y="191"/>
                    <a:pt x="272" y="191"/>
                    <a:pt x="271" y="191"/>
                  </a:cubicBezTo>
                  <a:cubicBezTo>
                    <a:pt x="271" y="188"/>
                    <a:pt x="271" y="188"/>
                    <a:pt x="271" y="188"/>
                  </a:cubicBezTo>
                  <a:cubicBezTo>
                    <a:pt x="271" y="188"/>
                    <a:pt x="281" y="185"/>
                    <a:pt x="283" y="182"/>
                  </a:cubicBezTo>
                  <a:cubicBezTo>
                    <a:pt x="282" y="178"/>
                    <a:pt x="282" y="178"/>
                    <a:pt x="282" y="178"/>
                  </a:cubicBezTo>
                  <a:cubicBezTo>
                    <a:pt x="292" y="172"/>
                    <a:pt x="292" y="172"/>
                    <a:pt x="292" y="172"/>
                  </a:cubicBezTo>
                  <a:cubicBezTo>
                    <a:pt x="292" y="172"/>
                    <a:pt x="291" y="168"/>
                    <a:pt x="294" y="163"/>
                  </a:cubicBezTo>
                  <a:cubicBezTo>
                    <a:pt x="294" y="162"/>
                    <a:pt x="294" y="161"/>
                    <a:pt x="294" y="161"/>
                  </a:cubicBezTo>
                  <a:cubicBezTo>
                    <a:pt x="295" y="158"/>
                    <a:pt x="296" y="155"/>
                    <a:pt x="296" y="154"/>
                  </a:cubicBezTo>
                  <a:cubicBezTo>
                    <a:pt x="297" y="150"/>
                    <a:pt x="303" y="139"/>
                    <a:pt x="304" y="137"/>
                  </a:cubicBezTo>
                  <a:cubicBezTo>
                    <a:pt x="306" y="134"/>
                    <a:pt x="320" y="111"/>
                    <a:pt x="325" y="102"/>
                  </a:cubicBezTo>
                  <a:cubicBezTo>
                    <a:pt x="325" y="102"/>
                    <a:pt x="325" y="102"/>
                    <a:pt x="325" y="102"/>
                  </a:cubicBezTo>
                  <a:cubicBezTo>
                    <a:pt x="325" y="102"/>
                    <a:pt x="325" y="102"/>
                    <a:pt x="325" y="102"/>
                  </a:cubicBezTo>
                  <a:cubicBezTo>
                    <a:pt x="325" y="102"/>
                    <a:pt x="325" y="102"/>
                    <a:pt x="325" y="102"/>
                  </a:cubicBezTo>
                  <a:cubicBezTo>
                    <a:pt x="325" y="102"/>
                    <a:pt x="327" y="94"/>
                    <a:pt x="330" y="89"/>
                  </a:cubicBezTo>
                  <a:cubicBezTo>
                    <a:pt x="331" y="86"/>
                    <a:pt x="331" y="83"/>
                    <a:pt x="332" y="80"/>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50" name="Freeform 55"/>
            <p:cNvSpPr/>
            <p:nvPr/>
          </p:nvSpPr>
          <p:spPr bwMode="auto">
            <a:xfrm>
              <a:off x="5972" y="1447"/>
              <a:ext cx="162" cy="191"/>
            </a:xfrm>
            <a:custGeom>
              <a:avLst/>
              <a:gdLst>
                <a:gd name="T0" fmla="*/ 242 w 95"/>
                <a:gd name="T1" fmla="*/ 261 h 112"/>
                <a:gd name="T2" fmla="*/ 276 w 95"/>
                <a:gd name="T3" fmla="*/ 0 h 112"/>
                <a:gd name="T4" fmla="*/ 264 w 95"/>
                <a:gd name="T5" fmla="*/ 5 h 112"/>
                <a:gd name="T6" fmla="*/ 251 w 95"/>
                <a:gd name="T7" fmla="*/ 5 h 112"/>
                <a:gd name="T8" fmla="*/ 235 w 95"/>
                <a:gd name="T9" fmla="*/ 12 h 112"/>
                <a:gd name="T10" fmla="*/ 227 w 95"/>
                <a:gd name="T11" fmla="*/ 17 h 112"/>
                <a:gd name="T12" fmla="*/ 218 w 95"/>
                <a:gd name="T13" fmla="*/ 34 h 112"/>
                <a:gd name="T14" fmla="*/ 215 w 95"/>
                <a:gd name="T15" fmla="*/ 38 h 112"/>
                <a:gd name="T16" fmla="*/ 206 w 95"/>
                <a:gd name="T17" fmla="*/ 55 h 112"/>
                <a:gd name="T18" fmla="*/ 201 w 95"/>
                <a:gd name="T19" fmla="*/ 67 h 112"/>
                <a:gd name="T20" fmla="*/ 193 w 95"/>
                <a:gd name="T21" fmla="*/ 78 h 112"/>
                <a:gd name="T22" fmla="*/ 194 w 95"/>
                <a:gd name="T23" fmla="*/ 90 h 112"/>
                <a:gd name="T24" fmla="*/ 193 w 95"/>
                <a:gd name="T25" fmla="*/ 96 h 112"/>
                <a:gd name="T26" fmla="*/ 148 w 95"/>
                <a:gd name="T27" fmla="*/ 131 h 112"/>
                <a:gd name="T28" fmla="*/ 148 w 95"/>
                <a:gd name="T29" fmla="*/ 131 h 112"/>
                <a:gd name="T30" fmla="*/ 140 w 95"/>
                <a:gd name="T31" fmla="*/ 133 h 112"/>
                <a:gd name="T32" fmla="*/ 124 w 95"/>
                <a:gd name="T33" fmla="*/ 136 h 112"/>
                <a:gd name="T34" fmla="*/ 123 w 95"/>
                <a:gd name="T35" fmla="*/ 143 h 112"/>
                <a:gd name="T36" fmla="*/ 111 w 95"/>
                <a:gd name="T37" fmla="*/ 160 h 112"/>
                <a:gd name="T38" fmla="*/ 95 w 95"/>
                <a:gd name="T39" fmla="*/ 186 h 112"/>
                <a:gd name="T40" fmla="*/ 82 w 95"/>
                <a:gd name="T41" fmla="*/ 206 h 112"/>
                <a:gd name="T42" fmla="*/ 75 w 95"/>
                <a:gd name="T43" fmla="*/ 210 h 112"/>
                <a:gd name="T44" fmla="*/ 75 w 95"/>
                <a:gd name="T45" fmla="*/ 210 h 112"/>
                <a:gd name="T46" fmla="*/ 73 w 95"/>
                <a:gd name="T47" fmla="*/ 210 h 112"/>
                <a:gd name="T48" fmla="*/ 61 w 95"/>
                <a:gd name="T49" fmla="*/ 215 h 112"/>
                <a:gd name="T50" fmla="*/ 55 w 95"/>
                <a:gd name="T51" fmla="*/ 227 h 112"/>
                <a:gd name="T52" fmla="*/ 53 w 95"/>
                <a:gd name="T53" fmla="*/ 230 h 112"/>
                <a:gd name="T54" fmla="*/ 44 w 95"/>
                <a:gd name="T55" fmla="*/ 235 h 112"/>
                <a:gd name="T56" fmla="*/ 41 w 95"/>
                <a:gd name="T57" fmla="*/ 235 h 112"/>
                <a:gd name="T58" fmla="*/ 38 w 95"/>
                <a:gd name="T59" fmla="*/ 239 h 112"/>
                <a:gd name="T60" fmla="*/ 41 w 95"/>
                <a:gd name="T61" fmla="*/ 242 h 112"/>
                <a:gd name="T62" fmla="*/ 32 w 95"/>
                <a:gd name="T63" fmla="*/ 271 h 112"/>
                <a:gd name="T64" fmla="*/ 32 w 95"/>
                <a:gd name="T65" fmla="*/ 273 h 112"/>
                <a:gd name="T66" fmla="*/ 29 w 95"/>
                <a:gd name="T67" fmla="*/ 281 h 112"/>
                <a:gd name="T68" fmla="*/ 29 w 95"/>
                <a:gd name="T69" fmla="*/ 292 h 112"/>
                <a:gd name="T70" fmla="*/ 29 w 95"/>
                <a:gd name="T71" fmla="*/ 292 h 112"/>
                <a:gd name="T72" fmla="*/ 29 w 95"/>
                <a:gd name="T73" fmla="*/ 292 h 112"/>
                <a:gd name="T74" fmla="*/ 29 w 95"/>
                <a:gd name="T75" fmla="*/ 293 h 112"/>
                <a:gd name="T76" fmla="*/ 20 w 95"/>
                <a:gd name="T77" fmla="*/ 297 h 112"/>
                <a:gd name="T78" fmla="*/ 17 w 95"/>
                <a:gd name="T79" fmla="*/ 302 h 112"/>
                <a:gd name="T80" fmla="*/ 9 w 95"/>
                <a:gd name="T81" fmla="*/ 314 h 112"/>
                <a:gd name="T82" fmla="*/ 3 w 95"/>
                <a:gd name="T83" fmla="*/ 326 h 112"/>
                <a:gd name="T84" fmla="*/ 15 w 95"/>
                <a:gd name="T85" fmla="*/ 302 h 112"/>
                <a:gd name="T86" fmla="*/ 17 w 95"/>
                <a:gd name="T87" fmla="*/ 302 h 112"/>
                <a:gd name="T88" fmla="*/ 17 w 95"/>
                <a:gd name="T89" fmla="*/ 300 h 112"/>
                <a:gd name="T90" fmla="*/ 0 w 95"/>
                <a:gd name="T91" fmla="*/ 326 h 112"/>
                <a:gd name="T92" fmla="*/ 177 w 95"/>
                <a:gd name="T93" fmla="*/ 310 h 112"/>
                <a:gd name="T94" fmla="*/ 189 w 95"/>
                <a:gd name="T95" fmla="*/ 300 h 112"/>
                <a:gd name="T96" fmla="*/ 193 w 95"/>
                <a:gd name="T97" fmla="*/ 297 h 112"/>
                <a:gd name="T98" fmla="*/ 193 w 95"/>
                <a:gd name="T99" fmla="*/ 297 h 112"/>
                <a:gd name="T100" fmla="*/ 203 w 95"/>
                <a:gd name="T101" fmla="*/ 297 h 112"/>
                <a:gd name="T102" fmla="*/ 206 w 95"/>
                <a:gd name="T103" fmla="*/ 297 h 112"/>
                <a:gd name="T104" fmla="*/ 222 w 95"/>
                <a:gd name="T105" fmla="*/ 288 h 112"/>
                <a:gd name="T106" fmla="*/ 227 w 95"/>
                <a:gd name="T107" fmla="*/ 285 h 112"/>
                <a:gd name="T108" fmla="*/ 244 w 95"/>
                <a:gd name="T109" fmla="*/ 288 h 112"/>
                <a:gd name="T110" fmla="*/ 227 w 95"/>
                <a:gd name="T111" fmla="*/ 285 h 112"/>
                <a:gd name="T112" fmla="*/ 222 w 95"/>
                <a:gd name="T113" fmla="*/ 288 h 112"/>
                <a:gd name="T114" fmla="*/ 227 w 95"/>
                <a:gd name="T115" fmla="*/ 288 h 112"/>
                <a:gd name="T116" fmla="*/ 247 w 95"/>
                <a:gd name="T117" fmla="*/ 292 h 112"/>
                <a:gd name="T118" fmla="*/ 259 w 95"/>
                <a:gd name="T119" fmla="*/ 281 h 112"/>
                <a:gd name="T120" fmla="*/ 242 w 95"/>
                <a:gd name="T121" fmla="*/ 261 h 11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
                <a:gd name="T184" fmla="*/ 0 h 112"/>
                <a:gd name="T185" fmla="*/ 95 w 95"/>
                <a:gd name="T186" fmla="*/ 112 h 11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 h="112">
                  <a:moveTo>
                    <a:pt x="83" y="90"/>
                  </a:moveTo>
                  <a:cubicBezTo>
                    <a:pt x="95" y="0"/>
                    <a:pt x="95" y="0"/>
                    <a:pt x="95" y="0"/>
                  </a:cubicBezTo>
                  <a:cubicBezTo>
                    <a:pt x="91" y="2"/>
                    <a:pt x="91" y="2"/>
                    <a:pt x="91" y="2"/>
                  </a:cubicBezTo>
                  <a:cubicBezTo>
                    <a:pt x="86" y="2"/>
                    <a:pt x="86" y="2"/>
                    <a:pt x="86" y="2"/>
                  </a:cubicBezTo>
                  <a:cubicBezTo>
                    <a:pt x="86" y="2"/>
                    <a:pt x="82" y="3"/>
                    <a:pt x="81" y="4"/>
                  </a:cubicBezTo>
                  <a:cubicBezTo>
                    <a:pt x="80" y="5"/>
                    <a:pt x="78" y="6"/>
                    <a:pt x="78" y="6"/>
                  </a:cubicBezTo>
                  <a:cubicBezTo>
                    <a:pt x="75" y="12"/>
                    <a:pt x="75" y="12"/>
                    <a:pt x="75" y="12"/>
                  </a:cubicBezTo>
                  <a:cubicBezTo>
                    <a:pt x="74" y="13"/>
                    <a:pt x="74" y="13"/>
                    <a:pt x="74" y="13"/>
                  </a:cubicBezTo>
                  <a:cubicBezTo>
                    <a:pt x="74" y="13"/>
                    <a:pt x="70" y="16"/>
                    <a:pt x="71" y="19"/>
                  </a:cubicBezTo>
                  <a:cubicBezTo>
                    <a:pt x="72" y="20"/>
                    <a:pt x="71" y="21"/>
                    <a:pt x="69" y="23"/>
                  </a:cubicBezTo>
                  <a:cubicBezTo>
                    <a:pt x="68" y="24"/>
                    <a:pt x="67" y="25"/>
                    <a:pt x="66" y="27"/>
                  </a:cubicBezTo>
                  <a:cubicBezTo>
                    <a:pt x="66" y="28"/>
                    <a:pt x="67" y="30"/>
                    <a:pt x="67" y="31"/>
                  </a:cubicBezTo>
                  <a:cubicBezTo>
                    <a:pt x="67" y="31"/>
                    <a:pt x="66" y="32"/>
                    <a:pt x="66" y="33"/>
                  </a:cubicBezTo>
                  <a:cubicBezTo>
                    <a:pt x="65" y="37"/>
                    <a:pt x="58" y="44"/>
                    <a:pt x="51" y="45"/>
                  </a:cubicBezTo>
                  <a:cubicBezTo>
                    <a:pt x="51" y="45"/>
                    <a:pt x="51" y="45"/>
                    <a:pt x="51" y="45"/>
                  </a:cubicBezTo>
                  <a:cubicBezTo>
                    <a:pt x="50" y="45"/>
                    <a:pt x="49" y="45"/>
                    <a:pt x="48" y="46"/>
                  </a:cubicBezTo>
                  <a:cubicBezTo>
                    <a:pt x="45" y="46"/>
                    <a:pt x="44" y="47"/>
                    <a:pt x="43" y="47"/>
                  </a:cubicBezTo>
                  <a:cubicBezTo>
                    <a:pt x="43" y="48"/>
                    <a:pt x="42" y="48"/>
                    <a:pt x="42" y="49"/>
                  </a:cubicBezTo>
                  <a:cubicBezTo>
                    <a:pt x="41" y="51"/>
                    <a:pt x="40" y="54"/>
                    <a:pt x="38" y="55"/>
                  </a:cubicBezTo>
                  <a:cubicBezTo>
                    <a:pt x="37" y="58"/>
                    <a:pt x="34" y="62"/>
                    <a:pt x="33" y="64"/>
                  </a:cubicBezTo>
                  <a:cubicBezTo>
                    <a:pt x="32" y="66"/>
                    <a:pt x="30" y="70"/>
                    <a:pt x="28" y="71"/>
                  </a:cubicBezTo>
                  <a:cubicBezTo>
                    <a:pt x="28" y="71"/>
                    <a:pt x="27" y="71"/>
                    <a:pt x="26" y="72"/>
                  </a:cubicBezTo>
                  <a:cubicBezTo>
                    <a:pt x="26" y="72"/>
                    <a:pt x="26" y="72"/>
                    <a:pt x="26" y="72"/>
                  </a:cubicBezTo>
                  <a:cubicBezTo>
                    <a:pt x="25" y="72"/>
                    <a:pt x="25" y="72"/>
                    <a:pt x="25" y="72"/>
                  </a:cubicBezTo>
                  <a:cubicBezTo>
                    <a:pt x="23" y="73"/>
                    <a:pt x="22" y="74"/>
                    <a:pt x="21" y="74"/>
                  </a:cubicBezTo>
                  <a:cubicBezTo>
                    <a:pt x="21" y="76"/>
                    <a:pt x="19" y="77"/>
                    <a:pt x="19" y="78"/>
                  </a:cubicBezTo>
                  <a:cubicBezTo>
                    <a:pt x="19" y="78"/>
                    <a:pt x="18" y="79"/>
                    <a:pt x="18" y="79"/>
                  </a:cubicBezTo>
                  <a:cubicBezTo>
                    <a:pt x="17" y="80"/>
                    <a:pt x="16" y="81"/>
                    <a:pt x="15" y="81"/>
                  </a:cubicBezTo>
                  <a:cubicBezTo>
                    <a:pt x="14" y="81"/>
                    <a:pt x="14" y="81"/>
                    <a:pt x="14" y="81"/>
                  </a:cubicBezTo>
                  <a:cubicBezTo>
                    <a:pt x="14" y="82"/>
                    <a:pt x="13" y="82"/>
                    <a:pt x="13" y="82"/>
                  </a:cubicBezTo>
                  <a:cubicBezTo>
                    <a:pt x="13" y="82"/>
                    <a:pt x="13" y="82"/>
                    <a:pt x="14" y="83"/>
                  </a:cubicBezTo>
                  <a:cubicBezTo>
                    <a:pt x="16" y="85"/>
                    <a:pt x="14" y="90"/>
                    <a:pt x="11" y="93"/>
                  </a:cubicBezTo>
                  <a:cubicBezTo>
                    <a:pt x="11" y="93"/>
                    <a:pt x="11" y="93"/>
                    <a:pt x="11" y="94"/>
                  </a:cubicBezTo>
                  <a:cubicBezTo>
                    <a:pt x="11" y="95"/>
                    <a:pt x="11" y="96"/>
                    <a:pt x="10" y="97"/>
                  </a:cubicBezTo>
                  <a:cubicBezTo>
                    <a:pt x="10" y="98"/>
                    <a:pt x="10" y="99"/>
                    <a:pt x="10" y="100"/>
                  </a:cubicBezTo>
                  <a:cubicBezTo>
                    <a:pt x="10" y="100"/>
                    <a:pt x="10" y="100"/>
                    <a:pt x="10" y="100"/>
                  </a:cubicBezTo>
                  <a:cubicBezTo>
                    <a:pt x="10" y="100"/>
                    <a:pt x="10" y="100"/>
                    <a:pt x="10" y="100"/>
                  </a:cubicBezTo>
                  <a:cubicBezTo>
                    <a:pt x="10" y="100"/>
                    <a:pt x="10" y="101"/>
                    <a:pt x="10" y="101"/>
                  </a:cubicBezTo>
                  <a:cubicBezTo>
                    <a:pt x="10" y="101"/>
                    <a:pt x="9" y="101"/>
                    <a:pt x="7" y="102"/>
                  </a:cubicBezTo>
                  <a:cubicBezTo>
                    <a:pt x="7" y="103"/>
                    <a:pt x="6" y="103"/>
                    <a:pt x="6" y="104"/>
                  </a:cubicBezTo>
                  <a:cubicBezTo>
                    <a:pt x="5" y="105"/>
                    <a:pt x="3" y="108"/>
                    <a:pt x="3" y="108"/>
                  </a:cubicBezTo>
                  <a:cubicBezTo>
                    <a:pt x="1" y="112"/>
                    <a:pt x="1" y="112"/>
                    <a:pt x="1" y="112"/>
                  </a:cubicBezTo>
                  <a:cubicBezTo>
                    <a:pt x="1" y="112"/>
                    <a:pt x="4" y="107"/>
                    <a:pt x="5" y="104"/>
                  </a:cubicBezTo>
                  <a:cubicBezTo>
                    <a:pt x="5" y="104"/>
                    <a:pt x="6" y="104"/>
                    <a:pt x="6" y="104"/>
                  </a:cubicBezTo>
                  <a:cubicBezTo>
                    <a:pt x="6" y="104"/>
                    <a:pt x="6" y="104"/>
                    <a:pt x="6" y="103"/>
                  </a:cubicBezTo>
                  <a:cubicBezTo>
                    <a:pt x="3" y="106"/>
                    <a:pt x="0" y="111"/>
                    <a:pt x="0" y="112"/>
                  </a:cubicBezTo>
                  <a:cubicBezTo>
                    <a:pt x="61" y="107"/>
                    <a:pt x="61" y="107"/>
                    <a:pt x="61" y="107"/>
                  </a:cubicBezTo>
                  <a:cubicBezTo>
                    <a:pt x="65" y="103"/>
                    <a:pt x="65" y="103"/>
                    <a:pt x="65" y="103"/>
                  </a:cubicBezTo>
                  <a:cubicBezTo>
                    <a:pt x="66" y="102"/>
                    <a:pt x="66" y="102"/>
                    <a:pt x="66" y="102"/>
                  </a:cubicBezTo>
                  <a:cubicBezTo>
                    <a:pt x="66" y="102"/>
                    <a:pt x="66" y="102"/>
                    <a:pt x="66" y="102"/>
                  </a:cubicBezTo>
                  <a:cubicBezTo>
                    <a:pt x="70" y="102"/>
                    <a:pt x="70" y="102"/>
                    <a:pt x="70" y="102"/>
                  </a:cubicBezTo>
                  <a:cubicBezTo>
                    <a:pt x="71" y="102"/>
                    <a:pt x="71" y="102"/>
                    <a:pt x="71" y="102"/>
                  </a:cubicBezTo>
                  <a:cubicBezTo>
                    <a:pt x="76" y="99"/>
                    <a:pt x="76" y="99"/>
                    <a:pt x="76" y="99"/>
                  </a:cubicBezTo>
                  <a:cubicBezTo>
                    <a:pt x="78" y="98"/>
                    <a:pt x="78" y="98"/>
                    <a:pt x="78" y="98"/>
                  </a:cubicBezTo>
                  <a:cubicBezTo>
                    <a:pt x="84" y="99"/>
                    <a:pt x="84" y="99"/>
                    <a:pt x="84" y="99"/>
                  </a:cubicBezTo>
                  <a:cubicBezTo>
                    <a:pt x="78" y="98"/>
                    <a:pt x="78" y="98"/>
                    <a:pt x="78" y="98"/>
                  </a:cubicBezTo>
                  <a:cubicBezTo>
                    <a:pt x="76" y="99"/>
                    <a:pt x="76" y="99"/>
                    <a:pt x="76" y="99"/>
                  </a:cubicBezTo>
                  <a:cubicBezTo>
                    <a:pt x="78" y="99"/>
                    <a:pt x="78" y="99"/>
                    <a:pt x="78" y="99"/>
                  </a:cubicBezTo>
                  <a:cubicBezTo>
                    <a:pt x="85" y="100"/>
                    <a:pt x="85" y="100"/>
                    <a:pt x="85" y="100"/>
                  </a:cubicBezTo>
                  <a:cubicBezTo>
                    <a:pt x="86" y="99"/>
                    <a:pt x="88" y="98"/>
                    <a:pt x="89" y="97"/>
                  </a:cubicBezTo>
                  <a:cubicBezTo>
                    <a:pt x="82" y="98"/>
                    <a:pt x="83" y="90"/>
                    <a:pt x="83" y="90"/>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sp>
          <p:nvSpPr>
            <p:cNvPr id="161851" name="Freeform 56"/>
            <p:cNvSpPr/>
            <p:nvPr/>
          </p:nvSpPr>
          <p:spPr bwMode="auto">
            <a:xfrm>
              <a:off x="5903" y="1469"/>
              <a:ext cx="194" cy="175"/>
            </a:xfrm>
            <a:custGeom>
              <a:avLst/>
              <a:gdLst>
                <a:gd name="T0" fmla="*/ 136 w 113"/>
                <a:gd name="T1" fmla="*/ 264 h 102"/>
                <a:gd name="T2" fmla="*/ 141 w 113"/>
                <a:gd name="T3" fmla="*/ 263 h 102"/>
                <a:gd name="T4" fmla="*/ 151 w 113"/>
                <a:gd name="T5" fmla="*/ 242 h 102"/>
                <a:gd name="T6" fmla="*/ 160 w 113"/>
                <a:gd name="T7" fmla="*/ 221 h 102"/>
                <a:gd name="T8" fmla="*/ 160 w 113"/>
                <a:gd name="T9" fmla="*/ 218 h 102"/>
                <a:gd name="T10" fmla="*/ 156 w 113"/>
                <a:gd name="T11" fmla="*/ 202 h 102"/>
                <a:gd name="T12" fmla="*/ 173 w 113"/>
                <a:gd name="T13" fmla="*/ 189 h 102"/>
                <a:gd name="T14" fmla="*/ 182 w 113"/>
                <a:gd name="T15" fmla="*/ 180 h 102"/>
                <a:gd name="T16" fmla="*/ 192 w 113"/>
                <a:gd name="T17" fmla="*/ 173 h 102"/>
                <a:gd name="T18" fmla="*/ 206 w 113"/>
                <a:gd name="T19" fmla="*/ 161 h 102"/>
                <a:gd name="T20" fmla="*/ 239 w 113"/>
                <a:gd name="T21" fmla="*/ 106 h 102"/>
                <a:gd name="T22" fmla="*/ 242 w 113"/>
                <a:gd name="T23" fmla="*/ 103 h 102"/>
                <a:gd name="T24" fmla="*/ 251 w 113"/>
                <a:gd name="T25" fmla="*/ 98 h 102"/>
                <a:gd name="T26" fmla="*/ 263 w 113"/>
                <a:gd name="T27" fmla="*/ 94 h 102"/>
                <a:gd name="T28" fmla="*/ 268 w 113"/>
                <a:gd name="T29" fmla="*/ 94 h 102"/>
                <a:gd name="T30" fmla="*/ 297 w 113"/>
                <a:gd name="T31" fmla="*/ 77 h 102"/>
                <a:gd name="T32" fmla="*/ 312 w 113"/>
                <a:gd name="T33" fmla="*/ 58 h 102"/>
                <a:gd name="T34" fmla="*/ 312 w 113"/>
                <a:gd name="T35" fmla="*/ 45 h 102"/>
                <a:gd name="T36" fmla="*/ 321 w 113"/>
                <a:gd name="T37" fmla="*/ 29 h 102"/>
                <a:gd name="T38" fmla="*/ 328 w 113"/>
                <a:gd name="T39" fmla="*/ 12 h 102"/>
                <a:gd name="T40" fmla="*/ 65 w 113"/>
                <a:gd name="T41" fmla="*/ 33 h 102"/>
                <a:gd name="T42" fmla="*/ 67 w 113"/>
                <a:gd name="T43" fmla="*/ 36 h 102"/>
                <a:gd name="T44" fmla="*/ 62 w 113"/>
                <a:gd name="T45" fmla="*/ 58 h 102"/>
                <a:gd name="T46" fmla="*/ 53 w 113"/>
                <a:gd name="T47" fmla="*/ 70 h 102"/>
                <a:gd name="T48" fmla="*/ 57 w 113"/>
                <a:gd name="T49" fmla="*/ 100 h 102"/>
                <a:gd name="T50" fmla="*/ 38 w 113"/>
                <a:gd name="T51" fmla="*/ 136 h 102"/>
                <a:gd name="T52" fmla="*/ 24 w 113"/>
                <a:gd name="T53" fmla="*/ 168 h 102"/>
                <a:gd name="T54" fmla="*/ 24 w 113"/>
                <a:gd name="T55" fmla="*/ 177 h 102"/>
                <a:gd name="T56" fmla="*/ 17 w 113"/>
                <a:gd name="T57" fmla="*/ 192 h 102"/>
                <a:gd name="T58" fmla="*/ 9 w 113"/>
                <a:gd name="T59" fmla="*/ 209 h 102"/>
                <a:gd name="T60" fmla="*/ 17 w 113"/>
                <a:gd name="T61" fmla="*/ 206 h 102"/>
                <a:gd name="T62" fmla="*/ 29 w 113"/>
                <a:gd name="T63" fmla="*/ 206 h 102"/>
                <a:gd name="T64" fmla="*/ 26 w 113"/>
                <a:gd name="T65" fmla="*/ 213 h 102"/>
                <a:gd name="T66" fmla="*/ 17 w 113"/>
                <a:gd name="T67" fmla="*/ 259 h 102"/>
                <a:gd name="T68" fmla="*/ 9 w 113"/>
                <a:gd name="T69" fmla="*/ 283 h 102"/>
                <a:gd name="T70" fmla="*/ 0 w 113"/>
                <a:gd name="T71" fmla="*/ 300 h 102"/>
                <a:gd name="T72" fmla="*/ 136 w 113"/>
                <a:gd name="T73" fmla="*/ 264 h 10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3"/>
                <a:gd name="T112" fmla="*/ 0 h 102"/>
                <a:gd name="T113" fmla="*/ 113 w 113"/>
                <a:gd name="T114" fmla="*/ 102 h 10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3" h="102">
                  <a:moveTo>
                    <a:pt x="46" y="90"/>
                  </a:moveTo>
                  <a:cubicBezTo>
                    <a:pt x="46" y="90"/>
                    <a:pt x="46" y="90"/>
                    <a:pt x="46" y="90"/>
                  </a:cubicBezTo>
                  <a:cubicBezTo>
                    <a:pt x="46" y="90"/>
                    <a:pt x="47" y="90"/>
                    <a:pt x="47" y="89"/>
                  </a:cubicBezTo>
                  <a:cubicBezTo>
                    <a:pt x="48" y="89"/>
                    <a:pt x="48" y="89"/>
                    <a:pt x="48" y="89"/>
                  </a:cubicBezTo>
                  <a:cubicBezTo>
                    <a:pt x="49" y="88"/>
                    <a:pt x="49" y="88"/>
                    <a:pt x="50" y="87"/>
                  </a:cubicBezTo>
                  <a:cubicBezTo>
                    <a:pt x="50" y="87"/>
                    <a:pt x="49" y="85"/>
                    <a:pt x="51" y="82"/>
                  </a:cubicBezTo>
                  <a:cubicBezTo>
                    <a:pt x="51" y="81"/>
                    <a:pt x="52" y="80"/>
                    <a:pt x="52" y="79"/>
                  </a:cubicBezTo>
                  <a:cubicBezTo>
                    <a:pt x="53" y="78"/>
                    <a:pt x="53" y="76"/>
                    <a:pt x="54" y="75"/>
                  </a:cubicBezTo>
                  <a:cubicBezTo>
                    <a:pt x="54" y="75"/>
                    <a:pt x="54" y="75"/>
                    <a:pt x="54" y="74"/>
                  </a:cubicBezTo>
                  <a:cubicBezTo>
                    <a:pt x="54" y="74"/>
                    <a:pt x="54" y="74"/>
                    <a:pt x="54" y="74"/>
                  </a:cubicBezTo>
                  <a:cubicBezTo>
                    <a:pt x="54" y="73"/>
                    <a:pt x="54" y="72"/>
                    <a:pt x="54" y="71"/>
                  </a:cubicBezTo>
                  <a:cubicBezTo>
                    <a:pt x="53" y="70"/>
                    <a:pt x="53" y="70"/>
                    <a:pt x="53" y="69"/>
                  </a:cubicBezTo>
                  <a:cubicBezTo>
                    <a:pt x="52" y="69"/>
                    <a:pt x="52" y="69"/>
                    <a:pt x="51" y="69"/>
                  </a:cubicBezTo>
                  <a:cubicBezTo>
                    <a:pt x="51" y="69"/>
                    <a:pt x="57" y="68"/>
                    <a:pt x="59" y="64"/>
                  </a:cubicBezTo>
                  <a:cubicBezTo>
                    <a:pt x="60" y="63"/>
                    <a:pt x="61" y="62"/>
                    <a:pt x="61" y="61"/>
                  </a:cubicBezTo>
                  <a:cubicBezTo>
                    <a:pt x="61" y="61"/>
                    <a:pt x="61" y="61"/>
                    <a:pt x="62" y="61"/>
                  </a:cubicBezTo>
                  <a:cubicBezTo>
                    <a:pt x="62" y="61"/>
                    <a:pt x="62" y="61"/>
                    <a:pt x="62" y="61"/>
                  </a:cubicBezTo>
                  <a:cubicBezTo>
                    <a:pt x="62" y="60"/>
                    <a:pt x="64" y="60"/>
                    <a:pt x="65" y="59"/>
                  </a:cubicBezTo>
                  <a:cubicBezTo>
                    <a:pt x="67" y="58"/>
                    <a:pt x="68" y="57"/>
                    <a:pt x="70" y="56"/>
                  </a:cubicBezTo>
                  <a:cubicBezTo>
                    <a:pt x="70" y="55"/>
                    <a:pt x="70" y="55"/>
                    <a:pt x="70" y="55"/>
                  </a:cubicBezTo>
                  <a:cubicBezTo>
                    <a:pt x="70" y="55"/>
                    <a:pt x="70" y="55"/>
                    <a:pt x="70" y="55"/>
                  </a:cubicBezTo>
                  <a:cubicBezTo>
                    <a:pt x="70" y="55"/>
                    <a:pt x="79" y="40"/>
                    <a:pt x="81" y="36"/>
                  </a:cubicBezTo>
                  <a:cubicBezTo>
                    <a:pt x="82" y="36"/>
                    <a:pt x="82" y="36"/>
                    <a:pt x="82" y="36"/>
                  </a:cubicBezTo>
                  <a:cubicBezTo>
                    <a:pt x="82" y="36"/>
                    <a:pt x="82" y="36"/>
                    <a:pt x="82" y="35"/>
                  </a:cubicBezTo>
                  <a:cubicBezTo>
                    <a:pt x="83" y="35"/>
                    <a:pt x="83" y="34"/>
                    <a:pt x="83" y="34"/>
                  </a:cubicBezTo>
                  <a:cubicBezTo>
                    <a:pt x="83" y="33"/>
                    <a:pt x="84" y="33"/>
                    <a:pt x="85" y="33"/>
                  </a:cubicBezTo>
                  <a:cubicBezTo>
                    <a:pt x="86" y="32"/>
                    <a:pt x="87" y="32"/>
                    <a:pt x="88" y="32"/>
                  </a:cubicBezTo>
                  <a:cubicBezTo>
                    <a:pt x="88" y="32"/>
                    <a:pt x="89" y="32"/>
                    <a:pt x="89" y="32"/>
                  </a:cubicBezTo>
                  <a:cubicBezTo>
                    <a:pt x="89" y="32"/>
                    <a:pt x="90" y="32"/>
                    <a:pt x="90" y="32"/>
                  </a:cubicBezTo>
                  <a:cubicBezTo>
                    <a:pt x="90" y="32"/>
                    <a:pt x="90" y="32"/>
                    <a:pt x="91" y="32"/>
                  </a:cubicBezTo>
                  <a:cubicBezTo>
                    <a:pt x="91" y="32"/>
                    <a:pt x="91" y="32"/>
                    <a:pt x="92" y="32"/>
                  </a:cubicBezTo>
                  <a:cubicBezTo>
                    <a:pt x="94" y="31"/>
                    <a:pt x="99" y="28"/>
                    <a:pt x="101" y="26"/>
                  </a:cubicBezTo>
                  <a:cubicBezTo>
                    <a:pt x="102" y="25"/>
                    <a:pt x="104" y="22"/>
                    <a:pt x="106" y="20"/>
                  </a:cubicBezTo>
                  <a:cubicBezTo>
                    <a:pt x="106" y="20"/>
                    <a:pt x="106" y="20"/>
                    <a:pt x="106" y="20"/>
                  </a:cubicBezTo>
                  <a:cubicBezTo>
                    <a:pt x="106" y="19"/>
                    <a:pt x="106" y="19"/>
                    <a:pt x="106" y="18"/>
                  </a:cubicBezTo>
                  <a:cubicBezTo>
                    <a:pt x="106" y="17"/>
                    <a:pt x="106" y="16"/>
                    <a:pt x="106" y="15"/>
                  </a:cubicBezTo>
                  <a:cubicBezTo>
                    <a:pt x="105" y="14"/>
                    <a:pt x="105" y="12"/>
                    <a:pt x="107" y="11"/>
                  </a:cubicBezTo>
                  <a:cubicBezTo>
                    <a:pt x="107" y="11"/>
                    <a:pt x="108" y="10"/>
                    <a:pt x="109" y="10"/>
                  </a:cubicBezTo>
                  <a:cubicBezTo>
                    <a:pt x="111" y="8"/>
                    <a:pt x="111" y="6"/>
                    <a:pt x="111" y="5"/>
                  </a:cubicBezTo>
                  <a:cubicBezTo>
                    <a:pt x="111" y="4"/>
                    <a:pt x="111" y="4"/>
                    <a:pt x="111" y="4"/>
                  </a:cubicBezTo>
                  <a:cubicBezTo>
                    <a:pt x="111" y="2"/>
                    <a:pt x="112" y="1"/>
                    <a:pt x="113" y="0"/>
                  </a:cubicBezTo>
                  <a:cubicBezTo>
                    <a:pt x="22" y="11"/>
                    <a:pt x="22" y="11"/>
                    <a:pt x="22" y="11"/>
                  </a:cubicBezTo>
                  <a:cubicBezTo>
                    <a:pt x="22" y="11"/>
                    <a:pt x="23" y="12"/>
                    <a:pt x="23" y="13"/>
                  </a:cubicBezTo>
                  <a:cubicBezTo>
                    <a:pt x="23" y="12"/>
                    <a:pt x="23" y="12"/>
                    <a:pt x="23" y="12"/>
                  </a:cubicBezTo>
                  <a:cubicBezTo>
                    <a:pt x="23" y="12"/>
                    <a:pt x="23" y="12"/>
                    <a:pt x="23" y="13"/>
                  </a:cubicBezTo>
                  <a:cubicBezTo>
                    <a:pt x="23" y="15"/>
                    <a:pt x="23" y="18"/>
                    <a:pt x="21" y="20"/>
                  </a:cubicBezTo>
                  <a:cubicBezTo>
                    <a:pt x="20" y="21"/>
                    <a:pt x="20" y="21"/>
                    <a:pt x="19" y="22"/>
                  </a:cubicBezTo>
                  <a:cubicBezTo>
                    <a:pt x="19" y="22"/>
                    <a:pt x="18" y="23"/>
                    <a:pt x="18" y="24"/>
                  </a:cubicBezTo>
                  <a:cubicBezTo>
                    <a:pt x="17" y="25"/>
                    <a:pt x="17" y="26"/>
                    <a:pt x="17" y="27"/>
                  </a:cubicBezTo>
                  <a:cubicBezTo>
                    <a:pt x="17" y="29"/>
                    <a:pt x="18" y="32"/>
                    <a:pt x="19" y="34"/>
                  </a:cubicBezTo>
                  <a:cubicBezTo>
                    <a:pt x="19" y="39"/>
                    <a:pt x="16" y="41"/>
                    <a:pt x="13" y="46"/>
                  </a:cubicBezTo>
                  <a:cubicBezTo>
                    <a:pt x="13" y="46"/>
                    <a:pt x="13" y="46"/>
                    <a:pt x="13" y="46"/>
                  </a:cubicBezTo>
                  <a:cubicBezTo>
                    <a:pt x="10" y="51"/>
                    <a:pt x="8" y="54"/>
                    <a:pt x="8" y="56"/>
                  </a:cubicBezTo>
                  <a:cubicBezTo>
                    <a:pt x="8" y="56"/>
                    <a:pt x="8" y="57"/>
                    <a:pt x="8" y="57"/>
                  </a:cubicBezTo>
                  <a:cubicBezTo>
                    <a:pt x="8" y="57"/>
                    <a:pt x="8" y="58"/>
                    <a:pt x="8" y="58"/>
                  </a:cubicBezTo>
                  <a:cubicBezTo>
                    <a:pt x="8" y="59"/>
                    <a:pt x="8" y="60"/>
                    <a:pt x="8" y="60"/>
                  </a:cubicBezTo>
                  <a:cubicBezTo>
                    <a:pt x="8" y="60"/>
                    <a:pt x="8" y="60"/>
                    <a:pt x="8" y="60"/>
                  </a:cubicBezTo>
                  <a:cubicBezTo>
                    <a:pt x="8" y="62"/>
                    <a:pt x="7" y="63"/>
                    <a:pt x="6" y="65"/>
                  </a:cubicBezTo>
                  <a:cubicBezTo>
                    <a:pt x="6" y="66"/>
                    <a:pt x="6" y="66"/>
                    <a:pt x="6" y="67"/>
                  </a:cubicBezTo>
                  <a:cubicBezTo>
                    <a:pt x="5" y="68"/>
                    <a:pt x="4" y="70"/>
                    <a:pt x="3" y="71"/>
                  </a:cubicBezTo>
                  <a:cubicBezTo>
                    <a:pt x="3" y="71"/>
                    <a:pt x="3" y="71"/>
                    <a:pt x="3" y="71"/>
                  </a:cubicBezTo>
                  <a:cubicBezTo>
                    <a:pt x="3" y="71"/>
                    <a:pt x="4" y="70"/>
                    <a:pt x="6" y="70"/>
                  </a:cubicBezTo>
                  <a:cubicBezTo>
                    <a:pt x="8" y="68"/>
                    <a:pt x="10" y="68"/>
                    <a:pt x="10" y="70"/>
                  </a:cubicBezTo>
                  <a:cubicBezTo>
                    <a:pt x="10" y="70"/>
                    <a:pt x="10" y="70"/>
                    <a:pt x="10" y="70"/>
                  </a:cubicBezTo>
                  <a:cubicBezTo>
                    <a:pt x="10" y="71"/>
                    <a:pt x="9" y="71"/>
                    <a:pt x="9" y="72"/>
                  </a:cubicBezTo>
                  <a:cubicBezTo>
                    <a:pt x="9" y="72"/>
                    <a:pt x="9" y="72"/>
                    <a:pt x="9" y="72"/>
                  </a:cubicBezTo>
                  <a:cubicBezTo>
                    <a:pt x="8" y="74"/>
                    <a:pt x="8" y="78"/>
                    <a:pt x="7" y="81"/>
                  </a:cubicBezTo>
                  <a:cubicBezTo>
                    <a:pt x="7" y="83"/>
                    <a:pt x="7" y="85"/>
                    <a:pt x="6" y="88"/>
                  </a:cubicBezTo>
                  <a:cubicBezTo>
                    <a:pt x="5" y="88"/>
                    <a:pt x="5" y="88"/>
                    <a:pt x="5" y="89"/>
                  </a:cubicBezTo>
                  <a:cubicBezTo>
                    <a:pt x="4" y="91"/>
                    <a:pt x="4" y="93"/>
                    <a:pt x="3" y="96"/>
                  </a:cubicBezTo>
                  <a:cubicBezTo>
                    <a:pt x="2" y="98"/>
                    <a:pt x="1" y="100"/>
                    <a:pt x="0" y="102"/>
                  </a:cubicBezTo>
                  <a:cubicBezTo>
                    <a:pt x="0" y="102"/>
                    <a:pt x="0" y="102"/>
                    <a:pt x="0" y="102"/>
                  </a:cubicBezTo>
                  <a:cubicBezTo>
                    <a:pt x="40" y="99"/>
                    <a:pt x="40" y="99"/>
                    <a:pt x="40" y="99"/>
                  </a:cubicBezTo>
                  <a:cubicBezTo>
                    <a:pt x="40" y="98"/>
                    <a:pt x="43" y="93"/>
                    <a:pt x="46" y="90"/>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52" name="Freeform 57"/>
            <p:cNvSpPr/>
            <p:nvPr/>
          </p:nvSpPr>
          <p:spPr bwMode="auto">
            <a:xfrm>
              <a:off x="4423" y="1406"/>
              <a:ext cx="472" cy="323"/>
            </a:xfrm>
            <a:custGeom>
              <a:avLst/>
              <a:gdLst>
                <a:gd name="T0" fmla="*/ 676 w 276"/>
                <a:gd name="T1" fmla="*/ 227 h 189"/>
                <a:gd name="T2" fmla="*/ 676 w 276"/>
                <a:gd name="T3" fmla="*/ 215 h 189"/>
                <a:gd name="T4" fmla="*/ 687 w 276"/>
                <a:gd name="T5" fmla="*/ 193 h 189"/>
                <a:gd name="T6" fmla="*/ 691 w 276"/>
                <a:gd name="T7" fmla="*/ 173 h 189"/>
                <a:gd name="T8" fmla="*/ 684 w 276"/>
                <a:gd name="T9" fmla="*/ 164 h 189"/>
                <a:gd name="T10" fmla="*/ 664 w 276"/>
                <a:gd name="T11" fmla="*/ 135 h 189"/>
                <a:gd name="T12" fmla="*/ 580 w 276"/>
                <a:gd name="T13" fmla="*/ 96 h 189"/>
                <a:gd name="T14" fmla="*/ 573 w 276"/>
                <a:gd name="T15" fmla="*/ 96 h 189"/>
                <a:gd name="T16" fmla="*/ 561 w 276"/>
                <a:gd name="T17" fmla="*/ 94 h 189"/>
                <a:gd name="T18" fmla="*/ 547 w 276"/>
                <a:gd name="T19" fmla="*/ 85 h 189"/>
                <a:gd name="T20" fmla="*/ 518 w 276"/>
                <a:gd name="T21" fmla="*/ 82 h 189"/>
                <a:gd name="T22" fmla="*/ 486 w 276"/>
                <a:gd name="T23" fmla="*/ 73 h 189"/>
                <a:gd name="T24" fmla="*/ 479 w 276"/>
                <a:gd name="T25" fmla="*/ 70 h 189"/>
                <a:gd name="T26" fmla="*/ 457 w 276"/>
                <a:gd name="T27" fmla="*/ 55 h 189"/>
                <a:gd name="T28" fmla="*/ 424 w 276"/>
                <a:gd name="T29" fmla="*/ 38 h 189"/>
                <a:gd name="T30" fmla="*/ 421 w 276"/>
                <a:gd name="T31" fmla="*/ 24 h 189"/>
                <a:gd name="T32" fmla="*/ 409 w 276"/>
                <a:gd name="T33" fmla="*/ 0 h 189"/>
                <a:gd name="T34" fmla="*/ 337 w 276"/>
                <a:gd name="T35" fmla="*/ 12 h 189"/>
                <a:gd name="T36" fmla="*/ 238 w 276"/>
                <a:gd name="T37" fmla="*/ 29 h 189"/>
                <a:gd name="T38" fmla="*/ 173 w 276"/>
                <a:gd name="T39" fmla="*/ 103 h 189"/>
                <a:gd name="T40" fmla="*/ 82 w 276"/>
                <a:gd name="T41" fmla="*/ 128 h 189"/>
                <a:gd name="T42" fmla="*/ 44 w 276"/>
                <a:gd name="T43" fmla="*/ 205 h 189"/>
                <a:gd name="T44" fmla="*/ 9 w 276"/>
                <a:gd name="T45" fmla="*/ 260 h 189"/>
                <a:gd name="T46" fmla="*/ 38 w 276"/>
                <a:gd name="T47" fmla="*/ 296 h 189"/>
                <a:gd name="T48" fmla="*/ 94 w 276"/>
                <a:gd name="T49" fmla="*/ 342 h 189"/>
                <a:gd name="T50" fmla="*/ 108 w 276"/>
                <a:gd name="T51" fmla="*/ 376 h 189"/>
                <a:gd name="T52" fmla="*/ 106 w 276"/>
                <a:gd name="T53" fmla="*/ 407 h 189"/>
                <a:gd name="T54" fmla="*/ 99 w 276"/>
                <a:gd name="T55" fmla="*/ 449 h 189"/>
                <a:gd name="T56" fmla="*/ 67 w 276"/>
                <a:gd name="T57" fmla="*/ 482 h 189"/>
                <a:gd name="T58" fmla="*/ 74 w 276"/>
                <a:gd name="T59" fmla="*/ 523 h 189"/>
                <a:gd name="T60" fmla="*/ 94 w 276"/>
                <a:gd name="T61" fmla="*/ 540 h 189"/>
                <a:gd name="T62" fmla="*/ 477 w 276"/>
                <a:gd name="T63" fmla="*/ 552 h 189"/>
                <a:gd name="T64" fmla="*/ 482 w 276"/>
                <a:gd name="T65" fmla="*/ 543 h 189"/>
                <a:gd name="T66" fmla="*/ 515 w 276"/>
                <a:gd name="T67" fmla="*/ 494 h 189"/>
                <a:gd name="T68" fmla="*/ 527 w 276"/>
                <a:gd name="T69" fmla="*/ 453 h 189"/>
                <a:gd name="T70" fmla="*/ 581 w 276"/>
                <a:gd name="T71" fmla="*/ 379 h 189"/>
                <a:gd name="T72" fmla="*/ 622 w 276"/>
                <a:gd name="T73" fmla="*/ 338 h 189"/>
                <a:gd name="T74" fmla="*/ 655 w 276"/>
                <a:gd name="T75" fmla="*/ 313 h 189"/>
                <a:gd name="T76" fmla="*/ 799 w 276"/>
                <a:gd name="T77" fmla="*/ 197 h 189"/>
                <a:gd name="T78" fmla="*/ 752 w 276"/>
                <a:gd name="T79" fmla="*/ 215 h 189"/>
                <a:gd name="T80" fmla="*/ 722 w 276"/>
                <a:gd name="T81" fmla="*/ 236 h 189"/>
                <a:gd name="T82" fmla="*/ 684 w 276"/>
                <a:gd name="T83" fmla="*/ 263 h 189"/>
                <a:gd name="T84" fmla="*/ 585 w 276"/>
                <a:gd name="T85" fmla="*/ 318 h 189"/>
                <a:gd name="T86" fmla="*/ 564 w 276"/>
                <a:gd name="T87" fmla="*/ 326 h 189"/>
                <a:gd name="T88" fmla="*/ 588 w 276"/>
                <a:gd name="T89" fmla="*/ 301 h 189"/>
                <a:gd name="T90" fmla="*/ 617 w 276"/>
                <a:gd name="T91" fmla="*/ 284 h 189"/>
                <a:gd name="T92" fmla="*/ 626 w 276"/>
                <a:gd name="T93" fmla="*/ 277 h 189"/>
                <a:gd name="T94" fmla="*/ 681 w 276"/>
                <a:gd name="T95" fmla="*/ 239 h 189"/>
                <a:gd name="T96" fmla="*/ 681 w 276"/>
                <a:gd name="T97" fmla="*/ 236 h 189"/>
                <a:gd name="T98" fmla="*/ 679 w 276"/>
                <a:gd name="T99" fmla="*/ 239 h 1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6"/>
                <a:gd name="T151" fmla="*/ 0 h 189"/>
                <a:gd name="T152" fmla="*/ 276 w 276"/>
                <a:gd name="T153" fmla="*/ 189 h 1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6" h="189">
                  <a:moveTo>
                    <a:pt x="232" y="82"/>
                  </a:moveTo>
                  <a:cubicBezTo>
                    <a:pt x="232" y="82"/>
                    <a:pt x="232" y="80"/>
                    <a:pt x="231" y="78"/>
                  </a:cubicBezTo>
                  <a:cubicBezTo>
                    <a:pt x="231" y="77"/>
                    <a:pt x="231" y="77"/>
                    <a:pt x="231" y="77"/>
                  </a:cubicBezTo>
                  <a:cubicBezTo>
                    <a:pt x="231" y="75"/>
                    <a:pt x="231" y="74"/>
                    <a:pt x="231" y="74"/>
                  </a:cubicBezTo>
                  <a:cubicBezTo>
                    <a:pt x="231" y="72"/>
                    <a:pt x="231" y="71"/>
                    <a:pt x="232" y="69"/>
                  </a:cubicBezTo>
                  <a:cubicBezTo>
                    <a:pt x="233" y="68"/>
                    <a:pt x="234" y="66"/>
                    <a:pt x="235" y="66"/>
                  </a:cubicBezTo>
                  <a:cubicBezTo>
                    <a:pt x="235" y="66"/>
                    <a:pt x="235" y="65"/>
                    <a:pt x="235" y="65"/>
                  </a:cubicBezTo>
                  <a:cubicBezTo>
                    <a:pt x="236" y="63"/>
                    <a:pt x="237" y="61"/>
                    <a:pt x="236" y="59"/>
                  </a:cubicBezTo>
                  <a:cubicBezTo>
                    <a:pt x="236" y="58"/>
                    <a:pt x="236" y="57"/>
                    <a:pt x="235" y="57"/>
                  </a:cubicBezTo>
                  <a:cubicBezTo>
                    <a:pt x="235" y="56"/>
                    <a:pt x="235" y="56"/>
                    <a:pt x="234" y="56"/>
                  </a:cubicBezTo>
                  <a:cubicBezTo>
                    <a:pt x="233" y="55"/>
                    <a:pt x="231" y="53"/>
                    <a:pt x="231" y="51"/>
                  </a:cubicBezTo>
                  <a:cubicBezTo>
                    <a:pt x="232" y="48"/>
                    <a:pt x="229" y="46"/>
                    <a:pt x="227" y="46"/>
                  </a:cubicBezTo>
                  <a:cubicBezTo>
                    <a:pt x="225" y="46"/>
                    <a:pt x="219" y="44"/>
                    <a:pt x="214" y="41"/>
                  </a:cubicBezTo>
                  <a:cubicBezTo>
                    <a:pt x="209" y="39"/>
                    <a:pt x="200" y="34"/>
                    <a:pt x="198" y="33"/>
                  </a:cubicBezTo>
                  <a:cubicBezTo>
                    <a:pt x="198" y="33"/>
                    <a:pt x="198" y="33"/>
                    <a:pt x="198" y="33"/>
                  </a:cubicBezTo>
                  <a:cubicBezTo>
                    <a:pt x="197" y="33"/>
                    <a:pt x="196" y="33"/>
                    <a:pt x="196" y="33"/>
                  </a:cubicBezTo>
                  <a:cubicBezTo>
                    <a:pt x="196" y="33"/>
                    <a:pt x="195" y="32"/>
                    <a:pt x="194" y="32"/>
                  </a:cubicBezTo>
                  <a:cubicBezTo>
                    <a:pt x="193" y="32"/>
                    <a:pt x="193" y="32"/>
                    <a:pt x="192" y="32"/>
                  </a:cubicBezTo>
                  <a:cubicBezTo>
                    <a:pt x="190" y="32"/>
                    <a:pt x="187" y="32"/>
                    <a:pt x="187" y="30"/>
                  </a:cubicBezTo>
                  <a:cubicBezTo>
                    <a:pt x="187" y="30"/>
                    <a:pt x="186" y="30"/>
                    <a:pt x="187" y="29"/>
                  </a:cubicBezTo>
                  <a:cubicBezTo>
                    <a:pt x="187" y="29"/>
                    <a:pt x="187" y="29"/>
                    <a:pt x="187" y="29"/>
                  </a:cubicBezTo>
                  <a:cubicBezTo>
                    <a:pt x="186" y="28"/>
                    <a:pt x="181" y="28"/>
                    <a:pt x="177" y="28"/>
                  </a:cubicBezTo>
                  <a:cubicBezTo>
                    <a:pt x="175" y="28"/>
                    <a:pt x="174" y="28"/>
                    <a:pt x="172" y="28"/>
                  </a:cubicBezTo>
                  <a:cubicBezTo>
                    <a:pt x="169" y="27"/>
                    <a:pt x="167" y="26"/>
                    <a:pt x="166" y="25"/>
                  </a:cubicBezTo>
                  <a:cubicBezTo>
                    <a:pt x="166" y="25"/>
                    <a:pt x="165" y="25"/>
                    <a:pt x="165" y="24"/>
                  </a:cubicBezTo>
                  <a:cubicBezTo>
                    <a:pt x="165" y="24"/>
                    <a:pt x="165" y="24"/>
                    <a:pt x="164" y="24"/>
                  </a:cubicBezTo>
                  <a:cubicBezTo>
                    <a:pt x="164" y="23"/>
                    <a:pt x="163" y="22"/>
                    <a:pt x="162" y="22"/>
                  </a:cubicBezTo>
                  <a:cubicBezTo>
                    <a:pt x="160" y="21"/>
                    <a:pt x="158" y="20"/>
                    <a:pt x="156" y="19"/>
                  </a:cubicBezTo>
                  <a:cubicBezTo>
                    <a:pt x="154" y="18"/>
                    <a:pt x="154" y="16"/>
                    <a:pt x="154" y="15"/>
                  </a:cubicBezTo>
                  <a:cubicBezTo>
                    <a:pt x="149" y="15"/>
                    <a:pt x="145" y="13"/>
                    <a:pt x="145" y="13"/>
                  </a:cubicBezTo>
                  <a:cubicBezTo>
                    <a:pt x="145" y="13"/>
                    <a:pt x="139" y="12"/>
                    <a:pt x="137" y="13"/>
                  </a:cubicBezTo>
                  <a:cubicBezTo>
                    <a:pt x="135" y="13"/>
                    <a:pt x="144" y="10"/>
                    <a:pt x="144" y="8"/>
                  </a:cubicBezTo>
                  <a:cubicBezTo>
                    <a:pt x="145" y="6"/>
                    <a:pt x="143" y="5"/>
                    <a:pt x="143" y="4"/>
                  </a:cubicBezTo>
                  <a:cubicBezTo>
                    <a:pt x="143" y="3"/>
                    <a:pt x="147" y="0"/>
                    <a:pt x="140" y="0"/>
                  </a:cubicBezTo>
                  <a:cubicBezTo>
                    <a:pt x="133" y="0"/>
                    <a:pt x="129" y="2"/>
                    <a:pt x="124" y="3"/>
                  </a:cubicBezTo>
                  <a:cubicBezTo>
                    <a:pt x="120" y="4"/>
                    <a:pt x="118" y="4"/>
                    <a:pt x="115" y="4"/>
                  </a:cubicBezTo>
                  <a:cubicBezTo>
                    <a:pt x="112" y="4"/>
                    <a:pt x="112" y="5"/>
                    <a:pt x="108" y="6"/>
                  </a:cubicBezTo>
                  <a:cubicBezTo>
                    <a:pt x="105" y="6"/>
                    <a:pt x="86" y="9"/>
                    <a:pt x="81" y="10"/>
                  </a:cubicBezTo>
                  <a:cubicBezTo>
                    <a:pt x="77" y="10"/>
                    <a:pt x="77" y="10"/>
                    <a:pt x="77" y="10"/>
                  </a:cubicBezTo>
                  <a:cubicBezTo>
                    <a:pt x="59" y="35"/>
                    <a:pt x="59" y="35"/>
                    <a:pt x="59" y="35"/>
                  </a:cubicBezTo>
                  <a:cubicBezTo>
                    <a:pt x="59" y="35"/>
                    <a:pt x="53" y="38"/>
                    <a:pt x="45" y="41"/>
                  </a:cubicBezTo>
                  <a:cubicBezTo>
                    <a:pt x="37" y="45"/>
                    <a:pt x="28" y="44"/>
                    <a:pt x="28" y="44"/>
                  </a:cubicBezTo>
                  <a:cubicBezTo>
                    <a:pt x="28" y="50"/>
                    <a:pt x="20" y="58"/>
                    <a:pt x="21" y="60"/>
                  </a:cubicBezTo>
                  <a:cubicBezTo>
                    <a:pt x="22" y="62"/>
                    <a:pt x="20" y="67"/>
                    <a:pt x="15" y="70"/>
                  </a:cubicBezTo>
                  <a:cubicBezTo>
                    <a:pt x="9" y="73"/>
                    <a:pt x="5" y="77"/>
                    <a:pt x="2" y="81"/>
                  </a:cubicBezTo>
                  <a:cubicBezTo>
                    <a:pt x="0" y="85"/>
                    <a:pt x="1" y="89"/>
                    <a:pt x="3" y="89"/>
                  </a:cubicBezTo>
                  <a:cubicBezTo>
                    <a:pt x="5" y="90"/>
                    <a:pt x="5" y="92"/>
                    <a:pt x="6" y="95"/>
                  </a:cubicBezTo>
                  <a:cubicBezTo>
                    <a:pt x="6" y="99"/>
                    <a:pt x="3" y="101"/>
                    <a:pt x="13" y="101"/>
                  </a:cubicBezTo>
                  <a:cubicBezTo>
                    <a:pt x="23" y="101"/>
                    <a:pt x="24" y="108"/>
                    <a:pt x="23" y="111"/>
                  </a:cubicBezTo>
                  <a:cubicBezTo>
                    <a:pt x="23" y="114"/>
                    <a:pt x="25" y="115"/>
                    <a:pt x="32" y="117"/>
                  </a:cubicBezTo>
                  <a:cubicBezTo>
                    <a:pt x="39" y="120"/>
                    <a:pt x="37" y="122"/>
                    <a:pt x="36" y="124"/>
                  </a:cubicBezTo>
                  <a:cubicBezTo>
                    <a:pt x="35" y="125"/>
                    <a:pt x="31" y="127"/>
                    <a:pt x="37" y="129"/>
                  </a:cubicBezTo>
                  <a:cubicBezTo>
                    <a:pt x="44" y="130"/>
                    <a:pt x="40" y="133"/>
                    <a:pt x="38" y="135"/>
                  </a:cubicBezTo>
                  <a:cubicBezTo>
                    <a:pt x="36" y="137"/>
                    <a:pt x="35" y="138"/>
                    <a:pt x="36" y="139"/>
                  </a:cubicBezTo>
                  <a:cubicBezTo>
                    <a:pt x="37" y="141"/>
                    <a:pt x="34" y="145"/>
                    <a:pt x="34" y="145"/>
                  </a:cubicBezTo>
                  <a:cubicBezTo>
                    <a:pt x="34" y="145"/>
                    <a:pt x="39" y="151"/>
                    <a:pt x="34" y="154"/>
                  </a:cubicBezTo>
                  <a:cubicBezTo>
                    <a:pt x="34" y="154"/>
                    <a:pt x="34" y="154"/>
                    <a:pt x="34" y="154"/>
                  </a:cubicBezTo>
                  <a:cubicBezTo>
                    <a:pt x="32" y="157"/>
                    <a:pt x="26" y="161"/>
                    <a:pt x="23" y="165"/>
                  </a:cubicBezTo>
                  <a:cubicBezTo>
                    <a:pt x="20" y="169"/>
                    <a:pt x="22" y="172"/>
                    <a:pt x="23" y="174"/>
                  </a:cubicBezTo>
                  <a:cubicBezTo>
                    <a:pt x="24" y="176"/>
                    <a:pt x="24" y="177"/>
                    <a:pt x="25" y="179"/>
                  </a:cubicBezTo>
                  <a:cubicBezTo>
                    <a:pt x="26" y="180"/>
                    <a:pt x="27" y="181"/>
                    <a:pt x="28" y="181"/>
                  </a:cubicBezTo>
                  <a:cubicBezTo>
                    <a:pt x="31" y="182"/>
                    <a:pt x="32" y="185"/>
                    <a:pt x="32" y="185"/>
                  </a:cubicBezTo>
                  <a:cubicBezTo>
                    <a:pt x="163" y="189"/>
                    <a:pt x="163" y="189"/>
                    <a:pt x="163" y="189"/>
                  </a:cubicBezTo>
                  <a:cubicBezTo>
                    <a:pt x="163" y="189"/>
                    <a:pt x="163" y="189"/>
                    <a:pt x="163" y="189"/>
                  </a:cubicBezTo>
                  <a:cubicBezTo>
                    <a:pt x="164" y="188"/>
                    <a:pt x="164" y="187"/>
                    <a:pt x="165" y="187"/>
                  </a:cubicBezTo>
                  <a:cubicBezTo>
                    <a:pt x="165" y="187"/>
                    <a:pt x="165" y="187"/>
                    <a:pt x="165" y="186"/>
                  </a:cubicBezTo>
                  <a:cubicBezTo>
                    <a:pt x="166" y="184"/>
                    <a:pt x="174" y="176"/>
                    <a:pt x="176" y="171"/>
                  </a:cubicBezTo>
                  <a:cubicBezTo>
                    <a:pt x="176" y="171"/>
                    <a:pt x="176" y="170"/>
                    <a:pt x="176" y="169"/>
                  </a:cubicBezTo>
                  <a:cubicBezTo>
                    <a:pt x="177" y="167"/>
                    <a:pt x="178" y="165"/>
                    <a:pt x="178" y="162"/>
                  </a:cubicBezTo>
                  <a:cubicBezTo>
                    <a:pt x="179" y="160"/>
                    <a:pt x="179" y="158"/>
                    <a:pt x="180" y="155"/>
                  </a:cubicBezTo>
                  <a:cubicBezTo>
                    <a:pt x="182" y="149"/>
                    <a:pt x="185" y="144"/>
                    <a:pt x="190" y="139"/>
                  </a:cubicBezTo>
                  <a:cubicBezTo>
                    <a:pt x="193" y="136"/>
                    <a:pt x="196" y="133"/>
                    <a:pt x="199" y="130"/>
                  </a:cubicBezTo>
                  <a:cubicBezTo>
                    <a:pt x="201" y="128"/>
                    <a:pt x="202" y="126"/>
                    <a:pt x="204" y="124"/>
                  </a:cubicBezTo>
                  <a:cubicBezTo>
                    <a:pt x="207" y="121"/>
                    <a:pt x="209" y="118"/>
                    <a:pt x="213" y="116"/>
                  </a:cubicBezTo>
                  <a:cubicBezTo>
                    <a:pt x="213" y="116"/>
                    <a:pt x="214" y="115"/>
                    <a:pt x="215" y="115"/>
                  </a:cubicBezTo>
                  <a:cubicBezTo>
                    <a:pt x="219" y="114"/>
                    <a:pt x="222" y="110"/>
                    <a:pt x="224" y="107"/>
                  </a:cubicBezTo>
                  <a:cubicBezTo>
                    <a:pt x="226" y="105"/>
                    <a:pt x="235" y="98"/>
                    <a:pt x="245" y="91"/>
                  </a:cubicBezTo>
                  <a:cubicBezTo>
                    <a:pt x="255" y="84"/>
                    <a:pt x="267" y="72"/>
                    <a:pt x="273" y="67"/>
                  </a:cubicBezTo>
                  <a:cubicBezTo>
                    <a:pt x="276" y="64"/>
                    <a:pt x="271" y="66"/>
                    <a:pt x="266" y="69"/>
                  </a:cubicBezTo>
                  <a:cubicBezTo>
                    <a:pt x="264" y="70"/>
                    <a:pt x="260" y="73"/>
                    <a:pt x="257" y="74"/>
                  </a:cubicBezTo>
                  <a:cubicBezTo>
                    <a:pt x="256" y="74"/>
                    <a:pt x="256" y="74"/>
                    <a:pt x="256" y="74"/>
                  </a:cubicBezTo>
                  <a:cubicBezTo>
                    <a:pt x="253" y="76"/>
                    <a:pt x="250" y="78"/>
                    <a:pt x="247" y="81"/>
                  </a:cubicBezTo>
                  <a:cubicBezTo>
                    <a:pt x="245" y="82"/>
                    <a:pt x="244" y="83"/>
                    <a:pt x="244" y="84"/>
                  </a:cubicBezTo>
                  <a:cubicBezTo>
                    <a:pt x="242" y="86"/>
                    <a:pt x="239" y="88"/>
                    <a:pt x="234" y="90"/>
                  </a:cubicBezTo>
                  <a:cubicBezTo>
                    <a:pt x="228" y="93"/>
                    <a:pt x="220" y="96"/>
                    <a:pt x="217" y="97"/>
                  </a:cubicBezTo>
                  <a:cubicBezTo>
                    <a:pt x="212" y="99"/>
                    <a:pt x="202" y="107"/>
                    <a:pt x="200" y="109"/>
                  </a:cubicBezTo>
                  <a:cubicBezTo>
                    <a:pt x="199" y="111"/>
                    <a:pt x="197" y="112"/>
                    <a:pt x="195" y="112"/>
                  </a:cubicBezTo>
                  <a:cubicBezTo>
                    <a:pt x="195" y="112"/>
                    <a:pt x="194" y="112"/>
                    <a:pt x="193" y="112"/>
                  </a:cubicBezTo>
                  <a:cubicBezTo>
                    <a:pt x="189" y="112"/>
                    <a:pt x="192" y="106"/>
                    <a:pt x="197" y="104"/>
                  </a:cubicBezTo>
                  <a:cubicBezTo>
                    <a:pt x="198" y="104"/>
                    <a:pt x="200" y="103"/>
                    <a:pt x="201" y="103"/>
                  </a:cubicBezTo>
                  <a:cubicBezTo>
                    <a:pt x="203" y="102"/>
                    <a:pt x="204" y="102"/>
                    <a:pt x="205" y="101"/>
                  </a:cubicBezTo>
                  <a:cubicBezTo>
                    <a:pt x="207" y="101"/>
                    <a:pt x="210" y="99"/>
                    <a:pt x="211" y="97"/>
                  </a:cubicBezTo>
                  <a:cubicBezTo>
                    <a:pt x="212" y="96"/>
                    <a:pt x="213" y="96"/>
                    <a:pt x="213" y="95"/>
                  </a:cubicBezTo>
                  <a:cubicBezTo>
                    <a:pt x="214" y="95"/>
                    <a:pt x="214" y="95"/>
                    <a:pt x="214" y="95"/>
                  </a:cubicBezTo>
                  <a:cubicBezTo>
                    <a:pt x="216" y="92"/>
                    <a:pt x="223" y="88"/>
                    <a:pt x="228" y="86"/>
                  </a:cubicBezTo>
                  <a:cubicBezTo>
                    <a:pt x="230" y="85"/>
                    <a:pt x="233" y="83"/>
                    <a:pt x="233" y="82"/>
                  </a:cubicBezTo>
                  <a:cubicBezTo>
                    <a:pt x="233" y="82"/>
                    <a:pt x="233" y="82"/>
                    <a:pt x="233" y="82"/>
                  </a:cubicBezTo>
                  <a:cubicBezTo>
                    <a:pt x="233" y="82"/>
                    <a:pt x="233" y="82"/>
                    <a:pt x="233" y="81"/>
                  </a:cubicBezTo>
                  <a:cubicBezTo>
                    <a:pt x="232" y="80"/>
                    <a:pt x="231" y="79"/>
                    <a:pt x="231" y="78"/>
                  </a:cubicBezTo>
                  <a:cubicBezTo>
                    <a:pt x="232" y="80"/>
                    <a:pt x="232" y="82"/>
                    <a:pt x="232" y="82"/>
                  </a:cubicBezTo>
                  <a:close/>
                </a:path>
              </a:pathLst>
            </a:custGeom>
            <a:solidFill>
              <a:srgbClr val="2275A7"/>
            </a:solidFill>
            <a:ln w="9525">
              <a:noFill/>
              <a:miter lim="800000"/>
            </a:ln>
          </p:spPr>
          <p:txBody>
            <a:bodyPr/>
            <a:lstStyle/>
            <a:p>
              <a:endParaRPr lang="id-ID" altLang="zh-CN">
                <a:sym typeface="Arial" panose="020B0604020202020204" pitchFamily="34" charset="0"/>
              </a:endParaRPr>
            </a:p>
          </p:txBody>
        </p:sp>
        <p:sp>
          <p:nvSpPr>
            <p:cNvPr id="161853" name="Freeform 58"/>
            <p:cNvSpPr/>
            <p:nvPr/>
          </p:nvSpPr>
          <p:spPr bwMode="auto">
            <a:xfrm>
              <a:off x="4685" y="1359"/>
              <a:ext cx="465" cy="185"/>
            </a:xfrm>
            <a:custGeom>
              <a:avLst/>
              <a:gdLst>
                <a:gd name="T0" fmla="*/ 774 w 272"/>
                <a:gd name="T1" fmla="*/ 178 h 108"/>
                <a:gd name="T2" fmla="*/ 750 w 272"/>
                <a:gd name="T3" fmla="*/ 159 h 108"/>
                <a:gd name="T4" fmla="*/ 745 w 272"/>
                <a:gd name="T5" fmla="*/ 127 h 108"/>
                <a:gd name="T6" fmla="*/ 704 w 272"/>
                <a:gd name="T7" fmla="*/ 132 h 108"/>
                <a:gd name="T8" fmla="*/ 675 w 272"/>
                <a:gd name="T9" fmla="*/ 111 h 108"/>
                <a:gd name="T10" fmla="*/ 684 w 272"/>
                <a:gd name="T11" fmla="*/ 91 h 108"/>
                <a:gd name="T12" fmla="*/ 650 w 272"/>
                <a:gd name="T13" fmla="*/ 94 h 108"/>
                <a:gd name="T14" fmla="*/ 590 w 272"/>
                <a:gd name="T15" fmla="*/ 106 h 108"/>
                <a:gd name="T16" fmla="*/ 520 w 272"/>
                <a:gd name="T17" fmla="*/ 108 h 108"/>
                <a:gd name="T18" fmla="*/ 462 w 272"/>
                <a:gd name="T19" fmla="*/ 135 h 108"/>
                <a:gd name="T20" fmla="*/ 386 w 272"/>
                <a:gd name="T21" fmla="*/ 132 h 108"/>
                <a:gd name="T22" fmla="*/ 337 w 272"/>
                <a:gd name="T23" fmla="*/ 103 h 108"/>
                <a:gd name="T24" fmla="*/ 313 w 272"/>
                <a:gd name="T25" fmla="*/ 94 h 108"/>
                <a:gd name="T26" fmla="*/ 308 w 272"/>
                <a:gd name="T27" fmla="*/ 91 h 108"/>
                <a:gd name="T28" fmla="*/ 275 w 272"/>
                <a:gd name="T29" fmla="*/ 91 h 108"/>
                <a:gd name="T30" fmla="*/ 234 w 272"/>
                <a:gd name="T31" fmla="*/ 106 h 108"/>
                <a:gd name="T32" fmla="*/ 275 w 272"/>
                <a:gd name="T33" fmla="*/ 57 h 108"/>
                <a:gd name="T34" fmla="*/ 350 w 272"/>
                <a:gd name="T35" fmla="*/ 29 h 108"/>
                <a:gd name="T36" fmla="*/ 378 w 272"/>
                <a:gd name="T37" fmla="*/ 5 h 108"/>
                <a:gd name="T38" fmla="*/ 309 w 272"/>
                <a:gd name="T39" fmla="*/ 12 h 108"/>
                <a:gd name="T40" fmla="*/ 263 w 272"/>
                <a:gd name="T41" fmla="*/ 36 h 108"/>
                <a:gd name="T42" fmla="*/ 219 w 272"/>
                <a:gd name="T43" fmla="*/ 45 h 108"/>
                <a:gd name="T44" fmla="*/ 186 w 272"/>
                <a:gd name="T45" fmla="*/ 70 h 108"/>
                <a:gd name="T46" fmla="*/ 145 w 272"/>
                <a:gd name="T47" fmla="*/ 77 h 108"/>
                <a:gd name="T48" fmla="*/ 127 w 272"/>
                <a:gd name="T49" fmla="*/ 79 h 108"/>
                <a:gd name="T50" fmla="*/ 58 w 272"/>
                <a:gd name="T51" fmla="*/ 94 h 108"/>
                <a:gd name="T52" fmla="*/ 17 w 272"/>
                <a:gd name="T53" fmla="*/ 115 h 108"/>
                <a:gd name="T54" fmla="*/ 26 w 272"/>
                <a:gd name="T55" fmla="*/ 144 h 108"/>
                <a:gd name="T56" fmla="*/ 38 w 272"/>
                <a:gd name="T57" fmla="*/ 152 h 108"/>
                <a:gd name="T58" fmla="*/ 99 w 272"/>
                <a:gd name="T59" fmla="*/ 164 h 108"/>
                <a:gd name="T60" fmla="*/ 115 w 272"/>
                <a:gd name="T61" fmla="*/ 170 h 108"/>
                <a:gd name="T62" fmla="*/ 145 w 272"/>
                <a:gd name="T63" fmla="*/ 182 h 108"/>
                <a:gd name="T64" fmla="*/ 236 w 272"/>
                <a:gd name="T65" fmla="*/ 243 h 108"/>
                <a:gd name="T66" fmla="*/ 239 w 272"/>
                <a:gd name="T67" fmla="*/ 272 h 108"/>
                <a:gd name="T68" fmla="*/ 227 w 272"/>
                <a:gd name="T69" fmla="*/ 305 h 108"/>
                <a:gd name="T70" fmla="*/ 234 w 272"/>
                <a:gd name="T71" fmla="*/ 317 h 108"/>
                <a:gd name="T72" fmla="*/ 255 w 272"/>
                <a:gd name="T73" fmla="*/ 296 h 108"/>
                <a:gd name="T74" fmla="*/ 313 w 272"/>
                <a:gd name="T75" fmla="*/ 247 h 108"/>
                <a:gd name="T76" fmla="*/ 412 w 272"/>
                <a:gd name="T77" fmla="*/ 209 h 108"/>
                <a:gd name="T78" fmla="*/ 407 w 272"/>
                <a:gd name="T79" fmla="*/ 230 h 108"/>
                <a:gd name="T80" fmla="*/ 409 w 272"/>
                <a:gd name="T81" fmla="*/ 243 h 108"/>
                <a:gd name="T82" fmla="*/ 429 w 272"/>
                <a:gd name="T83" fmla="*/ 223 h 108"/>
                <a:gd name="T84" fmla="*/ 573 w 272"/>
                <a:gd name="T85" fmla="*/ 176 h 108"/>
                <a:gd name="T86" fmla="*/ 650 w 272"/>
                <a:gd name="T87" fmla="*/ 202 h 108"/>
                <a:gd name="T88" fmla="*/ 643 w 272"/>
                <a:gd name="T89" fmla="*/ 214 h 108"/>
                <a:gd name="T90" fmla="*/ 655 w 272"/>
                <a:gd name="T91" fmla="*/ 214 h 108"/>
                <a:gd name="T92" fmla="*/ 680 w 272"/>
                <a:gd name="T93" fmla="*/ 190 h 108"/>
                <a:gd name="T94" fmla="*/ 689 w 272"/>
                <a:gd name="T95" fmla="*/ 188 h 108"/>
                <a:gd name="T96" fmla="*/ 720 w 272"/>
                <a:gd name="T97" fmla="*/ 188 h 108"/>
                <a:gd name="T98" fmla="*/ 742 w 272"/>
                <a:gd name="T99" fmla="*/ 188 h 108"/>
                <a:gd name="T100" fmla="*/ 792 w 272"/>
                <a:gd name="T101" fmla="*/ 194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72"/>
                <a:gd name="T154" fmla="*/ 0 h 108"/>
                <a:gd name="T155" fmla="*/ 272 w 272"/>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72" h="108">
                  <a:moveTo>
                    <a:pt x="272" y="64"/>
                  </a:moveTo>
                  <a:cubicBezTo>
                    <a:pt x="272" y="64"/>
                    <a:pt x="268" y="64"/>
                    <a:pt x="266" y="62"/>
                  </a:cubicBezTo>
                  <a:cubicBezTo>
                    <a:pt x="266" y="62"/>
                    <a:pt x="266" y="62"/>
                    <a:pt x="265" y="61"/>
                  </a:cubicBezTo>
                  <a:cubicBezTo>
                    <a:pt x="264" y="60"/>
                    <a:pt x="261" y="59"/>
                    <a:pt x="261" y="57"/>
                  </a:cubicBezTo>
                  <a:cubicBezTo>
                    <a:pt x="260" y="56"/>
                    <a:pt x="259" y="55"/>
                    <a:pt x="258" y="54"/>
                  </a:cubicBezTo>
                  <a:cubicBezTo>
                    <a:pt x="258" y="54"/>
                    <a:pt x="257" y="54"/>
                    <a:pt x="257" y="54"/>
                  </a:cubicBezTo>
                  <a:cubicBezTo>
                    <a:pt x="257" y="54"/>
                    <a:pt x="257" y="53"/>
                    <a:pt x="257" y="53"/>
                  </a:cubicBezTo>
                  <a:cubicBezTo>
                    <a:pt x="257" y="52"/>
                    <a:pt x="258" y="50"/>
                    <a:pt x="258" y="50"/>
                  </a:cubicBezTo>
                  <a:cubicBezTo>
                    <a:pt x="258" y="48"/>
                    <a:pt x="255" y="43"/>
                    <a:pt x="255" y="43"/>
                  </a:cubicBezTo>
                  <a:cubicBezTo>
                    <a:pt x="255" y="43"/>
                    <a:pt x="253" y="43"/>
                    <a:pt x="251" y="43"/>
                  </a:cubicBezTo>
                  <a:cubicBezTo>
                    <a:pt x="251" y="43"/>
                    <a:pt x="251" y="43"/>
                    <a:pt x="250" y="43"/>
                  </a:cubicBezTo>
                  <a:cubicBezTo>
                    <a:pt x="249" y="43"/>
                    <a:pt x="245" y="44"/>
                    <a:pt x="241" y="45"/>
                  </a:cubicBezTo>
                  <a:cubicBezTo>
                    <a:pt x="238" y="46"/>
                    <a:pt x="235" y="47"/>
                    <a:pt x="232" y="46"/>
                  </a:cubicBezTo>
                  <a:cubicBezTo>
                    <a:pt x="227" y="46"/>
                    <a:pt x="226" y="42"/>
                    <a:pt x="229" y="39"/>
                  </a:cubicBezTo>
                  <a:cubicBezTo>
                    <a:pt x="230" y="39"/>
                    <a:pt x="230" y="38"/>
                    <a:pt x="231" y="38"/>
                  </a:cubicBezTo>
                  <a:cubicBezTo>
                    <a:pt x="233" y="35"/>
                    <a:pt x="234" y="34"/>
                    <a:pt x="235" y="33"/>
                  </a:cubicBezTo>
                  <a:cubicBezTo>
                    <a:pt x="235" y="32"/>
                    <a:pt x="235" y="32"/>
                    <a:pt x="234" y="31"/>
                  </a:cubicBezTo>
                  <a:cubicBezTo>
                    <a:pt x="234" y="31"/>
                    <a:pt x="234" y="31"/>
                    <a:pt x="234" y="31"/>
                  </a:cubicBezTo>
                  <a:cubicBezTo>
                    <a:pt x="233" y="30"/>
                    <a:pt x="232" y="29"/>
                    <a:pt x="229" y="30"/>
                  </a:cubicBezTo>
                  <a:cubicBezTo>
                    <a:pt x="226" y="30"/>
                    <a:pt x="223" y="32"/>
                    <a:pt x="222" y="32"/>
                  </a:cubicBezTo>
                  <a:cubicBezTo>
                    <a:pt x="222" y="32"/>
                    <a:pt x="222" y="32"/>
                    <a:pt x="222" y="32"/>
                  </a:cubicBezTo>
                  <a:cubicBezTo>
                    <a:pt x="222" y="32"/>
                    <a:pt x="220" y="33"/>
                    <a:pt x="218" y="33"/>
                  </a:cubicBezTo>
                  <a:cubicBezTo>
                    <a:pt x="207" y="35"/>
                    <a:pt x="207" y="35"/>
                    <a:pt x="207" y="35"/>
                  </a:cubicBezTo>
                  <a:cubicBezTo>
                    <a:pt x="204" y="35"/>
                    <a:pt x="202" y="36"/>
                    <a:pt x="202" y="36"/>
                  </a:cubicBezTo>
                  <a:cubicBezTo>
                    <a:pt x="185" y="35"/>
                    <a:pt x="185" y="35"/>
                    <a:pt x="185" y="35"/>
                  </a:cubicBezTo>
                  <a:cubicBezTo>
                    <a:pt x="185" y="35"/>
                    <a:pt x="185" y="35"/>
                    <a:pt x="185" y="35"/>
                  </a:cubicBezTo>
                  <a:cubicBezTo>
                    <a:pt x="184" y="35"/>
                    <a:pt x="181" y="35"/>
                    <a:pt x="178" y="37"/>
                  </a:cubicBezTo>
                  <a:cubicBezTo>
                    <a:pt x="177" y="37"/>
                    <a:pt x="176" y="38"/>
                    <a:pt x="175" y="39"/>
                  </a:cubicBezTo>
                  <a:cubicBezTo>
                    <a:pt x="175" y="39"/>
                    <a:pt x="172" y="39"/>
                    <a:pt x="169" y="40"/>
                  </a:cubicBezTo>
                  <a:cubicBezTo>
                    <a:pt x="164" y="42"/>
                    <a:pt x="159" y="44"/>
                    <a:pt x="158" y="46"/>
                  </a:cubicBezTo>
                  <a:cubicBezTo>
                    <a:pt x="156" y="50"/>
                    <a:pt x="152" y="51"/>
                    <a:pt x="150" y="49"/>
                  </a:cubicBezTo>
                  <a:cubicBezTo>
                    <a:pt x="149" y="49"/>
                    <a:pt x="148" y="49"/>
                    <a:pt x="147" y="48"/>
                  </a:cubicBezTo>
                  <a:cubicBezTo>
                    <a:pt x="145" y="45"/>
                    <a:pt x="137" y="44"/>
                    <a:pt x="132" y="45"/>
                  </a:cubicBezTo>
                  <a:cubicBezTo>
                    <a:pt x="129" y="46"/>
                    <a:pt x="128" y="46"/>
                    <a:pt x="127" y="45"/>
                  </a:cubicBezTo>
                  <a:cubicBezTo>
                    <a:pt x="125" y="45"/>
                    <a:pt x="124" y="44"/>
                    <a:pt x="123" y="42"/>
                  </a:cubicBezTo>
                  <a:cubicBezTo>
                    <a:pt x="121" y="39"/>
                    <a:pt x="118" y="37"/>
                    <a:pt x="115" y="35"/>
                  </a:cubicBezTo>
                  <a:cubicBezTo>
                    <a:pt x="111" y="34"/>
                    <a:pt x="110" y="33"/>
                    <a:pt x="108" y="32"/>
                  </a:cubicBezTo>
                  <a:cubicBezTo>
                    <a:pt x="108" y="32"/>
                    <a:pt x="108" y="32"/>
                    <a:pt x="107" y="32"/>
                  </a:cubicBezTo>
                  <a:cubicBezTo>
                    <a:pt x="107" y="32"/>
                    <a:pt x="107" y="32"/>
                    <a:pt x="107" y="32"/>
                  </a:cubicBezTo>
                  <a:cubicBezTo>
                    <a:pt x="107" y="31"/>
                    <a:pt x="107" y="31"/>
                    <a:pt x="106" y="31"/>
                  </a:cubicBezTo>
                  <a:cubicBezTo>
                    <a:pt x="106" y="31"/>
                    <a:pt x="105" y="31"/>
                    <a:pt x="105" y="31"/>
                  </a:cubicBezTo>
                  <a:cubicBezTo>
                    <a:pt x="105" y="31"/>
                    <a:pt x="105" y="31"/>
                    <a:pt x="105" y="31"/>
                  </a:cubicBezTo>
                  <a:cubicBezTo>
                    <a:pt x="103" y="30"/>
                    <a:pt x="102" y="30"/>
                    <a:pt x="100" y="30"/>
                  </a:cubicBezTo>
                  <a:cubicBezTo>
                    <a:pt x="100" y="30"/>
                    <a:pt x="99" y="30"/>
                    <a:pt x="98" y="30"/>
                  </a:cubicBezTo>
                  <a:cubicBezTo>
                    <a:pt x="97" y="30"/>
                    <a:pt x="96" y="31"/>
                    <a:pt x="94" y="31"/>
                  </a:cubicBezTo>
                  <a:cubicBezTo>
                    <a:pt x="97" y="31"/>
                    <a:pt x="97" y="31"/>
                    <a:pt x="97" y="31"/>
                  </a:cubicBezTo>
                  <a:cubicBezTo>
                    <a:pt x="93" y="32"/>
                    <a:pt x="93" y="32"/>
                    <a:pt x="93" y="32"/>
                  </a:cubicBezTo>
                  <a:cubicBezTo>
                    <a:pt x="93" y="32"/>
                    <a:pt x="84" y="36"/>
                    <a:pt x="80" y="36"/>
                  </a:cubicBezTo>
                  <a:cubicBezTo>
                    <a:pt x="80" y="36"/>
                    <a:pt x="80" y="36"/>
                    <a:pt x="81" y="36"/>
                  </a:cubicBezTo>
                  <a:cubicBezTo>
                    <a:pt x="82" y="34"/>
                    <a:pt x="86" y="25"/>
                    <a:pt x="93" y="20"/>
                  </a:cubicBezTo>
                  <a:cubicBezTo>
                    <a:pt x="93" y="20"/>
                    <a:pt x="94" y="19"/>
                    <a:pt x="94" y="19"/>
                  </a:cubicBezTo>
                  <a:cubicBezTo>
                    <a:pt x="100" y="16"/>
                    <a:pt x="100" y="17"/>
                    <a:pt x="105" y="15"/>
                  </a:cubicBezTo>
                  <a:cubicBezTo>
                    <a:pt x="108" y="14"/>
                    <a:pt x="108" y="14"/>
                    <a:pt x="110" y="13"/>
                  </a:cubicBezTo>
                  <a:cubicBezTo>
                    <a:pt x="113" y="12"/>
                    <a:pt x="117" y="11"/>
                    <a:pt x="120" y="10"/>
                  </a:cubicBezTo>
                  <a:cubicBezTo>
                    <a:pt x="122" y="10"/>
                    <a:pt x="124" y="10"/>
                    <a:pt x="126" y="9"/>
                  </a:cubicBezTo>
                  <a:cubicBezTo>
                    <a:pt x="128" y="8"/>
                    <a:pt x="129" y="8"/>
                    <a:pt x="130" y="7"/>
                  </a:cubicBezTo>
                  <a:cubicBezTo>
                    <a:pt x="130" y="5"/>
                    <a:pt x="130" y="3"/>
                    <a:pt x="129" y="2"/>
                  </a:cubicBezTo>
                  <a:cubicBezTo>
                    <a:pt x="129" y="2"/>
                    <a:pt x="125" y="0"/>
                    <a:pt x="119" y="2"/>
                  </a:cubicBezTo>
                  <a:cubicBezTo>
                    <a:pt x="113" y="5"/>
                    <a:pt x="112" y="4"/>
                    <a:pt x="110" y="4"/>
                  </a:cubicBezTo>
                  <a:cubicBezTo>
                    <a:pt x="108" y="4"/>
                    <a:pt x="107" y="4"/>
                    <a:pt x="106" y="4"/>
                  </a:cubicBezTo>
                  <a:cubicBezTo>
                    <a:pt x="104" y="5"/>
                    <a:pt x="103" y="6"/>
                    <a:pt x="101" y="7"/>
                  </a:cubicBezTo>
                  <a:cubicBezTo>
                    <a:pt x="99" y="8"/>
                    <a:pt x="98" y="9"/>
                    <a:pt x="96" y="9"/>
                  </a:cubicBezTo>
                  <a:cubicBezTo>
                    <a:pt x="94" y="10"/>
                    <a:pt x="92" y="11"/>
                    <a:pt x="90" y="12"/>
                  </a:cubicBezTo>
                  <a:cubicBezTo>
                    <a:pt x="90" y="12"/>
                    <a:pt x="90" y="12"/>
                    <a:pt x="89" y="12"/>
                  </a:cubicBezTo>
                  <a:cubicBezTo>
                    <a:pt x="87" y="12"/>
                    <a:pt x="84" y="12"/>
                    <a:pt x="81" y="13"/>
                  </a:cubicBezTo>
                  <a:cubicBezTo>
                    <a:pt x="79" y="13"/>
                    <a:pt x="76" y="14"/>
                    <a:pt x="75" y="15"/>
                  </a:cubicBezTo>
                  <a:cubicBezTo>
                    <a:pt x="75" y="16"/>
                    <a:pt x="74" y="17"/>
                    <a:pt x="73" y="18"/>
                  </a:cubicBezTo>
                  <a:cubicBezTo>
                    <a:pt x="73" y="19"/>
                    <a:pt x="71" y="21"/>
                    <a:pt x="69" y="22"/>
                  </a:cubicBezTo>
                  <a:cubicBezTo>
                    <a:pt x="67" y="23"/>
                    <a:pt x="66" y="24"/>
                    <a:pt x="64" y="24"/>
                  </a:cubicBezTo>
                  <a:cubicBezTo>
                    <a:pt x="64" y="24"/>
                    <a:pt x="63" y="24"/>
                    <a:pt x="63" y="24"/>
                  </a:cubicBezTo>
                  <a:cubicBezTo>
                    <a:pt x="63" y="24"/>
                    <a:pt x="63" y="24"/>
                    <a:pt x="62" y="24"/>
                  </a:cubicBezTo>
                  <a:cubicBezTo>
                    <a:pt x="57" y="25"/>
                    <a:pt x="53" y="26"/>
                    <a:pt x="50" y="26"/>
                  </a:cubicBezTo>
                  <a:cubicBezTo>
                    <a:pt x="49" y="26"/>
                    <a:pt x="49" y="26"/>
                    <a:pt x="49" y="26"/>
                  </a:cubicBezTo>
                  <a:cubicBezTo>
                    <a:pt x="49" y="26"/>
                    <a:pt x="48" y="26"/>
                    <a:pt x="48" y="26"/>
                  </a:cubicBezTo>
                  <a:cubicBezTo>
                    <a:pt x="46" y="27"/>
                    <a:pt x="44" y="27"/>
                    <a:pt x="43" y="27"/>
                  </a:cubicBezTo>
                  <a:cubicBezTo>
                    <a:pt x="41" y="27"/>
                    <a:pt x="38" y="27"/>
                    <a:pt x="37" y="28"/>
                  </a:cubicBezTo>
                  <a:cubicBezTo>
                    <a:pt x="34" y="29"/>
                    <a:pt x="30" y="31"/>
                    <a:pt x="27" y="31"/>
                  </a:cubicBezTo>
                  <a:cubicBezTo>
                    <a:pt x="25" y="32"/>
                    <a:pt x="23" y="32"/>
                    <a:pt x="20" y="32"/>
                  </a:cubicBezTo>
                  <a:cubicBezTo>
                    <a:pt x="20" y="32"/>
                    <a:pt x="20" y="32"/>
                    <a:pt x="20" y="32"/>
                  </a:cubicBezTo>
                  <a:cubicBezTo>
                    <a:pt x="17" y="32"/>
                    <a:pt x="14" y="32"/>
                    <a:pt x="12" y="34"/>
                  </a:cubicBezTo>
                  <a:cubicBezTo>
                    <a:pt x="9" y="35"/>
                    <a:pt x="8" y="37"/>
                    <a:pt x="6" y="39"/>
                  </a:cubicBezTo>
                  <a:cubicBezTo>
                    <a:pt x="5" y="41"/>
                    <a:pt x="4" y="42"/>
                    <a:pt x="1" y="42"/>
                  </a:cubicBezTo>
                  <a:cubicBezTo>
                    <a:pt x="1" y="42"/>
                    <a:pt x="0" y="45"/>
                    <a:pt x="4" y="46"/>
                  </a:cubicBezTo>
                  <a:cubicBezTo>
                    <a:pt x="6" y="47"/>
                    <a:pt x="8" y="48"/>
                    <a:pt x="9" y="49"/>
                  </a:cubicBezTo>
                  <a:cubicBezTo>
                    <a:pt x="10" y="49"/>
                    <a:pt x="11" y="50"/>
                    <a:pt x="12" y="51"/>
                  </a:cubicBezTo>
                  <a:cubicBezTo>
                    <a:pt x="12" y="51"/>
                    <a:pt x="12" y="51"/>
                    <a:pt x="12" y="51"/>
                  </a:cubicBezTo>
                  <a:cubicBezTo>
                    <a:pt x="12" y="52"/>
                    <a:pt x="13" y="52"/>
                    <a:pt x="13" y="52"/>
                  </a:cubicBezTo>
                  <a:cubicBezTo>
                    <a:pt x="15" y="53"/>
                    <a:pt x="17" y="54"/>
                    <a:pt x="19" y="55"/>
                  </a:cubicBezTo>
                  <a:cubicBezTo>
                    <a:pt x="20" y="55"/>
                    <a:pt x="20" y="55"/>
                    <a:pt x="20" y="55"/>
                  </a:cubicBezTo>
                  <a:cubicBezTo>
                    <a:pt x="26" y="55"/>
                    <a:pt x="34" y="55"/>
                    <a:pt x="34" y="56"/>
                  </a:cubicBezTo>
                  <a:cubicBezTo>
                    <a:pt x="34" y="56"/>
                    <a:pt x="34" y="57"/>
                    <a:pt x="34" y="57"/>
                  </a:cubicBezTo>
                  <a:cubicBezTo>
                    <a:pt x="34" y="57"/>
                    <a:pt x="34" y="57"/>
                    <a:pt x="34" y="57"/>
                  </a:cubicBezTo>
                  <a:cubicBezTo>
                    <a:pt x="35" y="58"/>
                    <a:pt x="39" y="58"/>
                    <a:pt x="39" y="58"/>
                  </a:cubicBezTo>
                  <a:cubicBezTo>
                    <a:pt x="40" y="58"/>
                    <a:pt x="40" y="59"/>
                    <a:pt x="41" y="59"/>
                  </a:cubicBezTo>
                  <a:cubicBezTo>
                    <a:pt x="42" y="59"/>
                    <a:pt x="44" y="59"/>
                    <a:pt x="45" y="60"/>
                  </a:cubicBezTo>
                  <a:cubicBezTo>
                    <a:pt x="47" y="60"/>
                    <a:pt x="48" y="61"/>
                    <a:pt x="50" y="62"/>
                  </a:cubicBezTo>
                  <a:cubicBezTo>
                    <a:pt x="54" y="64"/>
                    <a:pt x="67" y="72"/>
                    <a:pt x="72" y="72"/>
                  </a:cubicBezTo>
                  <a:cubicBezTo>
                    <a:pt x="76" y="73"/>
                    <a:pt x="79" y="75"/>
                    <a:pt x="79" y="77"/>
                  </a:cubicBezTo>
                  <a:cubicBezTo>
                    <a:pt x="79" y="79"/>
                    <a:pt x="80" y="82"/>
                    <a:pt x="81" y="83"/>
                  </a:cubicBezTo>
                  <a:cubicBezTo>
                    <a:pt x="82" y="83"/>
                    <a:pt x="82" y="83"/>
                    <a:pt x="82" y="84"/>
                  </a:cubicBezTo>
                  <a:cubicBezTo>
                    <a:pt x="83" y="84"/>
                    <a:pt x="83" y="85"/>
                    <a:pt x="83" y="86"/>
                  </a:cubicBezTo>
                  <a:cubicBezTo>
                    <a:pt x="84" y="87"/>
                    <a:pt x="83" y="90"/>
                    <a:pt x="82" y="93"/>
                  </a:cubicBezTo>
                  <a:cubicBezTo>
                    <a:pt x="82" y="93"/>
                    <a:pt x="82" y="93"/>
                    <a:pt x="82" y="93"/>
                  </a:cubicBezTo>
                  <a:cubicBezTo>
                    <a:pt x="81" y="94"/>
                    <a:pt x="80" y="95"/>
                    <a:pt x="79" y="96"/>
                  </a:cubicBezTo>
                  <a:cubicBezTo>
                    <a:pt x="78" y="98"/>
                    <a:pt x="78" y="101"/>
                    <a:pt x="78" y="104"/>
                  </a:cubicBezTo>
                  <a:cubicBezTo>
                    <a:pt x="78" y="104"/>
                    <a:pt x="78" y="104"/>
                    <a:pt x="78" y="105"/>
                  </a:cubicBezTo>
                  <a:cubicBezTo>
                    <a:pt x="78" y="106"/>
                    <a:pt x="79" y="107"/>
                    <a:pt x="80" y="108"/>
                  </a:cubicBezTo>
                  <a:cubicBezTo>
                    <a:pt x="80" y="108"/>
                    <a:pt x="80" y="108"/>
                    <a:pt x="80" y="108"/>
                  </a:cubicBezTo>
                  <a:cubicBezTo>
                    <a:pt x="80" y="107"/>
                    <a:pt x="80" y="107"/>
                    <a:pt x="80" y="107"/>
                  </a:cubicBezTo>
                  <a:cubicBezTo>
                    <a:pt x="80" y="107"/>
                    <a:pt x="80" y="107"/>
                    <a:pt x="80" y="108"/>
                  </a:cubicBezTo>
                  <a:cubicBezTo>
                    <a:pt x="81" y="107"/>
                    <a:pt x="83" y="104"/>
                    <a:pt x="87" y="101"/>
                  </a:cubicBezTo>
                  <a:cubicBezTo>
                    <a:pt x="90" y="98"/>
                    <a:pt x="93" y="94"/>
                    <a:pt x="96" y="91"/>
                  </a:cubicBezTo>
                  <a:cubicBezTo>
                    <a:pt x="98" y="90"/>
                    <a:pt x="99" y="89"/>
                    <a:pt x="101" y="88"/>
                  </a:cubicBezTo>
                  <a:cubicBezTo>
                    <a:pt x="103" y="86"/>
                    <a:pt x="105" y="85"/>
                    <a:pt x="107" y="84"/>
                  </a:cubicBezTo>
                  <a:cubicBezTo>
                    <a:pt x="115" y="79"/>
                    <a:pt x="124" y="75"/>
                    <a:pt x="132" y="72"/>
                  </a:cubicBezTo>
                  <a:cubicBezTo>
                    <a:pt x="136" y="71"/>
                    <a:pt x="139" y="71"/>
                    <a:pt x="140" y="71"/>
                  </a:cubicBezTo>
                  <a:cubicBezTo>
                    <a:pt x="141" y="71"/>
                    <a:pt x="141" y="71"/>
                    <a:pt x="141" y="71"/>
                  </a:cubicBezTo>
                  <a:cubicBezTo>
                    <a:pt x="144" y="72"/>
                    <a:pt x="143" y="74"/>
                    <a:pt x="141" y="76"/>
                  </a:cubicBezTo>
                  <a:cubicBezTo>
                    <a:pt x="141" y="76"/>
                    <a:pt x="141" y="76"/>
                    <a:pt x="140" y="77"/>
                  </a:cubicBezTo>
                  <a:cubicBezTo>
                    <a:pt x="140" y="77"/>
                    <a:pt x="140" y="77"/>
                    <a:pt x="139" y="78"/>
                  </a:cubicBezTo>
                  <a:cubicBezTo>
                    <a:pt x="135" y="82"/>
                    <a:pt x="131" y="86"/>
                    <a:pt x="135" y="87"/>
                  </a:cubicBezTo>
                  <a:cubicBezTo>
                    <a:pt x="138" y="87"/>
                    <a:pt x="139" y="86"/>
                    <a:pt x="139" y="85"/>
                  </a:cubicBezTo>
                  <a:cubicBezTo>
                    <a:pt x="139" y="84"/>
                    <a:pt x="139" y="83"/>
                    <a:pt x="140" y="83"/>
                  </a:cubicBezTo>
                  <a:cubicBezTo>
                    <a:pt x="140" y="81"/>
                    <a:pt x="141" y="80"/>
                    <a:pt x="143" y="79"/>
                  </a:cubicBezTo>
                  <a:cubicBezTo>
                    <a:pt x="144" y="78"/>
                    <a:pt x="144" y="78"/>
                    <a:pt x="145" y="77"/>
                  </a:cubicBezTo>
                  <a:cubicBezTo>
                    <a:pt x="146" y="77"/>
                    <a:pt x="147" y="77"/>
                    <a:pt x="147" y="76"/>
                  </a:cubicBezTo>
                  <a:cubicBezTo>
                    <a:pt x="151" y="74"/>
                    <a:pt x="156" y="70"/>
                    <a:pt x="157" y="69"/>
                  </a:cubicBezTo>
                  <a:cubicBezTo>
                    <a:pt x="157" y="69"/>
                    <a:pt x="168" y="69"/>
                    <a:pt x="180" y="66"/>
                  </a:cubicBezTo>
                  <a:cubicBezTo>
                    <a:pt x="185" y="65"/>
                    <a:pt x="191" y="63"/>
                    <a:pt x="196" y="60"/>
                  </a:cubicBezTo>
                  <a:cubicBezTo>
                    <a:pt x="196" y="60"/>
                    <a:pt x="200" y="60"/>
                    <a:pt x="205" y="60"/>
                  </a:cubicBezTo>
                  <a:cubicBezTo>
                    <a:pt x="208" y="61"/>
                    <a:pt x="212" y="61"/>
                    <a:pt x="216" y="62"/>
                  </a:cubicBezTo>
                  <a:cubicBezTo>
                    <a:pt x="224" y="65"/>
                    <a:pt x="225" y="67"/>
                    <a:pt x="222" y="69"/>
                  </a:cubicBezTo>
                  <a:cubicBezTo>
                    <a:pt x="222" y="69"/>
                    <a:pt x="222" y="69"/>
                    <a:pt x="222" y="69"/>
                  </a:cubicBezTo>
                  <a:cubicBezTo>
                    <a:pt x="221" y="70"/>
                    <a:pt x="220" y="70"/>
                    <a:pt x="220" y="71"/>
                  </a:cubicBezTo>
                  <a:cubicBezTo>
                    <a:pt x="219" y="72"/>
                    <a:pt x="219" y="73"/>
                    <a:pt x="220" y="73"/>
                  </a:cubicBezTo>
                  <a:cubicBezTo>
                    <a:pt x="220" y="73"/>
                    <a:pt x="220" y="73"/>
                    <a:pt x="221" y="73"/>
                  </a:cubicBezTo>
                  <a:cubicBezTo>
                    <a:pt x="221" y="74"/>
                    <a:pt x="222" y="74"/>
                    <a:pt x="222" y="74"/>
                  </a:cubicBezTo>
                  <a:cubicBezTo>
                    <a:pt x="223" y="74"/>
                    <a:pt x="223" y="74"/>
                    <a:pt x="224" y="73"/>
                  </a:cubicBezTo>
                  <a:cubicBezTo>
                    <a:pt x="225" y="73"/>
                    <a:pt x="225" y="73"/>
                    <a:pt x="226" y="73"/>
                  </a:cubicBezTo>
                  <a:cubicBezTo>
                    <a:pt x="226" y="72"/>
                    <a:pt x="227" y="72"/>
                    <a:pt x="227" y="71"/>
                  </a:cubicBezTo>
                  <a:cubicBezTo>
                    <a:pt x="228" y="70"/>
                    <a:pt x="230" y="67"/>
                    <a:pt x="233" y="65"/>
                  </a:cubicBezTo>
                  <a:cubicBezTo>
                    <a:pt x="234" y="65"/>
                    <a:pt x="235" y="64"/>
                    <a:pt x="236" y="64"/>
                  </a:cubicBezTo>
                  <a:cubicBezTo>
                    <a:pt x="236" y="64"/>
                    <a:pt x="236" y="64"/>
                    <a:pt x="236" y="64"/>
                  </a:cubicBezTo>
                  <a:cubicBezTo>
                    <a:pt x="236" y="64"/>
                    <a:pt x="236" y="64"/>
                    <a:pt x="236" y="64"/>
                  </a:cubicBezTo>
                  <a:cubicBezTo>
                    <a:pt x="237" y="64"/>
                    <a:pt x="237" y="64"/>
                    <a:pt x="237" y="64"/>
                  </a:cubicBezTo>
                  <a:cubicBezTo>
                    <a:pt x="241" y="64"/>
                    <a:pt x="243" y="64"/>
                    <a:pt x="244" y="64"/>
                  </a:cubicBezTo>
                  <a:cubicBezTo>
                    <a:pt x="245" y="64"/>
                    <a:pt x="245" y="64"/>
                    <a:pt x="246" y="64"/>
                  </a:cubicBezTo>
                  <a:cubicBezTo>
                    <a:pt x="246" y="63"/>
                    <a:pt x="247" y="63"/>
                    <a:pt x="248" y="63"/>
                  </a:cubicBezTo>
                  <a:cubicBezTo>
                    <a:pt x="249" y="63"/>
                    <a:pt x="251" y="64"/>
                    <a:pt x="253" y="64"/>
                  </a:cubicBezTo>
                  <a:cubicBezTo>
                    <a:pt x="253" y="64"/>
                    <a:pt x="254" y="64"/>
                    <a:pt x="254" y="64"/>
                  </a:cubicBezTo>
                  <a:cubicBezTo>
                    <a:pt x="256" y="65"/>
                    <a:pt x="257" y="65"/>
                    <a:pt x="258" y="65"/>
                  </a:cubicBezTo>
                  <a:cubicBezTo>
                    <a:pt x="260" y="66"/>
                    <a:pt x="263" y="66"/>
                    <a:pt x="265" y="67"/>
                  </a:cubicBezTo>
                  <a:cubicBezTo>
                    <a:pt x="268" y="67"/>
                    <a:pt x="270" y="67"/>
                    <a:pt x="271" y="66"/>
                  </a:cubicBezTo>
                  <a:cubicBezTo>
                    <a:pt x="272" y="64"/>
                    <a:pt x="272" y="64"/>
                    <a:pt x="272" y="64"/>
                  </a:cubicBezTo>
                  <a:close/>
                </a:path>
              </a:pathLst>
            </a:custGeom>
            <a:solidFill>
              <a:srgbClr val="356EC8"/>
            </a:solidFill>
            <a:ln w="9525">
              <a:noFill/>
              <a:miter lim="800000"/>
            </a:ln>
          </p:spPr>
          <p:txBody>
            <a:bodyPr/>
            <a:lstStyle/>
            <a:p>
              <a:endParaRPr lang="id-ID" altLang="zh-CN">
                <a:sym typeface="Arial" panose="020B0604020202020204" pitchFamily="34" charset="0"/>
              </a:endParaRPr>
            </a:p>
          </p:txBody>
        </p:sp>
      </p:grpSp>
      <p:grpSp>
        <p:nvGrpSpPr>
          <p:cNvPr id="161794" name="Group 61"/>
          <p:cNvGrpSpPr/>
          <p:nvPr/>
        </p:nvGrpSpPr>
        <p:grpSpPr bwMode="auto">
          <a:xfrm>
            <a:off x="526060" y="2274936"/>
            <a:ext cx="3106691" cy="787555"/>
            <a:chOff x="729597" y="4825682"/>
            <a:chExt cx="2223697" cy="746898"/>
          </a:xfrm>
        </p:grpSpPr>
        <p:sp>
          <p:nvSpPr>
            <p:cNvPr id="63" name="TextBox 62"/>
            <p:cNvSpPr txBox="1"/>
            <p:nvPr/>
          </p:nvSpPr>
          <p:spPr>
            <a:xfrm>
              <a:off x="729597" y="4825682"/>
              <a:ext cx="2223697" cy="432359"/>
            </a:xfrm>
            <a:prstGeom prst="rect">
              <a:avLst/>
            </a:prstGeom>
            <a:noFill/>
          </p:spPr>
          <p:txBody>
            <a:bodyPr wrap="square">
              <a:spAutoFit/>
            </a:bodyPr>
            <a:lstStyle/>
            <a:p>
              <a:pPr fontAlgn="auto">
                <a:lnSpc>
                  <a:spcPct val="80000"/>
                </a:lnSpc>
                <a:spcBef>
                  <a:spcPts val="0"/>
                </a:spcBef>
                <a:spcAft>
                  <a:spcPts val="0"/>
                </a:spcAft>
                <a:defRPr/>
              </a:pPr>
              <a:r>
                <a:rPr lang="id-ID" sz="2953">
                  <a:ea typeface="+mn-ea"/>
                  <a:sym typeface="Arial" panose="020B0604020202020204" pitchFamily="34" charset="0"/>
                </a:rPr>
                <a:t>3D USA map</a:t>
              </a:r>
            </a:p>
          </p:txBody>
        </p:sp>
        <p:cxnSp>
          <p:nvCxnSpPr>
            <p:cNvPr id="64" name="Straight Connector 63"/>
            <p:cNvCxnSpPr/>
            <p:nvPr/>
          </p:nvCxnSpPr>
          <p:spPr>
            <a:xfrm flipV="1">
              <a:off x="808689" y="5552256"/>
              <a:ext cx="2087082" cy="20324"/>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5" name="Content Placeholder 2"/>
          <p:cNvSpPr txBox="1"/>
          <p:nvPr/>
        </p:nvSpPr>
        <p:spPr bwMode="auto">
          <a:xfrm>
            <a:off x="526060" y="3319988"/>
            <a:ext cx="2891386" cy="3145867"/>
          </a:xfrm>
          <a:prstGeom prst="rect">
            <a:avLst/>
          </a:prstGeom>
          <a:noFill/>
          <a:ln w="9525">
            <a:noFill/>
            <a:miter lim="800000"/>
          </a:ln>
        </p:spPr>
        <p:txBody>
          <a:bodyPr/>
          <a:lstStyle/>
          <a:p>
            <a:pPr>
              <a:spcBef>
                <a:spcPct val="20000"/>
              </a:spcBef>
              <a:buFont typeface="Arial" panose="020B0604020202020204" pitchFamily="34" charset="0"/>
              <a:buNone/>
            </a:pPr>
            <a:r>
              <a:rPr lang="en-US" altLang="zh-CN" sz="1476">
                <a:solidFill>
                  <a:schemeClr val="tx2"/>
                </a:solidFill>
                <a:ea typeface="Open Sans Light"/>
                <a:cs typeface="Open Sans Light"/>
                <a:sym typeface="Arial" panose="020B0604020202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a:t>
            </a:r>
            <a:endParaRPr lang="id-ID" altLang="zh-CN" sz="1476">
              <a:solidFill>
                <a:schemeClr val="tx2"/>
              </a:solidFill>
              <a:ea typeface="Open Sans Light"/>
              <a:cs typeface="Open Sans Light"/>
              <a:sym typeface="Arial" panose="020B0604020202020204" pitchFamily="34" charset="0"/>
            </a:endParaRPr>
          </a:p>
        </p:txBody>
      </p:sp>
      <p:sp>
        <p:nvSpPr>
          <p:cNvPr id="66" name="Shape 2934"/>
          <p:cNvSpPr/>
          <p:nvPr/>
        </p:nvSpPr>
        <p:spPr>
          <a:xfrm>
            <a:off x="6215075" y="1461599"/>
            <a:ext cx="1081549" cy="1347750"/>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chemeClr val="accent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67" name="Subtitle 2"/>
          <p:cNvSpPr txBox="1"/>
          <p:nvPr/>
        </p:nvSpPr>
        <p:spPr>
          <a:xfrm>
            <a:off x="7341829" y="1096618"/>
            <a:ext cx="4240810" cy="1374538"/>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1687" b="1" dirty="0">
                <a:solidFill>
                  <a:schemeClr val="accent1"/>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26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sp>
        <p:nvSpPr>
          <p:cNvPr id="68" name="文本框 6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文本框 6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椭圆 6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182064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600"/>
                                        <p:tgtEl>
                                          <p:spTgt spid="65"/>
                                        </p:tgtEl>
                                      </p:cBhvr>
                                    </p:animEffect>
                                  </p:childTnLst>
                                </p:cTn>
                              </p:par>
                            </p:childTnLst>
                          </p:cTn>
                        </p:par>
                        <p:par>
                          <p:cTn id="8" fill="hold">
                            <p:stCondLst>
                              <p:cond delay="2500"/>
                            </p:stCondLst>
                            <p:childTnLst>
                              <p:par>
                                <p:cTn id="9" presetID="10"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41" name="Group 1"/>
          <p:cNvGrpSpPr/>
          <p:nvPr/>
        </p:nvGrpSpPr>
        <p:grpSpPr bwMode="auto">
          <a:xfrm>
            <a:off x="636558" y="914127"/>
            <a:ext cx="3428812" cy="6017163"/>
            <a:chOff x="1379477" y="736977"/>
            <a:chExt cx="3251251" cy="5705856"/>
          </a:xfrm>
        </p:grpSpPr>
        <p:pic>
          <p:nvPicPr>
            <p:cNvPr id="163875" name="Picture 2"/>
            <p:cNvPicPr>
              <a:picLocks noChangeAspect="1"/>
            </p:cNvPicPr>
            <p:nvPr/>
          </p:nvPicPr>
          <p:blipFill>
            <a:blip r:embed="rId3"/>
            <a:srcRect/>
            <a:stretch>
              <a:fillRect/>
            </a:stretch>
          </p:blipFill>
          <p:spPr bwMode="auto">
            <a:xfrm>
              <a:off x="1379477" y="736977"/>
              <a:ext cx="3251251" cy="5705856"/>
            </a:xfrm>
            <a:prstGeom prst="rect">
              <a:avLst/>
            </a:prstGeom>
            <a:noFill/>
            <a:ln w="9525">
              <a:noFill/>
              <a:miter lim="800000"/>
              <a:headEnd/>
              <a:tailEnd/>
            </a:ln>
          </p:spPr>
        </p:pic>
        <p:sp>
          <p:nvSpPr>
            <p:cNvPr id="4" name="Rectangle 3"/>
            <p:cNvSpPr/>
            <p:nvPr/>
          </p:nvSpPr>
          <p:spPr>
            <a:xfrm>
              <a:off x="1847797" y="1357731"/>
              <a:ext cx="2232060" cy="39404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4218" dirty="0">
                <a:solidFill>
                  <a:srgbClr val="FFFFFF"/>
                </a:solidFill>
                <a:latin typeface="Arial" panose="020B0604020202020204" pitchFamily="34" charset="0"/>
                <a:sym typeface="Arial" panose="020B0604020202020204" pitchFamily="34" charset="0"/>
              </a:endParaRPr>
            </a:p>
          </p:txBody>
        </p:sp>
      </p:grpSp>
      <p:grpSp>
        <p:nvGrpSpPr>
          <p:cNvPr id="163842" name="Group 4"/>
          <p:cNvGrpSpPr/>
          <p:nvPr/>
        </p:nvGrpSpPr>
        <p:grpSpPr bwMode="auto">
          <a:xfrm>
            <a:off x="2650651" y="1215488"/>
            <a:ext cx="3428812" cy="6017163"/>
            <a:chOff x="1379477" y="736977"/>
            <a:chExt cx="3251251" cy="5705856"/>
          </a:xfrm>
        </p:grpSpPr>
        <p:pic>
          <p:nvPicPr>
            <p:cNvPr id="163873" name="Picture 5"/>
            <p:cNvPicPr>
              <a:picLocks noChangeAspect="1"/>
            </p:cNvPicPr>
            <p:nvPr/>
          </p:nvPicPr>
          <p:blipFill>
            <a:blip r:embed="rId3"/>
            <a:srcRect/>
            <a:stretch>
              <a:fillRect/>
            </a:stretch>
          </p:blipFill>
          <p:spPr bwMode="auto">
            <a:xfrm>
              <a:off x="1379477" y="736977"/>
              <a:ext cx="3251251" cy="5705856"/>
            </a:xfrm>
            <a:prstGeom prst="rect">
              <a:avLst/>
            </a:prstGeom>
            <a:noFill/>
            <a:ln w="9525">
              <a:noFill/>
              <a:miter lim="800000"/>
              <a:headEnd/>
              <a:tailEnd/>
            </a:ln>
          </p:spPr>
        </p:pic>
        <p:sp>
          <p:nvSpPr>
            <p:cNvPr id="7" name="Rectangle 6"/>
            <p:cNvSpPr/>
            <p:nvPr/>
          </p:nvSpPr>
          <p:spPr>
            <a:xfrm>
              <a:off x="1847796" y="1357731"/>
              <a:ext cx="2232060" cy="39404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4218" dirty="0">
                <a:solidFill>
                  <a:srgbClr val="FFFFFF"/>
                </a:solidFill>
                <a:latin typeface="Arial" panose="020B0604020202020204" pitchFamily="34" charset="0"/>
                <a:sym typeface="Arial" panose="020B0604020202020204" pitchFamily="34" charset="0"/>
              </a:endParaRPr>
            </a:p>
          </p:txBody>
        </p:sp>
      </p:grpSp>
      <p:sp>
        <p:nvSpPr>
          <p:cNvPr id="8" name="Rectangle 7"/>
          <p:cNvSpPr/>
          <p:nvPr/>
        </p:nvSpPr>
        <p:spPr>
          <a:xfrm>
            <a:off x="7018702" y="0"/>
            <a:ext cx="5839695"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9" name="Oval 8"/>
          <p:cNvSpPr/>
          <p:nvPr/>
        </p:nvSpPr>
        <p:spPr>
          <a:xfrm>
            <a:off x="10728784" y="468783"/>
            <a:ext cx="974399" cy="974399"/>
          </a:xfrm>
          <a:prstGeom prst="ellipse">
            <a:avLst/>
          </a:prstGeom>
          <a:solidFill>
            <a:schemeClr val="accent5">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10" name="TextBox 9"/>
          <p:cNvSpPr txBox="1"/>
          <p:nvPr/>
        </p:nvSpPr>
        <p:spPr>
          <a:xfrm>
            <a:off x="10352987" y="1486712"/>
            <a:ext cx="1724318" cy="351956"/>
          </a:xfrm>
          <a:prstGeom prst="rect">
            <a:avLst/>
          </a:prstGeom>
          <a:noFill/>
        </p:spPr>
        <p:txBody>
          <a:bodyPr wrap="none">
            <a:spAutoFit/>
          </a:bodyPr>
          <a:lstStyle/>
          <a:p>
            <a:pPr algn="ctr" fontAlgn="auto">
              <a:spcBef>
                <a:spcPts val="0"/>
              </a:spcBef>
              <a:spcAft>
                <a:spcPts val="0"/>
              </a:spcAft>
              <a:defRPr/>
            </a:pPr>
            <a:r>
              <a:rPr lang="id-ID" sz="1687" b="1" dirty="0">
                <a:solidFill>
                  <a:schemeClr val="bg1"/>
                </a:solidFill>
                <a:ea typeface="+mn-ea"/>
                <a:sym typeface="Arial" panose="020B0604020202020204" pitchFamily="34" charset="0"/>
              </a:rPr>
              <a:t>Streaming Media</a:t>
            </a:r>
          </a:p>
        </p:txBody>
      </p:sp>
      <p:sp>
        <p:nvSpPr>
          <p:cNvPr id="11" name="Rectangle 10"/>
          <p:cNvSpPr>
            <a:spLocks noChangeArrowheads="1"/>
          </p:cNvSpPr>
          <p:nvPr/>
        </p:nvSpPr>
        <p:spPr bwMode="auto">
          <a:xfrm>
            <a:off x="10147829" y="1754587"/>
            <a:ext cx="2144681" cy="676724"/>
          </a:xfrm>
          <a:prstGeom prst="rect">
            <a:avLst/>
          </a:prstGeom>
          <a:noFill/>
          <a:ln w="9525">
            <a:noFill/>
            <a:miter lim="800000"/>
          </a:ln>
        </p:spPr>
        <p:txBody>
          <a:bodyPr>
            <a:spAutoFit/>
          </a:bodyPr>
          <a:lstStyle/>
          <a:p>
            <a:pPr algn="ctr"/>
            <a:r>
              <a:rPr lang="id-ID" altLang="zh-CN" sz="1266">
                <a:solidFill>
                  <a:schemeClr val="bg1"/>
                </a:solidFill>
                <a:sym typeface="Arial" panose="020B0604020202020204" pitchFamily="34" charset="0"/>
              </a:rPr>
              <a:t>Suitable for all categories business and personal presentation</a:t>
            </a:r>
          </a:p>
        </p:txBody>
      </p:sp>
      <p:sp>
        <p:nvSpPr>
          <p:cNvPr id="12" name="Oval 11"/>
          <p:cNvSpPr/>
          <p:nvPr/>
        </p:nvSpPr>
        <p:spPr>
          <a:xfrm>
            <a:off x="10728784" y="2616814"/>
            <a:ext cx="974399" cy="974399"/>
          </a:xfrm>
          <a:prstGeom prst="ellipse">
            <a:avLst/>
          </a:prstGeom>
          <a:solidFill>
            <a:schemeClr val="accent5">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13" name="TextBox 12"/>
          <p:cNvSpPr txBox="1"/>
          <p:nvPr/>
        </p:nvSpPr>
        <p:spPr>
          <a:xfrm>
            <a:off x="10608283" y="3634742"/>
            <a:ext cx="1213729" cy="351956"/>
          </a:xfrm>
          <a:prstGeom prst="rect">
            <a:avLst/>
          </a:prstGeom>
          <a:noFill/>
        </p:spPr>
        <p:txBody>
          <a:bodyPr wrap="none">
            <a:spAutoFit/>
          </a:bodyPr>
          <a:lstStyle/>
          <a:p>
            <a:pPr algn="ctr" fontAlgn="auto">
              <a:spcBef>
                <a:spcPts val="0"/>
              </a:spcBef>
              <a:spcAft>
                <a:spcPts val="0"/>
              </a:spcAft>
              <a:defRPr/>
            </a:pPr>
            <a:r>
              <a:rPr lang="id-ID" sz="1687" b="1">
                <a:solidFill>
                  <a:schemeClr val="bg1"/>
                </a:solidFill>
                <a:ea typeface="+mn-ea"/>
                <a:sym typeface="Arial" panose="020B0604020202020204" pitchFamily="34" charset="0"/>
              </a:rPr>
              <a:t>Mail Server</a:t>
            </a:r>
            <a:endParaRPr lang="id-ID" sz="1687" b="1" dirty="0">
              <a:solidFill>
                <a:schemeClr val="bg1"/>
              </a:solidFill>
              <a:ea typeface="+mn-ea"/>
              <a:sym typeface="Arial" panose="020B0604020202020204" pitchFamily="34" charset="0"/>
            </a:endParaRPr>
          </a:p>
        </p:txBody>
      </p:sp>
      <p:sp>
        <p:nvSpPr>
          <p:cNvPr id="14" name="Rectangle 13"/>
          <p:cNvSpPr>
            <a:spLocks noChangeArrowheads="1"/>
          </p:cNvSpPr>
          <p:nvPr/>
        </p:nvSpPr>
        <p:spPr bwMode="auto">
          <a:xfrm>
            <a:off x="10020587" y="3904292"/>
            <a:ext cx="2389118" cy="676724"/>
          </a:xfrm>
          <a:prstGeom prst="rect">
            <a:avLst/>
          </a:prstGeom>
          <a:noFill/>
          <a:ln w="9525">
            <a:noFill/>
            <a:miter lim="800000"/>
          </a:ln>
        </p:spPr>
        <p:txBody>
          <a:bodyPr>
            <a:spAutoFit/>
          </a:bodyPr>
          <a:lstStyle/>
          <a:p>
            <a:pPr algn="ctr"/>
            <a:r>
              <a:rPr lang="id-ID" altLang="zh-CN" sz="1266">
                <a:solidFill>
                  <a:schemeClr val="bg1"/>
                </a:solidFill>
                <a:sym typeface="Arial" panose="020B0604020202020204" pitchFamily="34" charset="0"/>
              </a:rPr>
              <a:t>Suitable for all categories business and personal presentation</a:t>
            </a:r>
          </a:p>
        </p:txBody>
      </p:sp>
      <p:sp>
        <p:nvSpPr>
          <p:cNvPr id="15" name="Oval 14"/>
          <p:cNvSpPr/>
          <p:nvPr/>
        </p:nvSpPr>
        <p:spPr>
          <a:xfrm>
            <a:off x="8095229" y="468783"/>
            <a:ext cx="974399" cy="974399"/>
          </a:xfrm>
          <a:prstGeom prst="ellipse">
            <a:avLst/>
          </a:prstGeom>
          <a:solidFill>
            <a:schemeClr val="accent5">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16" name="TextBox 15"/>
          <p:cNvSpPr txBox="1"/>
          <p:nvPr/>
        </p:nvSpPr>
        <p:spPr>
          <a:xfrm>
            <a:off x="7946870" y="1486712"/>
            <a:ext cx="1271117" cy="351956"/>
          </a:xfrm>
          <a:prstGeom prst="rect">
            <a:avLst/>
          </a:prstGeom>
          <a:noFill/>
        </p:spPr>
        <p:txBody>
          <a:bodyPr wrap="none">
            <a:spAutoFit/>
          </a:bodyPr>
          <a:lstStyle/>
          <a:p>
            <a:pPr algn="ctr" fontAlgn="auto">
              <a:spcBef>
                <a:spcPts val="0"/>
              </a:spcBef>
              <a:spcAft>
                <a:spcPts val="0"/>
              </a:spcAft>
              <a:defRPr/>
            </a:pPr>
            <a:r>
              <a:rPr lang="id-ID" sz="1687" b="1" dirty="0">
                <a:solidFill>
                  <a:schemeClr val="bg1"/>
                </a:solidFill>
                <a:ea typeface="+mn-ea"/>
                <a:sym typeface="Arial" panose="020B0604020202020204" pitchFamily="34" charset="0"/>
              </a:rPr>
              <a:t>Print Design</a:t>
            </a:r>
          </a:p>
        </p:txBody>
      </p:sp>
      <p:sp>
        <p:nvSpPr>
          <p:cNvPr id="17" name="Oval 16"/>
          <p:cNvSpPr/>
          <p:nvPr/>
        </p:nvSpPr>
        <p:spPr>
          <a:xfrm>
            <a:off x="8095229" y="2616814"/>
            <a:ext cx="974399" cy="974399"/>
          </a:xfrm>
          <a:prstGeom prst="ellipse">
            <a:avLst/>
          </a:prstGeom>
          <a:solidFill>
            <a:schemeClr val="accent5">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18" name="TextBox 17"/>
          <p:cNvSpPr txBox="1"/>
          <p:nvPr/>
        </p:nvSpPr>
        <p:spPr>
          <a:xfrm>
            <a:off x="7848954" y="3661530"/>
            <a:ext cx="1495409" cy="351956"/>
          </a:xfrm>
          <a:prstGeom prst="rect">
            <a:avLst/>
          </a:prstGeom>
          <a:noFill/>
        </p:spPr>
        <p:txBody>
          <a:bodyPr wrap="none">
            <a:spAutoFit/>
          </a:bodyPr>
          <a:lstStyle/>
          <a:p>
            <a:pPr algn="ctr" fontAlgn="auto">
              <a:spcBef>
                <a:spcPts val="0"/>
              </a:spcBef>
              <a:spcAft>
                <a:spcPts val="0"/>
              </a:spcAft>
              <a:defRPr/>
            </a:pPr>
            <a:r>
              <a:rPr lang="id-ID" sz="1687" b="1" dirty="0">
                <a:solidFill>
                  <a:schemeClr val="bg1"/>
                </a:solidFill>
                <a:ea typeface="+mn-ea"/>
                <a:sym typeface="Arial" panose="020B0604020202020204" pitchFamily="34" charset="0"/>
              </a:rPr>
              <a:t>Bundle Packed</a:t>
            </a:r>
          </a:p>
        </p:txBody>
      </p:sp>
      <p:grpSp>
        <p:nvGrpSpPr>
          <p:cNvPr id="19" name="Group 18"/>
          <p:cNvGrpSpPr/>
          <p:nvPr/>
        </p:nvGrpSpPr>
        <p:grpSpPr>
          <a:xfrm>
            <a:off x="8358467" y="2909467"/>
            <a:ext cx="446772" cy="390478"/>
            <a:chOff x="8296275" y="8293096"/>
            <a:chExt cx="1385888" cy="1211261"/>
          </a:xfrm>
          <a:solidFill>
            <a:schemeClr val="bg1"/>
          </a:solidFill>
        </p:grpSpPr>
        <p:sp>
          <p:nvSpPr>
            <p:cNvPr id="20"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1"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22" name="Group 21"/>
          <p:cNvGrpSpPr/>
          <p:nvPr/>
        </p:nvGrpSpPr>
        <p:grpSpPr>
          <a:xfrm>
            <a:off x="10992015" y="800817"/>
            <a:ext cx="455984" cy="348512"/>
            <a:chOff x="5516563" y="84138"/>
            <a:chExt cx="1414463" cy="1081087"/>
          </a:xfrm>
          <a:solidFill>
            <a:schemeClr val="bg1"/>
          </a:solidFill>
        </p:grpSpPr>
        <p:sp>
          <p:nvSpPr>
            <p:cNvPr id="2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30" name="Group 29"/>
          <p:cNvGrpSpPr/>
          <p:nvPr/>
        </p:nvGrpSpPr>
        <p:grpSpPr>
          <a:xfrm>
            <a:off x="8370582" y="727479"/>
            <a:ext cx="417089" cy="445236"/>
            <a:chOff x="8342313" y="10972800"/>
            <a:chExt cx="1293813" cy="1381125"/>
          </a:xfrm>
          <a:solidFill>
            <a:schemeClr val="bg1"/>
          </a:solidFill>
        </p:grpSpPr>
        <p:sp>
          <p:nvSpPr>
            <p:cNvPr id="31"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2"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3"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sp>
        <p:nvSpPr>
          <p:cNvPr id="163857" name="Freeform 84"/>
          <p:cNvSpPr>
            <a:spLocks noEditPoints="1"/>
          </p:cNvSpPr>
          <p:nvPr/>
        </p:nvSpPr>
        <p:spPr bwMode="auto">
          <a:xfrm>
            <a:off x="11046886" y="2968401"/>
            <a:ext cx="376701" cy="246110"/>
          </a:xfrm>
          <a:custGeom>
            <a:avLst/>
            <a:gdLst>
              <a:gd name="T0" fmla="*/ 870556387 w 128"/>
              <a:gd name="T1" fmla="*/ 0 h 84"/>
              <a:gd name="T2" fmla="*/ 124365591 w 128"/>
              <a:gd name="T3" fmla="*/ 0 h 84"/>
              <a:gd name="T4" fmla="*/ 0 w 128"/>
              <a:gd name="T5" fmla="*/ 123584624 h 84"/>
              <a:gd name="T6" fmla="*/ 0 w 128"/>
              <a:gd name="T7" fmla="*/ 525228392 h 84"/>
              <a:gd name="T8" fmla="*/ 124365591 w 128"/>
              <a:gd name="T9" fmla="*/ 648812973 h 84"/>
              <a:gd name="T10" fmla="*/ 870556387 w 128"/>
              <a:gd name="T11" fmla="*/ 648812973 h 84"/>
              <a:gd name="T12" fmla="*/ 994921934 w 128"/>
              <a:gd name="T13" fmla="*/ 525228392 h 84"/>
              <a:gd name="T14" fmla="*/ 994921934 w 128"/>
              <a:gd name="T15" fmla="*/ 123584624 h 84"/>
              <a:gd name="T16" fmla="*/ 870556387 w 128"/>
              <a:gd name="T17" fmla="*/ 0 h 84"/>
              <a:gd name="T18" fmla="*/ 62181400 w 128"/>
              <a:gd name="T19" fmla="*/ 162203243 h 84"/>
              <a:gd name="T20" fmla="*/ 279820475 w 128"/>
              <a:gd name="T21" fmla="*/ 324406486 h 84"/>
              <a:gd name="T22" fmla="*/ 62181400 w 128"/>
              <a:gd name="T23" fmla="*/ 486609773 h 84"/>
              <a:gd name="T24" fmla="*/ 62181400 w 128"/>
              <a:gd name="T25" fmla="*/ 162203243 h 84"/>
              <a:gd name="T26" fmla="*/ 932737765 w 128"/>
              <a:gd name="T27" fmla="*/ 525228392 h 84"/>
              <a:gd name="T28" fmla="*/ 870556387 w 128"/>
              <a:gd name="T29" fmla="*/ 587022071 h 84"/>
              <a:gd name="T30" fmla="*/ 124365591 w 128"/>
              <a:gd name="T31" fmla="*/ 587022071 h 84"/>
              <a:gd name="T32" fmla="*/ 62181400 w 128"/>
              <a:gd name="T33" fmla="*/ 525228392 h 84"/>
              <a:gd name="T34" fmla="*/ 303140933 w 128"/>
              <a:gd name="T35" fmla="*/ 347578769 h 84"/>
              <a:gd name="T36" fmla="*/ 443049819 w 128"/>
              <a:gd name="T37" fmla="*/ 447991154 h 84"/>
              <a:gd name="T38" fmla="*/ 497462362 w 128"/>
              <a:gd name="T39" fmla="*/ 463437490 h 84"/>
              <a:gd name="T40" fmla="*/ 551869324 w 128"/>
              <a:gd name="T41" fmla="*/ 447991154 h 84"/>
              <a:gd name="T42" fmla="*/ 691780913 w 128"/>
              <a:gd name="T43" fmla="*/ 347578769 h 84"/>
              <a:gd name="T44" fmla="*/ 932737765 w 128"/>
              <a:gd name="T45" fmla="*/ 525228392 h 84"/>
              <a:gd name="T46" fmla="*/ 932737765 w 128"/>
              <a:gd name="T47" fmla="*/ 486609773 h 84"/>
              <a:gd name="T48" fmla="*/ 715098581 w 128"/>
              <a:gd name="T49" fmla="*/ 324406486 h 84"/>
              <a:gd name="T50" fmla="*/ 932737765 w 128"/>
              <a:gd name="T51" fmla="*/ 162203243 h 84"/>
              <a:gd name="T52" fmla="*/ 932737765 w 128"/>
              <a:gd name="T53" fmla="*/ 486609773 h 84"/>
              <a:gd name="T54" fmla="*/ 536326072 w 128"/>
              <a:gd name="T55" fmla="*/ 417092925 h 84"/>
              <a:gd name="T56" fmla="*/ 497462362 w 128"/>
              <a:gd name="T57" fmla="*/ 432542040 h 84"/>
              <a:gd name="T58" fmla="*/ 458595861 w 128"/>
              <a:gd name="T59" fmla="*/ 417092925 h 84"/>
              <a:gd name="T60" fmla="*/ 334230227 w 128"/>
              <a:gd name="T61" fmla="*/ 324406486 h 84"/>
              <a:gd name="T62" fmla="*/ 303140933 w 128"/>
              <a:gd name="T63" fmla="*/ 308957372 h 84"/>
              <a:gd name="T64" fmla="*/ 62181400 w 128"/>
              <a:gd name="T65" fmla="*/ 123584624 h 84"/>
              <a:gd name="T66" fmla="*/ 62181400 w 128"/>
              <a:gd name="T67" fmla="*/ 123584624 h 84"/>
              <a:gd name="T68" fmla="*/ 124365591 w 128"/>
              <a:gd name="T69" fmla="*/ 61790923 h 84"/>
              <a:gd name="T70" fmla="*/ 870556387 w 128"/>
              <a:gd name="T71" fmla="*/ 61790923 h 84"/>
              <a:gd name="T72" fmla="*/ 932737765 w 128"/>
              <a:gd name="T73" fmla="*/ 123584624 h 84"/>
              <a:gd name="T74" fmla="*/ 536326072 w 128"/>
              <a:gd name="T75" fmla="*/ 417092925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8"/>
              <a:gd name="T115" fmla="*/ 0 h 84"/>
              <a:gd name="T116" fmla="*/ 128 w 128"/>
              <a:gd name="T117" fmla="*/ 84 h 8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chemeClr val="bg1"/>
          </a:solidFill>
          <a:ln w="9525">
            <a:noFill/>
            <a:miter lim="800000"/>
          </a:ln>
        </p:spPr>
        <p:txBody>
          <a:bodyPr/>
          <a:lstStyle/>
          <a:p>
            <a:endParaRPr lang="en-US" altLang="zh-CN">
              <a:sym typeface="Arial" panose="020B0604020202020204" pitchFamily="34" charset="0"/>
            </a:endParaRPr>
          </a:p>
        </p:txBody>
      </p:sp>
      <p:sp>
        <p:nvSpPr>
          <p:cNvPr id="35" name="Rectangle 34"/>
          <p:cNvSpPr>
            <a:spLocks noChangeArrowheads="1"/>
          </p:cNvSpPr>
          <p:nvPr/>
        </p:nvSpPr>
        <p:spPr bwMode="auto">
          <a:xfrm>
            <a:off x="7536038" y="1754587"/>
            <a:ext cx="2143007" cy="676724"/>
          </a:xfrm>
          <a:prstGeom prst="rect">
            <a:avLst/>
          </a:prstGeom>
          <a:noFill/>
          <a:ln w="9525">
            <a:noFill/>
            <a:miter lim="800000"/>
          </a:ln>
        </p:spPr>
        <p:txBody>
          <a:bodyPr>
            <a:spAutoFit/>
          </a:bodyPr>
          <a:lstStyle/>
          <a:p>
            <a:pPr algn="ctr"/>
            <a:r>
              <a:rPr lang="id-ID" altLang="zh-CN" sz="1266">
                <a:solidFill>
                  <a:schemeClr val="bg1"/>
                </a:solidFill>
                <a:sym typeface="Arial" panose="020B0604020202020204" pitchFamily="34" charset="0"/>
              </a:rPr>
              <a:t>Suitable for all categories business and personal presentation</a:t>
            </a:r>
          </a:p>
        </p:txBody>
      </p:sp>
      <p:sp>
        <p:nvSpPr>
          <p:cNvPr id="36" name="Rectangle 35"/>
          <p:cNvSpPr>
            <a:spLocks noChangeArrowheads="1"/>
          </p:cNvSpPr>
          <p:nvPr/>
        </p:nvSpPr>
        <p:spPr bwMode="auto">
          <a:xfrm>
            <a:off x="7562826" y="3904292"/>
            <a:ext cx="2144681" cy="676724"/>
          </a:xfrm>
          <a:prstGeom prst="rect">
            <a:avLst/>
          </a:prstGeom>
          <a:noFill/>
          <a:ln w="9525">
            <a:noFill/>
            <a:miter lim="800000"/>
          </a:ln>
        </p:spPr>
        <p:txBody>
          <a:bodyPr>
            <a:spAutoFit/>
          </a:bodyPr>
          <a:lstStyle/>
          <a:p>
            <a:pPr algn="ctr"/>
            <a:r>
              <a:rPr lang="id-ID" altLang="zh-CN" sz="1266">
                <a:solidFill>
                  <a:schemeClr val="bg1"/>
                </a:solidFill>
                <a:sym typeface="Arial" panose="020B0604020202020204" pitchFamily="34" charset="0"/>
              </a:rPr>
              <a:t>Suitable for all categories business and personal presentation</a:t>
            </a:r>
          </a:p>
        </p:txBody>
      </p:sp>
      <p:sp>
        <p:nvSpPr>
          <p:cNvPr id="37" name="Oval 36"/>
          <p:cNvSpPr/>
          <p:nvPr/>
        </p:nvSpPr>
        <p:spPr>
          <a:xfrm>
            <a:off x="8058396" y="4766518"/>
            <a:ext cx="974399" cy="974399"/>
          </a:xfrm>
          <a:prstGeom prst="ellipse">
            <a:avLst/>
          </a:prstGeom>
          <a:solidFill>
            <a:schemeClr val="accent5">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38" name="TextBox 37"/>
          <p:cNvSpPr txBox="1"/>
          <p:nvPr/>
        </p:nvSpPr>
        <p:spPr>
          <a:xfrm>
            <a:off x="7878360" y="5784446"/>
            <a:ext cx="1334468" cy="351956"/>
          </a:xfrm>
          <a:prstGeom prst="rect">
            <a:avLst/>
          </a:prstGeom>
          <a:noFill/>
        </p:spPr>
        <p:txBody>
          <a:bodyPr wrap="none">
            <a:spAutoFit/>
          </a:bodyPr>
          <a:lstStyle/>
          <a:p>
            <a:pPr algn="ctr" fontAlgn="auto">
              <a:spcBef>
                <a:spcPts val="0"/>
              </a:spcBef>
              <a:spcAft>
                <a:spcPts val="0"/>
              </a:spcAft>
              <a:defRPr/>
            </a:pPr>
            <a:r>
              <a:rPr lang="id-ID" sz="1687" b="1" dirty="0">
                <a:solidFill>
                  <a:schemeClr val="bg1"/>
                </a:solidFill>
                <a:ea typeface="+mn-ea"/>
                <a:sym typeface="Arial" panose="020B0604020202020204" pitchFamily="34" charset="0"/>
              </a:rPr>
              <a:t>Photography</a:t>
            </a:r>
          </a:p>
        </p:txBody>
      </p:sp>
      <p:sp>
        <p:nvSpPr>
          <p:cNvPr id="39" name="Rectangle 38"/>
          <p:cNvSpPr>
            <a:spLocks noChangeArrowheads="1"/>
          </p:cNvSpPr>
          <p:nvPr/>
        </p:nvSpPr>
        <p:spPr bwMode="auto">
          <a:xfrm>
            <a:off x="7392055" y="6053996"/>
            <a:ext cx="2206628" cy="676724"/>
          </a:xfrm>
          <a:prstGeom prst="rect">
            <a:avLst/>
          </a:prstGeom>
          <a:noFill/>
          <a:ln w="9525">
            <a:noFill/>
            <a:miter lim="800000"/>
          </a:ln>
        </p:spPr>
        <p:txBody>
          <a:bodyPr>
            <a:spAutoFit/>
          </a:bodyPr>
          <a:lstStyle/>
          <a:p>
            <a:pPr algn="ctr"/>
            <a:r>
              <a:rPr lang="id-ID" altLang="zh-CN" sz="1266">
                <a:solidFill>
                  <a:schemeClr val="bg1"/>
                </a:solidFill>
                <a:sym typeface="Arial" panose="020B0604020202020204" pitchFamily="34" charset="0"/>
              </a:rPr>
              <a:t>Suitable for all categories business and personal presentation</a:t>
            </a:r>
          </a:p>
        </p:txBody>
      </p:sp>
      <p:sp>
        <p:nvSpPr>
          <p:cNvPr id="40" name="Oval 39"/>
          <p:cNvSpPr/>
          <p:nvPr/>
        </p:nvSpPr>
        <p:spPr>
          <a:xfrm>
            <a:off x="10812495" y="4766518"/>
            <a:ext cx="974399" cy="974399"/>
          </a:xfrm>
          <a:prstGeom prst="ellipse">
            <a:avLst/>
          </a:prstGeom>
          <a:solidFill>
            <a:schemeClr val="accent5">
              <a:lumMod val="5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Arial" panose="020B0604020202020204" pitchFamily="34" charset="0"/>
              <a:sym typeface="Arial" panose="020B0604020202020204" pitchFamily="34" charset="0"/>
            </a:endParaRPr>
          </a:p>
        </p:txBody>
      </p:sp>
      <p:sp>
        <p:nvSpPr>
          <p:cNvPr id="41" name="TextBox 40"/>
          <p:cNvSpPr txBox="1"/>
          <p:nvPr/>
        </p:nvSpPr>
        <p:spPr>
          <a:xfrm>
            <a:off x="10477742" y="5784446"/>
            <a:ext cx="1645579" cy="351956"/>
          </a:xfrm>
          <a:prstGeom prst="rect">
            <a:avLst/>
          </a:prstGeom>
          <a:noFill/>
        </p:spPr>
        <p:txBody>
          <a:bodyPr wrap="none">
            <a:spAutoFit/>
          </a:bodyPr>
          <a:lstStyle/>
          <a:p>
            <a:pPr algn="ctr" fontAlgn="auto">
              <a:spcBef>
                <a:spcPts val="0"/>
              </a:spcBef>
              <a:spcAft>
                <a:spcPts val="0"/>
              </a:spcAft>
              <a:defRPr/>
            </a:pPr>
            <a:r>
              <a:rPr lang="id-ID" sz="1687" b="1" dirty="0">
                <a:solidFill>
                  <a:schemeClr val="bg1"/>
                </a:solidFill>
                <a:ea typeface="+mn-ea"/>
                <a:sym typeface="Arial" panose="020B0604020202020204" pitchFamily="34" charset="0"/>
              </a:rPr>
              <a:t>Lovely Audience</a:t>
            </a:r>
          </a:p>
        </p:txBody>
      </p:sp>
      <p:sp>
        <p:nvSpPr>
          <p:cNvPr id="42" name="Rectangle 41"/>
          <p:cNvSpPr>
            <a:spLocks noChangeArrowheads="1"/>
          </p:cNvSpPr>
          <p:nvPr/>
        </p:nvSpPr>
        <p:spPr bwMode="auto">
          <a:xfrm>
            <a:off x="10265025" y="6053996"/>
            <a:ext cx="2071015" cy="676724"/>
          </a:xfrm>
          <a:prstGeom prst="rect">
            <a:avLst/>
          </a:prstGeom>
          <a:noFill/>
          <a:ln w="9525">
            <a:noFill/>
            <a:miter lim="800000"/>
          </a:ln>
        </p:spPr>
        <p:txBody>
          <a:bodyPr>
            <a:spAutoFit/>
          </a:bodyPr>
          <a:lstStyle/>
          <a:p>
            <a:pPr algn="ctr"/>
            <a:r>
              <a:rPr lang="id-ID" altLang="zh-CN" sz="1266">
                <a:solidFill>
                  <a:schemeClr val="bg1"/>
                </a:solidFill>
                <a:sym typeface="Arial" panose="020B0604020202020204" pitchFamily="34" charset="0"/>
              </a:rPr>
              <a:t>Suitable for all categories business and personal presentation</a:t>
            </a:r>
          </a:p>
        </p:txBody>
      </p:sp>
      <p:grpSp>
        <p:nvGrpSpPr>
          <p:cNvPr id="43" name="Group 42"/>
          <p:cNvGrpSpPr/>
          <p:nvPr/>
        </p:nvGrpSpPr>
        <p:grpSpPr>
          <a:xfrm>
            <a:off x="8323968" y="5050257"/>
            <a:ext cx="445237" cy="376147"/>
            <a:chOff x="13828713" y="2805113"/>
            <a:chExt cx="1381125" cy="1166812"/>
          </a:xfrm>
          <a:solidFill>
            <a:schemeClr val="bg1"/>
          </a:solidFill>
        </p:grpSpPr>
        <p:sp>
          <p:nvSpPr>
            <p:cNvPr id="44"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45"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46"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47" name="Group 46"/>
          <p:cNvGrpSpPr/>
          <p:nvPr/>
        </p:nvGrpSpPr>
        <p:grpSpPr>
          <a:xfrm>
            <a:off x="11064517" y="5059242"/>
            <a:ext cx="471849" cy="406341"/>
            <a:chOff x="2727325" y="-39687"/>
            <a:chExt cx="1463675" cy="1260475"/>
          </a:xfrm>
          <a:solidFill>
            <a:schemeClr val="bg1"/>
          </a:solidFill>
        </p:grpSpPr>
        <p:sp>
          <p:nvSpPr>
            <p:cNvPr id="48"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49"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163868" name="Group 49"/>
          <p:cNvGrpSpPr/>
          <p:nvPr/>
        </p:nvGrpSpPr>
        <p:grpSpPr bwMode="auto">
          <a:xfrm>
            <a:off x="3276811" y="3197769"/>
            <a:ext cx="2104500" cy="455894"/>
            <a:chOff x="1253483" y="1530755"/>
            <a:chExt cx="3750657" cy="767473"/>
          </a:xfrm>
        </p:grpSpPr>
        <p:sp>
          <p:nvSpPr>
            <p:cNvPr id="51" name="Rectangle 50"/>
            <p:cNvSpPr/>
            <p:nvPr/>
          </p:nvSpPr>
          <p:spPr>
            <a:xfrm>
              <a:off x="1906939" y="1530755"/>
              <a:ext cx="3097201" cy="767473"/>
            </a:xfrm>
            <a:prstGeom prst="rect">
              <a:avLst/>
            </a:prstGeom>
          </p:spPr>
          <p:txBody>
            <a:bodyPr>
              <a:spAutoFit/>
            </a:bodyPr>
            <a:lstStyle/>
            <a:p>
              <a:pPr fontAlgn="auto">
                <a:lnSpc>
                  <a:spcPct val="80000"/>
                </a:lnSpc>
                <a:spcBef>
                  <a:spcPts val="0"/>
                </a:spcBef>
                <a:spcAft>
                  <a:spcPts val="0"/>
                </a:spcAft>
                <a:defRPr/>
              </a:pPr>
              <a:r>
                <a:rPr lang="id-ID" sz="2953">
                  <a:solidFill>
                    <a:schemeClr val="bg1"/>
                  </a:solidFill>
                  <a:ea typeface="+mn-ea"/>
                  <a:sym typeface="Arial" panose="020B0604020202020204" pitchFamily="34" charset="0"/>
                </a:rPr>
                <a:t>flatnote</a:t>
              </a:r>
            </a:p>
          </p:txBody>
        </p:sp>
        <p:grpSp>
          <p:nvGrpSpPr>
            <p:cNvPr id="163870" name="Group 51"/>
            <p:cNvGrpSpPr/>
            <p:nvPr/>
          </p:nvGrpSpPr>
          <p:grpSpPr bwMode="auto">
            <a:xfrm>
              <a:off x="1253483" y="1530755"/>
              <a:ext cx="648000" cy="648000"/>
              <a:chOff x="3120790" y="3011656"/>
              <a:chExt cx="648000" cy="648000"/>
            </a:xfrm>
          </p:grpSpPr>
          <p:sp>
            <p:nvSpPr>
              <p:cNvPr id="163871" name="Freeform 102"/>
              <p:cNvSpPr>
                <a:spLocks noChangeAspect="1" noEditPoints="1"/>
              </p:cNvSpPr>
              <p:nvPr/>
            </p:nvSpPr>
            <p:spPr bwMode="auto">
              <a:xfrm>
                <a:off x="3120790" y="3011656"/>
                <a:ext cx="648000" cy="648000"/>
              </a:xfrm>
              <a:custGeom>
                <a:avLst/>
                <a:gdLst>
                  <a:gd name="T0" fmla="*/ 820124925 w 256"/>
                  <a:gd name="T1" fmla="*/ 0 h 256"/>
                  <a:gd name="T2" fmla="*/ 237066716 w 256"/>
                  <a:gd name="T3" fmla="*/ 237066716 h 256"/>
                  <a:gd name="T4" fmla="*/ 0 w 256"/>
                  <a:gd name="T5" fmla="*/ 820124925 h 256"/>
                  <a:gd name="T6" fmla="*/ 237066716 w 256"/>
                  <a:gd name="T7" fmla="*/ 1403183214 h 256"/>
                  <a:gd name="T8" fmla="*/ 820124925 w 256"/>
                  <a:gd name="T9" fmla="*/ 1640249851 h 256"/>
                  <a:gd name="T10" fmla="*/ 1403183214 w 256"/>
                  <a:gd name="T11" fmla="*/ 1403183214 h 256"/>
                  <a:gd name="T12" fmla="*/ 1640249851 w 256"/>
                  <a:gd name="T13" fmla="*/ 820124925 h 256"/>
                  <a:gd name="T14" fmla="*/ 1403183214 w 256"/>
                  <a:gd name="T15" fmla="*/ 237066716 h 256"/>
                  <a:gd name="T16" fmla="*/ 820124925 w 256"/>
                  <a:gd name="T17" fmla="*/ 0 h 256"/>
                  <a:gd name="T18" fmla="*/ 1326296215 w 256"/>
                  <a:gd name="T19" fmla="*/ 1326296215 h 256"/>
                  <a:gd name="T20" fmla="*/ 820124925 w 256"/>
                  <a:gd name="T21" fmla="*/ 1537734275 h 256"/>
                  <a:gd name="T22" fmla="*/ 313953398 w 256"/>
                  <a:gd name="T23" fmla="*/ 1326296215 h 256"/>
                  <a:gd name="T24" fmla="*/ 102515616 w 256"/>
                  <a:gd name="T25" fmla="*/ 820124925 h 256"/>
                  <a:gd name="T26" fmla="*/ 313953398 w 256"/>
                  <a:gd name="T27" fmla="*/ 313953398 h 256"/>
                  <a:gd name="T28" fmla="*/ 820124925 w 256"/>
                  <a:gd name="T29" fmla="*/ 102515616 h 256"/>
                  <a:gd name="T30" fmla="*/ 1326296215 w 256"/>
                  <a:gd name="T31" fmla="*/ 313953398 h 256"/>
                  <a:gd name="T32" fmla="*/ 1537734275 w 256"/>
                  <a:gd name="T33" fmla="*/ 820124925 h 256"/>
                  <a:gd name="T34" fmla="*/ 1326296215 w 256"/>
                  <a:gd name="T35" fmla="*/ 1326296215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bg1"/>
              </a:solidFill>
              <a:ln w="9525">
                <a:noFill/>
                <a:round/>
              </a:ln>
            </p:spPr>
            <p:txBody>
              <a:bodyPr/>
              <a:lstStyle/>
              <a:p>
                <a:endParaRPr lang="en-US" altLang="zh-CN" sz="2953">
                  <a:solidFill>
                    <a:schemeClr val="bg1"/>
                  </a:solidFill>
                  <a:sym typeface="Arial" panose="020B0604020202020204" pitchFamily="34" charset="0"/>
                </a:endParaRPr>
              </a:p>
            </p:txBody>
          </p:sp>
          <p:sp>
            <p:nvSpPr>
              <p:cNvPr id="163872" name="Freeform 127"/>
              <p:cNvSpPr>
                <a:spLocks noEditPoints="1"/>
              </p:cNvSpPr>
              <p:nvPr/>
            </p:nvSpPr>
            <p:spPr bwMode="auto">
              <a:xfrm>
                <a:off x="3282215" y="3145635"/>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sz="2953">
                  <a:solidFill>
                    <a:schemeClr val="bg1"/>
                  </a:solidFill>
                  <a:sym typeface="Arial" panose="020B0604020202020204" pitchFamily="34" charset="0"/>
                </a:endParaRPr>
              </a:p>
            </p:txBody>
          </p:sp>
        </p:grpSp>
      </p:grpSp>
      <p:sp>
        <p:nvSpPr>
          <p:cNvPr id="55" name="文本框 5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文本框 5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椭圆 5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椭圆 5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4688376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childTnLst>
                          </p:cTn>
                        </p:par>
                        <p:par>
                          <p:cTn id="70" fill="hold">
                            <p:stCondLst>
                              <p:cond delay="6000"/>
                            </p:stCondLst>
                            <p:childTnLst>
                              <p:par>
                                <p:cTn id="71" presetID="53" presetClass="entr" presetSubtype="16" fill="hold" nodeType="after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ppt_w</p:attrName>
                                        </p:attrNameLst>
                                      </p:cBhvr>
                                      <p:tavLst>
                                        <p:tav tm="0">
                                          <p:val>
                                            <p:fltVal val="0"/>
                                          </p:val>
                                        </p:tav>
                                        <p:tav tm="100000">
                                          <p:val>
                                            <p:strVal val="#ppt_w"/>
                                          </p:val>
                                        </p:tav>
                                      </p:tavLst>
                                    </p:anim>
                                    <p:anim calcmode="lin" valueType="num">
                                      <p:cBhvr>
                                        <p:cTn id="74" dur="500" fill="hold"/>
                                        <p:tgtEl>
                                          <p:spTgt spid="43"/>
                                        </p:tgtEl>
                                        <p:attrNameLst>
                                          <p:attrName>ppt_h</p:attrName>
                                        </p:attrNameLst>
                                      </p:cBhvr>
                                      <p:tavLst>
                                        <p:tav tm="0">
                                          <p:val>
                                            <p:fltVal val="0"/>
                                          </p:val>
                                        </p:tav>
                                        <p:tav tm="100000">
                                          <p:val>
                                            <p:strVal val="#ppt_h"/>
                                          </p:val>
                                        </p:tav>
                                      </p:tavLst>
                                    </p:anim>
                                    <p:animEffect transition="in" filter="fade">
                                      <p:cBhvr>
                                        <p:cTn id="75" dur="500"/>
                                        <p:tgtEl>
                                          <p:spTgt spid="43"/>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500"/>
                                        <p:tgtEl>
                                          <p:spTgt spid="3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par>
                          <p:cTn id="83" fill="hold">
                            <p:stCondLst>
                              <p:cond delay="7000"/>
                            </p:stCondLst>
                            <p:childTnLst>
                              <p:par>
                                <p:cTn id="84" presetID="10" presetClass="entr" presetSubtype="0"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p:cTn id="90" dur="500" fill="hold"/>
                                        <p:tgtEl>
                                          <p:spTgt spid="47"/>
                                        </p:tgtEl>
                                        <p:attrNameLst>
                                          <p:attrName>ppt_w</p:attrName>
                                        </p:attrNameLst>
                                      </p:cBhvr>
                                      <p:tavLst>
                                        <p:tav tm="0">
                                          <p:val>
                                            <p:fltVal val="0"/>
                                          </p:val>
                                        </p:tav>
                                        <p:tav tm="100000">
                                          <p:val>
                                            <p:strVal val="#ppt_w"/>
                                          </p:val>
                                        </p:tav>
                                      </p:tavLst>
                                    </p:anim>
                                    <p:anim calcmode="lin" valueType="num">
                                      <p:cBhvr>
                                        <p:cTn id="91" dur="500" fill="hold"/>
                                        <p:tgtEl>
                                          <p:spTgt spid="47"/>
                                        </p:tgtEl>
                                        <p:attrNameLst>
                                          <p:attrName>ppt_h</p:attrName>
                                        </p:attrNameLst>
                                      </p:cBhvr>
                                      <p:tavLst>
                                        <p:tav tm="0">
                                          <p:val>
                                            <p:fltVal val="0"/>
                                          </p:val>
                                        </p:tav>
                                        <p:tav tm="100000">
                                          <p:val>
                                            <p:strVal val="#ppt_h"/>
                                          </p:val>
                                        </p:tav>
                                      </p:tavLst>
                                    </p:anim>
                                    <p:animEffect transition="in" filter="fade">
                                      <p:cBhvr>
                                        <p:cTn id="92" dur="500"/>
                                        <p:tgtEl>
                                          <p:spTgt spid="47"/>
                                        </p:tgtEl>
                                      </p:cBhvr>
                                    </p:animEffect>
                                  </p:childTnLst>
                                </p:cTn>
                              </p:par>
                            </p:childTnLst>
                          </p:cTn>
                        </p:par>
                        <p:par>
                          <p:cTn id="93" fill="hold">
                            <p:stCondLst>
                              <p:cond delay="8000"/>
                            </p:stCondLst>
                            <p:childTnLst>
                              <p:par>
                                <p:cTn id="94" presetID="10" presetClass="entr" presetSubtype="0"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p:bldP spid="14" grpId="0"/>
      <p:bldP spid="15" grpId="0" animBg="1"/>
      <p:bldP spid="16" grpId="0"/>
      <p:bldP spid="17" grpId="0" animBg="1"/>
      <p:bldP spid="18" grpId="0"/>
      <p:bldP spid="35" grpId="0"/>
      <p:bldP spid="36" grpId="0"/>
      <p:bldP spid="37" grpId="0" animBg="1"/>
      <p:bldP spid="38" grpId="0"/>
      <p:bldP spid="39" grpId="0"/>
      <p:bldP spid="40" grpId="0" animBg="1"/>
      <p:bldP spid="41"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t="-12723" b="-583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668735" y="1744117"/>
            <a:ext cx="7030686"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感谢</a:t>
            </a:r>
            <a:r>
              <a:rPr lang="zh-CN" altLang="en-US" sz="66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聆听</a:t>
            </a:r>
            <a:endParaRPr lang="zh-CN" altLang="en-US" sz="66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668734" y="2839676"/>
            <a:ext cx="6361953"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FITNESS POWERPOINT</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668735" y="4051827"/>
            <a:ext cx="5993432"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3344093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29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34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89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RESENTATION_TITLE" val="bt1435"/>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AUTOCOLOR" val="TRUE"/>
  <p:tag name="MH_TYPE" val="CONTENTS"/>
  <p:tag name="ID" val="545823"/>
</p:tagLst>
</file>

<file path=ppt/tags/tag3.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ENTRY"/>
  <p:tag name="ID" val="545823"/>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NUMBER"/>
  <p:tag name="ID" val="545823"/>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ENTRY"/>
  <p:tag name="ID" val="545823"/>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NUMBER"/>
  <p:tag name="ID" val="545823"/>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ENTRY"/>
  <p:tag name="ID" val="545823"/>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NUMBER"/>
  <p:tag name="ID" val="545823"/>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ENTRY"/>
  <p:tag name="ID" val="545823"/>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NUMBER"/>
  <p:tag name="ID" val="545823"/>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OTHERS"/>
  <p:tag name="ID" val="545823"/>
</p:tagLst>
</file>

<file path=ppt/tags/tag12.xml><?xml version="1.0" encoding="utf-8"?>
<p:tagLst xmlns:a="http://schemas.openxmlformats.org/drawingml/2006/main" xmlns:r="http://schemas.openxmlformats.org/officeDocument/2006/relationships" xmlns:p="http://schemas.openxmlformats.org/presentationml/2006/main">
  <p:tag name="MH" val="20160830110823"/>
  <p:tag name="MH_LIBRARY" val="CONTENTS"/>
  <p:tag name="MH_TYPE" val="OTHERS"/>
  <p:tag name="ID" val="545823"/>
</p:tagLst>
</file>

<file path=ppt/tags/tag1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heme/theme1.xml><?xml version="1.0" encoding="utf-8"?>
<a:theme xmlns:a="http://schemas.openxmlformats.org/drawingml/2006/main" name="自定义设计方案">
  <a:themeElements>
    <a:clrScheme name="自定义 395">
      <a:dk1>
        <a:sysClr val="windowText" lastClr="000000"/>
      </a:dk1>
      <a:lt1>
        <a:sysClr val="window" lastClr="FFFFFF"/>
      </a:lt1>
      <a:dk2>
        <a:srgbClr val="000000"/>
      </a:dk2>
      <a:lt2>
        <a:srgbClr val="E7E6E6"/>
      </a:lt2>
      <a:accent1>
        <a:srgbClr val="C00000"/>
      </a:accent1>
      <a:accent2>
        <a:srgbClr val="000000"/>
      </a:accent2>
      <a:accent3>
        <a:srgbClr val="C00000"/>
      </a:accent3>
      <a:accent4>
        <a:srgbClr val="000000"/>
      </a:accent4>
      <a:accent5>
        <a:srgbClr val="C00000"/>
      </a:accent5>
      <a:accent6>
        <a:srgbClr val="000000"/>
      </a:accent6>
      <a:hlink>
        <a:srgbClr val="C00000"/>
      </a:hlink>
      <a:folHlink>
        <a:srgbClr val="0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2523</Words>
  <Application>Microsoft Office PowerPoint</Application>
  <PresentationFormat>自定义</PresentationFormat>
  <Paragraphs>263</Paragraphs>
  <Slides>25</Slides>
  <Notes>25</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Gill Sans</vt:lpstr>
      <vt:lpstr>Lato Light</vt:lpstr>
      <vt:lpstr>Lato Regular</vt:lpstr>
      <vt:lpstr>Open Sans</vt:lpstr>
      <vt:lpstr>Open Sans Light</vt:lpstr>
      <vt:lpstr>方正兰亭大黑_GBK</vt:lpstr>
      <vt:lpstr>方正正粗黑简体</vt:lpstr>
      <vt:lpstr>宋体</vt:lpstr>
      <vt:lpstr>微软雅黑</vt:lpstr>
      <vt:lpstr>Arial</vt:lpstr>
      <vt:lpstr>Calibri</vt:lpstr>
      <vt:lpstr>Calibri Light</vt:lpstr>
      <vt:lpstr>Impact</vt:lpstr>
      <vt:lpstr>Times New Roman</vt:lpstr>
      <vt:lpstr>Verdana</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bt1435</dc:title>
  <dc:creator/>
  <cp:lastModifiedBy/>
  <cp:revision>1</cp:revision>
  <dcterms:created xsi:type="dcterms:W3CDTF">2017-05-18T15:30:54Z</dcterms:created>
  <dcterms:modified xsi:type="dcterms:W3CDTF">2017-09-24T04:54:04Z</dcterms:modified>
</cp:coreProperties>
</file>