
<file path=[Content_Types].xml><?xml version="1.0" encoding="utf-8"?>
<Types xmlns="http://schemas.openxmlformats.org/package/2006/content-types">
  <Default Extension="jpeg" ContentType="image/jpeg"/>
  <Default Extension="png" ContentType="image/png"/>
  <Default Extension="mid" ContentType="audio/mid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8" r:id="rId3"/>
    <p:sldId id="300" r:id="rId5"/>
    <p:sldId id="267" r:id="rId6"/>
    <p:sldId id="312" r:id="rId7"/>
    <p:sldId id="324" r:id="rId8"/>
    <p:sldId id="315" r:id="rId9"/>
    <p:sldId id="311" r:id="rId10"/>
    <p:sldId id="309" r:id="rId11"/>
    <p:sldId id="310" r:id="rId12"/>
    <p:sldId id="313" r:id="rId13"/>
    <p:sldId id="329" r:id="rId14"/>
    <p:sldId id="317" r:id="rId15"/>
    <p:sldId id="264" r:id="rId16"/>
    <p:sldId id="320" r:id="rId17"/>
    <p:sldId id="322" r:id="rId18"/>
    <p:sldId id="301" r:id="rId19"/>
    <p:sldId id="330" r:id="rId20"/>
    <p:sldId id="305" r:id="rId21"/>
    <p:sldId id="306" r:id="rId22"/>
    <p:sldId id="331" r:id="rId23"/>
    <p:sldId id="307" r:id="rId24"/>
    <p:sldId id="308" r:id="rId25"/>
    <p:sldId id="318" r:id="rId26"/>
    <p:sldId id="332" r:id="rId27"/>
    <p:sldId id="303" r:id="rId2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75"/>
    <a:srgbClr val="60B2A7"/>
    <a:srgbClr val="E9B993"/>
    <a:srgbClr val="CB0057"/>
    <a:srgbClr val="CF0A77"/>
    <a:srgbClr val="271C7A"/>
    <a:srgbClr val="6F1476"/>
    <a:srgbClr val="D33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99" autoAdjust="0"/>
    <p:restoredTop sz="94660"/>
  </p:normalViewPr>
  <p:slideViewPr>
    <p:cSldViewPr snapToGrid="0">
      <p:cViewPr>
        <p:scale>
          <a:sx n="50" d="100"/>
          <a:sy n="50" d="100"/>
        </p:scale>
        <p:origin x="-1200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5C429E4-8077-489B-A32C-406233F33C2A}" type="datetimeFigureOut">
              <a:rPr lang="zh-CN" altLang="en-US"/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31E6814-74BF-4419-89FE-F99F22D0E65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亲，更多同类作品，欢迎收藏达人ppt模板素材店铺：</a:t>
            </a:r>
            <a:r>
              <a:rPr lang="en-US" altLang="zh-CN" smtClean="0"/>
              <a:t>http://chn.docer.com/works?userid=14520189</a:t>
            </a:r>
            <a:endParaRPr lang="zh-CN" altLang="en-US" smtClean="0"/>
          </a:p>
        </p:txBody>
      </p:sp>
      <p:sp>
        <p:nvSpPr>
          <p:cNvPr id="3072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E815B727-5223-446C-AC46-B81A1F9AAE6F}" type="slidenum">
              <a:rPr lang="zh-CN" altLang="en-US" sz="1200"/>
            </a:fld>
            <a:endParaRPr lang="zh-CN" altLang="en-US" sz="1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09F1A-EBE2-4A58-BE9D-409706677EB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72C93-C92B-4B3D-BF84-0CD5D6B5E33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E0844-3048-4AF2-A8AB-5F3F5885940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3181-3FFB-409D-9C37-68931C2EC95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031D5-BE0C-4CD2-A35A-F5BC121589B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E4491-5AC8-4944-A2AC-6E901455BD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36FF9-06B2-4931-93C3-863464D1490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FD26B-42CE-4C5E-8AF0-2CC5D6130D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3DEE3-19C1-413D-B1F3-1C72F05CAA79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3224-FFBF-4C83-870F-273E8FC88D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3CCC5-12E7-4311-87E4-9A5ACBD10CE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493F2-9371-4B3D-A229-0F5974E0CE9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FE5BF-38F6-4B3C-B0C4-20AF6573193E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AC38F-03C8-4399-9854-E3A5282F59B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918EF-D974-4BF9-BC73-B287167C969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3F44A-5381-46D7-9B26-EB533FDAD6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E125C-CAB4-4CC9-834A-EF91CA62334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D93D-59CE-47EA-99FF-4276614B201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C5110-2359-4BE0-BCDC-F294E38D6C6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EB8D7-184F-4BFE-83E2-A3F058C838E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2CAA-4198-450A-B435-66F38D2E78F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87E50-BB92-49C6-B59D-D92F58E530A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ADB71B1-CD10-4CC5-A73C-BF5E9C055B2C}" type="datetimeFigureOut">
              <a:rPr lang="zh-CN" altLang="en-US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47F454C-F25C-492D-BE56-39EC470E2E59}" type="slidenum">
              <a:rPr lang="zh-CN" altLang="en-US"/>
            </a:fld>
            <a:endParaRPr lang="zh-CN" altLang="en-US"/>
          </a:p>
        </p:txBody>
      </p:sp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microsoft.com/office/2007/relationships/media" Target="../media/media1.mid"/><Relationship Id="rId2" Type="http://schemas.openxmlformats.org/officeDocument/2006/relationships/audio" Target="../media/media1.mid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1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8"/>
          <p:cNvSpPr>
            <a:spLocks noChangeArrowheads="1"/>
          </p:cNvSpPr>
          <p:nvPr/>
        </p:nvSpPr>
        <p:spPr bwMode="auto">
          <a:xfrm>
            <a:off x="262890" y="1188244"/>
            <a:ext cx="12193588" cy="6858000"/>
          </a:xfrm>
          <a:prstGeom prst="rect">
            <a:avLst/>
          </a:prstGeom>
          <a:solidFill>
            <a:schemeClr val="tx1">
              <a:alpha val="784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52" name="矩形 9"/>
          <p:cNvSpPr>
            <a:spLocks noChangeArrowheads="1"/>
          </p:cNvSpPr>
          <p:nvPr/>
        </p:nvSpPr>
        <p:spPr bwMode="auto">
          <a:xfrm>
            <a:off x="2524125" y="2700338"/>
            <a:ext cx="7410450" cy="23574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0082E4"/>
              </a:solidFill>
            </a:endParaRPr>
          </a:p>
        </p:txBody>
      </p:sp>
      <p:sp>
        <p:nvSpPr>
          <p:cNvPr id="2053" name="文本框 10"/>
          <p:cNvSpPr txBox="1">
            <a:spLocks noChangeArrowheads="1"/>
          </p:cNvSpPr>
          <p:nvPr/>
        </p:nvSpPr>
        <p:spPr bwMode="auto">
          <a:xfrm>
            <a:off x="2524125" y="1024255"/>
            <a:ext cx="6570980" cy="315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9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endParaRPr lang="zh-CN" altLang="en-US" sz="199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281362" y="3756819"/>
            <a:ext cx="5627687" cy="5857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endParaRPr lang="en-US" altLang="zh-CN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9" name="TextBox 4"/>
          <p:cNvSpPr txBox="1">
            <a:spLocks noChangeArrowheads="1"/>
          </p:cNvSpPr>
          <p:nvPr/>
        </p:nvSpPr>
        <p:spPr bwMode="auto">
          <a:xfrm>
            <a:off x="3471863" y="4356100"/>
            <a:ext cx="53562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dirty="0" smtClean="0">
                <a:solidFill>
                  <a:srgbClr val="FFFFFF"/>
                </a:solidFill>
                <a:latin typeface="Lato"/>
              </a:rPr>
              <a:t>请添加您的副标题</a:t>
            </a:r>
            <a:endParaRPr lang="en-US" altLang="zh-CN" sz="1400" dirty="0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13120" y="3750727"/>
            <a:ext cx="4272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轻奢时尚商务计划</a:t>
            </a:r>
            <a:r>
              <a:rPr lang="en-US" altLang="zh-CN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3" name="Rmw000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052" grpId="0" animBg="1"/>
      <p:bldP spid="2053" grpId="0"/>
      <p:bldP spid="2054" grpId="0" animBg="1"/>
      <p:bldP spid="307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4"/>
          <p:cNvSpPr>
            <a:spLocks noChangeArrowheads="1"/>
          </p:cNvSpPr>
          <p:nvPr/>
        </p:nvSpPr>
        <p:spPr bwMode="auto">
          <a:xfrm>
            <a:off x="1382713" y="1646238"/>
            <a:ext cx="9426575" cy="3497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0082E4"/>
              </a:solidFill>
            </a:endParaRPr>
          </a:p>
        </p:txBody>
      </p:sp>
      <p:grpSp>
        <p:nvGrpSpPr>
          <p:cNvPr id="3075" name="组合 28"/>
          <p:cNvGrpSpPr/>
          <p:nvPr/>
        </p:nvGrpSpPr>
        <p:grpSpPr bwMode="auto">
          <a:xfrm>
            <a:off x="2039938" y="2378075"/>
            <a:ext cx="8112125" cy="2101850"/>
            <a:chOff x="0" y="0"/>
            <a:chExt cx="8112718" cy="2101979"/>
          </a:xfrm>
        </p:grpSpPr>
        <p:sp>
          <p:nvSpPr>
            <p:cNvPr id="3077" name="正五边形 7"/>
            <p:cNvSpPr>
              <a:spLocks noChangeArrowheads="1"/>
            </p:cNvSpPr>
            <p:nvPr/>
          </p:nvSpPr>
          <p:spPr bwMode="auto">
            <a:xfrm>
              <a:off x="299492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78" name="TextBox 4"/>
            <p:cNvSpPr txBox="1">
              <a:spLocks noChangeArrowheads="1"/>
            </p:cNvSpPr>
            <p:nvPr/>
          </p:nvSpPr>
          <p:spPr bwMode="auto">
            <a:xfrm>
              <a:off x="215900" y="368173"/>
              <a:ext cx="1724618" cy="94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400" b="1">
                  <a:solidFill>
                    <a:schemeClr val="bg1"/>
                  </a:solidFill>
                  <a:latin typeface="Lato"/>
                </a:rPr>
                <a:t>01</a:t>
              </a:r>
              <a:endParaRPr lang="en-US" altLang="zh-CN" sz="54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3079" name="TextBox 4"/>
            <p:cNvSpPr txBox="1">
              <a:spLocks noChangeArrowheads="1"/>
            </p:cNvSpPr>
            <p:nvPr/>
          </p:nvSpPr>
          <p:spPr bwMode="auto">
            <a:xfrm>
              <a:off x="0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0" name="正五边形 15"/>
            <p:cNvSpPr>
              <a:spLocks noChangeArrowheads="1"/>
            </p:cNvSpPr>
            <p:nvPr/>
          </p:nvSpPr>
          <p:spPr bwMode="auto">
            <a:xfrm>
              <a:off x="2284925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81" name="TextBox 4"/>
            <p:cNvSpPr txBox="1">
              <a:spLocks noChangeArrowheads="1"/>
            </p:cNvSpPr>
            <p:nvPr/>
          </p:nvSpPr>
          <p:spPr bwMode="auto">
            <a:xfrm>
              <a:off x="2201333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400" b="1">
                  <a:solidFill>
                    <a:schemeClr val="bg1"/>
                  </a:solidFill>
                  <a:latin typeface="Lato"/>
                </a:rPr>
                <a:t>02</a:t>
              </a:r>
              <a:endParaRPr lang="en-US" altLang="zh-CN" sz="54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3082" name="TextBox 4"/>
            <p:cNvSpPr txBox="1">
              <a:spLocks noChangeArrowheads="1"/>
            </p:cNvSpPr>
            <p:nvPr/>
          </p:nvSpPr>
          <p:spPr bwMode="auto">
            <a:xfrm>
              <a:off x="1985433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新品介绍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3" name="正五边形 20"/>
            <p:cNvSpPr>
              <a:spLocks noChangeArrowheads="1"/>
            </p:cNvSpPr>
            <p:nvPr/>
          </p:nvSpPr>
          <p:spPr bwMode="auto">
            <a:xfrm>
              <a:off x="4270358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84" name="TextBox 4"/>
            <p:cNvSpPr txBox="1">
              <a:spLocks noChangeArrowheads="1"/>
            </p:cNvSpPr>
            <p:nvPr/>
          </p:nvSpPr>
          <p:spPr bwMode="auto">
            <a:xfrm>
              <a:off x="4186766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400" b="1">
                  <a:solidFill>
                    <a:schemeClr val="bg1"/>
                  </a:solidFill>
                  <a:latin typeface="Lato"/>
                </a:rPr>
                <a:t>03</a:t>
              </a:r>
              <a:endParaRPr lang="en-US" altLang="zh-CN" sz="54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3085" name="TextBox 4"/>
            <p:cNvSpPr txBox="1">
              <a:spLocks noChangeArrowheads="1"/>
            </p:cNvSpPr>
            <p:nvPr/>
          </p:nvSpPr>
          <p:spPr bwMode="auto">
            <a:xfrm>
              <a:off x="3970866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核心优势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6" name="正五边形 25"/>
            <p:cNvSpPr>
              <a:spLocks noChangeArrowheads="1"/>
            </p:cNvSpPr>
            <p:nvPr/>
          </p:nvSpPr>
          <p:spPr bwMode="auto">
            <a:xfrm>
              <a:off x="6255792" y="0"/>
              <a:ext cx="1557433" cy="1483270"/>
            </a:xfrm>
            <a:prstGeom prst="pentagon">
              <a:avLst/>
            </a:prstGeom>
            <a:solidFill>
              <a:schemeClr val="bg1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87" name="TextBox 4"/>
            <p:cNvSpPr txBox="1">
              <a:spLocks noChangeArrowheads="1"/>
            </p:cNvSpPr>
            <p:nvPr/>
          </p:nvSpPr>
          <p:spPr bwMode="auto">
            <a:xfrm>
              <a:off x="6172200" y="368173"/>
              <a:ext cx="17246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5400" b="1">
                  <a:solidFill>
                    <a:schemeClr val="bg1"/>
                  </a:solidFill>
                  <a:latin typeface="Lato"/>
                </a:rPr>
                <a:t>04</a:t>
              </a:r>
              <a:endParaRPr lang="en-US" altLang="zh-CN" sz="54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3088" name="TextBox 4"/>
            <p:cNvSpPr txBox="1">
              <a:spLocks noChangeArrowheads="1"/>
            </p:cNvSpPr>
            <p:nvPr/>
          </p:nvSpPr>
          <p:spPr bwMode="auto">
            <a:xfrm>
              <a:off x="5956300" y="1578759"/>
              <a:ext cx="21564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5057775" y="1085850"/>
            <a:ext cx="20764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组合 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673600" y="2025650"/>
            <a:ext cx="2844800" cy="2136577"/>
            <a:chOff x="4673600" y="2025650"/>
            <a:chExt cx="2844800" cy="2136577"/>
          </a:xfrm>
        </p:grpSpPr>
        <p:sp>
          <p:nvSpPr>
            <p:cNvPr id="4099" name="TextBox 4"/>
            <p:cNvSpPr txBox="1">
              <a:spLocks noChangeArrowheads="1"/>
            </p:cNvSpPr>
            <p:nvPr/>
          </p:nvSpPr>
          <p:spPr bwMode="auto">
            <a:xfrm>
              <a:off x="5233988" y="2025650"/>
              <a:ext cx="1724025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b="1">
                  <a:solidFill>
                    <a:schemeClr val="bg1"/>
                  </a:solidFill>
                  <a:latin typeface="Lato"/>
                </a:rPr>
                <a:t>01</a:t>
              </a:r>
              <a:endParaRPr lang="en-US" altLang="zh-CN" sz="48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4100" name="TextBox 4"/>
            <p:cNvSpPr txBox="1">
              <a:spLocks noChangeArrowheads="1"/>
            </p:cNvSpPr>
            <p:nvPr/>
          </p:nvSpPr>
          <p:spPr bwMode="auto">
            <a:xfrm>
              <a:off x="4673600" y="3024188"/>
              <a:ext cx="2844800" cy="83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01" name="TextBox 4"/>
            <p:cNvSpPr txBox="1">
              <a:spLocks noChangeArrowheads="1"/>
            </p:cNvSpPr>
            <p:nvPr/>
          </p:nvSpPr>
          <p:spPr bwMode="auto">
            <a:xfrm>
              <a:off x="4673600" y="3854450"/>
              <a:ext cx="2844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Lato"/>
                </a:rPr>
                <a:t>请添加您的文字内容</a:t>
              </a:r>
              <a:endParaRPr lang="en-US" altLang="zh-CN" sz="1400" dirty="0">
                <a:solidFill>
                  <a:schemeClr val="bg1"/>
                </a:solidFill>
                <a:latin typeface="Lato"/>
              </a:endParaRPr>
            </a:p>
          </p:txBody>
        </p:sp>
        <p:cxnSp>
          <p:nvCxnSpPr>
            <p:cNvPr id="4102" name="直接连接符 12"/>
            <p:cNvCxnSpPr>
              <a:cxnSpLocks noChangeShapeType="1"/>
            </p:cNvCxnSpPr>
            <p:nvPr/>
          </p:nvCxnSpPr>
          <p:spPr bwMode="auto">
            <a:xfrm>
              <a:off x="5251450" y="2890838"/>
              <a:ext cx="1689100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8194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95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27075" y="2354263"/>
            <a:ext cx="2786062" cy="2607646"/>
            <a:chOff x="727075" y="2354263"/>
            <a:chExt cx="2786062" cy="2607646"/>
          </a:xfrm>
        </p:grpSpPr>
        <p:sp>
          <p:nvSpPr>
            <p:cNvPr id="8196" name="Oval 16"/>
            <p:cNvSpPr>
              <a:spLocks noChangeArrowheads="1"/>
            </p:cNvSpPr>
            <p:nvPr/>
          </p:nvSpPr>
          <p:spPr bwMode="auto">
            <a:xfrm>
              <a:off x="1409700" y="2541588"/>
              <a:ext cx="1168400" cy="1166812"/>
            </a:xfrm>
            <a:prstGeom prst="ellipse">
              <a:avLst/>
            </a:prstGeom>
            <a:noFill/>
            <a:ln w="6350">
              <a:solidFill>
                <a:srgbClr val="FEFEFE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97" name="Arc 20"/>
            <p:cNvSpPr/>
            <p:nvPr/>
          </p:nvSpPr>
          <p:spPr bwMode="auto">
            <a:xfrm>
              <a:off x="1222375" y="2354263"/>
              <a:ext cx="1546225" cy="1544637"/>
            </a:xfrm>
            <a:custGeom>
              <a:avLst/>
              <a:gdLst>
                <a:gd name="T0" fmla="*/ 1480531 w 1545336"/>
                <a:gd name="T1" fmla="*/ 460771 h 1545336"/>
                <a:gd name="T2" fmla="*/ 1269406 w 1545336"/>
                <a:gd name="T3" fmla="*/ 1364496 h 1545336"/>
                <a:gd name="T4" fmla="*/ 341724 w 1545336"/>
                <a:gd name="T5" fmla="*/ 1413226 h 1545336"/>
                <a:gd name="T6" fmla="*/ 36886 w 1545336"/>
                <a:gd name="T7" fmla="*/ 536605 h 1545336"/>
                <a:gd name="T8" fmla="*/ 795020 w 1545336"/>
                <a:gd name="T9" fmla="*/ 310 h 1545336"/>
                <a:gd name="T10" fmla="*/ 773113 w 1545336"/>
                <a:gd name="T11" fmla="*/ 772319 h 1545336"/>
                <a:gd name="T12" fmla="*/ 1480531 w 1545336"/>
                <a:gd name="T13" fmla="*/ 460771 h 1545336"/>
                <a:gd name="T14" fmla="*/ 1480531 w 1545336"/>
                <a:gd name="T15" fmla="*/ 460771 h 1545336"/>
                <a:gd name="T16" fmla="*/ 1269406 w 1545336"/>
                <a:gd name="T17" fmla="*/ 1364496 h 1545336"/>
                <a:gd name="T18" fmla="*/ 341724 w 1545336"/>
                <a:gd name="T19" fmla="*/ 1413226 h 1545336"/>
                <a:gd name="T20" fmla="*/ 36886 w 1545336"/>
                <a:gd name="T21" fmla="*/ 536605 h 1545336"/>
                <a:gd name="T22" fmla="*/ 795020 w 1545336"/>
                <a:gd name="T23" fmla="*/ 310 h 15453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45336" h="1545336" stroke="0">
                  <a:moveTo>
                    <a:pt x="1479680" y="460980"/>
                  </a:moveTo>
                  <a:cubicBezTo>
                    <a:pt x="1618437" y="775728"/>
                    <a:pt x="1532421" y="1144300"/>
                    <a:pt x="1268676" y="1365113"/>
                  </a:cubicBezTo>
                  <a:cubicBezTo>
                    <a:pt x="1004931" y="1585926"/>
                    <a:pt x="626977" y="1605800"/>
                    <a:pt x="341528" y="1413866"/>
                  </a:cubicBezTo>
                  <a:cubicBezTo>
                    <a:pt x="56080" y="1221931"/>
                    <a:pt x="-68117" y="864413"/>
                    <a:pt x="36865" y="536848"/>
                  </a:cubicBezTo>
                  <a:cubicBezTo>
                    <a:pt x="141847" y="209284"/>
                    <a:pt x="450725" y="-9437"/>
                    <a:pt x="794563" y="310"/>
                  </a:cubicBezTo>
                  <a:lnTo>
                    <a:pt x="772668" y="772668"/>
                  </a:lnTo>
                  <a:lnTo>
                    <a:pt x="1479680" y="460980"/>
                  </a:lnTo>
                  <a:close/>
                </a:path>
                <a:path w="1545336" h="1545336" fill="none">
                  <a:moveTo>
                    <a:pt x="1479680" y="460980"/>
                  </a:moveTo>
                  <a:cubicBezTo>
                    <a:pt x="1618437" y="775728"/>
                    <a:pt x="1532421" y="1144300"/>
                    <a:pt x="1268676" y="1365113"/>
                  </a:cubicBezTo>
                  <a:cubicBezTo>
                    <a:pt x="1004931" y="1585926"/>
                    <a:pt x="626977" y="1605800"/>
                    <a:pt x="341528" y="1413866"/>
                  </a:cubicBezTo>
                  <a:cubicBezTo>
                    <a:pt x="56080" y="1221931"/>
                    <a:pt x="-68117" y="864413"/>
                    <a:pt x="36865" y="536848"/>
                  </a:cubicBezTo>
                  <a:cubicBezTo>
                    <a:pt x="141847" y="209284"/>
                    <a:pt x="450725" y="-9437"/>
                    <a:pt x="794563" y="310"/>
                  </a:cubicBezTo>
                </a:path>
              </a:pathLst>
            </a:custGeom>
            <a:noFill/>
            <a:ln w="76200" cap="flat" cmpd="sng">
              <a:solidFill>
                <a:srgbClr val="FDFDF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198" name="TextBox 24"/>
            <p:cNvSpPr txBox="1">
              <a:spLocks noChangeArrowheads="1"/>
            </p:cNvSpPr>
            <p:nvPr/>
          </p:nvSpPr>
          <p:spPr bwMode="auto">
            <a:xfrm>
              <a:off x="1608138" y="2894013"/>
              <a:ext cx="80168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85%</a:t>
              </a:r>
              <a:endPara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08" name="TextBox 13"/>
            <p:cNvSpPr txBox="1">
              <a:spLocks noChangeArrowheads="1"/>
            </p:cNvSpPr>
            <p:nvPr/>
          </p:nvSpPr>
          <p:spPr bwMode="auto">
            <a:xfrm>
              <a:off x="727075" y="4171950"/>
              <a:ext cx="23383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09" name="TextBox 13"/>
            <p:cNvSpPr txBox="1">
              <a:spLocks noChangeArrowheads="1"/>
            </p:cNvSpPr>
            <p:nvPr/>
          </p:nvSpPr>
          <p:spPr bwMode="auto">
            <a:xfrm>
              <a:off x="1179512" y="4500564"/>
              <a:ext cx="2333625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33775" y="2351088"/>
            <a:ext cx="2803525" cy="2589549"/>
            <a:chOff x="3533775" y="2351088"/>
            <a:chExt cx="2803525" cy="2589549"/>
          </a:xfrm>
        </p:grpSpPr>
        <p:grpSp>
          <p:nvGrpSpPr>
            <p:cNvPr id="4" name="组合 3"/>
            <p:cNvGrpSpPr/>
            <p:nvPr/>
          </p:nvGrpSpPr>
          <p:grpSpPr>
            <a:xfrm>
              <a:off x="3533775" y="2351088"/>
              <a:ext cx="2338388" cy="2068512"/>
              <a:chOff x="3533775" y="2351088"/>
              <a:chExt cx="2338388" cy="2068512"/>
            </a:xfrm>
          </p:grpSpPr>
          <p:sp>
            <p:nvSpPr>
              <p:cNvPr id="8199" name="Oval 17"/>
              <p:cNvSpPr>
                <a:spLocks noChangeArrowheads="1"/>
              </p:cNvSpPr>
              <p:nvPr/>
            </p:nvSpPr>
            <p:spPr bwMode="auto">
              <a:xfrm>
                <a:off x="4132263" y="2541588"/>
                <a:ext cx="1168400" cy="1166812"/>
              </a:xfrm>
              <a:prstGeom prst="ellipse">
                <a:avLst/>
              </a:prstGeom>
              <a:noFill/>
              <a:ln w="6350">
                <a:solidFill>
                  <a:srgbClr val="FDFDF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en-US" altLang="zh-CN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00" name="Arc 21"/>
              <p:cNvSpPr/>
              <p:nvPr/>
            </p:nvSpPr>
            <p:spPr bwMode="auto">
              <a:xfrm>
                <a:off x="3941763" y="2351088"/>
                <a:ext cx="1544637" cy="1544637"/>
              </a:xfrm>
              <a:custGeom>
                <a:avLst/>
                <a:gdLst>
                  <a:gd name="T0" fmla="*/ 1032091 w 1545336"/>
                  <a:gd name="T1" fmla="*/ 44999 h 1545336"/>
                  <a:gd name="T2" fmla="*/ 1544101 w 1545336"/>
                  <a:gd name="T3" fmla="*/ 801090 h 1545336"/>
                  <a:gd name="T4" fmla="*/ 977217 w 1545336"/>
                  <a:gd name="T5" fmla="*/ 1516962 h 1545336"/>
                  <a:gd name="T6" fmla="*/ 123900 w 1545336"/>
                  <a:gd name="T7" fmla="*/ 1191878 h 1545336"/>
                  <a:gd name="T8" fmla="*/ 772319 w 1545336"/>
                  <a:gd name="T9" fmla="*/ 772319 h 1545336"/>
                  <a:gd name="T10" fmla="*/ 1032091 w 1545336"/>
                  <a:gd name="T11" fmla="*/ 44999 h 1545336"/>
                  <a:gd name="T12" fmla="*/ 1032091 w 1545336"/>
                  <a:gd name="T13" fmla="*/ 44999 h 1545336"/>
                  <a:gd name="T14" fmla="*/ 1544101 w 1545336"/>
                  <a:gd name="T15" fmla="*/ 801090 h 1545336"/>
                  <a:gd name="T16" fmla="*/ 977217 w 1545336"/>
                  <a:gd name="T17" fmla="*/ 1516962 h 1545336"/>
                  <a:gd name="T18" fmla="*/ 123900 w 1545336"/>
                  <a:gd name="T19" fmla="*/ 1191878 h 15453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45336" h="1545336" stroke="0">
                    <a:moveTo>
                      <a:pt x="1032558" y="45019"/>
                    </a:moveTo>
                    <a:cubicBezTo>
                      <a:pt x="1350043" y="158413"/>
                      <a:pt x="1557359" y="464559"/>
                      <a:pt x="1544800" y="801453"/>
                    </a:cubicBezTo>
                    <a:cubicBezTo>
                      <a:pt x="1532241" y="1138347"/>
                      <a:pt x="1302706" y="1428207"/>
                      <a:pt x="977659" y="1517648"/>
                    </a:cubicBezTo>
                    <a:cubicBezTo>
                      <a:pt x="652612" y="1607089"/>
                      <a:pt x="307099" y="1475460"/>
                      <a:pt x="123956" y="1192417"/>
                    </a:cubicBezTo>
                    <a:lnTo>
                      <a:pt x="772668" y="772668"/>
                    </a:lnTo>
                    <a:lnTo>
                      <a:pt x="1032558" y="45019"/>
                    </a:lnTo>
                    <a:close/>
                  </a:path>
                  <a:path w="1545336" h="1545336" fill="none">
                    <a:moveTo>
                      <a:pt x="1032558" y="45019"/>
                    </a:moveTo>
                    <a:cubicBezTo>
                      <a:pt x="1350043" y="158413"/>
                      <a:pt x="1557359" y="464559"/>
                      <a:pt x="1544800" y="801453"/>
                    </a:cubicBezTo>
                    <a:cubicBezTo>
                      <a:pt x="1532241" y="1138347"/>
                      <a:pt x="1302706" y="1428207"/>
                      <a:pt x="977659" y="1517648"/>
                    </a:cubicBezTo>
                    <a:cubicBezTo>
                      <a:pt x="652612" y="1607089"/>
                      <a:pt x="307099" y="1475460"/>
                      <a:pt x="123956" y="1192417"/>
                    </a:cubicBezTo>
                  </a:path>
                </a:pathLst>
              </a:custGeom>
              <a:noFill/>
              <a:ln w="76200" cap="flat" cmpd="sng">
                <a:solidFill>
                  <a:srgbClr val="FDFDF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01" name="TextBox 27"/>
              <p:cNvSpPr txBox="1">
                <a:spLocks noChangeArrowheads="1"/>
              </p:cNvSpPr>
              <p:nvPr/>
            </p:nvSpPr>
            <p:spPr bwMode="auto">
              <a:xfrm>
                <a:off x="4352925" y="2894013"/>
                <a:ext cx="801688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73%</a:t>
                </a:r>
                <a:endParaRPr lang="en-US" altLang="zh-CN" sz="2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10" name="TextBox 13"/>
              <p:cNvSpPr txBox="1">
                <a:spLocks noChangeArrowheads="1"/>
              </p:cNvSpPr>
              <p:nvPr/>
            </p:nvSpPr>
            <p:spPr bwMode="auto">
              <a:xfrm>
                <a:off x="3533775" y="4171950"/>
                <a:ext cx="2338388" cy="24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zh-CN" altLang="en-US" sz="16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单击编辑标题</a:t>
                </a:r>
                <a:endParaRPr 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211" name="TextBox 13"/>
            <p:cNvSpPr txBox="1">
              <a:spLocks noChangeArrowheads="1"/>
            </p:cNvSpPr>
            <p:nvPr/>
          </p:nvSpPr>
          <p:spPr bwMode="auto">
            <a:xfrm>
              <a:off x="4003675" y="4479292"/>
              <a:ext cx="2333625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37300" y="2351088"/>
            <a:ext cx="2820988" cy="2610821"/>
            <a:chOff x="6337300" y="2351088"/>
            <a:chExt cx="2820988" cy="2610821"/>
          </a:xfrm>
        </p:grpSpPr>
        <p:sp>
          <p:nvSpPr>
            <p:cNvPr id="8202" name="Oval 18"/>
            <p:cNvSpPr>
              <a:spLocks noChangeArrowheads="1"/>
            </p:cNvSpPr>
            <p:nvPr/>
          </p:nvSpPr>
          <p:spPr bwMode="auto">
            <a:xfrm>
              <a:off x="6854825" y="2541588"/>
              <a:ext cx="1168400" cy="1166812"/>
            </a:xfrm>
            <a:prstGeom prst="ellipse">
              <a:avLst/>
            </a:prstGeom>
            <a:noFill/>
            <a:ln w="6350">
              <a:solidFill>
                <a:srgbClr val="FDFDF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03" name="Arc 22"/>
            <p:cNvSpPr/>
            <p:nvPr/>
          </p:nvSpPr>
          <p:spPr bwMode="auto">
            <a:xfrm>
              <a:off x="6661150" y="2351088"/>
              <a:ext cx="1544638" cy="1544637"/>
            </a:xfrm>
            <a:custGeom>
              <a:avLst/>
              <a:gdLst>
                <a:gd name="T0" fmla="*/ 363631 w 1545336"/>
                <a:gd name="T1" fmla="*/ 116994 h 1545336"/>
                <a:gd name="T2" fmla="*/ 1402124 w 1545336"/>
                <a:gd name="T3" fmla="*/ 325304 h 1545336"/>
                <a:gd name="T4" fmla="*/ 1256071 w 1545336"/>
                <a:gd name="T5" fmla="*/ 1374365 h 1545336"/>
                <a:gd name="T6" fmla="*/ 200171 w 1545336"/>
                <a:gd name="T7" fmla="*/ 1291089 h 1545336"/>
                <a:gd name="T8" fmla="*/ 772319 w 1545336"/>
                <a:gd name="T9" fmla="*/ 772319 h 1545336"/>
                <a:gd name="T10" fmla="*/ 363631 w 1545336"/>
                <a:gd name="T11" fmla="*/ 116994 h 1545336"/>
                <a:gd name="T12" fmla="*/ 363631 w 1545336"/>
                <a:gd name="T13" fmla="*/ 116994 h 1545336"/>
                <a:gd name="T14" fmla="*/ 1402124 w 1545336"/>
                <a:gd name="T15" fmla="*/ 325304 h 1545336"/>
                <a:gd name="T16" fmla="*/ 1256071 w 1545336"/>
                <a:gd name="T17" fmla="*/ 1374365 h 1545336"/>
                <a:gd name="T18" fmla="*/ 200171 w 1545336"/>
                <a:gd name="T19" fmla="*/ 1291089 h 15453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5336" h="1545336" stroke="0">
                  <a:moveTo>
                    <a:pt x="363795" y="117047"/>
                  </a:moveTo>
                  <a:cubicBezTo>
                    <a:pt x="710710" y="-99304"/>
                    <a:pt x="1166118" y="-7954"/>
                    <a:pt x="1402758" y="325451"/>
                  </a:cubicBezTo>
                  <a:cubicBezTo>
                    <a:pt x="1639398" y="658856"/>
                    <a:pt x="1575350" y="1118898"/>
                    <a:pt x="1256639" y="1374987"/>
                  </a:cubicBezTo>
                  <a:cubicBezTo>
                    <a:pt x="937928" y="1631075"/>
                    <a:pt x="474887" y="1594556"/>
                    <a:pt x="200261" y="1291673"/>
                  </a:cubicBezTo>
                  <a:lnTo>
                    <a:pt x="772668" y="772668"/>
                  </a:lnTo>
                  <a:lnTo>
                    <a:pt x="363795" y="117047"/>
                  </a:lnTo>
                  <a:close/>
                </a:path>
                <a:path w="1545336" h="1545336" fill="none">
                  <a:moveTo>
                    <a:pt x="363795" y="117047"/>
                  </a:moveTo>
                  <a:cubicBezTo>
                    <a:pt x="710710" y="-99304"/>
                    <a:pt x="1166118" y="-7954"/>
                    <a:pt x="1402758" y="325451"/>
                  </a:cubicBezTo>
                  <a:cubicBezTo>
                    <a:pt x="1639398" y="658856"/>
                    <a:pt x="1575350" y="1118898"/>
                    <a:pt x="1256639" y="1374987"/>
                  </a:cubicBezTo>
                  <a:cubicBezTo>
                    <a:pt x="937928" y="1631075"/>
                    <a:pt x="474887" y="1594556"/>
                    <a:pt x="200261" y="1291673"/>
                  </a:cubicBezTo>
                </a:path>
              </a:pathLst>
            </a:custGeom>
            <a:noFill/>
            <a:ln w="76200" cap="flat" cmpd="sng">
              <a:solidFill>
                <a:srgbClr val="FDFDF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04" name="TextBox 28"/>
            <p:cNvSpPr txBox="1">
              <a:spLocks noChangeArrowheads="1"/>
            </p:cNvSpPr>
            <p:nvPr/>
          </p:nvSpPr>
          <p:spPr bwMode="auto">
            <a:xfrm>
              <a:off x="7045325" y="2895600"/>
              <a:ext cx="8016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78%</a:t>
              </a:r>
              <a:endPara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12" name="TextBox 13"/>
            <p:cNvSpPr txBox="1">
              <a:spLocks noChangeArrowheads="1"/>
            </p:cNvSpPr>
            <p:nvPr/>
          </p:nvSpPr>
          <p:spPr bwMode="auto">
            <a:xfrm>
              <a:off x="6337300" y="4171950"/>
              <a:ext cx="233680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13" name="TextBox 13"/>
            <p:cNvSpPr txBox="1">
              <a:spLocks noChangeArrowheads="1"/>
            </p:cNvSpPr>
            <p:nvPr/>
          </p:nvSpPr>
          <p:spPr bwMode="auto">
            <a:xfrm>
              <a:off x="6824663" y="4500564"/>
              <a:ext cx="2333625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34475" y="2351088"/>
            <a:ext cx="2856231" cy="2611141"/>
            <a:chOff x="9134475" y="2351088"/>
            <a:chExt cx="2856231" cy="2611141"/>
          </a:xfrm>
        </p:grpSpPr>
        <p:sp>
          <p:nvSpPr>
            <p:cNvPr id="8205" name="Oval 19"/>
            <p:cNvSpPr>
              <a:spLocks noChangeArrowheads="1"/>
            </p:cNvSpPr>
            <p:nvPr/>
          </p:nvSpPr>
          <p:spPr bwMode="auto">
            <a:xfrm>
              <a:off x="9577388" y="2541588"/>
              <a:ext cx="1168400" cy="1166812"/>
            </a:xfrm>
            <a:prstGeom prst="ellipse">
              <a:avLst/>
            </a:prstGeom>
            <a:noFill/>
            <a:ln w="6350">
              <a:solidFill>
                <a:srgbClr val="FDFDF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06" name="Arc 23"/>
            <p:cNvSpPr/>
            <p:nvPr/>
          </p:nvSpPr>
          <p:spPr bwMode="auto">
            <a:xfrm>
              <a:off x="9390063" y="2351088"/>
              <a:ext cx="1546225" cy="1544637"/>
            </a:xfrm>
            <a:custGeom>
              <a:avLst/>
              <a:gdLst>
                <a:gd name="T0" fmla="*/ 957236 w 1545336"/>
                <a:gd name="T1" fmla="*/ 22223 h 1545336"/>
                <a:gd name="T2" fmla="*/ 1545292 w 1545336"/>
                <a:gd name="T3" fmla="*/ 734402 h 1545336"/>
                <a:gd name="T4" fmla="*/ 1029988 w 1545336"/>
                <a:gd name="T5" fmla="*/ 1500760 h 1545336"/>
                <a:gd name="T6" fmla="*/ 147637 w 1545336"/>
                <a:gd name="T7" fmla="*/ 1226256 h 1545336"/>
                <a:gd name="T8" fmla="*/ 159021 w 1545336"/>
                <a:gd name="T9" fmla="*/ 303126 h 1545336"/>
                <a:gd name="T10" fmla="*/ 773113 w 1545336"/>
                <a:gd name="T11" fmla="*/ 772319 h 1545336"/>
                <a:gd name="T12" fmla="*/ 957236 w 1545336"/>
                <a:gd name="T13" fmla="*/ 22223 h 1545336"/>
                <a:gd name="T14" fmla="*/ 957236 w 1545336"/>
                <a:gd name="T15" fmla="*/ 22223 h 1545336"/>
                <a:gd name="T16" fmla="*/ 1545292 w 1545336"/>
                <a:gd name="T17" fmla="*/ 734402 h 1545336"/>
                <a:gd name="T18" fmla="*/ 1029988 w 1545336"/>
                <a:gd name="T19" fmla="*/ 1500760 h 1545336"/>
                <a:gd name="T20" fmla="*/ 147637 w 1545336"/>
                <a:gd name="T21" fmla="*/ 1226256 h 1545336"/>
                <a:gd name="T22" fmla="*/ 159021 w 1545336"/>
                <a:gd name="T23" fmla="*/ 303126 h 15453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45336" h="1545336" stroke="0">
                  <a:moveTo>
                    <a:pt x="956686" y="22233"/>
                  </a:moveTo>
                  <a:cubicBezTo>
                    <a:pt x="1288604" y="103624"/>
                    <a:pt x="1527626" y="393394"/>
                    <a:pt x="1544404" y="734734"/>
                  </a:cubicBezTo>
                  <a:cubicBezTo>
                    <a:pt x="1561182" y="1076073"/>
                    <a:pt x="1351732" y="1387888"/>
                    <a:pt x="1029396" y="1501439"/>
                  </a:cubicBezTo>
                  <a:cubicBezTo>
                    <a:pt x="707060" y="1614990"/>
                    <a:pt x="348419" y="1503301"/>
                    <a:pt x="147552" y="1226811"/>
                  </a:cubicBezTo>
                  <a:cubicBezTo>
                    <a:pt x="-53316" y="950322"/>
                    <a:pt x="-48688" y="574720"/>
                    <a:pt x="158930" y="303263"/>
                  </a:cubicBezTo>
                  <a:lnTo>
                    <a:pt x="772668" y="772668"/>
                  </a:lnTo>
                  <a:lnTo>
                    <a:pt x="956686" y="22233"/>
                  </a:lnTo>
                  <a:close/>
                </a:path>
                <a:path w="1545336" h="1545336" fill="none">
                  <a:moveTo>
                    <a:pt x="956686" y="22233"/>
                  </a:moveTo>
                  <a:cubicBezTo>
                    <a:pt x="1288604" y="103624"/>
                    <a:pt x="1527626" y="393394"/>
                    <a:pt x="1544404" y="734734"/>
                  </a:cubicBezTo>
                  <a:cubicBezTo>
                    <a:pt x="1561182" y="1076073"/>
                    <a:pt x="1351732" y="1387888"/>
                    <a:pt x="1029396" y="1501439"/>
                  </a:cubicBezTo>
                  <a:cubicBezTo>
                    <a:pt x="707060" y="1614990"/>
                    <a:pt x="348419" y="1503301"/>
                    <a:pt x="147552" y="1226811"/>
                  </a:cubicBezTo>
                  <a:cubicBezTo>
                    <a:pt x="-53316" y="950322"/>
                    <a:pt x="-48688" y="574720"/>
                    <a:pt x="158930" y="303263"/>
                  </a:cubicBezTo>
                </a:path>
              </a:pathLst>
            </a:custGeom>
            <a:noFill/>
            <a:ln w="76200" cap="flat" cmpd="sng">
              <a:solidFill>
                <a:srgbClr val="FDFDF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07" name="TextBox 29"/>
            <p:cNvSpPr txBox="1">
              <a:spLocks noChangeArrowheads="1"/>
            </p:cNvSpPr>
            <p:nvPr/>
          </p:nvSpPr>
          <p:spPr bwMode="auto">
            <a:xfrm>
              <a:off x="9772650" y="2894013"/>
              <a:ext cx="80168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altLang="zh-CN" sz="2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14" name="TextBox 13"/>
            <p:cNvSpPr txBox="1">
              <a:spLocks noChangeArrowheads="1"/>
            </p:cNvSpPr>
            <p:nvPr/>
          </p:nvSpPr>
          <p:spPr bwMode="auto">
            <a:xfrm>
              <a:off x="9134475" y="4171950"/>
              <a:ext cx="23383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15" name="TextBox 13"/>
            <p:cNvSpPr txBox="1">
              <a:spLocks noChangeArrowheads="1"/>
            </p:cNvSpPr>
            <p:nvPr/>
          </p:nvSpPr>
          <p:spPr bwMode="auto">
            <a:xfrm>
              <a:off x="9657081" y="4500884"/>
              <a:ext cx="2333625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9218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19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19263" y="1814513"/>
            <a:ext cx="8653462" cy="4655520"/>
            <a:chOff x="1719263" y="1814513"/>
            <a:chExt cx="8653462" cy="4655520"/>
          </a:xfrm>
        </p:grpSpPr>
        <p:sp>
          <p:nvSpPr>
            <p:cNvPr id="9220" name="Pentagon 3"/>
            <p:cNvSpPr>
              <a:spLocks noChangeArrowheads="1"/>
            </p:cNvSpPr>
            <p:nvPr/>
          </p:nvSpPr>
          <p:spPr bwMode="auto">
            <a:xfrm rot="5400000">
              <a:off x="1448594" y="3467894"/>
              <a:ext cx="2062163" cy="1317625"/>
            </a:xfrm>
            <a:prstGeom prst="homePlate">
              <a:avLst>
                <a:gd name="adj" fmla="val 36388"/>
              </a:avLst>
            </a:prstGeom>
            <a:solidFill>
              <a:srgbClr val="FCFCFC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9221" name="Straight Connector 5"/>
            <p:cNvCxnSpPr>
              <a:cxnSpLocks noChangeShapeType="1"/>
            </p:cNvCxnSpPr>
            <p:nvPr/>
          </p:nvCxnSpPr>
          <p:spPr bwMode="auto">
            <a:xfrm>
              <a:off x="1719263" y="3095625"/>
              <a:ext cx="152082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2" name="Freeform 116"/>
            <p:cNvSpPr>
              <a:spLocks noEditPoints="1"/>
            </p:cNvSpPr>
            <p:nvPr/>
          </p:nvSpPr>
          <p:spPr bwMode="auto">
            <a:xfrm>
              <a:off x="2198688" y="3627438"/>
              <a:ext cx="561975" cy="454025"/>
            </a:xfrm>
            <a:custGeom>
              <a:avLst/>
              <a:gdLst>
                <a:gd name="T0" fmla="*/ 542257 w 57"/>
                <a:gd name="T1" fmla="*/ 266493 h 46"/>
                <a:gd name="T2" fmla="*/ 532397 w 57"/>
                <a:gd name="T3" fmla="*/ 266493 h 46"/>
                <a:gd name="T4" fmla="*/ 532397 w 57"/>
                <a:gd name="T5" fmla="*/ 266493 h 46"/>
                <a:gd name="T6" fmla="*/ 522538 w 57"/>
                <a:gd name="T7" fmla="*/ 266493 h 46"/>
                <a:gd name="T8" fmla="*/ 276058 w 57"/>
                <a:gd name="T9" fmla="*/ 59221 h 46"/>
                <a:gd name="T10" fmla="*/ 39437 w 57"/>
                <a:gd name="T11" fmla="*/ 266493 h 46"/>
                <a:gd name="T12" fmla="*/ 29578 w 57"/>
                <a:gd name="T13" fmla="*/ 266493 h 46"/>
                <a:gd name="T14" fmla="*/ 19718 w 57"/>
                <a:gd name="T15" fmla="*/ 266493 h 46"/>
                <a:gd name="T16" fmla="*/ 0 w 57"/>
                <a:gd name="T17" fmla="*/ 236883 h 46"/>
                <a:gd name="T18" fmla="*/ 0 w 57"/>
                <a:gd name="T19" fmla="*/ 227013 h 46"/>
                <a:gd name="T20" fmla="*/ 256339 w 57"/>
                <a:gd name="T21" fmla="*/ 9870 h 46"/>
                <a:gd name="T22" fmla="*/ 305636 w 57"/>
                <a:gd name="T23" fmla="*/ 9870 h 46"/>
                <a:gd name="T24" fmla="*/ 394368 w 57"/>
                <a:gd name="T25" fmla="*/ 78961 h 46"/>
                <a:gd name="T26" fmla="*/ 394368 w 57"/>
                <a:gd name="T27" fmla="*/ 9870 h 46"/>
                <a:gd name="T28" fmla="*/ 404228 w 57"/>
                <a:gd name="T29" fmla="*/ 0 h 46"/>
                <a:gd name="T30" fmla="*/ 473242 w 57"/>
                <a:gd name="T31" fmla="*/ 0 h 46"/>
                <a:gd name="T32" fmla="*/ 483101 w 57"/>
                <a:gd name="T33" fmla="*/ 9870 h 46"/>
                <a:gd name="T34" fmla="*/ 483101 w 57"/>
                <a:gd name="T35" fmla="*/ 157922 h 46"/>
                <a:gd name="T36" fmla="*/ 561975 w 57"/>
                <a:gd name="T37" fmla="*/ 227013 h 46"/>
                <a:gd name="T38" fmla="*/ 561975 w 57"/>
                <a:gd name="T39" fmla="*/ 236883 h 46"/>
                <a:gd name="T40" fmla="*/ 542257 w 57"/>
                <a:gd name="T41" fmla="*/ 266493 h 46"/>
                <a:gd name="T42" fmla="*/ 483101 w 57"/>
                <a:gd name="T43" fmla="*/ 434285 h 46"/>
                <a:gd name="T44" fmla="*/ 463383 w 57"/>
                <a:gd name="T45" fmla="*/ 454025 h 46"/>
                <a:gd name="T46" fmla="*/ 325354 w 57"/>
                <a:gd name="T47" fmla="*/ 454025 h 46"/>
                <a:gd name="T48" fmla="*/ 325354 w 57"/>
                <a:gd name="T49" fmla="*/ 315843 h 46"/>
                <a:gd name="T50" fmla="*/ 236621 w 57"/>
                <a:gd name="T51" fmla="*/ 315843 h 46"/>
                <a:gd name="T52" fmla="*/ 236621 w 57"/>
                <a:gd name="T53" fmla="*/ 454025 h 46"/>
                <a:gd name="T54" fmla="*/ 98592 w 57"/>
                <a:gd name="T55" fmla="*/ 454025 h 46"/>
                <a:gd name="T56" fmla="*/ 78874 w 57"/>
                <a:gd name="T57" fmla="*/ 434285 h 46"/>
                <a:gd name="T58" fmla="*/ 78874 w 57"/>
                <a:gd name="T59" fmla="*/ 266493 h 46"/>
                <a:gd name="T60" fmla="*/ 78874 w 57"/>
                <a:gd name="T61" fmla="*/ 256623 h 46"/>
                <a:gd name="T62" fmla="*/ 276058 w 57"/>
                <a:gd name="T63" fmla="*/ 88831 h 46"/>
                <a:gd name="T64" fmla="*/ 483101 w 57"/>
                <a:gd name="T65" fmla="*/ 256623 h 46"/>
                <a:gd name="T66" fmla="*/ 483101 w 57"/>
                <a:gd name="T67" fmla="*/ 266493 h 46"/>
                <a:gd name="T68" fmla="*/ 483101 w 57"/>
                <a:gd name="T69" fmla="*/ 434285 h 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223" name="Pentagon 11"/>
            <p:cNvSpPr>
              <a:spLocks noChangeArrowheads="1"/>
            </p:cNvSpPr>
            <p:nvPr/>
          </p:nvSpPr>
          <p:spPr bwMode="auto">
            <a:xfrm rot="5400000">
              <a:off x="3826669" y="3467894"/>
              <a:ext cx="2062163" cy="1317625"/>
            </a:xfrm>
            <a:prstGeom prst="homePlate">
              <a:avLst>
                <a:gd name="adj" fmla="val 36388"/>
              </a:avLst>
            </a:prstGeom>
            <a:solidFill>
              <a:srgbClr val="FCFCFC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9224" name="Straight Connector 12"/>
            <p:cNvCxnSpPr>
              <a:cxnSpLocks noChangeShapeType="1"/>
            </p:cNvCxnSpPr>
            <p:nvPr/>
          </p:nvCxnSpPr>
          <p:spPr bwMode="auto">
            <a:xfrm>
              <a:off x="4097338" y="3095625"/>
              <a:ext cx="152082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Pentagon 17"/>
            <p:cNvSpPr>
              <a:spLocks noChangeArrowheads="1"/>
            </p:cNvSpPr>
            <p:nvPr/>
          </p:nvSpPr>
          <p:spPr bwMode="auto">
            <a:xfrm rot="5400000">
              <a:off x="6203156" y="3467894"/>
              <a:ext cx="2062163" cy="1317625"/>
            </a:xfrm>
            <a:prstGeom prst="homePlate">
              <a:avLst>
                <a:gd name="adj" fmla="val 36388"/>
              </a:avLst>
            </a:prstGeom>
            <a:solidFill>
              <a:srgbClr val="FCFCFC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9226" name="Straight Connector 18"/>
            <p:cNvCxnSpPr>
              <a:cxnSpLocks noChangeShapeType="1"/>
            </p:cNvCxnSpPr>
            <p:nvPr/>
          </p:nvCxnSpPr>
          <p:spPr bwMode="auto">
            <a:xfrm>
              <a:off x="6473825" y="3095625"/>
              <a:ext cx="152082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7" name="Pentagon 23"/>
            <p:cNvSpPr>
              <a:spLocks noChangeArrowheads="1"/>
            </p:cNvSpPr>
            <p:nvPr/>
          </p:nvSpPr>
          <p:spPr bwMode="auto">
            <a:xfrm rot="5400000">
              <a:off x="8581231" y="3467894"/>
              <a:ext cx="2062163" cy="1317625"/>
            </a:xfrm>
            <a:prstGeom prst="homePlate">
              <a:avLst>
                <a:gd name="adj" fmla="val 36388"/>
              </a:avLst>
            </a:prstGeom>
            <a:solidFill>
              <a:srgbClr val="FCFCFC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9228" name="Straight Connector 24"/>
            <p:cNvCxnSpPr>
              <a:cxnSpLocks noChangeShapeType="1"/>
            </p:cNvCxnSpPr>
            <p:nvPr/>
          </p:nvCxnSpPr>
          <p:spPr bwMode="auto">
            <a:xfrm>
              <a:off x="8851900" y="3095625"/>
              <a:ext cx="152082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9" name="Freeform 101"/>
            <p:cNvSpPr>
              <a:spLocks noChangeAspect="1" noEditPoints="1"/>
            </p:cNvSpPr>
            <p:nvPr/>
          </p:nvSpPr>
          <p:spPr bwMode="auto">
            <a:xfrm>
              <a:off x="4629150" y="3621088"/>
              <a:ext cx="520700" cy="481012"/>
            </a:xfrm>
            <a:custGeom>
              <a:avLst/>
              <a:gdLst>
                <a:gd name="T0" fmla="*/ 298637 w 68"/>
                <a:gd name="T1" fmla="*/ 274864 h 63"/>
                <a:gd name="T2" fmla="*/ 313951 w 68"/>
                <a:gd name="T3" fmla="*/ 335945 h 63"/>
                <a:gd name="T4" fmla="*/ 268007 w 68"/>
                <a:gd name="T5" fmla="*/ 381756 h 63"/>
                <a:gd name="T6" fmla="*/ 206749 w 68"/>
                <a:gd name="T7" fmla="*/ 404661 h 63"/>
                <a:gd name="T8" fmla="*/ 137832 w 68"/>
                <a:gd name="T9" fmla="*/ 404661 h 63"/>
                <a:gd name="T10" fmla="*/ 84231 w 68"/>
                <a:gd name="T11" fmla="*/ 381756 h 63"/>
                <a:gd name="T12" fmla="*/ 30629 w 68"/>
                <a:gd name="T13" fmla="*/ 335945 h 63"/>
                <a:gd name="T14" fmla="*/ 45944 w 68"/>
                <a:gd name="T15" fmla="*/ 274864 h 63"/>
                <a:gd name="T16" fmla="*/ 0 w 68"/>
                <a:gd name="T17" fmla="*/ 213783 h 63"/>
                <a:gd name="T18" fmla="*/ 53601 w 68"/>
                <a:gd name="T19" fmla="*/ 175608 h 63"/>
                <a:gd name="T20" fmla="*/ 30629 w 68"/>
                <a:gd name="T21" fmla="*/ 137432 h 63"/>
                <a:gd name="T22" fmla="*/ 114860 w 68"/>
                <a:gd name="T23" fmla="*/ 122162 h 63"/>
                <a:gd name="T24" fmla="*/ 145490 w 68"/>
                <a:gd name="T25" fmla="*/ 61081 h 63"/>
                <a:gd name="T26" fmla="*/ 214406 w 68"/>
                <a:gd name="T27" fmla="*/ 114527 h 63"/>
                <a:gd name="T28" fmla="*/ 268007 w 68"/>
                <a:gd name="T29" fmla="*/ 91621 h 63"/>
                <a:gd name="T30" fmla="*/ 313951 w 68"/>
                <a:gd name="T31" fmla="*/ 145067 h 63"/>
                <a:gd name="T32" fmla="*/ 344581 w 68"/>
                <a:gd name="T33" fmla="*/ 206148 h 63"/>
                <a:gd name="T34" fmla="*/ 176119 w 68"/>
                <a:gd name="T35" fmla="*/ 167972 h 63"/>
                <a:gd name="T36" fmla="*/ 245035 w 68"/>
                <a:gd name="T37" fmla="*/ 236688 h 63"/>
                <a:gd name="T38" fmla="*/ 482413 w 68"/>
                <a:gd name="T39" fmla="*/ 122162 h 63"/>
                <a:gd name="T40" fmla="*/ 490071 w 68"/>
                <a:gd name="T41" fmla="*/ 183243 h 63"/>
                <a:gd name="T42" fmla="*/ 421154 w 68"/>
                <a:gd name="T43" fmla="*/ 167972 h 63"/>
                <a:gd name="T44" fmla="*/ 352238 w 68"/>
                <a:gd name="T45" fmla="*/ 183243 h 63"/>
                <a:gd name="T46" fmla="*/ 352238 w 68"/>
                <a:gd name="T47" fmla="*/ 122162 h 63"/>
                <a:gd name="T48" fmla="*/ 352238 w 68"/>
                <a:gd name="T49" fmla="*/ 68716 h 63"/>
                <a:gd name="T50" fmla="*/ 352238 w 68"/>
                <a:gd name="T51" fmla="*/ 15270 h 63"/>
                <a:gd name="T52" fmla="*/ 421154 w 68"/>
                <a:gd name="T53" fmla="*/ 30540 h 63"/>
                <a:gd name="T54" fmla="*/ 451784 w 68"/>
                <a:gd name="T55" fmla="*/ 0 h 63"/>
                <a:gd name="T56" fmla="*/ 474756 w 68"/>
                <a:gd name="T57" fmla="*/ 53446 h 63"/>
                <a:gd name="T58" fmla="*/ 520700 w 68"/>
                <a:gd name="T59" fmla="*/ 114527 h 63"/>
                <a:gd name="T60" fmla="*/ 474756 w 68"/>
                <a:gd name="T61" fmla="*/ 419931 h 63"/>
                <a:gd name="T62" fmla="*/ 451784 w 68"/>
                <a:gd name="T63" fmla="*/ 481012 h 63"/>
                <a:gd name="T64" fmla="*/ 413497 w 68"/>
                <a:gd name="T65" fmla="*/ 450472 h 63"/>
                <a:gd name="T66" fmla="*/ 344581 w 68"/>
                <a:gd name="T67" fmla="*/ 458107 h 63"/>
                <a:gd name="T68" fmla="*/ 313951 w 68"/>
                <a:gd name="T69" fmla="*/ 397026 h 63"/>
                <a:gd name="T70" fmla="*/ 359896 w 68"/>
                <a:gd name="T71" fmla="*/ 335945 h 63"/>
                <a:gd name="T72" fmla="*/ 382868 w 68"/>
                <a:gd name="T73" fmla="*/ 274864 h 63"/>
                <a:gd name="T74" fmla="*/ 428812 w 68"/>
                <a:gd name="T75" fmla="*/ 305404 h 63"/>
                <a:gd name="T76" fmla="*/ 490071 w 68"/>
                <a:gd name="T77" fmla="*/ 297769 h 63"/>
                <a:gd name="T78" fmla="*/ 482413 w 68"/>
                <a:gd name="T79" fmla="*/ 351215 h 63"/>
                <a:gd name="T80" fmla="*/ 421154 w 68"/>
                <a:gd name="T81" fmla="*/ 61081 h 63"/>
                <a:gd name="T82" fmla="*/ 451784 w 68"/>
                <a:gd name="T83" fmla="*/ 99256 h 63"/>
                <a:gd name="T84" fmla="*/ 382868 w 68"/>
                <a:gd name="T85" fmla="*/ 374120 h 63"/>
                <a:gd name="T86" fmla="*/ 421154 w 68"/>
                <a:gd name="T87" fmla="*/ 343580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230" name="Freeform 157"/>
            <p:cNvSpPr>
              <a:spLocks noChangeAspect="1" noEditPoints="1"/>
            </p:cNvSpPr>
            <p:nvPr/>
          </p:nvSpPr>
          <p:spPr bwMode="auto">
            <a:xfrm>
              <a:off x="7031038" y="3629025"/>
              <a:ext cx="406400" cy="450850"/>
            </a:xfrm>
            <a:custGeom>
              <a:avLst/>
              <a:gdLst>
                <a:gd name="T0" fmla="*/ 333829 w 56"/>
                <a:gd name="T1" fmla="*/ 450850 h 62"/>
                <a:gd name="T2" fmla="*/ 72571 w 56"/>
                <a:gd name="T3" fmla="*/ 450850 h 62"/>
                <a:gd name="T4" fmla="*/ 0 w 56"/>
                <a:gd name="T5" fmla="*/ 378132 h 62"/>
                <a:gd name="T6" fmla="*/ 101600 w 56"/>
                <a:gd name="T7" fmla="*/ 210881 h 62"/>
                <a:gd name="T8" fmla="*/ 203200 w 56"/>
                <a:gd name="T9" fmla="*/ 247240 h 62"/>
                <a:gd name="T10" fmla="*/ 304800 w 56"/>
                <a:gd name="T11" fmla="*/ 210881 h 62"/>
                <a:gd name="T12" fmla="*/ 406400 w 56"/>
                <a:gd name="T13" fmla="*/ 378132 h 62"/>
                <a:gd name="T14" fmla="*/ 333829 w 56"/>
                <a:gd name="T15" fmla="*/ 450850 h 62"/>
                <a:gd name="T16" fmla="*/ 203200 w 56"/>
                <a:gd name="T17" fmla="*/ 225425 h 62"/>
                <a:gd name="T18" fmla="*/ 94343 w 56"/>
                <a:gd name="T19" fmla="*/ 116348 h 62"/>
                <a:gd name="T20" fmla="*/ 203200 w 56"/>
                <a:gd name="T21" fmla="*/ 0 h 62"/>
                <a:gd name="T22" fmla="*/ 312057 w 56"/>
                <a:gd name="T23" fmla="*/ 116348 h 62"/>
                <a:gd name="T24" fmla="*/ 203200 w 56"/>
                <a:gd name="T25" fmla="*/ 225425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9231" name="Freeform 172"/>
            <p:cNvSpPr>
              <a:spLocks noChangeAspect="1" noEditPoints="1"/>
            </p:cNvSpPr>
            <p:nvPr/>
          </p:nvSpPr>
          <p:spPr bwMode="auto">
            <a:xfrm>
              <a:off x="9332913" y="3640138"/>
              <a:ext cx="558800" cy="406400"/>
            </a:xfrm>
            <a:custGeom>
              <a:avLst/>
              <a:gdLst>
                <a:gd name="T0" fmla="*/ 451633 w 73"/>
                <a:gd name="T1" fmla="*/ 406400 h 53"/>
                <a:gd name="T2" fmla="*/ 130132 w 73"/>
                <a:gd name="T3" fmla="*/ 406400 h 53"/>
                <a:gd name="T4" fmla="*/ 0 w 73"/>
                <a:gd name="T5" fmla="*/ 276045 h 53"/>
                <a:gd name="T6" fmla="*/ 76548 w 73"/>
                <a:gd name="T7" fmla="*/ 161026 h 53"/>
                <a:gd name="T8" fmla="*/ 76548 w 73"/>
                <a:gd name="T9" fmla="*/ 145691 h 53"/>
                <a:gd name="T10" fmla="*/ 229644 w 73"/>
                <a:gd name="T11" fmla="*/ 0 h 53"/>
                <a:gd name="T12" fmla="*/ 367430 w 73"/>
                <a:gd name="T13" fmla="*/ 92015 h 53"/>
                <a:gd name="T14" fmla="*/ 413359 w 73"/>
                <a:gd name="T15" fmla="*/ 69011 h 53"/>
                <a:gd name="T16" fmla="*/ 489907 w 73"/>
                <a:gd name="T17" fmla="*/ 145691 h 53"/>
                <a:gd name="T18" fmla="*/ 474597 w 73"/>
                <a:gd name="T19" fmla="*/ 184030 h 53"/>
                <a:gd name="T20" fmla="*/ 558800 w 73"/>
                <a:gd name="T21" fmla="*/ 291381 h 53"/>
                <a:gd name="T22" fmla="*/ 451633 w 73"/>
                <a:gd name="T23" fmla="*/ 406400 h 53"/>
                <a:gd name="T24" fmla="*/ 375085 w 73"/>
                <a:gd name="T25" fmla="*/ 207034 h 53"/>
                <a:gd name="T26" fmla="*/ 267918 w 73"/>
                <a:gd name="T27" fmla="*/ 99683 h 53"/>
                <a:gd name="T28" fmla="*/ 260263 w 73"/>
                <a:gd name="T29" fmla="*/ 99683 h 53"/>
                <a:gd name="T30" fmla="*/ 260263 w 73"/>
                <a:gd name="T31" fmla="*/ 99683 h 53"/>
                <a:gd name="T32" fmla="*/ 153096 w 73"/>
                <a:gd name="T33" fmla="*/ 207034 h 53"/>
                <a:gd name="T34" fmla="*/ 153096 w 73"/>
                <a:gd name="T35" fmla="*/ 207034 h 53"/>
                <a:gd name="T36" fmla="*/ 160751 w 73"/>
                <a:gd name="T37" fmla="*/ 222370 h 53"/>
                <a:gd name="T38" fmla="*/ 229644 w 73"/>
                <a:gd name="T39" fmla="*/ 222370 h 53"/>
                <a:gd name="T40" fmla="*/ 229644 w 73"/>
                <a:gd name="T41" fmla="*/ 322053 h 53"/>
                <a:gd name="T42" fmla="*/ 237299 w 73"/>
                <a:gd name="T43" fmla="*/ 329721 h 53"/>
                <a:gd name="T44" fmla="*/ 290882 w 73"/>
                <a:gd name="T45" fmla="*/ 329721 h 53"/>
                <a:gd name="T46" fmla="*/ 298537 w 73"/>
                <a:gd name="T47" fmla="*/ 322053 h 53"/>
                <a:gd name="T48" fmla="*/ 298537 w 73"/>
                <a:gd name="T49" fmla="*/ 222370 h 53"/>
                <a:gd name="T50" fmla="*/ 367430 w 73"/>
                <a:gd name="T51" fmla="*/ 222370 h 53"/>
                <a:gd name="T52" fmla="*/ 375085 w 73"/>
                <a:gd name="T53" fmla="*/ 207034 h 53"/>
                <a:gd name="T54" fmla="*/ 375085 w 73"/>
                <a:gd name="T55" fmla="*/ 207034 h 5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cxnSp>
          <p:nvCxnSpPr>
            <p:cNvPr id="9232" name="Straight Connector 39"/>
            <p:cNvCxnSpPr>
              <a:cxnSpLocks noChangeShapeType="1"/>
            </p:cNvCxnSpPr>
            <p:nvPr/>
          </p:nvCxnSpPr>
          <p:spPr bwMode="auto">
            <a:xfrm>
              <a:off x="4860925" y="5197475"/>
              <a:ext cx="0" cy="338138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3" name="Straight Connector 40"/>
            <p:cNvCxnSpPr>
              <a:cxnSpLocks noChangeShapeType="1"/>
            </p:cNvCxnSpPr>
            <p:nvPr/>
          </p:nvCxnSpPr>
          <p:spPr bwMode="auto">
            <a:xfrm>
              <a:off x="7234238" y="5197475"/>
              <a:ext cx="0" cy="338138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4" name="Straight Connector 42"/>
            <p:cNvCxnSpPr>
              <a:cxnSpLocks noChangeShapeType="1"/>
            </p:cNvCxnSpPr>
            <p:nvPr/>
          </p:nvCxnSpPr>
          <p:spPr bwMode="auto">
            <a:xfrm>
              <a:off x="4854575" y="5535613"/>
              <a:ext cx="2384425" cy="0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5" name="Straight Connector 46"/>
            <p:cNvCxnSpPr>
              <a:cxnSpLocks noChangeShapeType="1"/>
            </p:cNvCxnSpPr>
            <p:nvPr/>
          </p:nvCxnSpPr>
          <p:spPr bwMode="auto">
            <a:xfrm flipV="1">
              <a:off x="2489200" y="2671763"/>
              <a:ext cx="0" cy="33813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6" name="Straight Connector 47"/>
            <p:cNvCxnSpPr>
              <a:cxnSpLocks noChangeShapeType="1"/>
            </p:cNvCxnSpPr>
            <p:nvPr/>
          </p:nvCxnSpPr>
          <p:spPr bwMode="auto">
            <a:xfrm flipV="1">
              <a:off x="4862513" y="2671763"/>
              <a:ext cx="0" cy="33813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7" name="Straight Connector 48"/>
            <p:cNvCxnSpPr>
              <a:cxnSpLocks noChangeShapeType="1"/>
            </p:cNvCxnSpPr>
            <p:nvPr/>
          </p:nvCxnSpPr>
          <p:spPr bwMode="auto">
            <a:xfrm flipV="1">
              <a:off x="2482850" y="2671763"/>
              <a:ext cx="2384425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8" name="Straight Connector 50"/>
            <p:cNvCxnSpPr>
              <a:cxnSpLocks noChangeShapeType="1"/>
            </p:cNvCxnSpPr>
            <p:nvPr/>
          </p:nvCxnSpPr>
          <p:spPr bwMode="auto">
            <a:xfrm flipV="1">
              <a:off x="7239000" y="2671763"/>
              <a:ext cx="0" cy="33813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39" name="Straight Connector 51"/>
            <p:cNvCxnSpPr>
              <a:cxnSpLocks noChangeShapeType="1"/>
            </p:cNvCxnSpPr>
            <p:nvPr/>
          </p:nvCxnSpPr>
          <p:spPr bwMode="auto">
            <a:xfrm flipV="1">
              <a:off x="9613900" y="2671763"/>
              <a:ext cx="0" cy="338137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40" name="Straight Connector 52"/>
            <p:cNvCxnSpPr>
              <a:cxnSpLocks noChangeShapeType="1"/>
            </p:cNvCxnSpPr>
            <p:nvPr/>
          </p:nvCxnSpPr>
          <p:spPr bwMode="auto">
            <a:xfrm flipV="1">
              <a:off x="7232650" y="2671763"/>
              <a:ext cx="2386013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41" name="TextBox 13"/>
            <p:cNvSpPr txBox="1">
              <a:spLocks noChangeArrowheads="1"/>
            </p:cNvSpPr>
            <p:nvPr/>
          </p:nvSpPr>
          <p:spPr bwMode="auto">
            <a:xfrm>
              <a:off x="2466975" y="1814513"/>
              <a:ext cx="23368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2" name="TextBox 13"/>
            <p:cNvSpPr txBox="1">
              <a:spLocks noChangeArrowheads="1"/>
            </p:cNvSpPr>
            <p:nvPr/>
          </p:nvSpPr>
          <p:spPr bwMode="auto">
            <a:xfrm>
              <a:off x="2641600" y="2109788"/>
              <a:ext cx="19875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3" name="TextBox 13"/>
            <p:cNvSpPr txBox="1">
              <a:spLocks noChangeArrowheads="1"/>
            </p:cNvSpPr>
            <p:nvPr/>
          </p:nvSpPr>
          <p:spPr bwMode="auto">
            <a:xfrm>
              <a:off x="7232650" y="1814513"/>
              <a:ext cx="2338388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4" name="TextBox 13"/>
            <p:cNvSpPr txBox="1">
              <a:spLocks noChangeArrowheads="1"/>
            </p:cNvSpPr>
            <p:nvPr/>
          </p:nvSpPr>
          <p:spPr bwMode="auto">
            <a:xfrm>
              <a:off x="7408863" y="2109788"/>
              <a:ext cx="1987550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5" name="TextBox 13"/>
            <p:cNvSpPr txBox="1">
              <a:spLocks noChangeArrowheads="1"/>
            </p:cNvSpPr>
            <p:nvPr/>
          </p:nvSpPr>
          <p:spPr bwMode="auto">
            <a:xfrm>
              <a:off x="4895850" y="5711825"/>
              <a:ext cx="233680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6" name="TextBox 13"/>
            <p:cNvSpPr txBox="1">
              <a:spLocks noChangeArrowheads="1"/>
            </p:cNvSpPr>
            <p:nvPr/>
          </p:nvSpPr>
          <p:spPr bwMode="auto">
            <a:xfrm>
              <a:off x="5070475" y="6008688"/>
              <a:ext cx="1987550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7" name="TextBox 13"/>
            <p:cNvSpPr txBox="1">
              <a:spLocks noChangeArrowheads="1"/>
            </p:cNvSpPr>
            <p:nvPr/>
          </p:nvSpPr>
          <p:spPr bwMode="auto">
            <a:xfrm>
              <a:off x="2143125" y="4373563"/>
              <a:ext cx="690563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8" name="TextBox 13"/>
            <p:cNvSpPr txBox="1">
              <a:spLocks noChangeArrowheads="1"/>
            </p:cNvSpPr>
            <p:nvPr/>
          </p:nvSpPr>
          <p:spPr bwMode="auto">
            <a:xfrm>
              <a:off x="4508500" y="4373563"/>
              <a:ext cx="690563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49" name="TextBox 13"/>
            <p:cNvSpPr txBox="1">
              <a:spLocks noChangeArrowheads="1"/>
            </p:cNvSpPr>
            <p:nvPr/>
          </p:nvSpPr>
          <p:spPr bwMode="auto">
            <a:xfrm>
              <a:off x="6881813" y="4373563"/>
              <a:ext cx="690562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50" name="TextBox 13"/>
            <p:cNvSpPr txBox="1">
              <a:spLocks noChangeArrowheads="1"/>
            </p:cNvSpPr>
            <p:nvPr/>
          </p:nvSpPr>
          <p:spPr bwMode="auto">
            <a:xfrm>
              <a:off x="9247188" y="4373563"/>
              <a:ext cx="690562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3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16363" y="2049463"/>
            <a:ext cx="4078287" cy="3486150"/>
            <a:chOff x="3916363" y="2049463"/>
            <a:chExt cx="4078287" cy="3486150"/>
          </a:xfrm>
        </p:grpSpPr>
        <p:sp>
          <p:nvSpPr>
            <p:cNvPr id="10244" name="Oval 8"/>
            <p:cNvSpPr>
              <a:spLocks noChangeArrowheads="1"/>
            </p:cNvSpPr>
            <p:nvPr/>
          </p:nvSpPr>
          <p:spPr bwMode="auto">
            <a:xfrm>
              <a:off x="3916363" y="2049463"/>
              <a:ext cx="2438400" cy="24384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45" name="Oval 288"/>
            <p:cNvSpPr>
              <a:spLocks noChangeArrowheads="1"/>
            </p:cNvSpPr>
            <p:nvPr/>
          </p:nvSpPr>
          <p:spPr bwMode="auto">
            <a:xfrm>
              <a:off x="5557838" y="2049463"/>
              <a:ext cx="2436812" cy="24384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46" name="Oval 289"/>
            <p:cNvSpPr>
              <a:spLocks noChangeArrowheads="1"/>
            </p:cNvSpPr>
            <p:nvPr/>
          </p:nvSpPr>
          <p:spPr bwMode="auto">
            <a:xfrm>
              <a:off x="4711700" y="3097213"/>
              <a:ext cx="2438400" cy="24384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0247" name="Picture 3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7213" y="2584450"/>
              <a:ext cx="512762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2463" y="3322638"/>
              <a:ext cx="430212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8650" y="4770438"/>
              <a:ext cx="477838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0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2150" y="2598738"/>
              <a:ext cx="485775" cy="48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51" name="TextBox 13"/>
          <p:cNvSpPr txBox="1">
            <a:spLocks noChangeArrowheads="1"/>
          </p:cNvSpPr>
          <p:nvPr/>
        </p:nvSpPr>
        <p:spPr bwMode="auto">
          <a:xfrm>
            <a:off x="9336088" y="2082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2" name="TextBox 13"/>
          <p:cNvSpPr txBox="1">
            <a:spLocks noChangeArrowheads="1"/>
          </p:cNvSpPr>
          <p:nvPr/>
        </p:nvSpPr>
        <p:spPr bwMode="auto">
          <a:xfrm>
            <a:off x="9294812" y="2371994"/>
            <a:ext cx="1989138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3" name="TextBox 13"/>
          <p:cNvSpPr txBox="1">
            <a:spLocks noChangeArrowheads="1"/>
          </p:cNvSpPr>
          <p:nvPr/>
        </p:nvSpPr>
        <p:spPr bwMode="auto">
          <a:xfrm>
            <a:off x="1271588" y="2082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4" name="TextBox 13"/>
          <p:cNvSpPr txBox="1">
            <a:spLocks noChangeArrowheads="1"/>
          </p:cNvSpPr>
          <p:nvPr/>
        </p:nvSpPr>
        <p:spPr bwMode="auto">
          <a:xfrm>
            <a:off x="1276350" y="2405063"/>
            <a:ext cx="20542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5" name="TextBox 13"/>
          <p:cNvSpPr txBox="1">
            <a:spLocks noChangeArrowheads="1"/>
          </p:cNvSpPr>
          <p:nvPr/>
        </p:nvSpPr>
        <p:spPr bwMode="auto">
          <a:xfrm>
            <a:off x="9336088" y="35131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6" name="TextBox 13"/>
          <p:cNvSpPr txBox="1">
            <a:spLocks noChangeArrowheads="1"/>
          </p:cNvSpPr>
          <p:nvPr/>
        </p:nvSpPr>
        <p:spPr bwMode="auto">
          <a:xfrm>
            <a:off x="9294812" y="3835400"/>
            <a:ext cx="1989138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7" name="TextBox 13"/>
          <p:cNvSpPr txBox="1">
            <a:spLocks noChangeArrowheads="1"/>
          </p:cNvSpPr>
          <p:nvPr/>
        </p:nvSpPr>
        <p:spPr bwMode="auto">
          <a:xfrm>
            <a:off x="1271588" y="35131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8" name="TextBox 13"/>
          <p:cNvSpPr txBox="1">
            <a:spLocks noChangeArrowheads="1"/>
          </p:cNvSpPr>
          <p:nvPr/>
        </p:nvSpPr>
        <p:spPr bwMode="auto">
          <a:xfrm>
            <a:off x="1276350" y="3835400"/>
            <a:ext cx="20542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59" name="TextBox 13"/>
          <p:cNvSpPr txBox="1">
            <a:spLocks noChangeArrowheads="1"/>
          </p:cNvSpPr>
          <p:nvPr/>
        </p:nvSpPr>
        <p:spPr bwMode="auto">
          <a:xfrm>
            <a:off x="9336088" y="48133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0" name="TextBox 13"/>
          <p:cNvSpPr txBox="1">
            <a:spLocks noChangeArrowheads="1"/>
          </p:cNvSpPr>
          <p:nvPr/>
        </p:nvSpPr>
        <p:spPr bwMode="auto">
          <a:xfrm>
            <a:off x="9336088" y="5135563"/>
            <a:ext cx="1989138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1" name="TextBox 13"/>
          <p:cNvSpPr txBox="1">
            <a:spLocks noChangeArrowheads="1"/>
          </p:cNvSpPr>
          <p:nvPr/>
        </p:nvSpPr>
        <p:spPr bwMode="auto">
          <a:xfrm>
            <a:off x="1271588" y="48133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62" name="TextBox 13"/>
          <p:cNvSpPr txBox="1">
            <a:spLocks noChangeArrowheads="1"/>
          </p:cNvSpPr>
          <p:nvPr/>
        </p:nvSpPr>
        <p:spPr bwMode="auto">
          <a:xfrm>
            <a:off x="1276350" y="5135563"/>
            <a:ext cx="20542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/>
      <p:bldP spid="10252" grpId="0"/>
      <p:bldP spid="10253" grpId="0"/>
      <p:bldP spid="10254" grpId="0"/>
      <p:bldP spid="10255" grpId="0"/>
      <p:bldP spid="10256" grpId="0"/>
      <p:bldP spid="10257" grpId="0"/>
      <p:bldP spid="10258" grpId="0"/>
      <p:bldP spid="10259" grpId="0"/>
      <p:bldP spid="10260" grpId="0"/>
      <p:bldP spid="10261" grpId="0"/>
      <p:bldP spid="102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1266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67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11268" name="Straight Connector 8"/>
          <p:cNvCxnSpPr>
            <a:cxnSpLocks noChangeShapeType="1"/>
            <a:stCxn id="11272" idx="4"/>
            <a:endCxn id="11278" idx="0"/>
          </p:cNvCxnSpPr>
          <p:nvPr/>
        </p:nvCxnSpPr>
        <p:spPr bwMode="auto">
          <a:xfrm>
            <a:off x="4719638" y="2193925"/>
            <a:ext cx="0" cy="1028700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9" name="Oval 4"/>
          <p:cNvSpPr>
            <a:spLocks noChangeArrowheads="1"/>
          </p:cNvSpPr>
          <p:nvPr/>
        </p:nvSpPr>
        <p:spPr bwMode="auto">
          <a:xfrm>
            <a:off x="1484313" y="2717800"/>
            <a:ext cx="1684337" cy="1685925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TextBox 25"/>
          <p:cNvSpPr txBox="1">
            <a:spLocks noChangeArrowheads="1"/>
          </p:cNvSpPr>
          <p:nvPr/>
        </p:nvSpPr>
        <p:spPr bwMode="auto">
          <a:xfrm>
            <a:off x="1787525" y="4441825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271" name="Group 27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3200400"/>
            <a:ext cx="750888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Oval 9"/>
          <p:cNvSpPr>
            <a:spLocks noChangeArrowheads="1"/>
          </p:cNvSpPr>
          <p:nvPr/>
        </p:nvSpPr>
        <p:spPr bwMode="auto">
          <a:xfrm>
            <a:off x="4424363" y="1603375"/>
            <a:ext cx="592137" cy="5905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3" name="Straight Connector 22"/>
          <p:cNvCxnSpPr>
            <a:cxnSpLocks noChangeShapeType="1"/>
          </p:cNvCxnSpPr>
          <p:nvPr/>
        </p:nvCxnSpPr>
        <p:spPr bwMode="auto">
          <a:xfrm>
            <a:off x="6718300" y="1957388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4" name="Freeform 35"/>
          <p:cNvSpPr>
            <a:spLocks noEditPoints="1"/>
          </p:cNvSpPr>
          <p:nvPr/>
        </p:nvSpPr>
        <p:spPr bwMode="auto">
          <a:xfrm>
            <a:off x="4598988" y="1762125"/>
            <a:ext cx="242887" cy="274638"/>
          </a:xfrm>
          <a:custGeom>
            <a:avLst/>
            <a:gdLst>
              <a:gd name="T0" fmla="*/ 227707 w 320"/>
              <a:gd name="T1" fmla="*/ 0 h 360"/>
              <a:gd name="T2" fmla="*/ 194310 w 320"/>
              <a:gd name="T3" fmla="*/ 0 h 360"/>
              <a:gd name="T4" fmla="*/ 182165 w 320"/>
              <a:gd name="T5" fmla="*/ 15258 h 360"/>
              <a:gd name="T6" fmla="*/ 182165 w 320"/>
              <a:gd name="T7" fmla="*/ 274638 h 360"/>
              <a:gd name="T8" fmla="*/ 242887 w 320"/>
              <a:gd name="T9" fmla="*/ 274638 h 360"/>
              <a:gd name="T10" fmla="*/ 242887 w 320"/>
              <a:gd name="T11" fmla="*/ 15258 h 360"/>
              <a:gd name="T12" fmla="*/ 227707 w 320"/>
              <a:gd name="T13" fmla="*/ 0 h 360"/>
              <a:gd name="T14" fmla="*/ 136624 w 320"/>
              <a:gd name="T15" fmla="*/ 91546 h 360"/>
              <a:gd name="T16" fmla="*/ 103227 w 320"/>
              <a:gd name="T17" fmla="*/ 91546 h 360"/>
              <a:gd name="T18" fmla="*/ 91083 w 320"/>
              <a:gd name="T19" fmla="*/ 106804 h 360"/>
              <a:gd name="T20" fmla="*/ 91083 w 320"/>
              <a:gd name="T21" fmla="*/ 274638 h 360"/>
              <a:gd name="T22" fmla="*/ 151804 w 320"/>
              <a:gd name="T23" fmla="*/ 274638 h 360"/>
              <a:gd name="T24" fmla="*/ 151804 w 320"/>
              <a:gd name="T25" fmla="*/ 106804 h 360"/>
              <a:gd name="T26" fmla="*/ 136624 w 320"/>
              <a:gd name="T27" fmla="*/ 91546 h 360"/>
              <a:gd name="T28" fmla="*/ 45541 w 320"/>
              <a:gd name="T29" fmla="*/ 183092 h 360"/>
              <a:gd name="T30" fmla="*/ 12144 w 320"/>
              <a:gd name="T31" fmla="*/ 183092 h 360"/>
              <a:gd name="T32" fmla="*/ 0 w 320"/>
              <a:gd name="T33" fmla="*/ 198350 h 360"/>
              <a:gd name="T34" fmla="*/ 0 w 320"/>
              <a:gd name="T35" fmla="*/ 274638 h 360"/>
              <a:gd name="T36" fmla="*/ 60722 w 320"/>
              <a:gd name="T37" fmla="*/ 274638 h 360"/>
              <a:gd name="T38" fmla="*/ 60722 w 320"/>
              <a:gd name="T39" fmla="*/ 198350 h 360"/>
              <a:gd name="T40" fmla="*/ 45541 w 320"/>
              <a:gd name="T41" fmla="*/ 183092 h 3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1275" name="Oval 10"/>
          <p:cNvSpPr>
            <a:spLocks noChangeArrowheads="1"/>
          </p:cNvSpPr>
          <p:nvPr/>
        </p:nvSpPr>
        <p:spPr bwMode="auto">
          <a:xfrm>
            <a:off x="4424363" y="4949825"/>
            <a:ext cx="592137" cy="5905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6" name="Straight Connector 24"/>
          <p:cNvCxnSpPr>
            <a:cxnSpLocks noChangeShapeType="1"/>
          </p:cNvCxnSpPr>
          <p:nvPr/>
        </p:nvCxnSpPr>
        <p:spPr bwMode="auto">
          <a:xfrm>
            <a:off x="6718300" y="5253038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7" name="Group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5095875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Oval 11"/>
          <p:cNvSpPr>
            <a:spLocks noChangeArrowheads="1"/>
          </p:cNvSpPr>
          <p:nvPr/>
        </p:nvSpPr>
        <p:spPr bwMode="auto">
          <a:xfrm>
            <a:off x="4424363" y="3222625"/>
            <a:ext cx="592137" cy="592138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9" name="Straight Connector 23"/>
          <p:cNvCxnSpPr>
            <a:cxnSpLocks noChangeShapeType="1"/>
          </p:cNvCxnSpPr>
          <p:nvPr/>
        </p:nvCxnSpPr>
        <p:spPr bwMode="auto">
          <a:xfrm>
            <a:off x="6718300" y="3605213"/>
            <a:ext cx="912813" cy="3175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80" name="AutoShape 130"/>
          <p:cNvSpPr/>
          <p:nvPr/>
        </p:nvSpPr>
        <p:spPr bwMode="auto">
          <a:xfrm>
            <a:off x="4581525" y="3370263"/>
            <a:ext cx="296863" cy="296862"/>
          </a:xfrm>
          <a:custGeom>
            <a:avLst/>
            <a:gdLst>
              <a:gd name="T0" fmla="*/ 18557 w 21373"/>
              <a:gd name="T1" fmla="*/ 278294 h 21600"/>
              <a:gd name="T2" fmla="*/ 98200 w 21373"/>
              <a:gd name="T3" fmla="*/ 246698 h 21600"/>
              <a:gd name="T4" fmla="*/ 121243 w 21373"/>
              <a:gd name="T5" fmla="*/ 241709 h 21600"/>
              <a:gd name="T6" fmla="*/ 148425 w 21373"/>
              <a:gd name="T7" fmla="*/ 250477 h 21600"/>
              <a:gd name="T8" fmla="*/ 175620 w 21373"/>
              <a:gd name="T9" fmla="*/ 241709 h 21600"/>
              <a:gd name="T10" fmla="*/ 198663 w 21373"/>
              <a:gd name="T11" fmla="*/ 246698 h 21600"/>
              <a:gd name="T12" fmla="*/ 278306 w 21373"/>
              <a:gd name="T13" fmla="*/ 278294 h 21600"/>
              <a:gd name="T14" fmla="*/ 18557 w 21373"/>
              <a:gd name="T15" fmla="*/ 278294 h 21600"/>
              <a:gd name="T16" fmla="*/ 188024 w 21373"/>
              <a:gd name="T17" fmla="*/ 217053 h 21600"/>
              <a:gd name="T18" fmla="*/ 184968 w 21373"/>
              <a:gd name="T19" fmla="*/ 220901 h 21600"/>
              <a:gd name="T20" fmla="*/ 111895 w 21373"/>
              <a:gd name="T21" fmla="*/ 220901 h 21600"/>
              <a:gd name="T22" fmla="*/ 108839 w 21373"/>
              <a:gd name="T23" fmla="*/ 217053 h 21600"/>
              <a:gd name="T24" fmla="*/ 75712 w 21373"/>
              <a:gd name="T25" fmla="*/ 99710 h 21600"/>
              <a:gd name="T26" fmla="*/ 148425 w 21373"/>
              <a:gd name="T27" fmla="*/ 18554 h 21600"/>
              <a:gd name="T28" fmla="*/ 221151 w 21373"/>
              <a:gd name="T29" fmla="*/ 99710 h 21600"/>
              <a:gd name="T30" fmla="*/ 188024 w 21373"/>
              <a:gd name="T31" fmla="*/ 217053 h 21600"/>
              <a:gd name="T32" fmla="*/ 288599 w 21373"/>
              <a:gd name="T33" fmla="*/ 262860 h 21600"/>
              <a:gd name="T34" fmla="*/ 202580 w 21373"/>
              <a:gd name="T35" fmla="*/ 228556 h 21600"/>
              <a:gd name="T36" fmla="*/ 237929 w 21373"/>
              <a:gd name="T37" fmla="*/ 152760 h 21600"/>
              <a:gd name="T38" fmla="*/ 214331 w 21373"/>
              <a:gd name="T39" fmla="*/ 31597 h 21600"/>
              <a:gd name="T40" fmla="*/ 148425 w 21373"/>
              <a:gd name="T41" fmla="*/ 0 h 21600"/>
              <a:gd name="T42" fmla="*/ 82532 w 21373"/>
              <a:gd name="T43" fmla="*/ 31597 h 21600"/>
              <a:gd name="T44" fmla="*/ 58934 w 21373"/>
              <a:gd name="T45" fmla="*/ 152760 h 21600"/>
              <a:gd name="T46" fmla="*/ 94283 w 21373"/>
              <a:gd name="T47" fmla="*/ 228556 h 21600"/>
              <a:gd name="T48" fmla="*/ 8264 w 21373"/>
              <a:gd name="T49" fmla="*/ 262860 h 21600"/>
              <a:gd name="T50" fmla="*/ 792 w 21373"/>
              <a:gd name="T51" fmla="*/ 283668 h 21600"/>
              <a:gd name="T52" fmla="*/ 18557 w 21373"/>
              <a:gd name="T53" fmla="*/ 296848 h 21600"/>
              <a:gd name="T54" fmla="*/ 278306 w 21373"/>
              <a:gd name="T55" fmla="*/ 296848 h 21600"/>
              <a:gd name="T56" fmla="*/ 296071 w 21373"/>
              <a:gd name="T57" fmla="*/ 283668 h 21600"/>
              <a:gd name="T58" fmla="*/ 288599 w 21373"/>
              <a:gd name="T59" fmla="*/ 262860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50701" tIns="50701" rIns="50701" bIns="50701" anchor="ctr"/>
          <a:lstStyle/>
          <a:p>
            <a:endParaRPr lang="zh-CN" altLang="en-US"/>
          </a:p>
        </p:txBody>
      </p:sp>
      <p:sp>
        <p:nvSpPr>
          <p:cNvPr id="11281" name="TextBox 25"/>
          <p:cNvSpPr txBox="1">
            <a:spLocks noChangeArrowheads="1"/>
          </p:cNvSpPr>
          <p:nvPr/>
        </p:nvSpPr>
        <p:spPr bwMode="auto">
          <a:xfrm>
            <a:off x="5456238" y="176212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TextBox 25"/>
          <p:cNvSpPr txBox="1">
            <a:spLocks noChangeArrowheads="1"/>
          </p:cNvSpPr>
          <p:nvPr/>
        </p:nvSpPr>
        <p:spPr bwMode="auto">
          <a:xfrm>
            <a:off x="5456238" y="340677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25"/>
          <p:cNvSpPr txBox="1">
            <a:spLocks noChangeArrowheads="1"/>
          </p:cNvSpPr>
          <p:nvPr/>
        </p:nvSpPr>
        <p:spPr bwMode="auto">
          <a:xfrm>
            <a:off x="5456238" y="5051425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0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>
            <a:spLocks noChangeArrowheads="1"/>
          </p:cNvSpPr>
          <p:nvPr/>
        </p:nvSpPr>
        <p:spPr bwMode="auto">
          <a:xfrm>
            <a:off x="8034338" y="17145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>
            <a:spLocks noChangeArrowheads="1"/>
          </p:cNvSpPr>
          <p:nvPr/>
        </p:nvSpPr>
        <p:spPr bwMode="auto">
          <a:xfrm>
            <a:off x="8034338" y="2036763"/>
            <a:ext cx="200977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8034338" y="3419475"/>
            <a:ext cx="14954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8034338" y="3741738"/>
            <a:ext cx="200977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>
            <a:spLocks noChangeArrowheads="1"/>
          </p:cNvSpPr>
          <p:nvPr/>
        </p:nvSpPr>
        <p:spPr bwMode="auto">
          <a:xfrm>
            <a:off x="8034338" y="5016500"/>
            <a:ext cx="1495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>
            <a:spLocks noChangeArrowheads="1"/>
          </p:cNvSpPr>
          <p:nvPr/>
        </p:nvSpPr>
        <p:spPr bwMode="auto">
          <a:xfrm>
            <a:off x="8034338" y="5337175"/>
            <a:ext cx="200977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90" name="Straight Connector 8"/>
          <p:cNvCxnSpPr>
            <a:cxnSpLocks noChangeShapeType="1"/>
            <a:stCxn id="11278" idx="4"/>
            <a:endCxn id="11275" idx="0"/>
          </p:cNvCxnSpPr>
          <p:nvPr/>
        </p:nvCxnSpPr>
        <p:spPr bwMode="auto">
          <a:xfrm>
            <a:off x="4719638" y="3814763"/>
            <a:ext cx="0" cy="1135062"/>
          </a:xfrm>
          <a:prstGeom prst="line">
            <a:avLst/>
          </a:prstGeom>
          <a:noFill/>
          <a:ln w="6350">
            <a:solidFill>
              <a:srgbClr val="FDFDFD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  <p:bldP spid="11270" grpId="0"/>
      <p:bldP spid="11272" grpId="0" animBg="1"/>
      <p:bldP spid="11274" grpId="0" animBg="1"/>
      <p:bldP spid="11275" grpId="0" animBg="1"/>
      <p:bldP spid="11278" grpId="0" animBg="1"/>
      <p:bldP spid="11280" grpId="0" animBg="1"/>
      <p:bldP spid="11281" grpId="0"/>
      <p:bldP spid="11282" grpId="0"/>
      <p:bldP spid="11283" grpId="0"/>
      <p:bldP spid="11284" grpId="0"/>
      <p:bldP spid="11285" grpId="0"/>
      <p:bldP spid="11286" grpId="0"/>
      <p:bldP spid="11287" grpId="0"/>
      <p:bldP spid="11288" grpId="0"/>
      <p:bldP spid="112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2290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91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椭圆 32"/>
          <p:cNvSpPr>
            <a:spLocks noChangeArrowheads="1"/>
          </p:cNvSpPr>
          <p:nvPr/>
        </p:nvSpPr>
        <p:spPr bwMode="auto">
          <a:xfrm>
            <a:off x="1654175" y="2312988"/>
            <a:ext cx="2011363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3" name="Oval 14"/>
          <p:cNvSpPr>
            <a:spLocks noChangeArrowheads="1"/>
          </p:cNvSpPr>
          <p:nvPr/>
        </p:nvSpPr>
        <p:spPr bwMode="auto">
          <a:xfrm>
            <a:off x="2946400" y="2206625"/>
            <a:ext cx="620713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4" name="Freeform 8"/>
          <p:cNvSpPr>
            <a:spLocks noEditPoints="1"/>
          </p:cNvSpPr>
          <p:nvPr/>
        </p:nvSpPr>
        <p:spPr bwMode="auto">
          <a:xfrm>
            <a:off x="3124200" y="2373313"/>
            <a:ext cx="265113" cy="287337"/>
          </a:xfrm>
          <a:custGeom>
            <a:avLst/>
            <a:gdLst>
              <a:gd name="T0" fmla="*/ 12870 w 206"/>
              <a:gd name="T1" fmla="*/ 0 h 224"/>
              <a:gd name="T2" fmla="*/ 0 w 206"/>
              <a:gd name="T3" fmla="*/ 0 h 224"/>
              <a:gd name="T4" fmla="*/ 0 w 206"/>
              <a:gd name="T5" fmla="*/ 287337 h 224"/>
              <a:gd name="T6" fmla="*/ 252243 w 206"/>
              <a:gd name="T7" fmla="*/ 287337 h 224"/>
              <a:gd name="T8" fmla="*/ 252243 w 206"/>
              <a:gd name="T9" fmla="*/ 274509 h 224"/>
              <a:gd name="T10" fmla="*/ 12870 w 206"/>
              <a:gd name="T11" fmla="*/ 274509 h 224"/>
              <a:gd name="T12" fmla="*/ 12870 w 206"/>
              <a:gd name="T13" fmla="*/ 0 h 224"/>
              <a:gd name="T14" fmla="*/ 37322 w 206"/>
              <a:gd name="T15" fmla="*/ 248854 h 224"/>
              <a:gd name="T16" fmla="*/ 100383 w 206"/>
              <a:gd name="T17" fmla="*/ 248854 h 224"/>
              <a:gd name="T18" fmla="*/ 100383 w 206"/>
              <a:gd name="T19" fmla="*/ 115448 h 224"/>
              <a:gd name="T20" fmla="*/ 37322 w 206"/>
              <a:gd name="T21" fmla="*/ 178303 h 224"/>
              <a:gd name="T22" fmla="*/ 37322 w 206"/>
              <a:gd name="T23" fmla="*/ 248854 h 224"/>
              <a:gd name="T24" fmla="*/ 113252 w 206"/>
              <a:gd name="T25" fmla="*/ 248854 h 224"/>
              <a:gd name="T26" fmla="*/ 176313 w 206"/>
              <a:gd name="T27" fmla="*/ 248854 h 224"/>
              <a:gd name="T28" fmla="*/ 176313 w 206"/>
              <a:gd name="T29" fmla="*/ 128275 h 224"/>
              <a:gd name="T30" fmla="*/ 151861 w 206"/>
              <a:gd name="T31" fmla="*/ 152648 h 224"/>
              <a:gd name="T32" fmla="*/ 113252 w 206"/>
              <a:gd name="T33" fmla="*/ 115448 h 224"/>
              <a:gd name="T34" fmla="*/ 113252 w 206"/>
              <a:gd name="T35" fmla="*/ 248854 h 224"/>
              <a:gd name="T36" fmla="*/ 189183 w 206"/>
              <a:gd name="T37" fmla="*/ 248854 h 224"/>
              <a:gd name="T38" fmla="*/ 252243 w 206"/>
              <a:gd name="T39" fmla="*/ 248854 h 224"/>
              <a:gd name="T40" fmla="*/ 252243 w 206"/>
              <a:gd name="T41" fmla="*/ 59007 h 224"/>
              <a:gd name="T42" fmla="*/ 189183 w 206"/>
              <a:gd name="T43" fmla="*/ 121862 h 224"/>
              <a:gd name="T44" fmla="*/ 189183 w 206"/>
              <a:gd name="T45" fmla="*/ 248854 h 224"/>
              <a:gd name="T46" fmla="*/ 106817 w 206"/>
              <a:gd name="T47" fmla="*/ 74400 h 224"/>
              <a:gd name="T48" fmla="*/ 151861 w 206"/>
              <a:gd name="T49" fmla="*/ 121862 h 224"/>
              <a:gd name="T50" fmla="*/ 243235 w 206"/>
              <a:gd name="T51" fmla="*/ 30786 h 224"/>
              <a:gd name="T52" fmla="*/ 265113 w 206"/>
              <a:gd name="T53" fmla="*/ 56441 h 224"/>
              <a:gd name="T54" fmla="*/ 265113 w 206"/>
              <a:gd name="T55" fmla="*/ 0 h 224"/>
              <a:gd name="T56" fmla="*/ 208487 w 206"/>
              <a:gd name="T57" fmla="*/ 0 h 224"/>
              <a:gd name="T58" fmla="*/ 230365 w 206"/>
              <a:gd name="T59" fmla="*/ 21807 h 224"/>
              <a:gd name="T60" fmla="*/ 151861 w 206"/>
              <a:gd name="T61" fmla="*/ 100055 h 224"/>
              <a:gd name="T62" fmla="*/ 104243 w 206"/>
              <a:gd name="T63" fmla="*/ 52593 h 224"/>
              <a:gd name="T64" fmla="*/ 34748 w 206"/>
              <a:gd name="T65" fmla="*/ 124427 h 224"/>
              <a:gd name="T66" fmla="*/ 43757 w 206"/>
              <a:gd name="T67" fmla="*/ 133406 h 224"/>
              <a:gd name="T68" fmla="*/ 106817 w 206"/>
              <a:gd name="T69" fmla="*/ 74400 h 2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06" h="224">
                <a:moveTo>
                  <a:pt x="10" y="0"/>
                </a:moveTo>
                <a:lnTo>
                  <a:pt x="0" y="0"/>
                </a:lnTo>
                <a:lnTo>
                  <a:pt x="0" y="224"/>
                </a:lnTo>
                <a:lnTo>
                  <a:pt x="196" y="224"/>
                </a:lnTo>
                <a:lnTo>
                  <a:pt x="196" y="214"/>
                </a:lnTo>
                <a:lnTo>
                  <a:pt x="10" y="214"/>
                </a:lnTo>
                <a:lnTo>
                  <a:pt x="10" y="0"/>
                </a:lnTo>
                <a:close/>
                <a:moveTo>
                  <a:pt x="29" y="194"/>
                </a:moveTo>
                <a:lnTo>
                  <a:pt x="78" y="194"/>
                </a:lnTo>
                <a:lnTo>
                  <a:pt x="78" y="90"/>
                </a:lnTo>
                <a:lnTo>
                  <a:pt x="29" y="139"/>
                </a:lnTo>
                <a:lnTo>
                  <a:pt x="29" y="194"/>
                </a:lnTo>
                <a:close/>
                <a:moveTo>
                  <a:pt x="88" y="194"/>
                </a:moveTo>
                <a:lnTo>
                  <a:pt x="137" y="194"/>
                </a:lnTo>
                <a:lnTo>
                  <a:pt x="137" y="100"/>
                </a:lnTo>
                <a:lnTo>
                  <a:pt x="118" y="119"/>
                </a:lnTo>
                <a:lnTo>
                  <a:pt x="88" y="90"/>
                </a:lnTo>
                <a:lnTo>
                  <a:pt x="88" y="194"/>
                </a:lnTo>
                <a:close/>
                <a:moveTo>
                  <a:pt x="147" y="194"/>
                </a:moveTo>
                <a:lnTo>
                  <a:pt x="196" y="194"/>
                </a:lnTo>
                <a:lnTo>
                  <a:pt x="196" y="46"/>
                </a:lnTo>
                <a:lnTo>
                  <a:pt x="147" y="95"/>
                </a:lnTo>
                <a:lnTo>
                  <a:pt x="147" y="194"/>
                </a:lnTo>
                <a:close/>
                <a:moveTo>
                  <a:pt x="83" y="58"/>
                </a:moveTo>
                <a:lnTo>
                  <a:pt x="118" y="95"/>
                </a:lnTo>
                <a:lnTo>
                  <a:pt x="189" y="24"/>
                </a:lnTo>
                <a:lnTo>
                  <a:pt x="206" y="44"/>
                </a:lnTo>
                <a:lnTo>
                  <a:pt x="206" y="0"/>
                </a:lnTo>
                <a:lnTo>
                  <a:pt x="162" y="0"/>
                </a:lnTo>
                <a:lnTo>
                  <a:pt x="179" y="17"/>
                </a:lnTo>
                <a:lnTo>
                  <a:pt x="118" y="78"/>
                </a:lnTo>
                <a:lnTo>
                  <a:pt x="81" y="41"/>
                </a:lnTo>
                <a:lnTo>
                  <a:pt x="27" y="97"/>
                </a:lnTo>
                <a:lnTo>
                  <a:pt x="34" y="104"/>
                </a:lnTo>
                <a:lnTo>
                  <a:pt x="83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12295" name="文本框 35"/>
          <p:cNvSpPr txBox="1">
            <a:spLocks noChangeArrowheads="1"/>
          </p:cNvSpPr>
          <p:nvPr/>
        </p:nvSpPr>
        <p:spPr bwMode="auto">
          <a:xfrm>
            <a:off x="2098675" y="2898775"/>
            <a:ext cx="13636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6" name="椭圆 36"/>
          <p:cNvSpPr>
            <a:spLocks noChangeArrowheads="1"/>
          </p:cNvSpPr>
          <p:nvPr/>
        </p:nvSpPr>
        <p:spPr bwMode="auto">
          <a:xfrm>
            <a:off x="4862513" y="2312988"/>
            <a:ext cx="2011362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7" name="Oval 14"/>
          <p:cNvSpPr>
            <a:spLocks noChangeArrowheads="1"/>
          </p:cNvSpPr>
          <p:nvPr/>
        </p:nvSpPr>
        <p:spPr bwMode="auto">
          <a:xfrm>
            <a:off x="6154738" y="2206625"/>
            <a:ext cx="620712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8" name="文本框 38"/>
          <p:cNvSpPr txBox="1">
            <a:spLocks noChangeArrowheads="1"/>
          </p:cNvSpPr>
          <p:nvPr/>
        </p:nvSpPr>
        <p:spPr bwMode="auto">
          <a:xfrm>
            <a:off x="5343525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99" name="Freeform 68"/>
          <p:cNvSpPr>
            <a:spLocks noEditPoints="1"/>
          </p:cNvSpPr>
          <p:nvPr/>
        </p:nvSpPr>
        <p:spPr bwMode="auto">
          <a:xfrm>
            <a:off x="6292850" y="2343150"/>
            <a:ext cx="344488" cy="347663"/>
          </a:xfrm>
          <a:custGeom>
            <a:avLst/>
            <a:gdLst>
              <a:gd name="T0" fmla="*/ 344488 w 286"/>
              <a:gd name="T1" fmla="*/ 158138 h 288"/>
              <a:gd name="T2" fmla="*/ 311966 w 286"/>
              <a:gd name="T3" fmla="*/ 158138 h 288"/>
              <a:gd name="T4" fmla="*/ 186698 w 286"/>
              <a:gd name="T5" fmla="*/ 31386 h 288"/>
              <a:gd name="T6" fmla="*/ 186698 w 286"/>
              <a:gd name="T7" fmla="*/ 0 h 288"/>
              <a:gd name="T8" fmla="*/ 157790 w 286"/>
              <a:gd name="T9" fmla="*/ 0 h 288"/>
              <a:gd name="T10" fmla="*/ 157790 w 286"/>
              <a:gd name="T11" fmla="*/ 31386 h 288"/>
              <a:gd name="T12" fmla="*/ 32522 w 286"/>
              <a:gd name="T13" fmla="*/ 158138 h 288"/>
              <a:gd name="T14" fmla="*/ 0 w 286"/>
              <a:gd name="T15" fmla="*/ 158138 h 288"/>
              <a:gd name="T16" fmla="*/ 0 w 286"/>
              <a:gd name="T17" fmla="*/ 187110 h 288"/>
              <a:gd name="T18" fmla="*/ 33726 w 286"/>
              <a:gd name="T19" fmla="*/ 187110 h 288"/>
              <a:gd name="T20" fmla="*/ 157790 w 286"/>
              <a:gd name="T21" fmla="*/ 311448 h 288"/>
              <a:gd name="T22" fmla="*/ 157790 w 286"/>
              <a:gd name="T23" fmla="*/ 347663 h 288"/>
              <a:gd name="T24" fmla="*/ 186698 w 286"/>
              <a:gd name="T25" fmla="*/ 347663 h 288"/>
              <a:gd name="T26" fmla="*/ 186698 w 286"/>
              <a:gd name="T27" fmla="*/ 311448 h 288"/>
              <a:gd name="T28" fmla="*/ 311966 w 286"/>
              <a:gd name="T29" fmla="*/ 187110 h 288"/>
              <a:gd name="T30" fmla="*/ 344488 w 286"/>
              <a:gd name="T31" fmla="*/ 187110 h 288"/>
              <a:gd name="T32" fmla="*/ 344488 w 286"/>
              <a:gd name="T33" fmla="*/ 158138 h 288"/>
              <a:gd name="T34" fmla="*/ 283058 w 286"/>
              <a:gd name="T35" fmla="*/ 158138 h 288"/>
              <a:gd name="T36" fmla="*/ 186698 w 286"/>
              <a:gd name="T37" fmla="*/ 158138 h 288"/>
              <a:gd name="T38" fmla="*/ 186698 w 286"/>
              <a:gd name="T39" fmla="*/ 60358 h 288"/>
              <a:gd name="T40" fmla="*/ 283058 w 286"/>
              <a:gd name="T41" fmla="*/ 158138 h 288"/>
              <a:gd name="T42" fmla="*/ 157790 w 286"/>
              <a:gd name="T43" fmla="*/ 60358 h 288"/>
              <a:gd name="T44" fmla="*/ 157790 w 286"/>
              <a:gd name="T45" fmla="*/ 158138 h 288"/>
              <a:gd name="T46" fmla="*/ 61430 w 286"/>
              <a:gd name="T47" fmla="*/ 158138 h 288"/>
              <a:gd name="T48" fmla="*/ 157790 w 286"/>
              <a:gd name="T49" fmla="*/ 60358 h 288"/>
              <a:gd name="T50" fmla="*/ 62634 w 286"/>
              <a:gd name="T51" fmla="*/ 187110 h 288"/>
              <a:gd name="T52" fmla="*/ 157790 w 286"/>
              <a:gd name="T53" fmla="*/ 187110 h 288"/>
              <a:gd name="T54" fmla="*/ 157790 w 286"/>
              <a:gd name="T55" fmla="*/ 282476 h 288"/>
              <a:gd name="T56" fmla="*/ 62634 w 286"/>
              <a:gd name="T57" fmla="*/ 187110 h 288"/>
              <a:gd name="T58" fmla="*/ 186698 w 286"/>
              <a:gd name="T59" fmla="*/ 282476 h 288"/>
              <a:gd name="T60" fmla="*/ 186698 w 286"/>
              <a:gd name="T61" fmla="*/ 187110 h 288"/>
              <a:gd name="T62" fmla="*/ 283058 w 286"/>
              <a:gd name="T63" fmla="*/ 187110 h 288"/>
              <a:gd name="T64" fmla="*/ 186698 w 286"/>
              <a:gd name="T65" fmla="*/ 282476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0" name="椭圆 40"/>
          <p:cNvSpPr>
            <a:spLocks noChangeArrowheads="1"/>
          </p:cNvSpPr>
          <p:nvPr/>
        </p:nvSpPr>
        <p:spPr bwMode="auto">
          <a:xfrm>
            <a:off x="8070850" y="2312988"/>
            <a:ext cx="2011363" cy="2011362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1" name="Oval 14"/>
          <p:cNvSpPr>
            <a:spLocks noChangeArrowheads="1"/>
          </p:cNvSpPr>
          <p:nvPr/>
        </p:nvSpPr>
        <p:spPr bwMode="auto">
          <a:xfrm>
            <a:off x="9363075" y="2206625"/>
            <a:ext cx="620713" cy="6207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文本框 42"/>
          <p:cNvSpPr txBox="1">
            <a:spLocks noChangeArrowheads="1"/>
          </p:cNvSpPr>
          <p:nvPr/>
        </p:nvSpPr>
        <p:spPr bwMode="auto">
          <a:xfrm>
            <a:off x="8551863" y="2898775"/>
            <a:ext cx="1365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86</a:t>
            </a: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Freeform 247"/>
          <p:cNvSpPr>
            <a:spLocks noEditPoints="1"/>
          </p:cNvSpPr>
          <p:nvPr/>
        </p:nvSpPr>
        <p:spPr bwMode="auto">
          <a:xfrm>
            <a:off x="9693275" y="2525713"/>
            <a:ext cx="130175" cy="133350"/>
          </a:xfrm>
          <a:custGeom>
            <a:avLst/>
            <a:gdLst>
              <a:gd name="T0" fmla="*/ 0 w 119"/>
              <a:gd name="T1" fmla="*/ 44083 h 121"/>
              <a:gd name="T2" fmla="*/ 50320 w 119"/>
              <a:gd name="T3" fmla="*/ 93676 h 121"/>
              <a:gd name="T4" fmla="*/ 76574 w 119"/>
              <a:gd name="T5" fmla="*/ 130044 h 121"/>
              <a:gd name="T6" fmla="*/ 90794 w 119"/>
              <a:gd name="T7" fmla="*/ 133350 h 121"/>
              <a:gd name="T8" fmla="*/ 130175 w 119"/>
              <a:gd name="T9" fmla="*/ 93676 h 121"/>
              <a:gd name="T10" fmla="*/ 126893 w 119"/>
              <a:gd name="T11" fmla="*/ 79349 h 121"/>
              <a:gd name="T12" fmla="*/ 90794 w 119"/>
              <a:gd name="T13" fmla="*/ 52899 h 121"/>
              <a:gd name="T14" fmla="*/ 38287 w 119"/>
              <a:gd name="T15" fmla="*/ 0 h 121"/>
              <a:gd name="T16" fmla="*/ 1094 w 119"/>
              <a:gd name="T17" fmla="*/ 37470 h 121"/>
              <a:gd name="T18" fmla="*/ 0 w 119"/>
              <a:gd name="T19" fmla="*/ 44083 h 121"/>
              <a:gd name="T20" fmla="*/ 87513 w 119"/>
              <a:gd name="T21" fmla="*/ 73838 h 121"/>
              <a:gd name="T22" fmla="*/ 103921 w 119"/>
              <a:gd name="T23" fmla="*/ 90369 h 121"/>
              <a:gd name="T24" fmla="*/ 87513 w 119"/>
              <a:gd name="T25" fmla="*/ 106900 h 121"/>
              <a:gd name="T26" fmla="*/ 71104 w 119"/>
              <a:gd name="T27" fmla="*/ 90369 h 121"/>
              <a:gd name="T28" fmla="*/ 87513 w 119"/>
              <a:gd name="T29" fmla="*/ 73838 h 12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Freeform 248"/>
          <p:cNvSpPr/>
          <p:nvPr/>
        </p:nvSpPr>
        <p:spPr bwMode="auto">
          <a:xfrm>
            <a:off x="9507538" y="2343150"/>
            <a:ext cx="165100" cy="163513"/>
          </a:xfrm>
          <a:custGeom>
            <a:avLst/>
            <a:gdLst>
              <a:gd name="T0" fmla="*/ 165100 w 151"/>
              <a:gd name="T1" fmla="*/ 125104 h 149"/>
              <a:gd name="T2" fmla="*/ 135579 w 151"/>
              <a:gd name="T3" fmla="*/ 95474 h 149"/>
              <a:gd name="T4" fmla="*/ 142139 w 151"/>
              <a:gd name="T5" fmla="*/ 73526 h 149"/>
              <a:gd name="T6" fmla="*/ 67789 w 151"/>
              <a:gd name="T7" fmla="*/ 0 h 149"/>
              <a:gd name="T8" fmla="*/ 61229 w 151"/>
              <a:gd name="T9" fmla="*/ 6584 h 149"/>
              <a:gd name="T10" fmla="*/ 89657 w 151"/>
              <a:gd name="T11" fmla="*/ 50481 h 149"/>
              <a:gd name="T12" fmla="*/ 50295 w 151"/>
              <a:gd name="T13" fmla="*/ 88890 h 149"/>
              <a:gd name="T14" fmla="*/ 6560 w 151"/>
              <a:gd name="T15" fmla="*/ 61455 h 149"/>
              <a:gd name="T16" fmla="*/ 0 w 151"/>
              <a:gd name="T17" fmla="*/ 68039 h 149"/>
              <a:gd name="T18" fmla="*/ 73256 w 151"/>
              <a:gd name="T19" fmla="*/ 142662 h 149"/>
              <a:gd name="T20" fmla="*/ 95124 w 151"/>
              <a:gd name="T21" fmla="*/ 136078 h 149"/>
              <a:gd name="T22" fmla="*/ 121365 w 151"/>
              <a:gd name="T23" fmla="*/ 163513 h 149"/>
              <a:gd name="T24" fmla="*/ 127925 w 151"/>
              <a:gd name="T25" fmla="*/ 162416 h 149"/>
              <a:gd name="T26" fmla="*/ 165100 w 151"/>
              <a:gd name="T27" fmla="*/ 125104 h 14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5" name="Freeform 249"/>
          <p:cNvSpPr/>
          <p:nvPr/>
        </p:nvSpPr>
        <p:spPr bwMode="auto">
          <a:xfrm>
            <a:off x="9528175" y="2343150"/>
            <a:ext cx="311150" cy="315913"/>
          </a:xfrm>
          <a:custGeom>
            <a:avLst/>
            <a:gdLst>
              <a:gd name="T0" fmla="*/ 262021 w 285"/>
              <a:gd name="T1" fmla="*/ 188017 h 289"/>
              <a:gd name="T2" fmla="*/ 282764 w 285"/>
              <a:gd name="T3" fmla="*/ 207694 h 289"/>
              <a:gd name="T4" fmla="*/ 277306 w 285"/>
              <a:gd name="T5" fmla="*/ 94009 h 289"/>
              <a:gd name="T6" fmla="*/ 232544 w 285"/>
              <a:gd name="T7" fmla="*/ 49191 h 289"/>
              <a:gd name="T8" fmla="*/ 218351 w 285"/>
              <a:gd name="T9" fmla="*/ 45911 h 289"/>
              <a:gd name="T10" fmla="*/ 208525 w 285"/>
              <a:gd name="T11" fmla="*/ 28421 h 289"/>
              <a:gd name="T12" fmla="*/ 194332 w 285"/>
              <a:gd name="T13" fmla="*/ 9838 h 289"/>
              <a:gd name="T14" fmla="*/ 193241 w 285"/>
              <a:gd name="T15" fmla="*/ 7652 h 289"/>
              <a:gd name="T16" fmla="*/ 182323 w 285"/>
              <a:gd name="T17" fmla="*/ 0 h 289"/>
              <a:gd name="T18" fmla="*/ 173589 w 285"/>
              <a:gd name="T19" fmla="*/ 6559 h 289"/>
              <a:gd name="T20" fmla="*/ 145203 w 285"/>
              <a:gd name="T21" fmla="*/ 33887 h 289"/>
              <a:gd name="T22" fmla="*/ 146295 w 285"/>
              <a:gd name="T23" fmla="*/ 53563 h 289"/>
              <a:gd name="T24" fmla="*/ 148479 w 285"/>
              <a:gd name="T25" fmla="*/ 55749 h 289"/>
              <a:gd name="T26" fmla="*/ 169222 w 285"/>
              <a:gd name="T27" fmla="*/ 69960 h 289"/>
              <a:gd name="T28" fmla="*/ 170314 w 285"/>
              <a:gd name="T29" fmla="*/ 69960 h 289"/>
              <a:gd name="T30" fmla="*/ 193241 w 285"/>
              <a:gd name="T31" fmla="*/ 84171 h 289"/>
              <a:gd name="T32" fmla="*/ 186690 w 285"/>
              <a:gd name="T33" fmla="*/ 111499 h 289"/>
              <a:gd name="T34" fmla="*/ 113542 w 285"/>
              <a:gd name="T35" fmla="*/ 184738 h 289"/>
              <a:gd name="T36" fmla="*/ 106992 w 285"/>
              <a:gd name="T37" fmla="*/ 183645 h 289"/>
              <a:gd name="T38" fmla="*/ 96074 w 285"/>
              <a:gd name="T39" fmla="*/ 188017 h 289"/>
              <a:gd name="T40" fmla="*/ 93891 w 285"/>
              <a:gd name="T41" fmla="*/ 190204 h 289"/>
              <a:gd name="T42" fmla="*/ 17468 w 285"/>
              <a:gd name="T43" fmla="*/ 266722 h 289"/>
              <a:gd name="T44" fmla="*/ 15285 w 285"/>
              <a:gd name="T45" fmla="*/ 268909 h 289"/>
              <a:gd name="T46" fmla="*/ 46945 w 285"/>
              <a:gd name="T47" fmla="*/ 315913 h 289"/>
              <a:gd name="T48" fmla="*/ 57863 w 285"/>
              <a:gd name="T49" fmla="*/ 311541 h 289"/>
              <a:gd name="T50" fmla="*/ 60046 w 285"/>
              <a:gd name="T51" fmla="*/ 309354 h 289"/>
              <a:gd name="T52" fmla="*/ 136469 w 285"/>
              <a:gd name="T53" fmla="*/ 232836 h 289"/>
              <a:gd name="T54" fmla="*/ 138653 w 285"/>
              <a:gd name="T55" fmla="*/ 230649 h 289"/>
              <a:gd name="T56" fmla="*/ 141928 w 285"/>
              <a:gd name="T57" fmla="*/ 213159 h 289"/>
              <a:gd name="T58" fmla="*/ 223810 w 285"/>
              <a:gd name="T59" fmla="*/ 131175 h 289"/>
              <a:gd name="T60" fmla="*/ 236911 w 285"/>
              <a:gd name="T61" fmla="*/ 122430 h 289"/>
              <a:gd name="T62" fmla="*/ 238002 w 285"/>
              <a:gd name="T63" fmla="*/ 122430 h 289"/>
              <a:gd name="T64" fmla="*/ 262021 w 285"/>
              <a:gd name="T65" fmla="*/ 188017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6" name="TextBox 13"/>
          <p:cNvSpPr txBox="1">
            <a:spLocks noChangeArrowheads="1"/>
          </p:cNvSpPr>
          <p:nvPr/>
        </p:nvSpPr>
        <p:spPr bwMode="auto">
          <a:xfrm>
            <a:off x="14382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>
            <a:spLocks noChangeArrowheads="1"/>
          </p:cNvSpPr>
          <p:nvPr/>
        </p:nvSpPr>
        <p:spPr bwMode="auto">
          <a:xfrm>
            <a:off x="1957387" y="4872038"/>
            <a:ext cx="23336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>
            <a:spLocks noChangeArrowheads="1"/>
          </p:cNvSpPr>
          <p:nvPr/>
        </p:nvSpPr>
        <p:spPr bwMode="auto">
          <a:xfrm>
            <a:off x="47656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9" name="TextBox 13"/>
          <p:cNvSpPr txBox="1">
            <a:spLocks noChangeArrowheads="1"/>
          </p:cNvSpPr>
          <p:nvPr/>
        </p:nvSpPr>
        <p:spPr bwMode="auto">
          <a:xfrm>
            <a:off x="5343525" y="4778376"/>
            <a:ext cx="23336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0" name="TextBox 13"/>
          <p:cNvSpPr txBox="1">
            <a:spLocks noChangeArrowheads="1"/>
          </p:cNvSpPr>
          <p:nvPr/>
        </p:nvSpPr>
        <p:spPr bwMode="auto">
          <a:xfrm>
            <a:off x="7953375" y="4475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8505825" y="4872674"/>
            <a:ext cx="2333625" cy="71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nimBg="1"/>
      <p:bldP spid="12294" grpId="0" animBg="1"/>
      <p:bldP spid="12295" grpId="0"/>
      <p:bldP spid="12296" grpId="0" animBg="1"/>
      <p:bldP spid="12297" grpId="0" animBg="1"/>
      <p:bldP spid="12298" grpId="0"/>
      <p:bldP spid="12299" grpId="0" animBg="1"/>
      <p:bldP spid="12300" grpId="0" animBg="1"/>
      <p:bldP spid="12301" grpId="0" animBg="1"/>
      <p:bldP spid="12302" grpId="0"/>
      <p:bldP spid="12303" grpId="0" animBg="1"/>
      <p:bldP spid="12304" grpId="0" animBg="1"/>
      <p:bldP spid="12305" grpId="0" animBg="1"/>
      <p:bldP spid="12306" grpId="0"/>
      <p:bldP spid="12307" grpId="0"/>
      <p:bldP spid="12308" grpId="0"/>
      <p:bldP spid="12309" grpId="0"/>
      <p:bldP spid="12310" grpId="0"/>
      <p:bldP spid="123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5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5513" y="1857375"/>
            <a:ext cx="10317162" cy="4037752"/>
            <a:chOff x="925513" y="1857375"/>
            <a:chExt cx="10317162" cy="4037752"/>
          </a:xfrm>
        </p:grpSpPr>
        <p:sp>
          <p:nvSpPr>
            <p:cNvPr id="13316" name="Rounded Rectangle 4"/>
            <p:cNvSpPr>
              <a:spLocks noChangeArrowheads="1"/>
            </p:cNvSpPr>
            <p:nvPr/>
          </p:nvSpPr>
          <p:spPr bwMode="auto">
            <a:xfrm>
              <a:off x="925513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17" name="Rounded Rectangle 91"/>
            <p:cNvSpPr>
              <a:spLocks noChangeArrowheads="1"/>
            </p:cNvSpPr>
            <p:nvPr/>
          </p:nvSpPr>
          <p:spPr bwMode="auto">
            <a:xfrm>
              <a:off x="925513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18" name="Rounded Rectangle 94"/>
            <p:cNvSpPr>
              <a:spLocks noChangeArrowheads="1"/>
            </p:cNvSpPr>
            <p:nvPr/>
          </p:nvSpPr>
          <p:spPr bwMode="auto">
            <a:xfrm>
              <a:off x="925513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3319" name="Elbow Connector 106"/>
            <p:cNvCxnSpPr>
              <a:cxnSpLocks noChangeShapeType="1"/>
            </p:cNvCxnSpPr>
            <p:nvPr/>
          </p:nvCxnSpPr>
          <p:spPr bwMode="auto">
            <a:xfrm>
              <a:off x="3865563" y="2439988"/>
              <a:ext cx="1204912" cy="92710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EFEFE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0" name="Elbow Connector 107"/>
            <p:cNvCxnSpPr>
              <a:cxnSpLocks noChangeShapeType="1"/>
            </p:cNvCxnSpPr>
            <p:nvPr/>
          </p:nvCxnSpPr>
          <p:spPr bwMode="auto">
            <a:xfrm flipV="1">
              <a:off x="3865563" y="4454525"/>
              <a:ext cx="1204912" cy="92710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EFEFE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1" name="Straight Connector 109"/>
            <p:cNvCxnSpPr>
              <a:cxnSpLocks noChangeShapeType="1"/>
            </p:cNvCxnSpPr>
            <p:nvPr/>
          </p:nvCxnSpPr>
          <p:spPr bwMode="auto">
            <a:xfrm>
              <a:off x="3865563" y="3919538"/>
              <a:ext cx="1204912" cy="3175"/>
            </a:xfrm>
            <a:prstGeom prst="line">
              <a:avLst/>
            </a:prstGeom>
            <a:noFill/>
            <a:ln w="12700">
              <a:solidFill>
                <a:srgbClr val="FEFEFE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22" name="Freeform 228"/>
            <p:cNvSpPr/>
            <p:nvPr/>
          </p:nvSpPr>
          <p:spPr bwMode="auto">
            <a:xfrm>
              <a:off x="1098550" y="2163763"/>
              <a:ext cx="546100" cy="550862"/>
            </a:xfrm>
            <a:custGeom>
              <a:avLst/>
              <a:gdLst>
                <a:gd name="T0" fmla="*/ 546100 w 68"/>
                <a:gd name="T1" fmla="*/ 24303 h 68"/>
                <a:gd name="T2" fmla="*/ 465791 w 68"/>
                <a:gd name="T3" fmla="*/ 494156 h 68"/>
                <a:gd name="T4" fmla="*/ 457760 w 68"/>
                <a:gd name="T5" fmla="*/ 510357 h 68"/>
                <a:gd name="T6" fmla="*/ 449729 w 68"/>
                <a:gd name="T7" fmla="*/ 510357 h 68"/>
                <a:gd name="T8" fmla="*/ 441699 w 68"/>
                <a:gd name="T9" fmla="*/ 510357 h 68"/>
                <a:gd name="T10" fmla="*/ 305174 w 68"/>
                <a:gd name="T11" fmla="*/ 453651 h 68"/>
                <a:gd name="T12" fmla="*/ 224865 w 68"/>
                <a:gd name="T13" fmla="*/ 542761 h 68"/>
                <a:gd name="T14" fmla="*/ 208803 w 68"/>
                <a:gd name="T15" fmla="*/ 550862 h 68"/>
                <a:gd name="T16" fmla="*/ 208803 w 68"/>
                <a:gd name="T17" fmla="*/ 550862 h 68"/>
                <a:gd name="T18" fmla="*/ 192741 w 68"/>
                <a:gd name="T19" fmla="*/ 526559 h 68"/>
                <a:gd name="T20" fmla="*/ 192741 w 68"/>
                <a:gd name="T21" fmla="*/ 421247 h 68"/>
                <a:gd name="T22" fmla="*/ 457760 w 68"/>
                <a:gd name="T23" fmla="*/ 97211 h 68"/>
                <a:gd name="T24" fmla="*/ 128494 w 68"/>
                <a:gd name="T25" fmla="*/ 380743 h 68"/>
                <a:gd name="T26" fmla="*/ 8031 w 68"/>
                <a:gd name="T27" fmla="*/ 332137 h 68"/>
                <a:gd name="T28" fmla="*/ 0 w 68"/>
                <a:gd name="T29" fmla="*/ 315936 h 68"/>
                <a:gd name="T30" fmla="*/ 8031 w 68"/>
                <a:gd name="T31" fmla="*/ 291633 h 68"/>
                <a:gd name="T32" fmla="*/ 513976 w 68"/>
                <a:gd name="T33" fmla="*/ 0 h 68"/>
                <a:gd name="T34" fmla="*/ 522007 w 68"/>
                <a:gd name="T35" fmla="*/ 0 h 68"/>
                <a:gd name="T36" fmla="*/ 538069 w 68"/>
                <a:gd name="T37" fmla="*/ 0 h 68"/>
                <a:gd name="T38" fmla="*/ 546100 w 68"/>
                <a:gd name="T39" fmla="*/ 24303 h 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323" name="Freeform 135"/>
            <p:cNvSpPr>
              <a:spLocks noEditPoints="1"/>
            </p:cNvSpPr>
            <p:nvPr/>
          </p:nvSpPr>
          <p:spPr bwMode="auto">
            <a:xfrm>
              <a:off x="1098550" y="3668713"/>
              <a:ext cx="536575" cy="503237"/>
            </a:xfrm>
            <a:custGeom>
              <a:avLst/>
              <a:gdLst>
                <a:gd name="T0" fmla="*/ 95554 w 73"/>
                <a:gd name="T1" fmla="*/ 288621 h 68"/>
                <a:gd name="T2" fmla="*/ 58803 w 73"/>
                <a:gd name="T3" fmla="*/ 288621 h 68"/>
                <a:gd name="T4" fmla="*/ 0 w 73"/>
                <a:gd name="T5" fmla="*/ 244218 h 68"/>
                <a:gd name="T6" fmla="*/ 36752 w 73"/>
                <a:gd name="T7" fmla="*/ 140610 h 68"/>
                <a:gd name="T8" fmla="*/ 110255 w 73"/>
                <a:gd name="T9" fmla="*/ 162812 h 68"/>
                <a:gd name="T10" fmla="*/ 147007 w 73"/>
                <a:gd name="T11" fmla="*/ 155411 h 68"/>
                <a:gd name="T12" fmla="*/ 147007 w 73"/>
                <a:gd name="T13" fmla="*/ 177613 h 68"/>
                <a:gd name="T14" fmla="*/ 169058 w 73"/>
                <a:gd name="T15" fmla="*/ 251619 h 68"/>
                <a:gd name="T16" fmla="*/ 95554 w 73"/>
                <a:gd name="T17" fmla="*/ 288621 h 68"/>
                <a:gd name="T18" fmla="*/ 110255 w 73"/>
                <a:gd name="T19" fmla="*/ 140610 h 68"/>
                <a:gd name="T20" fmla="*/ 36752 w 73"/>
                <a:gd name="T21" fmla="*/ 66605 h 68"/>
                <a:gd name="T22" fmla="*/ 110255 w 73"/>
                <a:gd name="T23" fmla="*/ 0 h 68"/>
                <a:gd name="T24" fmla="*/ 183759 w 73"/>
                <a:gd name="T25" fmla="*/ 66605 h 68"/>
                <a:gd name="T26" fmla="*/ 110255 w 73"/>
                <a:gd name="T27" fmla="*/ 140610 h 68"/>
                <a:gd name="T28" fmla="*/ 389568 w 73"/>
                <a:gd name="T29" fmla="*/ 503237 h 68"/>
                <a:gd name="T30" fmla="*/ 147007 w 73"/>
                <a:gd name="T31" fmla="*/ 503237 h 68"/>
                <a:gd name="T32" fmla="*/ 73503 w 73"/>
                <a:gd name="T33" fmla="*/ 429232 h 68"/>
                <a:gd name="T34" fmla="*/ 169058 w 73"/>
                <a:gd name="T35" fmla="*/ 266420 h 68"/>
                <a:gd name="T36" fmla="*/ 271963 w 73"/>
                <a:gd name="T37" fmla="*/ 303422 h 68"/>
                <a:gd name="T38" fmla="*/ 367517 w 73"/>
                <a:gd name="T39" fmla="*/ 266420 h 68"/>
                <a:gd name="T40" fmla="*/ 470422 w 73"/>
                <a:gd name="T41" fmla="*/ 429232 h 68"/>
                <a:gd name="T42" fmla="*/ 389568 w 73"/>
                <a:gd name="T43" fmla="*/ 503237 h 68"/>
                <a:gd name="T44" fmla="*/ 271963 w 73"/>
                <a:gd name="T45" fmla="*/ 288621 h 68"/>
                <a:gd name="T46" fmla="*/ 161708 w 73"/>
                <a:gd name="T47" fmla="*/ 177613 h 68"/>
                <a:gd name="T48" fmla="*/ 271963 w 73"/>
                <a:gd name="T49" fmla="*/ 66605 h 68"/>
                <a:gd name="T50" fmla="*/ 374867 w 73"/>
                <a:gd name="T51" fmla="*/ 177613 h 68"/>
                <a:gd name="T52" fmla="*/ 271963 w 73"/>
                <a:gd name="T53" fmla="*/ 288621 h 68"/>
                <a:gd name="T54" fmla="*/ 433670 w 73"/>
                <a:gd name="T55" fmla="*/ 140610 h 68"/>
                <a:gd name="T56" fmla="*/ 360167 w 73"/>
                <a:gd name="T57" fmla="*/ 66605 h 68"/>
                <a:gd name="T58" fmla="*/ 433670 w 73"/>
                <a:gd name="T59" fmla="*/ 0 h 68"/>
                <a:gd name="T60" fmla="*/ 499823 w 73"/>
                <a:gd name="T61" fmla="*/ 66605 h 68"/>
                <a:gd name="T62" fmla="*/ 433670 w 73"/>
                <a:gd name="T63" fmla="*/ 140610 h 68"/>
                <a:gd name="T64" fmla="*/ 485123 w 73"/>
                <a:gd name="T65" fmla="*/ 288621 h 68"/>
                <a:gd name="T66" fmla="*/ 448371 w 73"/>
                <a:gd name="T67" fmla="*/ 288621 h 68"/>
                <a:gd name="T68" fmla="*/ 374867 w 73"/>
                <a:gd name="T69" fmla="*/ 251619 h 68"/>
                <a:gd name="T70" fmla="*/ 396918 w 73"/>
                <a:gd name="T71" fmla="*/ 177613 h 68"/>
                <a:gd name="T72" fmla="*/ 396918 w 73"/>
                <a:gd name="T73" fmla="*/ 155411 h 68"/>
                <a:gd name="T74" fmla="*/ 433670 w 73"/>
                <a:gd name="T75" fmla="*/ 162812 h 68"/>
                <a:gd name="T76" fmla="*/ 507174 w 73"/>
                <a:gd name="T77" fmla="*/ 140610 h 68"/>
                <a:gd name="T78" fmla="*/ 536575 w 73"/>
                <a:gd name="T79" fmla="*/ 244218 h 68"/>
                <a:gd name="T80" fmla="*/ 485123 w 73"/>
                <a:gd name="T81" fmla="*/ 28862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324" name="Freeform 103"/>
            <p:cNvSpPr>
              <a:spLocks noEditPoints="1"/>
            </p:cNvSpPr>
            <p:nvPr/>
          </p:nvSpPr>
          <p:spPr bwMode="auto">
            <a:xfrm>
              <a:off x="1168400" y="4997450"/>
              <a:ext cx="409575" cy="601663"/>
            </a:xfrm>
            <a:custGeom>
              <a:avLst/>
              <a:gdLst>
                <a:gd name="T0" fmla="*/ 360816 w 42"/>
                <a:gd name="T1" fmla="*/ 281423 h 62"/>
                <a:gd name="T2" fmla="*/ 302305 w 42"/>
                <a:gd name="T3" fmla="*/ 397874 h 62"/>
                <a:gd name="T4" fmla="*/ 321809 w 42"/>
                <a:gd name="T5" fmla="*/ 426987 h 62"/>
                <a:gd name="T6" fmla="*/ 312057 w 42"/>
                <a:gd name="T7" fmla="*/ 456099 h 62"/>
                <a:gd name="T8" fmla="*/ 321809 w 42"/>
                <a:gd name="T9" fmla="*/ 475508 h 62"/>
                <a:gd name="T10" fmla="*/ 302305 w 42"/>
                <a:gd name="T11" fmla="*/ 514325 h 62"/>
                <a:gd name="T12" fmla="*/ 302305 w 42"/>
                <a:gd name="T13" fmla="*/ 524029 h 62"/>
                <a:gd name="T14" fmla="*/ 263298 w 42"/>
                <a:gd name="T15" fmla="*/ 562846 h 62"/>
                <a:gd name="T16" fmla="*/ 204788 w 42"/>
                <a:gd name="T17" fmla="*/ 601663 h 62"/>
                <a:gd name="T18" fmla="*/ 146277 w 42"/>
                <a:gd name="T19" fmla="*/ 562846 h 62"/>
                <a:gd name="T20" fmla="*/ 107270 w 42"/>
                <a:gd name="T21" fmla="*/ 524029 h 62"/>
                <a:gd name="T22" fmla="*/ 107270 w 42"/>
                <a:gd name="T23" fmla="*/ 514325 h 62"/>
                <a:gd name="T24" fmla="*/ 87766 w 42"/>
                <a:gd name="T25" fmla="*/ 475508 h 62"/>
                <a:gd name="T26" fmla="*/ 97518 w 42"/>
                <a:gd name="T27" fmla="*/ 456099 h 62"/>
                <a:gd name="T28" fmla="*/ 87766 w 42"/>
                <a:gd name="T29" fmla="*/ 426987 h 62"/>
                <a:gd name="T30" fmla="*/ 107270 w 42"/>
                <a:gd name="T31" fmla="*/ 397874 h 62"/>
                <a:gd name="T32" fmla="*/ 48759 w 42"/>
                <a:gd name="T33" fmla="*/ 281423 h 62"/>
                <a:gd name="T34" fmla="*/ 0 w 42"/>
                <a:gd name="T35" fmla="*/ 174676 h 62"/>
                <a:gd name="T36" fmla="*/ 204788 w 42"/>
                <a:gd name="T37" fmla="*/ 0 h 62"/>
                <a:gd name="T38" fmla="*/ 409575 w 42"/>
                <a:gd name="T39" fmla="*/ 174676 h 62"/>
                <a:gd name="T40" fmla="*/ 360816 w 42"/>
                <a:gd name="T41" fmla="*/ 281423 h 62"/>
                <a:gd name="T42" fmla="*/ 204788 w 42"/>
                <a:gd name="T43" fmla="*/ 58225 h 62"/>
                <a:gd name="T44" fmla="*/ 58511 w 42"/>
                <a:gd name="T45" fmla="*/ 174676 h 62"/>
                <a:gd name="T46" fmla="*/ 78014 w 42"/>
                <a:gd name="T47" fmla="*/ 252310 h 62"/>
                <a:gd name="T48" fmla="*/ 107270 w 42"/>
                <a:gd name="T49" fmla="*/ 271719 h 62"/>
                <a:gd name="T50" fmla="*/ 156029 w 42"/>
                <a:gd name="T51" fmla="*/ 388170 h 62"/>
                <a:gd name="T52" fmla="*/ 253546 w 42"/>
                <a:gd name="T53" fmla="*/ 388170 h 62"/>
                <a:gd name="T54" fmla="*/ 302305 w 42"/>
                <a:gd name="T55" fmla="*/ 271719 h 62"/>
                <a:gd name="T56" fmla="*/ 331561 w 42"/>
                <a:gd name="T57" fmla="*/ 252310 h 62"/>
                <a:gd name="T58" fmla="*/ 351064 w 42"/>
                <a:gd name="T59" fmla="*/ 174676 h 62"/>
                <a:gd name="T60" fmla="*/ 204788 w 42"/>
                <a:gd name="T61" fmla="*/ 58225 h 62"/>
                <a:gd name="T62" fmla="*/ 282802 w 42"/>
                <a:gd name="T63" fmla="*/ 194085 h 62"/>
                <a:gd name="T64" fmla="*/ 263298 w 42"/>
                <a:gd name="T65" fmla="*/ 174676 h 62"/>
                <a:gd name="T66" fmla="*/ 204788 w 42"/>
                <a:gd name="T67" fmla="*/ 145564 h 62"/>
                <a:gd name="T68" fmla="*/ 195036 w 42"/>
                <a:gd name="T69" fmla="*/ 126155 h 62"/>
                <a:gd name="T70" fmla="*/ 204788 w 42"/>
                <a:gd name="T71" fmla="*/ 116451 h 62"/>
                <a:gd name="T72" fmla="*/ 292554 w 42"/>
                <a:gd name="T73" fmla="*/ 174676 h 62"/>
                <a:gd name="T74" fmla="*/ 282802 w 42"/>
                <a:gd name="T75" fmla="*/ 194085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325" name="Rounded Rectangle 29"/>
            <p:cNvSpPr>
              <a:spLocks noChangeArrowheads="1"/>
            </p:cNvSpPr>
            <p:nvPr/>
          </p:nvSpPr>
          <p:spPr bwMode="auto">
            <a:xfrm>
              <a:off x="8429625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6" name="Rounded Rectangle 32"/>
            <p:cNvSpPr>
              <a:spLocks noChangeArrowheads="1"/>
            </p:cNvSpPr>
            <p:nvPr/>
          </p:nvSpPr>
          <p:spPr bwMode="auto">
            <a:xfrm>
              <a:off x="8429625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27" name="Rounded Rectangle 35"/>
            <p:cNvSpPr>
              <a:spLocks noChangeArrowheads="1"/>
            </p:cNvSpPr>
            <p:nvPr/>
          </p:nvSpPr>
          <p:spPr bwMode="auto">
            <a:xfrm>
              <a:off x="8429625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3328" name="Elbow Connector 45"/>
            <p:cNvCxnSpPr>
              <a:cxnSpLocks noChangeShapeType="1"/>
            </p:cNvCxnSpPr>
            <p:nvPr/>
          </p:nvCxnSpPr>
          <p:spPr bwMode="auto">
            <a:xfrm flipH="1">
              <a:off x="7085013" y="2439988"/>
              <a:ext cx="1230312" cy="92710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EFEFE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9" name="Elbow Connector 46"/>
            <p:cNvCxnSpPr>
              <a:cxnSpLocks noChangeShapeType="1"/>
            </p:cNvCxnSpPr>
            <p:nvPr/>
          </p:nvCxnSpPr>
          <p:spPr bwMode="auto">
            <a:xfrm flipH="1" flipV="1">
              <a:off x="7085013" y="4454525"/>
              <a:ext cx="1230312" cy="92710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EFEFE"/>
              </a:solidFill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0" name="Straight Connector 47"/>
            <p:cNvCxnSpPr>
              <a:cxnSpLocks noChangeShapeType="1"/>
            </p:cNvCxnSpPr>
            <p:nvPr/>
          </p:nvCxnSpPr>
          <p:spPr bwMode="auto">
            <a:xfrm flipH="1">
              <a:off x="7085013" y="3919538"/>
              <a:ext cx="1230312" cy="3175"/>
            </a:xfrm>
            <a:prstGeom prst="line">
              <a:avLst/>
            </a:prstGeom>
            <a:noFill/>
            <a:ln w="12700">
              <a:solidFill>
                <a:srgbClr val="FEFEFE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31" name="Freeform 105"/>
            <p:cNvSpPr>
              <a:spLocks noEditPoints="1"/>
            </p:cNvSpPr>
            <p:nvPr/>
          </p:nvSpPr>
          <p:spPr bwMode="auto">
            <a:xfrm>
              <a:off x="10523538" y="2198688"/>
              <a:ext cx="496887" cy="500062"/>
            </a:xfrm>
            <a:custGeom>
              <a:avLst/>
              <a:gdLst>
                <a:gd name="T0" fmla="*/ 0 w 71"/>
                <a:gd name="T1" fmla="*/ 323984 h 71"/>
                <a:gd name="T2" fmla="*/ 62986 w 71"/>
                <a:gd name="T3" fmla="*/ 218337 h 71"/>
                <a:gd name="T4" fmla="*/ 27994 w 71"/>
                <a:gd name="T5" fmla="*/ 225380 h 71"/>
                <a:gd name="T6" fmla="*/ 48989 w 71"/>
                <a:gd name="T7" fmla="*/ 176078 h 71"/>
                <a:gd name="T8" fmla="*/ 41990 w 71"/>
                <a:gd name="T9" fmla="*/ 295811 h 71"/>
                <a:gd name="T10" fmla="*/ 76982 w 71"/>
                <a:gd name="T11" fmla="*/ 274682 h 71"/>
                <a:gd name="T12" fmla="*/ 104976 w 71"/>
                <a:gd name="T13" fmla="*/ 323984 h 71"/>
                <a:gd name="T14" fmla="*/ 0 w 71"/>
                <a:gd name="T15" fmla="*/ 485976 h 71"/>
                <a:gd name="T16" fmla="*/ 48989 w 71"/>
                <a:gd name="T17" fmla="*/ 471889 h 71"/>
                <a:gd name="T18" fmla="*/ 34992 w 71"/>
                <a:gd name="T19" fmla="*/ 436674 h 71"/>
                <a:gd name="T20" fmla="*/ 62986 w 71"/>
                <a:gd name="T21" fmla="*/ 387372 h 71"/>
                <a:gd name="T22" fmla="*/ 34992 w 71"/>
                <a:gd name="T23" fmla="*/ 387372 h 71"/>
                <a:gd name="T24" fmla="*/ 6998 w 71"/>
                <a:gd name="T25" fmla="*/ 401458 h 71"/>
                <a:gd name="T26" fmla="*/ 97978 w 71"/>
                <a:gd name="T27" fmla="*/ 359199 h 71"/>
                <a:gd name="T28" fmla="*/ 69984 w 71"/>
                <a:gd name="T29" fmla="*/ 415544 h 71"/>
                <a:gd name="T30" fmla="*/ 48989 w 71"/>
                <a:gd name="T31" fmla="*/ 500062 h 71"/>
                <a:gd name="T32" fmla="*/ 6998 w 71"/>
                <a:gd name="T33" fmla="*/ 140863 h 71"/>
                <a:gd name="T34" fmla="*/ 41990 w 71"/>
                <a:gd name="T35" fmla="*/ 112690 h 71"/>
                <a:gd name="T36" fmla="*/ 41990 w 71"/>
                <a:gd name="T37" fmla="*/ 42259 h 71"/>
                <a:gd name="T38" fmla="*/ 27994 w 71"/>
                <a:gd name="T39" fmla="*/ 56345 h 71"/>
                <a:gd name="T40" fmla="*/ 41990 w 71"/>
                <a:gd name="T41" fmla="*/ 0 h 71"/>
                <a:gd name="T42" fmla="*/ 76982 w 71"/>
                <a:gd name="T43" fmla="*/ 112690 h 71"/>
                <a:gd name="T44" fmla="*/ 104976 w 71"/>
                <a:gd name="T45" fmla="*/ 140863 h 71"/>
                <a:gd name="T46" fmla="*/ 489889 w 71"/>
                <a:gd name="T47" fmla="*/ 140863 h 71"/>
                <a:gd name="T48" fmla="*/ 139968 w 71"/>
                <a:gd name="T49" fmla="*/ 133819 h 71"/>
                <a:gd name="T50" fmla="*/ 146967 w 71"/>
                <a:gd name="T51" fmla="*/ 70431 h 71"/>
                <a:gd name="T52" fmla="*/ 496887 w 71"/>
                <a:gd name="T53" fmla="*/ 77474 h 71"/>
                <a:gd name="T54" fmla="*/ 496887 w 71"/>
                <a:gd name="T55" fmla="*/ 274682 h 71"/>
                <a:gd name="T56" fmla="*/ 146967 w 71"/>
                <a:gd name="T57" fmla="*/ 281725 h 71"/>
                <a:gd name="T58" fmla="*/ 139968 w 71"/>
                <a:gd name="T59" fmla="*/ 218337 h 71"/>
                <a:gd name="T60" fmla="*/ 489889 w 71"/>
                <a:gd name="T61" fmla="*/ 211294 h 71"/>
                <a:gd name="T62" fmla="*/ 496887 w 71"/>
                <a:gd name="T63" fmla="*/ 274682 h 71"/>
                <a:gd name="T64" fmla="*/ 489889 w 71"/>
                <a:gd name="T65" fmla="*/ 429631 h 71"/>
                <a:gd name="T66" fmla="*/ 139968 w 71"/>
                <a:gd name="T67" fmla="*/ 422588 h 71"/>
                <a:gd name="T68" fmla="*/ 146967 w 71"/>
                <a:gd name="T69" fmla="*/ 359199 h 71"/>
                <a:gd name="T70" fmla="*/ 496887 w 71"/>
                <a:gd name="T71" fmla="*/ 366243 h 7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1">
                  <a:moveTo>
                    <a:pt x="15" y="46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5"/>
                    <a:pt x="0" y="44"/>
                    <a:pt x="0" y="43"/>
                  </a:cubicBezTo>
                  <a:cubicBezTo>
                    <a:pt x="0" y="36"/>
                    <a:pt x="9" y="35"/>
                    <a:pt x="9" y="31"/>
                  </a:cubicBezTo>
                  <a:cubicBezTo>
                    <a:pt x="9" y="30"/>
                    <a:pt x="8" y="29"/>
                    <a:pt x="7" y="29"/>
                  </a:cubicBezTo>
                  <a:cubicBezTo>
                    <a:pt x="6" y="29"/>
                    <a:pt x="4" y="31"/>
                    <a:pt x="4" y="3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27"/>
                    <a:pt x="4" y="25"/>
                    <a:pt x="7" y="25"/>
                  </a:cubicBezTo>
                  <a:cubicBezTo>
                    <a:pt x="11" y="25"/>
                    <a:pt x="14" y="27"/>
                    <a:pt x="14" y="31"/>
                  </a:cubicBezTo>
                  <a:cubicBezTo>
                    <a:pt x="14" y="37"/>
                    <a:pt x="6" y="38"/>
                    <a:pt x="6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5" y="39"/>
                    <a:pt x="15" y="39"/>
                    <a:pt x="15" y="39"/>
                  </a:cubicBezTo>
                  <a:lnTo>
                    <a:pt x="15" y="46"/>
                  </a:lnTo>
                  <a:close/>
                  <a:moveTo>
                    <a:pt x="7" y="71"/>
                  </a:moveTo>
                  <a:cubicBezTo>
                    <a:pt x="5" y="71"/>
                    <a:pt x="2" y="70"/>
                    <a:pt x="0" y="69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4" y="66"/>
                    <a:pt x="5" y="67"/>
                    <a:pt x="7" y="67"/>
                  </a:cubicBezTo>
                  <a:cubicBezTo>
                    <a:pt x="8" y="67"/>
                    <a:pt x="10" y="66"/>
                    <a:pt x="10" y="65"/>
                  </a:cubicBezTo>
                  <a:cubicBezTo>
                    <a:pt x="10" y="62"/>
                    <a:pt x="7" y="62"/>
                    <a:pt x="5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6" y="58"/>
                    <a:pt x="7" y="56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8" y="55"/>
                    <a:pt x="6" y="55"/>
                    <a:pt x="5" y="55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3" y="60"/>
                    <a:pt x="15" y="62"/>
                    <a:pt x="15" y="64"/>
                  </a:cubicBezTo>
                  <a:cubicBezTo>
                    <a:pt x="15" y="69"/>
                    <a:pt x="11" y="71"/>
                    <a:pt x="7" y="71"/>
                  </a:cubicBezTo>
                  <a:close/>
                  <a:moveTo>
                    <a:pt x="15" y="2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3"/>
                    <a:pt x="6" y="9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6"/>
                    <a:pt x="15" y="16"/>
                    <a:pt x="15" y="16"/>
                  </a:cubicBezTo>
                  <a:lnTo>
                    <a:pt x="15" y="20"/>
                  </a:lnTo>
                  <a:close/>
                  <a:moveTo>
                    <a:pt x="71" y="19"/>
                  </a:moveTo>
                  <a:cubicBezTo>
                    <a:pt x="71" y="19"/>
                    <a:pt x="71" y="20"/>
                    <a:pt x="7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0" y="19"/>
                    <a:pt x="20" y="1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1" y="10"/>
                    <a:pt x="21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1" y="10"/>
                    <a:pt x="71" y="10"/>
                    <a:pt x="71" y="11"/>
                  </a:cubicBezTo>
                  <a:lnTo>
                    <a:pt x="71" y="19"/>
                  </a:lnTo>
                  <a:close/>
                  <a:moveTo>
                    <a:pt x="71" y="39"/>
                  </a:moveTo>
                  <a:cubicBezTo>
                    <a:pt x="71" y="40"/>
                    <a:pt x="71" y="40"/>
                    <a:pt x="70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0" y="40"/>
                    <a:pt x="20" y="3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0"/>
                    <a:pt x="2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1" y="30"/>
                    <a:pt x="71" y="31"/>
                    <a:pt x="71" y="31"/>
                  </a:cubicBezTo>
                  <a:lnTo>
                    <a:pt x="71" y="39"/>
                  </a:lnTo>
                  <a:close/>
                  <a:moveTo>
                    <a:pt x="71" y="60"/>
                  </a:moveTo>
                  <a:cubicBezTo>
                    <a:pt x="71" y="60"/>
                    <a:pt x="71" y="61"/>
                    <a:pt x="70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0" y="60"/>
                    <a:pt x="20" y="6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1"/>
                    <a:pt x="21" y="51"/>
                    <a:pt x="21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1" y="51"/>
                    <a:pt x="71" y="51"/>
                    <a:pt x="71" y="52"/>
                  </a:cubicBezTo>
                  <a:lnTo>
                    <a:pt x="71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332" name="Freeform 66"/>
            <p:cNvSpPr>
              <a:spLocks noEditPoints="1"/>
            </p:cNvSpPr>
            <p:nvPr/>
          </p:nvSpPr>
          <p:spPr bwMode="auto">
            <a:xfrm>
              <a:off x="10523538" y="3668713"/>
              <a:ext cx="522287" cy="404812"/>
            </a:xfrm>
            <a:custGeom>
              <a:avLst/>
              <a:gdLst>
                <a:gd name="T0" fmla="*/ 210366 w 72"/>
                <a:gd name="T1" fmla="*/ 296380 h 56"/>
                <a:gd name="T2" fmla="*/ 159588 w 72"/>
                <a:gd name="T3" fmla="*/ 289151 h 56"/>
                <a:gd name="T4" fmla="*/ 79794 w 72"/>
                <a:gd name="T5" fmla="*/ 325295 h 56"/>
                <a:gd name="T6" fmla="*/ 50778 w 72"/>
                <a:gd name="T7" fmla="*/ 332524 h 56"/>
                <a:gd name="T8" fmla="*/ 50778 w 72"/>
                <a:gd name="T9" fmla="*/ 332524 h 56"/>
                <a:gd name="T10" fmla="*/ 43524 w 72"/>
                <a:gd name="T11" fmla="*/ 325295 h 56"/>
                <a:gd name="T12" fmla="*/ 43524 w 72"/>
                <a:gd name="T13" fmla="*/ 310838 h 56"/>
                <a:gd name="T14" fmla="*/ 79794 w 72"/>
                <a:gd name="T15" fmla="*/ 260236 h 56"/>
                <a:gd name="T16" fmla="*/ 0 w 72"/>
                <a:gd name="T17" fmla="*/ 144576 h 56"/>
                <a:gd name="T18" fmla="*/ 210366 w 72"/>
                <a:gd name="T19" fmla="*/ 0 h 56"/>
                <a:gd name="T20" fmla="*/ 413477 w 72"/>
                <a:gd name="T21" fmla="*/ 144576 h 56"/>
                <a:gd name="T22" fmla="*/ 210366 w 72"/>
                <a:gd name="T23" fmla="*/ 296380 h 56"/>
                <a:gd name="T24" fmla="*/ 449747 w 72"/>
                <a:gd name="T25" fmla="*/ 339753 h 56"/>
                <a:gd name="T26" fmla="*/ 478763 w 72"/>
                <a:gd name="T27" fmla="*/ 383126 h 56"/>
                <a:gd name="T28" fmla="*/ 486017 w 72"/>
                <a:gd name="T29" fmla="*/ 397583 h 56"/>
                <a:gd name="T30" fmla="*/ 478763 w 72"/>
                <a:gd name="T31" fmla="*/ 404812 h 56"/>
                <a:gd name="T32" fmla="*/ 449747 w 72"/>
                <a:gd name="T33" fmla="*/ 397583 h 56"/>
                <a:gd name="T34" fmla="*/ 369953 w 72"/>
                <a:gd name="T35" fmla="*/ 361439 h 56"/>
                <a:gd name="T36" fmla="*/ 319175 w 72"/>
                <a:gd name="T37" fmla="*/ 368668 h 56"/>
                <a:gd name="T38" fmla="*/ 181350 w 72"/>
                <a:gd name="T39" fmla="*/ 332524 h 56"/>
                <a:gd name="T40" fmla="*/ 210366 w 72"/>
                <a:gd name="T41" fmla="*/ 332524 h 56"/>
                <a:gd name="T42" fmla="*/ 377207 w 72"/>
                <a:gd name="T43" fmla="*/ 281923 h 56"/>
                <a:gd name="T44" fmla="*/ 449747 w 72"/>
                <a:gd name="T45" fmla="*/ 144576 h 56"/>
                <a:gd name="T46" fmla="*/ 442493 w 72"/>
                <a:gd name="T47" fmla="*/ 101203 h 56"/>
                <a:gd name="T48" fmla="*/ 522287 w 72"/>
                <a:gd name="T49" fmla="*/ 216864 h 56"/>
                <a:gd name="T50" fmla="*/ 449747 w 72"/>
                <a:gd name="T51" fmla="*/ 339753 h 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13333" name="Freeform 15"/>
            <p:cNvSpPr>
              <a:spLocks noEditPoints="1"/>
            </p:cNvSpPr>
            <p:nvPr/>
          </p:nvSpPr>
          <p:spPr bwMode="auto">
            <a:xfrm>
              <a:off x="10496550" y="5110163"/>
              <a:ext cx="654050" cy="488950"/>
            </a:xfrm>
            <a:custGeom>
              <a:avLst/>
              <a:gdLst>
                <a:gd name="T0" fmla="*/ 654050 w 168"/>
                <a:gd name="T1" fmla="*/ 488950 h 126"/>
                <a:gd name="T2" fmla="*/ 0 w 168"/>
                <a:gd name="T3" fmla="*/ 488950 h 126"/>
                <a:gd name="T4" fmla="*/ 0 w 168"/>
                <a:gd name="T5" fmla="*/ 0 h 126"/>
                <a:gd name="T6" fmla="*/ 38932 w 168"/>
                <a:gd name="T7" fmla="*/ 0 h 126"/>
                <a:gd name="T8" fmla="*/ 38932 w 168"/>
                <a:gd name="T9" fmla="*/ 446264 h 126"/>
                <a:gd name="T10" fmla="*/ 654050 w 168"/>
                <a:gd name="T11" fmla="*/ 446264 h 126"/>
                <a:gd name="T12" fmla="*/ 654050 w 168"/>
                <a:gd name="T13" fmla="*/ 488950 h 126"/>
                <a:gd name="T14" fmla="*/ 210230 w 168"/>
                <a:gd name="T15" fmla="*/ 403578 h 126"/>
                <a:gd name="T16" fmla="*/ 124581 w 168"/>
                <a:gd name="T17" fmla="*/ 403578 h 126"/>
                <a:gd name="T18" fmla="*/ 124581 w 168"/>
                <a:gd name="T19" fmla="*/ 244475 h 126"/>
                <a:gd name="T20" fmla="*/ 210230 w 168"/>
                <a:gd name="T21" fmla="*/ 244475 h 126"/>
                <a:gd name="T22" fmla="*/ 210230 w 168"/>
                <a:gd name="T23" fmla="*/ 403578 h 126"/>
                <a:gd name="T24" fmla="*/ 327025 w 168"/>
                <a:gd name="T25" fmla="*/ 403578 h 126"/>
                <a:gd name="T26" fmla="*/ 249162 w 168"/>
                <a:gd name="T27" fmla="*/ 403578 h 126"/>
                <a:gd name="T28" fmla="*/ 249162 w 168"/>
                <a:gd name="T29" fmla="*/ 73731 h 126"/>
                <a:gd name="T30" fmla="*/ 327025 w 168"/>
                <a:gd name="T31" fmla="*/ 73731 h 126"/>
                <a:gd name="T32" fmla="*/ 327025 w 168"/>
                <a:gd name="T33" fmla="*/ 403578 h 126"/>
                <a:gd name="T34" fmla="*/ 451606 w 168"/>
                <a:gd name="T35" fmla="*/ 403578 h 126"/>
                <a:gd name="T36" fmla="*/ 369850 w 168"/>
                <a:gd name="T37" fmla="*/ 403578 h 126"/>
                <a:gd name="T38" fmla="*/ 369850 w 168"/>
                <a:gd name="T39" fmla="*/ 159103 h 126"/>
                <a:gd name="T40" fmla="*/ 451606 w 168"/>
                <a:gd name="T41" fmla="*/ 159103 h 126"/>
                <a:gd name="T42" fmla="*/ 451606 w 168"/>
                <a:gd name="T43" fmla="*/ 403578 h 126"/>
                <a:gd name="T44" fmla="*/ 572294 w 168"/>
                <a:gd name="T45" fmla="*/ 403578 h 126"/>
                <a:gd name="T46" fmla="*/ 494431 w 168"/>
                <a:gd name="T47" fmla="*/ 403578 h 126"/>
                <a:gd name="T48" fmla="*/ 494431 w 168"/>
                <a:gd name="T49" fmla="*/ 34925 h 126"/>
                <a:gd name="T50" fmla="*/ 572294 w 168"/>
                <a:gd name="T51" fmla="*/ 34925 h 126"/>
                <a:gd name="T52" fmla="*/ 572294 w 168"/>
                <a:gd name="T53" fmla="*/ 403578 h 12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grpSp>
          <p:nvGrpSpPr>
            <p:cNvPr id="13334" name="Group 37"/>
            <p:cNvGrpSpPr/>
            <p:nvPr/>
          </p:nvGrpSpPr>
          <p:grpSpPr bwMode="auto">
            <a:xfrm>
              <a:off x="5211763" y="3078163"/>
              <a:ext cx="1744662" cy="1744662"/>
              <a:chOff x="0" y="0"/>
              <a:chExt cx="1310988" cy="1310984"/>
            </a:xfrm>
          </p:grpSpPr>
          <p:sp>
            <p:nvSpPr>
              <p:cNvPr id="13347" name="Freeform 54@|5FFC:14657585|FBC:16777215|LFC:11765543|LBC:16777215"/>
              <p:cNvSpPr/>
              <p:nvPr/>
            </p:nvSpPr>
            <p:spPr bwMode="auto">
              <a:xfrm>
                <a:off x="0" y="0"/>
                <a:ext cx="1310988" cy="1310984"/>
              </a:xfrm>
              <a:custGeom>
                <a:avLst/>
                <a:gdLst>
                  <a:gd name="T0" fmla="*/ 0 w 661361"/>
                  <a:gd name="T1" fmla="*/ 655493 h 661361"/>
                  <a:gd name="T2" fmla="*/ 191992 w 661361"/>
                  <a:gd name="T3" fmla="*/ 191989 h 661361"/>
                  <a:gd name="T4" fmla="*/ 655497 w 661361"/>
                  <a:gd name="T5" fmla="*/ 0 h 661361"/>
                  <a:gd name="T6" fmla="*/ 1119002 w 661361"/>
                  <a:gd name="T7" fmla="*/ 191991 h 661361"/>
                  <a:gd name="T8" fmla="*/ 1310992 w 661361"/>
                  <a:gd name="T9" fmla="*/ 655495 h 661361"/>
                  <a:gd name="T10" fmla="*/ 1119002 w 661361"/>
                  <a:gd name="T11" fmla="*/ 1118999 h 661361"/>
                  <a:gd name="T12" fmla="*/ 655497 w 661361"/>
                  <a:gd name="T13" fmla="*/ 1310988 h 661361"/>
                  <a:gd name="T14" fmla="*/ 191992 w 661361"/>
                  <a:gd name="T15" fmla="*/ 1118999 h 661361"/>
                  <a:gd name="T16" fmla="*/ 2 w 661361"/>
                  <a:gd name="T17" fmla="*/ 655495 h 661361"/>
                  <a:gd name="T18" fmla="*/ 0 w 661361"/>
                  <a:gd name="T19" fmla="*/ 655493 h 6613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1361" h="661361">
                    <a:moveTo>
                      <a:pt x="0" y="330681"/>
                    </a:moveTo>
                    <a:cubicBezTo>
                      <a:pt x="0" y="242979"/>
                      <a:pt x="34840" y="158869"/>
                      <a:pt x="96855" y="96854"/>
                    </a:cubicBezTo>
                    <a:cubicBezTo>
                      <a:pt x="158870" y="34839"/>
                      <a:pt x="242980" y="0"/>
                      <a:pt x="330682" y="0"/>
                    </a:cubicBezTo>
                    <a:cubicBezTo>
                      <a:pt x="418384" y="0"/>
                      <a:pt x="502494" y="34840"/>
                      <a:pt x="564509" y="96855"/>
                    </a:cubicBezTo>
                    <a:cubicBezTo>
                      <a:pt x="626524" y="158870"/>
                      <a:pt x="661363" y="242980"/>
                      <a:pt x="661363" y="330682"/>
                    </a:cubicBezTo>
                    <a:cubicBezTo>
                      <a:pt x="661363" y="418384"/>
                      <a:pt x="626523" y="502494"/>
                      <a:pt x="564509" y="564509"/>
                    </a:cubicBezTo>
                    <a:cubicBezTo>
                      <a:pt x="502494" y="626524"/>
                      <a:pt x="418384" y="661363"/>
                      <a:pt x="330682" y="661363"/>
                    </a:cubicBezTo>
                    <a:cubicBezTo>
                      <a:pt x="242980" y="661363"/>
                      <a:pt x="158870" y="626523"/>
                      <a:pt x="96855" y="564509"/>
                    </a:cubicBezTo>
                    <a:cubicBezTo>
                      <a:pt x="34840" y="502494"/>
                      <a:pt x="1" y="418384"/>
                      <a:pt x="1" y="330682"/>
                    </a:cubicBezTo>
                    <a:lnTo>
                      <a:pt x="0" y="330681"/>
                    </a:lnTo>
                    <a:close/>
                  </a:path>
                </a:pathLst>
              </a:custGeom>
              <a:solidFill>
                <a:srgbClr val="FCFCFC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pic>
            <p:nvPicPr>
              <p:cNvPr id="13348" name="Group 34"/>
              <p:cNvPicPr>
                <a:picLocks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003" y="256985"/>
                <a:ext cx="545133" cy="7970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35" name="TextBox 13"/>
            <p:cNvSpPr txBox="1">
              <a:spLocks noChangeArrowheads="1"/>
            </p:cNvSpPr>
            <p:nvPr/>
          </p:nvSpPr>
          <p:spPr bwMode="auto">
            <a:xfrm>
              <a:off x="1876425" y="2041525"/>
              <a:ext cx="1562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36" name="TextBox 13"/>
            <p:cNvSpPr txBox="1">
              <a:spLocks noChangeArrowheads="1"/>
            </p:cNvSpPr>
            <p:nvPr/>
          </p:nvSpPr>
          <p:spPr bwMode="auto">
            <a:xfrm>
              <a:off x="1881188" y="2327275"/>
              <a:ext cx="155892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</a:t>
              </a:r>
              <a:r>
                <a:rPr lang="zh-CN" altLang="en-US" sz="12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37" name="TextBox 13"/>
            <p:cNvSpPr txBox="1">
              <a:spLocks noChangeArrowheads="1"/>
            </p:cNvSpPr>
            <p:nvPr/>
          </p:nvSpPr>
          <p:spPr bwMode="auto">
            <a:xfrm>
              <a:off x="1876425" y="3459163"/>
              <a:ext cx="156210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38" name="TextBox 13"/>
            <p:cNvSpPr txBox="1">
              <a:spLocks noChangeArrowheads="1"/>
            </p:cNvSpPr>
            <p:nvPr/>
          </p:nvSpPr>
          <p:spPr bwMode="auto">
            <a:xfrm>
              <a:off x="1881188" y="3746500"/>
              <a:ext cx="1558925" cy="71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39" name="TextBox 13"/>
            <p:cNvSpPr txBox="1">
              <a:spLocks noChangeArrowheads="1"/>
            </p:cNvSpPr>
            <p:nvPr/>
          </p:nvSpPr>
          <p:spPr bwMode="auto">
            <a:xfrm>
              <a:off x="1876425" y="4878388"/>
              <a:ext cx="15621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0" name="TextBox 13"/>
            <p:cNvSpPr txBox="1">
              <a:spLocks noChangeArrowheads="1"/>
            </p:cNvSpPr>
            <p:nvPr/>
          </p:nvSpPr>
          <p:spPr bwMode="auto">
            <a:xfrm>
              <a:off x="1881188" y="5164138"/>
              <a:ext cx="1558925" cy="71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1" name="TextBox 13"/>
            <p:cNvSpPr txBox="1">
              <a:spLocks noChangeArrowheads="1"/>
            </p:cNvSpPr>
            <p:nvPr/>
          </p:nvSpPr>
          <p:spPr bwMode="auto">
            <a:xfrm>
              <a:off x="8812213" y="2051050"/>
              <a:ext cx="1562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2" name="TextBox 13"/>
            <p:cNvSpPr txBox="1">
              <a:spLocks noChangeArrowheads="1"/>
            </p:cNvSpPr>
            <p:nvPr/>
          </p:nvSpPr>
          <p:spPr bwMode="auto">
            <a:xfrm>
              <a:off x="8816975" y="2336800"/>
              <a:ext cx="1558925" cy="71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3" name="TextBox 13"/>
            <p:cNvSpPr txBox="1">
              <a:spLocks noChangeArrowheads="1"/>
            </p:cNvSpPr>
            <p:nvPr/>
          </p:nvSpPr>
          <p:spPr bwMode="auto">
            <a:xfrm>
              <a:off x="8812213" y="3470275"/>
              <a:ext cx="1562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4" name="TextBox 13"/>
            <p:cNvSpPr txBox="1">
              <a:spLocks noChangeArrowheads="1"/>
            </p:cNvSpPr>
            <p:nvPr/>
          </p:nvSpPr>
          <p:spPr bwMode="auto">
            <a:xfrm>
              <a:off x="8816975" y="3756025"/>
              <a:ext cx="1558925" cy="71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5" name="TextBox 13"/>
            <p:cNvSpPr txBox="1">
              <a:spLocks noChangeArrowheads="1"/>
            </p:cNvSpPr>
            <p:nvPr/>
          </p:nvSpPr>
          <p:spPr bwMode="auto">
            <a:xfrm>
              <a:off x="8812213" y="4889500"/>
              <a:ext cx="1562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46" name="TextBox 13"/>
            <p:cNvSpPr txBox="1">
              <a:spLocks noChangeArrowheads="1"/>
            </p:cNvSpPr>
            <p:nvPr/>
          </p:nvSpPr>
          <p:spPr bwMode="auto">
            <a:xfrm>
              <a:off x="8816975" y="5175250"/>
              <a:ext cx="1558925" cy="71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4338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39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24638" y="1454150"/>
            <a:ext cx="4360862" cy="4368800"/>
            <a:chOff x="6624638" y="1454150"/>
            <a:chExt cx="4360862" cy="4368800"/>
          </a:xfrm>
        </p:grpSpPr>
        <p:sp>
          <p:nvSpPr>
            <p:cNvPr id="14340" name="Line 3"/>
            <p:cNvSpPr>
              <a:spLocks noChangeShapeType="1"/>
            </p:cNvSpPr>
            <p:nvPr/>
          </p:nvSpPr>
          <p:spPr bwMode="auto">
            <a:xfrm>
              <a:off x="7810500" y="2627313"/>
              <a:ext cx="2052638" cy="2055812"/>
            </a:xfrm>
            <a:prstGeom prst="line">
              <a:avLst/>
            </a:prstGeom>
            <a:noFill/>
            <a:ln w="9525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4341" name="Line 4"/>
            <p:cNvSpPr>
              <a:spLocks noChangeShapeType="1"/>
            </p:cNvSpPr>
            <p:nvPr/>
          </p:nvSpPr>
          <p:spPr bwMode="auto">
            <a:xfrm rot="10800000" flipH="1">
              <a:off x="7799388" y="2624138"/>
              <a:ext cx="1990725" cy="2005012"/>
            </a:xfrm>
            <a:prstGeom prst="line">
              <a:avLst/>
            </a:prstGeom>
            <a:noFill/>
            <a:ln w="9525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4342" name="Line 5"/>
            <p:cNvSpPr>
              <a:spLocks noChangeShapeType="1"/>
            </p:cNvSpPr>
            <p:nvPr/>
          </p:nvSpPr>
          <p:spPr bwMode="auto">
            <a:xfrm>
              <a:off x="7370763" y="3629025"/>
              <a:ext cx="2819400" cy="0"/>
            </a:xfrm>
            <a:prstGeom prst="line">
              <a:avLst/>
            </a:prstGeom>
            <a:noFill/>
            <a:ln w="9525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4343" name="Line 6"/>
            <p:cNvSpPr>
              <a:spLocks noChangeShapeType="1"/>
            </p:cNvSpPr>
            <p:nvPr/>
          </p:nvSpPr>
          <p:spPr bwMode="auto">
            <a:xfrm rot="10800000" flipH="1">
              <a:off x="8805863" y="2279650"/>
              <a:ext cx="3175" cy="2838450"/>
            </a:xfrm>
            <a:prstGeom prst="line">
              <a:avLst/>
            </a:prstGeom>
            <a:noFill/>
            <a:ln w="9525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4344" name="AutoShape 9"/>
            <p:cNvSpPr/>
            <p:nvPr/>
          </p:nvSpPr>
          <p:spPr bwMode="auto">
            <a:xfrm rot="-1545634">
              <a:off x="9563100" y="4379913"/>
              <a:ext cx="915988" cy="915987"/>
            </a:xfrm>
            <a:custGeom>
              <a:avLst/>
              <a:gdLst>
                <a:gd name="T0" fmla="*/ 781881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0 h 19678"/>
                <a:gd name="T6" fmla="*/ 134154 w 19678"/>
                <a:gd name="T7" fmla="*/ 134154 h 19678"/>
                <a:gd name="T8" fmla="*/ 781881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5" name="Freeform 122"/>
            <p:cNvSpPr/>
            <p:nvPr/>
          </p:nvSpPr>
          <p:spPr bwMode="auto">
            <a:xfrm>
              <a:off x="9852025" y="4659313"/>
              <a:ext cx="384175" cy="384175"/>
            </a:xfrm>
            <a:custGeom>
              <a:avLst/>
              <a:gdLst>
                <a:gd name="T0" fmla="*/ 355031 w 290"/>
                <a:gd name="T1" fmla="*/ 239778 h 290"/>
                <a:gd name="T2" fmla="*/ 287469 w 290"/>
                <a:gd name="T3" fmla="*/ 246402 h 290"/>
                <a:gd name="T4" fmla="*/ 210634 w 290"/>
                <a:gd name="T5" fmla="*/ 168242 h 290"/>
                <a:gd name="T6" fmla="*/ 380201 w 290"/>
                <a:gd name="T7" fmla="*/ 66237 h 290"/>
                <a:gd name="T8" fmla="*/ 351056 w 290"/>
                <a:gd name="T9" fmla="*/ 37093 h 290"/>
                <a:gd name="T10" fmla="*/ 133799 w 290"/>
                <a:gd name="T11" fmla="*/ 92732 h 290"/>
                <a:gd name="T12" fmla="*/ 54314 w 290"/>
                <a:gd name="T13" fmla="*/ 11923 h 290"/>
                <a:gd name="T14" fmla="*/ 11923 w 290"/>
                <a:gd name="T15" fmla="*/ 11923 h 290"/>
                <a:gd name="T16" fmla="*/ 11923 w 290"/>
                <a:gd name="T17" fmla="*/ 54314 h 290"/>
                <a:gd name="T18" fmla="*/ 92732 w 290"/>
                <a:gd name="T19" fmla="*/ 133799 h 290"/>
                <a:gd name="T20" fmla="*/ 37093 w 290"/>
                <a:gd name="T21" fmla="*/ 351056 h 290"/>
                <a:gd name="T22" fmla="*/ 66237 w 290"/>
                <a:gd name="T23" fmla="*/ 380201 h 290"/>
                <a:gd name="T24" fmla="*/ 168242 w 290"/>
                <a:gd name="T25" fmla="*/ 210634 h 290"/>
                <a:gd name="T26" fmla="*/ 245077 w 290"/>
                <a:gd name="T27" fmla="*/ 287469 h 290"/>
                <a:gd name="T28" fmla="*/ 239778 w 290"/>
                <a:gd name="T29" fmla="*/ 356355 h 290"/>
                <a:gd name="T30" fmla="*/ 268923 w 290"/>
                <a:gd name="T31" fmla="*/ 384175 h 290"/>
                <a:gd name="T32" fmla="*/ 309989 w 290"/>
                <a:gd name="T33" fmla="*/ 309989 h 290"/>
                <a:gd name="T34" fmla="*/ 384175 w 290"/>
                <a:gd name="T35" fmla="*/ 268923 h 290"/>
                <a:gd name="T36" fmla="*/ 355031 w 290"/>
                <a:gd name="T37" fmla="*/ 239778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6" name="AutoShape 13"/>
            <p:cNvSpPr/>
            <p:nvPr/>
          </p:nvSpPr>
          <p:spPr bwMode="auto">
            <a:xfrm rot="-1545634">
              <a:off x="9563100" y="1949450"/>
              <a:ext cx="915988" cy="915988"/>
            </a:xfrm>
            <a:custGeom>
              <a:avLst/>
              <a:gdLst>
                <a:gd name="T0" fmla="*/ 781881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1 h 19678"/>
                <a:gd name="T6" fmla="*/ 134154 w 19678"/>
                <a:gd name="T7" fmla="*/ 134154 h 19678"/>
                <a:gd name="T8" fmla="*/ 781881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4347" name="组合 11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6300" y="2266950"/>
              <a:ext cx="46831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AutoShape 12"/>
            <p:cNvSpPr/>
            <p:nvPr/>
          </p:nvSpPr>
          <p:spPr bwMode="auto">
            <a:xfrm rot="-1545634">
              <a:off x="8342313" y="1454150"/>
              <a:ext cx="915987" cy="915988"/>
            </a:xfrm>
            <a:custGeom>
              <a:avLst/>
              <a:gdLst>
                <a:gd name="T0" fmla="*/ 781880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1 h 19678"/>
                <a:gd name="T6" fmla="*/ 134154 w 19678"/>
                <a:gd name="T7" fmla="*/ 134154 h 19678"/>
                <a:gd name="T8" fmla="*/ 781880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4349" name="组合 17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4238" y="1736725"/>
              <a:ext cx="56038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0" name="AutoShape 14"/>
            <p:cNvSpPr/>
            <p:nvPr/>
          </p:nvSpPr>
          <p:spPr bwMode="auto">
            <a:xfrm rot="-1545634">
              <a:off x="7131050" y="1960563"/>
              <a:ext cx="915988" cy="915987"/>
            </a:xfrm>
            <a:custGeom>
              <a:avLst/>
              <a:gdLst>
                <a:gd name="T0" fmla="*/ 781881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0 h 19678"/>
                <a:gd name="T6" fmla="*/ 134154 w 19678"/>
                <a:gd name="T7" fmla="*/ 134154 h 19678"/>
                <a:gd name="T8" fmla="*/ 781881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4351" name="组合 2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8225" y="2219325"/>
              <a:ext cx="42703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2" name="AutoShape 7"/>
            <p:cNvSpPr/>
            <p:nvPr/>
          </p:nvSpPr>
          <p:spPr bwMode="auto">
            <a:xfrm rot="-1545634">
              <a:off x="6624638" y="3171825"/>
              <a:ext cx="915987" cy="915988"/>
            </a:xfrm>
            <a:custGeom>
              <a:avLst/>
              <a:gdLst>
                <a:gd name="T0" fmla="*/ 781880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1 h 19678"/>
                <a:gd name="T6" fmla="*/ 134154 w 19678"/>
                <a:gd name="T7" fmla="*/ 134154 h 19678"/>
                <a:gd name="T8" fmla="*/ 781880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53" name="Freeform 438"/>
            <p:cNvSpPr>
              <a:spLocks noEditPoints="1"/>
            </p:cNvSpPr>
            <p:nvPr/>
          </p:nvSpPr>
          <p:spPr bwMode="auto">
            <a:xfrm>
              <a:off x="6913563" y="3459163"/>
              <a:ext cx="331787" cy="358775"/>
            </a:xfrm>
            <a:custGeom>
              <a:avLst/>
              <a:gdLst>
                <a:gd name="T0" fmla="*/ 331787 w 266"/>
                <a:gd name="T1" fmla="*/ 79728 h 288"/>
                <a:gd name="T2" fmla="*/ 325550 w 266"/>
                <a:gd name="T3" fmla="*/ 27406 h 288"/>
                <a:gd name="T4" fmla="*/ 291873 w 266"/>
                <a:gd name="T5" fmla="*/ 0 h 288"/>
                <a:gd name="T6" fmla="*/ 38667 w 266"/>
                <a:gd name="T7" fmla="*/ 0 h 288"/>
                <a:gd name="T8" fmla="*/ 4989 w 266"/>
                <a:gd name="T9" fmla="*/ 27406 h 288"/>
                <a:gd name="T10" fmla="*/ 0 w 266"/>
                <a:gd name="T11" fmla="*/ 78482 h 288"/>
                <a:gd name="T12" fmla="*/ 0 w 266"/>
                <a:gd name="T13" fmla="*/ 308945 h 288"/>
                <a:gd name="T14" fmla="*/ 28688 w 266"/>
                <a:gd name="T15" fmla="*/ 308945 h 288"/>
                <a:gd name="T16" fmla="*/ 28688 w 266"/>
                <a:gd name="T17" fmla="*/ 333860 h 288"/>
                <a:gd name="T18" fmla="*/ 53635 w 266"/>
                <a:gd name="T19" fmla="*/ 358775 h 288"/>
                <a:gd name="T20" fmla="*/ 78581 w 266"/>
                <a:gd name="T21" fmla="*/ 333860 h 288"/>
                <a:gd name="T22" fmla="*/ 78581 w 266"/>
                <a:gd name="T23" fmla="*/ 308945 h 288"/>
                <a:gd name="T24" fmla="*/ 254453 w 266"/>
                <a:gd name="T25" fmla="*/ 308945 h 288"/>
                <a:gd name="T26" fmla="*/ 254453 w 266"/>
                <a:gd name="T27" fmla="*/ 333860 h 288"/>
                <a:gd name="T28" fmla="*/ 279400 w 266"/>
                <a:gd name="T29" fmla="*/ 358775 h 288"/>
                <a:gd name="T30" fmla="*/ 304346 w 266"/>
                <a:gd name="T31" fmla="*/ 333860 h 288"/>
                <a:gd name="T32" fmla="*/ 304346 w 266"/>
                <a:gd name="T33" fmla="*/ 308945 h 288"/>
                <a:gd name="T34" fmla="*/ 331787 w 266"/>
                <a:gd name="T35" fmla="*/ 308945 h 288"/>
                <a:gd name="T36" fmla="*/ 331787 w 266"/>
                <a:gd name="T37" fmla="*/ 79728 h 288"/>
                <a:gd name="T38" fmla="*/ 125979 w 266"/>
                <a:gd name="T39" fmla="*/ 19932 h 288"/>
                <a:gd name="T40" fmla="*/ 205808 w 266"/>
                <a:gd name="T41" fmla="*/ 19932 h 288"/>
                <a:gd name="T42" fmla="*/ 217034 w 266"/>
                <a:gd name="T43" fmla="*/ 31144 h 288"/>
                <a:gd name="T44" fmla="*/ 205808 w 266"/>
                <a:gd name="T45" fmla="*/ 41110 h 288"/>
                <a:gd name="T46" fmla="*/ 125979 w 266"/>
                <a:gd name="T47" fmla="*/ 41110 h 288"/>
                <a:gd name="T48" fmla="*/ 116001 w 266"/>
                <a:gd name="T49" fmla="*/ 31144 h 288"/>
                <a:gd name="T50" fmla="*/ 125979 w 266"/>
                <a:gd name="T51" fmla="*/ 19932 h 288"/>
                <a:gd name="T52" fmla="*/ 41162 w 266"/>
                <a:gd name="T53" fmla="*/ 83465 h 288"/>
                <a:gd name="T54" fmla="*/ 58624 w 266"/>
                <a:gd name="T55" fmla="*/ 64779 h 288"/>
                <a:gd name="T56" fmla="*/ 273163 w 266"/>
                <a:gd name="T57" fmla="*/ 64779 h 288"/>
                <a:gd name="T58" fmla="*/ 291873 w 266"/>
                <a:gd name="T59" fmla="*/ 83465 h 288"/>
                <a:gd name="T60" fmla="*/ 296862 w 266"/>
                <a:gd name="T61" fmla="*/ 194336 h 288"/>
                <a:gd name="T62" fmla="*/ 278152 w 266"/>
                <a:gd name="T63" fmla="*/ 213023 h 288"/>
                <a:gd name="T64" fmla="*/ 53635 w 266"/>
                <a:gd name="T65" fmla="*/ 213023 h 288"/>
                <a:gd name="T66" fmla="*/ 34925 w 266"/>
                <a:gd name="T67" fmla="*/ 194336 h 288"/>
                <a:gd name="T68" fmla="*/ 41162 w 266"/>
                <a:gd name="T69" fmla="*/ 83465 h 288"/>
                <a:gd name="T70" fmla="*/ 78581 w 266"/>
                <a:gd name="T71" fmla="*/ 277801 h 288"/>
                <a:gd name="T72" fmla="*/ 59871 w 266"/>
                <a:gd name="T73" fmla="*/ 286522 h 288"/>
                <a:gd name="T74" fmla="*/ 33678 w 266"/>
                <a:gd name="T75" fmla="*/ 261607 h 288"/>
                <a:gd name="T76" fmla="*/ 33678 w 266"/>
                <a:gd name="T77" fmla="*/ 261607 h 288"/>
                <a:gd name="T78" fmla="*/ 59871 w 266"/>
                <a:gd name="T79" fmla="*/ 235446 h 288"/>
                <a:gd name="T80" fmla="*/ 86065 w 266"/>
                <a:gd name="T81" fmla="*/ 261607 h 288"/>
                <a:gd name="T82" fmla="*/ 78581 w 266"/>
                <a:gd name="T83" fmla="*/ 277801 h 288"/>
                <a:gd name="T84" fmla="*/ 274410 w 266"/>
                <a:gd name="T85" fmla="*/ 286522 h 288"/>
                <a:gd name="T86" fmla="*/ 254453 w 266"/>
                <a:gd name="T87" fmla="*/ 276556 h 288"/>
                <a:gd name="T88" fmla="*/ 248217 w 266"/>
                <a:gd name="T89" fmla="*/ 261607 h 288"/>
                <a:gd name="T90" fmla="*/ 274410 w 266"/>
                <a:gd name="T91" fmla="*/ 235446 h 288"/>
                <a:gd name="T92" fmla="*/ 299357 w 266"/>
                <a:gd name="T93" fmla="*/ 261607 h 288"/>
                <a:gd name="T94" fmla="*/ 299357 w 266"/>
                <a:gd name="T95" fmla="*/ 262853 h 288"/>
                <a:gd name="T96" fmla="*/ 274410 w 266"/>
                <a:gd name="T97" fmla="*/ 286522 h 2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66" h="288">
                  <a:moveTo>
                    <a:pt x="266" y="64"/>
                  </a:moveTo>
                  <a:cubicBezTo>
                    <a:pt x="261" y="22"/>
                    <a:pt x="261" y="22"/>
                    <a:pt x="261" y="22"/>
                  </a:cubicBezTo>
                  <a:cubicBezTo>
                    <a:pt x="261" y="10"/>
                    <a:pt x="247" y="0"/>
                    <a:pt x="23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0"/>
                    <a:pt x="4" y="10"/>
                    <a:pt x="4" y="2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3" y="279"/>
                    <a:pt x="32" y="288"/>
                    <a:pt x="43" y="288"/>
                  </a:cubicBezTo>
                  <a:cubicBezTo>
                    <a:pt x="54" y="288"/>
                    <a:pt x="63" y="279"/>
                    <a:pt x="63" y="268"/>
                  </a:cubicBezTo>
                  <a:cubicBezTo>
                    <a:pt x="63" y="248"/>
                    <a:pt x="63" y="248"/>
                    <a:pt x="63" y="248"/>
                  </a:cubicBezTo>
                  <a:cubicBezTo>
                    <a:pt x="204" y="248"/>
                    <a:pt x="204" y="248"/>
                    <a:pt x="204" y="248"/>
                  </a:cubicBezTo>
                  <a:cubicBezTo>
                    <a:pt x="204" y="268"/>
                    <a:pt x="204" y="268"/>
                    <a:pt x="204" y="268"/>
                  </a:cubicBezTo>
                  <a:cubicBezTo>
                    <a:pt x="204" y="279"/>
                    <a:pt x="213" y="288"/>
                    <a:pt x="224" y="288"/>
                  </a:cubicBezTo>
                  <a:cubicBezTo>
                    <a:pt x="235" y="288"/>
                    <a:pt x="244" y="279"/>
                    <a:pt x="244" y="26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66" y="248"/>
                    <a:pt x="266" y="248"/>
                    <a:pt x="266" y="248"/>
                  </a:cubicBezTo>
                  <a:lnTo>
                    <a:pt x="266" y="64"/>
                  </a:lnTo>
                  <a:close/>
                  <a:moveTo>
                    <a:pt x="101" y="16"/>
                  </a:moveTo>
                  <a:cubicBezTo>
                    <a:pt x="165" y="16"/>
                    <a:pt x="165" y="16"/>
                    <a:pt x="165" y="16"/>
                  </a:cubicBezTo>
                  <a:cubicBezTo>
                    <a:pt x="170" y="16"/>
                    <a:pt x="174" y="20"/>
                    <a:pt x="174" y="25"/>
                  </a:cubicBezTo>
                  <a:cubicBezTo>
                    <a:pt x="174" y="30"/>
                    <a:pt x="170" y="33"/>
                    <a:pt x="165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96" y="33"/>
                    <a:pt x="93" y="30"/>
                    <a:pt x="93" y="25"/>
                  </a:cubicBezTo>
                  <a:cubicBezTo>
                    <a:pt x="93" y="20"/>
                    <a:pt x="96" y="16"/>
                    <a:pt x="101" y="16"/>
                  </a:cubicBezTo>
                  <a:close/>
                  <a:moveTo>
                    <a:pt x="33" y="67"/>
                  </a:moveTo>
                  <a:cubicBezTo>
                    <a:pt x="33" y="59"/>
                    <a:pt x="39" y="52"/>
                    <a:pt x="47" y="52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27" y="52"/>
                    <a:pt x="234" y="59"/>
                    <a:pt x="234" y="67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64"/>
                    <a:pt x="232" y="171"/>
                    <a:pt x="223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35" y="171"/>
                    <a:pt x="28" y="164"/>
                    <a:pt x="28" y="156"/>
                  </a:cubicBezTo>
                  <a:lnTo>
                    <a:pt x="33" y="67"/>
                  </a:lnTo>
                  <a:close/>
                  <a:moveTo>
                    <a:pt x="63" y="223"/>
                  </a:moveTo>
                  <a:cubicBezTo>
                    <a:pt x="60" y="228"/>
                    <a:pt x="54" y="230"/>
                    <a:pt x="48" y="230"/>
                  </a:cubicBezTo>
                  <a:cubicBezTo>
                    <a:pt x="37" y="230"/>
                    <a:pt x="28" y="221"/>
                    <a:pt x="27" y="210"/>
                  </a:cubicBezTo>
                  <a:cubicBezTo>
                    <a:pt x="27" y="210"/>
                    <a:pt x="27" y="210"/>
                    <a:pt x="27" y="210"/>
                  </a:cubicBezTo>
                  <a:cubicBezTo>
                    <a:pt x="27" y="198"/>
                    <a:pt x="37" y="189"/>
                    <a:pt x="48" y="189"/>
                  </a:cubicBezTo>
                  <a:cubicBezTo>
                    <a:pt x="59" y="189"/>
                    <a:pt x="69" y="198"/>
                    <a:pt x="69" y="210"/>
                  </a:cubicBezTo>
                  <a:cubicBezTo>
                    <a:pt x="69" y="215"/>
                    <a:pt x="67" y="220"/>
                    <a:pt x="63" y="223"/>
                  </a:cubicBezTo>
                  <a:close/>
                  <a:moveTo>
                    <a:pt x="220" y="230"/>
                  </a:moveTo>
                  <a:cubicBezTo>
                    <a:pt x="213" y="230"/>
                    <a:pt x="207" y="227"/>
                    <a:pt x="204" y="222"/>
                  </a:cubicBezTo>
                  <a:cubicBezTo>
                    <a:pt x="201" y="219"/>
                    <a:pt x="199" y="214"/>
                    <a:pt x="199" y="210"/>
                  </a:cubicBezTo>
                  <a:cubicBezTo>
                    <a:pt x="199" y="198"/>
                    <a:pt x="208" y="189"/>
                    <a:pt x="220" y="189"/>
                  </a:cubicBezTo>
                  <a:cubicBezTo>
                    <a:pt x="231" y="189"/>
                    <a:pt x="240" y="198"/>
                    <a:pt x="240" y="210"/>
                  </a:cubicBezTo>
                  <a:cubicBezTo>
                    <a:pt x="240" y="210"/>
                    <a:pt x="240" y="210"/>
                    <a:pt x="240" y="211"/>
                  </a:cubicBezTo>
                  <a:cubicBezTo>
                    <a:pt x="240" y="222"/>
                    <a:pt x="231" y="230"/>
                    <a:pt x="220" y="23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4" name="AutoShape 10"/>
            <p:cNvSpPr/>
            <p:nvPr/>
          </p:nvSpPr>
          <p:spPr bwMode="auto">
            <a:xfrm rot="-1545634">
              <a:off x="7131050" y="4391025"/>
              <a:ext cx="915988" cy="915988"/>
            </a:xfrm>
            <a:custGeom>
              <a:avLst/>
              <a:gdLst>
                <a:gd name="T0" fmla="*/ 781881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1 h 19678"/>
                <a:gd name="T6" fmla="*/ 134154 w 19678"/>
                <a:gd name="T7" fmla="*/ 134154 h 19678"/>
                <a:gd name="T8" fmla="*/ 781881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4355" name="组合 2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9013" y="4700588"/>
              <a:ext cx="463550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6" name="AutoShape 11"/>
            <p:cNvSpPr/>
            <p:nvPr/>
          </p:nvSpPr>
          <p:spPr bwMode="auto">
            <a:xfrm rot="-1545634">
              <a:off x="8342313" y="4906963"/>
              <a:ext cx="915987" cy="915987"/>
            </a:xfrm>
            <a:custGeom>
              <a:avLst/>
              <a:gdLst>
                <a:gd name="T0" fmla="*/ 781880 w 19678"/>
                <a:gd name="T1" fmla="*/ 134293 h 19678"/>
                <a:gd name="T2" fmla="*/ 782020 w 19678"/>
                <a:gd name="T3" fmla="*/ 782020 h 19678"/>
                <a:gd name="T4" fmla="*/ 134293 w 19678"/>
                <a:gd name="T5" fmla="*/ 781880 h 19678"/>
                <a:gd name="T6" fmla="*/ 134154 w 19678"/>
                <a:gd name="T7" fmla="*/ 134154 h 19678"/>
                <a:gd name="T8" fmla="*/ 781880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4357" name="组合 3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3775" y="5151438"/>
              <a:ext cx="401638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8" name="AutoShape 8"/>
            <p:cNvSpPr/>
            <p:nvPr/>
          </p:nvSpPr>
          <p:spPr bwMode="auto">
            <a:xfrm rot="-1545634">
              <a:off x="10067925" y="3179763"/>
              <a:ext cx="917575" cy="915987"/>
            </a:xfrm>
            <a:custGeom>
              <a:avLst/>
              <a:gdLst>
                <a:gd name="T0" fmla="*/ 783235 w 19678"/>
                <a:gd name="T1" fmla="*/ 134293 h 19678"/>
                <a:gd name="T2" fmla="*/ 783375 w 19678"/>
                <a:gd name="T3" fmla="*/ 782020 h 19678"/>
                <a:gd name="T4" fmla="*/ 134526 w 19678"/>
                <a:gd name="T5" fmla="*/ 781880 h 19678"/>
                <a:gd name="T6" fmla="*/ 134386 w 19678"/>
                <a:gd name="T7" fmla="*/ 134154 h 19678"/>
                <a:gd name="T8" fmla="*/ 783235 w 19678"/>
                <a:gd name="T9" fmla="*/ 134293 h 196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678" h="19678">
                  <a:moveTo>
                    <a:pt x="16797" y="2885"/>
                  </a:moveTo>
                  <a:cubicBezTo>
                    <a:pt x="20640" y="6729"/>
                    <a:pt x="20641" y="12958"/>
                    <a:pt x="16800" y="16800"/>
                  </a:cubicBezTo>
                  <a:cubicBezTo>
                    <a:pt x="12958" y="20641"/>
                    <a:pt x="6729" y="20640"/>
                    <a:pt x="2885" y="16797"/>
                  </a:cubicBezTo>
                  <a:cubicBezTo>
                    <a:pt x="-958" y="12953"/>
                    <a:pt x="-959" y="6724"/>
                    <a:pt x="2882" y="2882"/>
                  </a:cubicBezTo>
                  <a:cubicBezTo>
                    <a:pt x="6724" y="-959"/>
                    <a:pt x="12953" y="-958"/>
                    <a:pt x="16797" y="2885"/>
                  </a:cubicBezTo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59" name="Freeform 243"/>
            <p:cNvSpPr>
              <a:spLocks noEditPoints="1"/>
            </p:cNvSpPr>
            <p:nvPr/>
          </p:nvSpPr>
          <p:spPr bwMode="auto">
            <a:xfrm>
              <a:off x="10323513" y="3417888"/>
              <a:ext cx="415925" cy="417512"/>
            </a:xfrm>
            <a:custGeom>
              <a:avLst/>
              <a:gdLst>
                <a:gd name="T0" fmla="*/ 207963 w 288"/>
                <a:gd name="T1" fmla="*/ 0 h 288"/>
                <a:gd name="T2" fmla="*/ 0 w 288"/>
                <a:gd name="T3" fmla="*/ 208756 h 288"/>
                <a:gd name="T4" fmla="*/ 207963 w 288"/>
                <a:gd name="T5" fmla="*/ 417512 h 288"/>
                <a:gd name="T6" fmla="*/ 415925 w 288"/>
                <a:gd name="T7" fmla="*/ 208756 h 288"/>
                <a:gd name="T8" fmla="*/ 207963 w 288"/>
                <a:gd name="T9" fmla="*/ 0 h 288"/>
                <a:gd name="T10" fmla="*/ 381265 w 288"/>
                <a:gd name="T11" fmla="*/ 208756 h 288"/>
                <a:gd name="T12" fmla="*/ 207963 w 288"/>
                <a:gd name="T13" fmla="*/ 382719 h 288"/>
                <a:gd name="T14" fmla="*/ 34660 w 288"/>
                <a:gd name="T15" fmla="*/ 208756 h 288"/>
                <a:gd name="T16" fmla="*/ 207963 w 288"/>
                <a:gd name="T17" fmla="*/ 34793 h 288"/>
                <a:gd name="T18" fmla="*/ 207963 w 288"/>
                <a:gd name="T19" fmla="*/ 208756 h 288"/>
                <a:gd name="T20" fmla="*/ 381265 w 288"/>
                <a:gd name="T21" fmla="*/ 208756 h 28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64" y="144"/>
                  </a:moveTo>
                  <a:cubicBezTo>
                    <a:pt x="264" y="210"/>
                    <a:pt x="211" y="264"/>
                    <a:pt x="144" y="264"/>
                  </a:cubicBezTo>
                  <a:cubicBezTo>
                    <a:pt x="78" y="264"/>
                    <a:pt x="24" y="210"/>
                    <a:pt x="24" y="144"/>
                  </a:cubicBezTo>
                  <a:cubicBezTo>
                    <a:pt x="24" y="78"/>
                    <a:pt x="78" y="24"/>
                    <a:pt x="144" y="2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264" y="144"/>
                    <a:pt x="264" y="144"/>
                    <a:pt x="264" y="144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0" name="矩形 40"/>
          <p:cNvSpPr>
            <a:spLocks noChangeArrowheads="1"/>
          </p:cNvSpPr>
          <p:nvPr/>
        </p:nvSpPr>
        <p:spPr bwMode="auto">
          <a:xfrm>
            <a:off x="1574800" y="3884613"/>
            <a:ext cx="3416300" cy="27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6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1" name="TextBox 13"/>
          <p:cNvSpPr txBox="1">
            <a:spLocks noChangeArrowheads="1"/>
          </p:cNvSpPr>
          <p:nvPr/>
        </p:nvSpPr>
        <p:spPr bwMode="auto">
          <a:xfrm>
            <a:off x="1574800" y="3503613"/>
            <a:ext cx="149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0" grpId="0"/>
      <p:bldP spid="143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组合 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673600" y="2025650"/>
            <a:ext cx="2844800" cy="2568575"/>
            <a:chOff x="4673600" y="2025650"/>
            <a:chExt cx="2844800" cy="2568575"/>
          </a:xfrm>
        </p:grpSpPr>
        <p:sp>
          <p:nvSpPr>
            <p:cNvPr id="15363" name="TextBox 4"/>
            <p:cNvSpPr txBox="1">
              <a:spLocks noChangeArrowheads="1"/>
            </p:cNvSpPr>
            <p:nvPr/>
          </p:nvSpPr>
          <p:spPr bwMode="auto">
            <a:xfrm>
              <a:off x="5233988" y="2025650"/>
              <a:ext cx="1724025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b="1">
                  <a:solidFill>
                    <a:schemeClr val="bg1"/>
                  </a:solidFill>
                  <a:latin typeface="Lato"/>
                </a:rPr>
                <a:t>02</a:t>
              </a:r>
              <a:endParaRPr lang="en-US" altLang="zh-CN" sz="48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15364" name="TextBox 4"/>
            <p:cNvSpPr txBox="1">
              <a:spLocks noChangeArrowheads="1"/>
            </p:cNvSpPr>
            <p:nvPr/>
          </p:nvSpPr>
          <p:spPr bwMode="auto">
            <a:xfrm>
              <a:off x="4673600" y="3024188"/>
              <a:ext cx="2844800" cy="83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新品介绍</a:t>
              </a:r>
              <a:endParaRPr 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5" name="TextBox 4"/>
            <p:cNvSpPr txBox="1">
              <a:spLocks noChangeArrowheads="1"/>
            </p:cNvSpPr>
            <p:nvPr/>
          </p:nvSpPr>
          <p:spPr bwMode="auto">
            <a:xfrm>
              <a:off x="4673600" y="3854450"/>
              <a:ext cx="2844800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chemeClr val="bg1"/>
                  </a:solidFill>
                  <a:latin typeface="Lato"/>
                </a:rPr>
                <a:t>Click  to  add  your  title. Click  to  add  your  title. Click  to  add  your  title. </a:t>
              </a:r>
              <a:endParaRPr lang="en-US" altLang="zh-CN" sz="1400">
                <a:solidFill>
                  <a:schemeClr val="bg1"/>
                </a:solidFill>
                <a:latin typeface="Lato"/>
              </a:endParaRPr>
            </a:p>
          </p:txBody>
        </p:sp>
        <p:cxnSp>
          <p:nvCxnSpPr>
            <p:cNvPr id="15366" name="直接连接符 12"/>
            <p:cNvCxnSpPr>
              <a:cxnSpLocks noChangeShapeType="1"/>
            </p:cNvCxnSpPr>
            <p:nvPr/>
          </p:nvCxnSpPr>
          <p:spPr bwMode="auto">
            <a:xfrm>
              <a:off x="5251450" y="2890838"/>
              <a:ext cx="1689100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6386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87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8" name="Rectangle 17"/>
          <p:cNvSpPr/>
          <p:nvPr/>
        </p:nvSpPr>
        <p:spPr bwMode="auto">
          <a:xfrm>
            <a:off x="128111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eaLnBrk="1" hangingPunct="1"/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89" name="Rectangle 17"/>
          <p:cNvSpPr/>
          <p:nvPr/>
        </p:nvSpPr>
        <p:spPr bwMode="auto">
          <a:xfrm>
            <a:off x="385286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eaLnBrk="1" hangingPunct="1"/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0" name="Rectangle 17"/>
          <p:cNvSpPr/>
          <p:nvPr/>
        </p:nvSpPr>
        <p:spPr bwMode="auto">
          <a:xfrm>
            <a:off x="6500813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eaLnBrk="1" hangingPunct="1"/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17"/>
          <p:cNvSpPr/>
          <p:nvPr/>
        </p:nvSpPr>
        <p:spPr bwMode="auto">
          <a:xfrm>
            <a:off x="9051925" y="2028825"/>
            <a:ext cx="1943100" cy="3263900"/>
          </a:xfrm>
          <a:prstGeom prst="rect">
            <a:avLst/>
          </a:prstGeom>
          <a:noFill/>
          <a:ln w="9525">
            <a:solidFill>
              <a:srgbClr val="ADBACA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eaLnBrk="1" hangingPunct="1"/>
            <a:endParaRPr lang="en-US" altLang="zh-CN" sz="37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4414838" y="2298700"/>
            <a:ext cx="900112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Freeform 6"/>
          <p:cNvSpPr>
            <a:spLocks noEditPoints="1"/>
          </p:cNvSpPr>
          <p:nvPr/>
        </p:nvSpPr>
        <p:spPr bwMode="auto">
          <a:xfrm>
            <a:off x="4610100" y="2586038"/>
            <a:ext cx="514350" cy="342900"/>
          </a:xfrm>
          <a:custGeom>
            <a:avLst/>
            <a:gdLst>
              <a:gd name="T0" fmla="*/ 514350 w 176"/>
              <a:gd name="T1" fmla="*/ 290146 h 117"/>
              <a:gd name="T2" fmla="*/ 514350 w 176"/>
              <a:gd name="T3" fmla="*/ 316523 h 117"/>
              <a:gd name="T4" fmla="*/ 470513 w 176"/>
              <a:gd name="T5" fmla="*/ 342900 h 117"/>
              <a:gd name="T6" fmla="*/ 43837 w 176"/>
              <a:gd name="T7" fmla="*/ 342900 h 117"/>
              <a:gd name="T8" fmla="*/ 0 w 176"/>
              <a:gd name="T9" fmla="*/ 316523 h 117"/>
              <a:gd name="T10" fmla="*/ 0 w 176"/>
              <a:gd name="T11" fmla="*/ 290146 h 117"/>
              <a:gd name="T12" fmla="*/ 43837 w 176"/>
              <a:gd name="T13" fmla="*/ 290146 h 117"/>
              <a:gd name="T14" fmla="*/ 470513 w 176"/>
              <a:gd name="T15" fmla="*/ 290146 h 117"/>
              <a:gd name="T16" fmla="*/ 514350 w 176"/>
              <a:gd name="T17" fmla="*/ 290146 h 117"/>
              <a:gd name="T18" fmla="*/ 70139 w 176"/>
              <a:gd name="T19" fmla="*/ 231531 h 117"/>
              <a:gd name="T20" fmla="*/ 70139 w 176"/>
              <a:gd name="T21" fmla="*/ 41031 h 117"/>
              <a:gd name="T22" fmla="*/ 111053 w 176"/>
              <a:gd name="T23" fmla="*/ 0 h 117"/>
              <a:gd name="T24" fmla="*/ 403297 w 176"/>
              <a:gd name="T25" fmla="*/ 0 h 117"/>
              <a:gd name="T26" fmla="*/ 444211 w 176"/>
              <a:gd name="T27" fmla="*/ 41031 h 117"/>
              <a:gd name="T28" fmla="*/ 444211 w 176"/>
              <a:gd name="T29" fmla="*/ 231531 h 117"/>
              <a:gd name="T30" fmla="*/ 403297 w 176"/>
              <a:gd name="T31" fmla="*/ 272562 h 117"/>
              <a:gd name="T32" fmla="*/ 111053 w 176"/>
              <a:gd name="T33" fmla="*/ 272562 h 117"/>
              <a:gd name="T34" fmla="*/ 70139 w 176"/>
              <a:gd name="T35" fmla="*/ 231531 h 117"/>
              <a:gd name="T36" fmla="*/ 102286 w 176"/>
              <a:gd name="T37" fmla="*/ 231531 h 117"/>
              <a:gd name="T38" fmla="*/ 111053 w 176"/>
              <a:gd name="T39" fmla="*/ 240323 h 117"/>
              <a:gd name="T40" fmla="*/ 403297 w 176"/>
              <a:gd name="T41" fmla="*/ 240323 h 117"/>
              <a:gd name="T42" fmla="*/ 412064 w 176"/>
              <a:gd name="T43" fmla="*/ 231531 h 117"/>
              <a:gd name="T44" fmla="*/ 412064 w 176"/>
              <a:gd name="T45" fmla="*/ 41031 h 117"/>
              <a:gd name="T46" fmla="*/ 403297 w 176"/>
              <a:gd name="T47" fmla="*/ 32238 h 117"/>
              <a:gd name="T48" fmla="*/ 111053 w 176"/>
              <a:gd name="T49" fmla="*/ 32238 h 117"/>
              <a:gd name="T50" fmla="*/ 102286 w 176"/>
              <a:gd name="T51" fmla="*/ 41031 h 117"/>
              <a:gd name="T52" fmla="*/ 102286 w 176"/>
              <a:gd name="T53" fmla="*/ 231531 h 117"/>
              <a:gd name="T54" fmla="*/ 283477 w 176"/>
              <a:gd name="T55" fmla="*/ 313592 h 117"/>
              <a:gd name="T56" fmla="*/ 277632 w 176"/>
              <a:gd name="T57" fmla="*/ 307731 h 117"/>
              <a:gd name="T58" fmla="*/ 236718 w 176"/>
              <a:gd name="T59" fmla="*/ 307731 h 117"/>
              <a:gd name="T60" fmla="*/ 230873 w 176"/>
              <a:gd name="T61" fmla="*/ 313592 h 117"/>
              <a:gd name="T62" fmla="*/ 236718 w 176"/>
              <a:gd name="T63" fmla="*/ 316523 h 117"/>
              <a:gd name="T64" fmla="*/ 277632 w 176"/>
              <a:gd name="T65" fmla="*/ 316523 h 117"/>
              <a:gd name="T66" fmla="*/ 283477 w 176"/>
              <a:gd name="T67" fmla="*/ 313592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6394" name="Oval 13"/>
          <p:cNvSpPr>
            <a:spLocks noChangeArrowheads="1"/>
          </p:cNvSpPr>
          <p:nvPr/>
        </p:nvSpPr>
        <p:spPr bwMode="auto">
          <a:xfrm>
            <a:off x="9628188" y="2298700"/>
            <a:ext cx="900112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5" name="Freeform 7"/>
          <p:cNvSpPr>
            <a:spLocks noEditPoints="1"/>
          </p:cNvSpPr>
          <p:nvPr/>
        </p:nvSpPr>
        <p:spPr bwMode="auto">
          <a:xfrm>
            <a:off x="9825038" y="2533650"/>
            <a:ext cx="484187" cy="447675"/>
          </a:xfrm>
          <a:custGeom>
            <a:avLst/>
            <a:gdLst>
              <a:gd name="T0" fmla="*/ 84801 w 177"/>
              <a:gd name="T1" fmla="*/ 256594 h 164"/>
              <a:gd name="T2" fmla="*/ 51975 w 177"/>
              <a:gd name="T3" fmla="*/ 256594 h 164"/>
              <a:gd name="T4" fmla="*/ 2736 w 177"/>
              <a:gd name="T5" fmla="*/ 215648 h 164"/>
              <a:gd name="T6" fmla="*/ 32826 w 177"/>
              <a:gd name="T7" fmla="*/ 128297 h 164"/>
              <a:gd name="T8" fmla="*/ 98479 w 177"/>
              <a:gd name="T9" fmla="*/ 150135 h 164"/>
              <a:gd name="T10" fmla="*/ 131305 w 177"/>
              <a:gd name="T11" fmla="*/ 141946 h 164"/>
              <a:gd name="T12" fmla="*/ 131305 w 177"/>
              <a:gd name="T13" fmla="*/ 161054 h 164"/>
              <a:gd name="T14" fmla="*/ 150454 w 177"/>
              <a:gd name="T15" fmla="*/ 223838 h 164"/>
              <a:gd name="T16" fmla="*/ 84801 w 177"/>
              <a:gd name="T17" fmla="*/ 256594 h 164"/>
              <a:gd name="T18" fmla="*/ 98479 w 177"/>
              <a:gd name="T19" fmla="*/ 128297 h 164"/>
              <a:gd name="T20" fmla="*/ 32826 w 177"/>
              <a:gd name="T21" fmla="*/ 62784 h 164"/>
              <a:gd name="T22" fmla="*/ 98479 w 177"/>
              <a:gd name="T23" fmla="*/ 0 h 164"/>
              <a:gd name="T24" fmla="*/ 161396 w 177"/>
              <a:gd name="T25" fmla="*/ 62784 h 164"/>
              <a:gd name="T26" fmla="*/ 98479 w 177"/>
              <a:gd name="T27" fmla="*/ 128297 h 164"/>
              <a:gd name="T28" fmla="*/ 352882 w 177"/>
              <a:gd name="T29" fmla="*/ 447675 h 164"/>
              <a:gd name="T30" fmla="*/ 134040 w 177"/>
              <a:gd name="T31" fmla="*/ 447675 h 164"/>
              <a:gd name="T32" fmla="*/ 65652 w 177"/>
              <a:gd name="T33" fmla="*/ 382162 h 164"/>
              <a:gd name="T34" fmla="*/ 153189 w 177"/>
              <a:gd name="T35" fmla="*/ 240216 h 164"/>
              <a:gd name="T36" fmla="*/ 243461 w 177"/>
              <a:gd name="T37" fmla="*/ 275702 h 164"/>
              <a:gd name="T38" fmla="*/ 330998 w 177"/>
              <a:gd name="T39" fmla="*/ 240216 h 164"/>
              <a:gd name="T40" fmla="*/ 418535 w 177"/>
              <a:gd name="T41" fmla="*/ 382162 h 164"/>
              <a:gd name="T42" fmla="*/ 352882 w 177"/>
              <a:gd name="T43" fmla="*/ 447675 h 164"/>
              <a:gd name="T44" fmla="*/ 243461 w 177"/>
              <a:gd name="T45" fmla="*/ 256594 h 164"/>
              <a:gd name="T46" fmla="*/ 144983 w 177"/>
              <a:gd name="T47" fmla="*/ 161054 h 164"/>
              <a:gd name="T48" fmla="*/ 243461 w 177"/>
              <a:gd name="T49" fmla="*/ 62784 h 164"/>
              <a:gd name="T50" fmla="*/ 339204 w 177"/>
              <a:gd name="T51" fmla="*/ 161054 h 164"/>
              <a:gd name="T52" fmla="*/ 243461 w 177"/>
              <a:gd name="T53" fmla="*/ 256594 h 164"/>
              <a:gd name="T54" fmla="*/ 385708 w 177"/>
              <a:gd name="T55" fmla="*/ 128297 h 164"/>
              <a:gd name="T56" fmla="*/ 322791 w 177"/>
              <a:gd name="T57" fmla="*/ 62784 h 164"/>
              <a:gd name="T58" fmla="*/ 385708 w 177"/>
              <a:gd name="T59" fmla="*/ 0 h 164"/>
              <a:gd name="T60" fmla="*/ 451361 w 177"/>
              <a:gd name="T61" fmla="*/ 62784 h 164"/>
              <a:gd name="T62" fmla="*/ 385708 w 177"/>
              <a:gd name="T63" fmla="*/ 128297 h 164"/>
              <a:gd name="T64" fmla="*/ 434948 w 177"/>
              <a:gd name="T65" fmla="*/ 256594 h 164"/>
              <a:gd name="T66" fmla="*/ 399386 w 177"/>
              <a:gd name="T67" fmla="*/ 256594 h 164"/>
              <a:gd name="T68" fmla="*/ 333733 w 177"/>
              <a:gd name="T69" fmla="*/ 223838 h 164"/>
              <a:gd name="T70" fmla="*/ 355618 w 177"/>
              <a:gd name="T71" fmla="*/ 161054 h 164"/>
              <a:gd name="T72" fmla="*/ 352882 w 177"/>
              <a:gd name="T73" fmla="*/ 141946 h 164"/>
              <a:gd name="T74" fmla="*/ 385708 w 177"/>
              <a:gd name="T75" fmla="*/ 150135 h 164"/>
              <a:gd name="T76" fmla="*/ 451361 w 177"/>
              <a:gd name="T77" fmla="*/ 128297 h 164"/>
              <a:gd name="T78" fmla="*/ 484187 w 177"/>
              <a:gd name="T79" fmla="*/ 215648 h 164"/>
              <a:gd name="T80" fmla="*/ 434948 w 177"/>
              <a:gd name="T81" fmla="*/ 256594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6396" name="Oval 4"/>
          <p:cNvSpPr>
            <a:spLocks noChangeArrowheads="1"/>
          </p:cNvSpPr>
          <p:nvPr/>
        </p:nvSpPr>
        <p:spPr bwMode="auto">
          <a:xfrm>
            <a:off x="1797050" y="2298700"/>
            <a:ext cx="901700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7" name="Freeform 8"/>
          <p:cNvSpPr>
            <a:spLocks noEditPoints="1"/>
          </p:cNvSpPr>
          <p:nvPr/>
        </p:nvSpPr>
        <p:spPr bwMode="auto">
          <a:xfrm>
            <a:off x="2108200" y="2514600"/>
            <a:ext cx="325438" cy="485775"/>
          </a:xfrm>
          <a:custGeom>
            <a:avLst/>
            <a:gdLst>
              <a:gd name="T0" fmla="*/ 294279 w 94"/>
              <a:gd name="T1" fmla="*/ 152672 h 140"/>
              <a:gd name="T2" fmla="*/ 155795 w 94"/>
              <a:gd name="T3" fmla="*/ 312284 h 140"/>
              <a:gd name="T4" fmla="*/ 90015 w 94"/>
              <a:gd name="T5" fmla="*/ 364331 h 140"/>
              <a:gd name="T6" fmla="*/ 90015 w 94"/>
              <a:gd name="T7" fmla="*/ 374741 h 140"/>
              <a:gd name="T8" fmla="*/ 121174 w 94"/>
              <a:gd name="T9" fmla="*/ 426788 h 140"/>
              <a:gd name="T10" fmla="*/ 58856 w 94"/>
              <a:gd name="T11" fmla="*/ 485775 h 140"/>
              <a:gd name="T12" fmla="*/ 0 w 94"/>
              <a:gd name="T13" fmla="*/ 426788 h 140"/>
              <a:gd name="T14" fmla="*/ 31159 w 94"/>
              <a:gd name="T15" fmla="*/ 374741 h 140"/>
              <a:gd name="T16" fmla="*/ 31159 w 94"/>
              <a:gd name="T17" fmla="*/ 114504 h 140"/>
              <a:gd name="T18" fmla="*/ 0 w 94"/>
              <a:gd name="T19" fmla="*/ 58987 h 140"/>
              <a:gd name="T20" fmla="*/ 58856 w 94"/>
              <a:gd name="T21" fmla="*/ 0 h 140"/>
              <a:gd name="T22" fmla="*/ 121174 w 94"/>
              <a:gd name="T23" fmla="*/ 58987 h 140"/>
              <a:gd name="T24" fmla="*/ 90015 w 94"/>
              <a:gd name="T25" fmla="*/ 114504 h 140"/>
              <a:gd name="T26" fmla="*/ 90015 w 94"/>
              <a:gd name="T27" fmla="*/ 270646 h 140"/>
              <a:gd name="T28" fmla="*/ 138484 w 94"/>
              <a:gd name="T29" fmla="*/ 253297 h 140"/>
              <a:gd name="T30" fmla="*/ 231961 w 94"/>
              <a:gd name="T31" fmla="*/ 152672 h 140"/>
              <a:gd name="T32" fmla="*/ 200802 w 94"/>
              <a:gd name="T33" fmla="*/ 100625 h 140"/>
              <a:gd name="T34" fmla="*/ 263120 w 94"/>
              <a:gd name="T35" fmla="*/ 38168 h 140"/>
              <a:gd name="T36" fmla="*/ 325438 w 94"/>
              <a:gd name="T37" fmla="*/ 100625 h 140"/>
              <a:gd name="T38" fmla="*/ 294279 w 94"/>
              <a:gd name="T39" fmla="*/ 152672 h 140"/>
              <a:gd name="T40" fmla="*/ 58856 w 94"/>
              <a:gd name="T41" fmla="*/ 31228 h 140"/>
              <a:gd name="T42" fmla="*/ 31159 w 94"/>
              <a:gd name="T43" fmla="*/ 58987 h 140"/>
              <a:gd name="T44" fmla="*/ 58856 w 94"/>
              <a:gd name="T45" fmla="*/ 90215 h 140"/>
              <a:gd name="T46" fmla="*/ 90015 w 94"/>
              <a:gd name="T47" fmla="*/ 58987 h 140"/>
              <a:gd name="T48" fmla="*/ 58856 w 94"/>
              <a:gd name="T49" fmla="*/ 31228 h 140"/>
              <a:gd name="T50" fmla="*/ 58856 w 94"/>
              <a:gd name="T51" fmla="*/ 395560 h 140"/>
              <a:gd name="T52" fmla="*/ 31159 w 94"/>
              <a:gd name="T53" fmla="*/ 426788 h 140"/>
              <a:gd name="T54" fmla="*/ 58856 w 94"/>
              <a:gd name="T55" fmla="*/ 458016 h 140"/>
              <a:gd name="T56" fmla="*/ 90015 w 94"/>
              <a:gd name="T57" fmla="*/ 426788 h 140"/>
              <a:gd name="T58" fmla="*/ 58856 w 94"/>
              <a:gd name="T59" fmla="*/ 395560 h 140"/>
              <a:gd name="T60" fmla="*/ 263120 w 94"/>
              <a:gd name="T61" fmla="*/ 69396 h 140"/>
              <a:gd name="T62" fmla="*/ 231961 w 94"/>
              <a:gd name="T63" fmla="*/ 100625 h 140"/>
              <a:gd name="T64" fmla="*/ 263120 w 94"/>
              <a:gd name="T65" fmla="*/ 131853 h 140"/>
              <a:gd name="T66" fmla="*/ 294279 w 94"/>
              <a:gd name="T67" fmla="*/ 100625 h 140"/>
              <a:gd name="T68" fmla="*/ 263120 w 94"/>
              <a:gd name="T69" fmla="*/ 69396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6398" name="Oval 10"/>
          <p:cNvSpPr>
            <a:spLocks noChangeArrowheads="1"/>
          </p:cNvSpPr>
          <p:nvPr/>
        </p:nvSpPr>
        <p:spPr bwMode="auto">
          <a:xfrm>
            <a:off x="7038975" y="2298700"/>
            <a:ext cx="900113" cy="901700"/>
          </a:xfrm>
          <a:prstGeom prst="ellipse">
            <a:avLst/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Freeform 11"/>
          <p:cNvSpPr>
            <a:spLocks noEditPoints="1"/>
          </p:cNvSpPr>
          <p:nvPr/>
        </p:nvSpPr>
        <p:spPr bwMode="auto">
          <a:xfrm>
            <a:off x="7283450" y="2552700"/>
            <a:ext cx="411163" cy="409575"/>
          </a:xfrm>
          <a:custGeom>
            <a:avLst/>
            <a:gdLst>
              <a:gd name="T0" fmla="*/ 381408 w 152"/>
              <a:gd name="T1" fmla="*/ 409575 h 152"/>
              <a:gd name="T2" fmla="*/ 357063 w 152"/>
              <a:gd name="T3" fmla="*/ 398797 h 152"/>
              <a:gd name="T4" fmla="*/ 273207 w 152"/>
              <a:gd name="T5" fmla="*/ 315265 h 152"/>
              <a:gd name="T6" fmla="*/ 175826 w 152"/>
              <a:gd name="T7" fmla="*/ 344905 h 152"/>
              <a:gd name="T8" fmla="*/ 0 w 152"/>
              <a:gd name="T9" fmla="*/ 172453 h 152"/>
              <a:gd name="T10" fmla="*/ 175826 w 152"/>
              <a:gd name="T11" fmla="*/ 0 h 152"/>
              <a:gd name="T12" fmla="*/ 348948 w 152"/>
              <a:gd name="T13" fmla="*/ 172453 h 152"/>
              <a:gd name="T14" fmla="*/ 319192 w 152"/>
              <a:gd name="T15" fmla="*/ 269457 h 152"/>
              <a:gd name="T16" fmla="*/ 403048 w 152"/>
              <a:gd name="T17" fmla="*/ 355684 h 152"/>
              <a:gd name="T18" fmla="*/ 411163 w 152"/>
              <a:gd name="T19" fmla="*/ 377240 h 152"/>
              <a:gd name="T20" fmla="*/ 381408 w 152"/>
              <a:gd name="T21" fmla="*/ 409575 h 152"/>
              <a:gd name="T22" fmla="*/ 175826 w 152"/>
              <a:gd name="T23" fmla="*/ 61975 h 152"/>
              <a:gd name="T24" fmla="*/ 64920 w 152"/>
              <a:gd name="T25" fmla="*/ 172453 h 152"/>
              <a:gd name="T26" fmla="*/ 175826 w 152"/>
              <a:gd name="T27" fmla="*/ 282930 h 152"/>
              <a:gd name="T28" fmla="*/ 286732 w 152"/>
              <a:gd name="T29" fmla="*/ 172453 h 152"/>
              <a:gd name="T30" fmla="*/ 175826 w 152"/>
              <a:gd name="T31" fmla="*/ 61975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16400" name="TextBox 13"/>
          <p:cNvSpPr txBox="1">
            <a:spLocks noChangeArrowheads="1"/>
          </p:cNvSpPr>
          <p:nvPr/>
        </p:nvSpPr>
        <p:spPr bwMode="auto">
          <a:xfrm>
            <a:off x="111918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1670050" y="4048125"/>
            <a:ext cx="1384300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3695700" y="3697288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4246563" y="4048125"/>
            <a:ext cx="1384300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4" name="TextBox 13"/>
          <p:cNvSpPr txBox="1">
            <a:spLocks noChangeArrowheads="1"/>
          </p:cNvSpPr>
          <p:nvPr/>
        </p:nvSpPr>
        <p:spPr bwMode="auto">
          <a:xfrm>
            <a:off x="63198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5" name="TextBox 13"/>
          <p:cNvSpPr txBox="1">
            <a:spLocks noChangeArrowheads="1"/>
          </p:cNvSpPr>
          <p:nvPr/>
        </p:nvSpPr>
        <p:spPr bwMode="auto">
          <a:xfrm>
            <a:off x="6869113" y="4048125"/>
            <a:ext cx="1384300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6" name="TextBox 13"/>
          <p:cNvSpPr txBox="1">
            <a:spLocks noChangeArrowheads="1"/>
          </p:cNvSpPr>
          <p:nvPr/>
        </p:nvSpPr>
        <p:spPr bwMode="auto">
          <a:xfrm>
            <a:off x="8910638" y="3697288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7" name="TextBox 13"/>
          <p:cNvSpPr txBox="1">
            <a:spLocks noChangeArrowheads="1"/>
          </p:cNvSpPr>
          <p:nvPr/>
        </p:nvSpPr>
        <p:spPr bwMode="auto">
          <a:xfrm>
            <a:off x="9461500" y="4048125"/>
            <a:ext cx="1384300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398" grpId="0" animBg="1"/>
      <p:bldP spid="16399" grpId="0" animBg="1"/>
      <p:bldP spid="16400" grpId="0"/>
      <p:bldP spid="16401" grpId="0"/>
      <p:bldP spid="16402" grpId="0"/>
      <p:bldP spid="16403" grpId="0"/>
      <p:bldP spid="16404" grpId="0"/>
      <p:bldP spid="16405" grpId="0"/>
      <p:bldP spid="16406" grpId="0"/>
      <p:bldP spid="164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7410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11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7412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2054225"/>
            <a:ext cx="234156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054225"/>
            <a:ext cx="23653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054225"/>
            <a:ext cx="233997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2054225"/>
            <a:ext cx="2335213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圆角矩形 8"/>
          <p:cNvSpPr>
            <a:spLocks noChangeArrowheads="1"/>
          </p:cNvSpPr>
          <p:nvPr/>
        </p:nvSpPr>
        <p:spPr bwMode="auto">
          <a:xfrm>
            <a:off x="13509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17" name="文本框 9"/>
          <p:cNvSpPr txBox="1">
            <a:spLocks noChangeArrowheads="1"/>
          </p:cNvSpPr>
          <p:nvPr/>
        </p:nvSpPr>
        <p:spPr bwMode="auto">
          <a:xfrm>
            <a:off x="1830388" y="4016375"/>
            <a:ext cx="1589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6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8" name="圆角矩形 10"/>
          <p:cNvSpPr>
            <a:spLocks noChangeArrowheads="1"/>
          </p:cNvSpPr>
          <p:nvPr/>
        </p:nvSpPr>
        <p:spPr bwMode="auto">
          <a:xfrm>
            <a:off x="3798888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19" name="圆角矩形 11"/>
          <p:cNvSpPr>
            <a:spLocks noChangeArrowheads="1"/>
          </p:cNvSpPr>
          <p:nvPr/>
        </p:nvSpPr>
        <p:spPr bwMode="auto">
          <a:xfrm>
            <a:off x="6240463" y="396398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0" name="圆角矩形 12"/>
          <p:cNvSpPr>
            <a:spLocks noChangeArrowheads="1"/>
          </p:cNvSpPr>
          <p:nvPr/>
        </p:nvSpPr>
        <p:spPr bwMode="auto">
          <a:xfrm>
            <a:off x="8682038" y="3957638"/>
            <a:ext cx="2349500" cy="438150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421" name="文本框 13"/>
          <p:cNvSpPr txBox="1">
            <a:spLocks noChangeArrowheads="1"/>
          </p:cNvSpPr>
          <p:nvPr/>
        </p:nvSpPr>
        <p:spPr bwMode="auto">
          <a:xfrm>
            <a:off x="419417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6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2" name="文本框 14"/>
          <p:cNvSpPr txBox="1">
            <a:spLocks noChangeArrowheads="1"/>
          </p:cNvSpPr>
          <p:nvPr/>
        </p:nvSpPr>
        <p:spPr bwMode="auto">
          <a:xfrm>
            <a:off x="6727825" y="4008438"/>
            <a:ext cx="1589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6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3" name="文本框 15"/>
          <p:cNvSpPr txBox="1">
            <a:spLocks noChangeArrowheads="1"/>
          </p:cNvSpPr>
          <p:nvPr/>
        </p:nvSpPr>
        <p:spPr bwMode="auto">
          <a:xfrm>
            <a:off x="9158288" y="4008438"/>
            <a:ext cx="15890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6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4" name="矩形 16"/>
          <p:cNvSpPr>
            <a:spLocks noChangeArrowheads="1"/>
          </p:cNvSpPr>
          <p:nvPr/>
        </p:nvSpPr>
        <p:spPr bwMode="auto">
          <a:xfrm>
            <a:off x="1489075" y="4602163"/>
            <a:ext cx="2068513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5" name="矩形 17"/>
          <p:cNvSpPr>
            <a:spLocks noChangeArrowheads="1"/>
          </p:cNvSpPr>
          <p:nvPr/>
        </p:nvSpPr>
        <p:spPr bwMode="auto">
          <a:xfrm>
            <a:off x="3933825" y="4602163"/>
            <a:ext cx="2068513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6" name="矩形 18"/>
          <p:cNvSpPr>
            <a:spLocks noChangeArrowheads="1"/>
          </p:cNvSpPr>
          <p:nvPr/>
        </p:nvSpPr>
        <p:spPr bwMode="auto">
          <a:xfrm>
            <a:off x="6378575" y="4602163"/>
            <a:ext cx="2066925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7" name="矩形 19"/>
          <p:cNvSpPr>
            <a:spLocks noChangeArrowheads="1"/>
          </p:cNvSpPr>
          <p:nvPr/>
        </p:nvSpPr>
        <p:spPr bwMode="auto">
          <a:xfrm>
            <a:off x="8821738" y="4602163"/>
            <a:ext cx="2068512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 animBg="1"/>
      <p:bldP spid="17417" grpId="0"/>
      <p:bldP spid="17418" grpId="0" animBg="1"/>
      <p:bldP spid="17419" grpId="0" animBg="1"/>
      <p:bldP spid="17420" grpId="0" animBg="1"/>
      <p:bldP spid="17421" grpId="0"/>
      <p:bldP spid="17422" grpId="0"/>
      <p:bldP spid="17423" grpId="0"/>
      <p:bldP spid="17424" grpId="0"/>
      <p:bldP spid="17425" grpId="0"/>
      <p:bldP spid="17426" grpId="0"/>
      <p:bldP spid="174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8434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35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7238" y="2303463"/>
            <a:ext cx="10667999" cy="3339336"/>
            <a:chOff x="757238" y="2303463"/>
            <a:chExt cx="10667999" cy="3339336"/>
          </a:xfrm>
        </p:grpSpPr>
        <p:cxnSp>
          <p:nvCxnSpPr>
            <p:cNvPr id="18436" name="Straight Connector 7"/>
            <p:cNvCxnSpPr>
              <a:cxnSpLocks noChangeShapeType="1"/>
            </p:cNvCxnSpPr>
            <p:nvPr/>
          </p:nvCxnSpPr>
          <p:spPr bwMode="auto">
            <a:xfrm>
              <a:off x="757238" y="5232400"/>
              <a:ext cx="10625137" cy="0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37" name="Straight Connector 9"/>
            <p:cNvCxnSpPr>
              <a:cxnSpLocks noChangeShapeType="1"/>
            </p:cNvCxnSpPr>
            <p:nvPr/>
          </p:nvCxnSpPr>
          <p:spPr bwMode="auto">
            <a:xfrm>
              <a:off x="757238" y="2303463"/>
              <a:ext cx="10625137" cy="0"/>
            </a:xfrm>
            <a:prstGeom prst="line">
              <a:avLst/>
            </a:prstGeom>
            <a:noFill/>
            <a:ln w="12700">
              <a:solidFill>
                <a:srgbClr val="ADBACA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38" name="Oval 10"/>
            <p:cNvSpPr>
              <a:spLocks noChangeArrowheads="1"/>
            </p:cNvSpPr>
            <p:nvPr/>
          </p:nvSpPr>
          <p:spPr bwMode="auto">
            <a:xfrm>
              <a:off x="809625" y="2636838"/>
              <a:ext cx="1009650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39" name="Oval 11"/>
            <p:cNvSpPr>
              <a:spLocks noChangeArrowheads="1"/>
            </p:cNvSpPr>
            <p:nvPr/>
          </p:nvSpPr>
          <p:spPr bwMode="auto">
            <a:xfrm>
              <a:off x="2697163" y="2636838"/>
              <a:ext cx="1011237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40" name="Oval 12"/>
            <p:cNvSpPr>
              <a:spLocks noChangeArrowheads="1"/>
            </p:cNvSpPr>
            <p:nvPr/>
          </p:nvSpPr>
          <p:spPr bwMode="auto">
            <a:xfrm>
              <a:off x="4540250" y="2636838"/>
              <a:ext cx="1009650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41" name="Oval 13"/>
            <p:cNvSpPr>
              <a:spLocks noChangeArrowheads="1"/>
            </p:cNvSpPr>
            <p:nvPr/>
          </p:nvSpPr>
          <p:spPr bwMode="auto">
            <a:xfrm>
              <a:off x="6392863" y="2636838"/>
              <a:ext cx="1011237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42" name="Oval 14"/>
            <p:cNvSpPr>
              <a:spLocks noChangeArrowheads="1"/>
            </p:cNvSpPr>
            <p:nvPr/>
          </p:nvSpPr>
          <p:spPr bwMode="auto">
            <a:xfrm>
              <a:off x="8235950" y="2636838"/>
              <a:ext cx="1009650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43" name="Oval 15"/>
            <p:cNvSpPr>
              <a:spLocks noChangeArrowheads="1"/>
            </p:cNvSpPr>
            <p:nvPr/>
          </p:nvSpPr>
          <p:spPr bwMode="auto">
            <a:xfrm>
              <a:off x="10088563" y="2636838"/>
              <a:ext cx="1011237" cy="100965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8444" name="Picture 24"/>
            <p:cNvPicPr>
              <a:picLocks noChangeAspect="1" noChangeArrowheads="1"/>
            </p:cNvPicPr>
            <p:nvPr/>
          </p:nvPicPr>
          <p:blipFill>
            <a:blip r:embed="rId1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75" y="2903538"/>
              <a:ext cx="4318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5" name="Picture 25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013" y="2884488"/>
              <a:ext cx="396875" cy="474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6" name="Picture 26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6725" y="2936875"/>
              <a:ext cx="382588" cy="382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7" name="Picture 27"/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938" y="2908300"/>
              <a:ext cx="433387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8" name="Picture 28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0025" y="2900363"/>
              <a:ext cx="4064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9" name="Picture 29"/>
            <p:cNvPicPr>
              <a:picLocks noChangeAspect="1" noChangeArrowheads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9963" y="2900363"/>
              <a:ext cx="350837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0" name="TextBox 13"/>
            <p:cNvSpPr txBox="1">
              <a:spLocks noChangeArrowheads="1"/>
            </p:cNvSpPr>
            <p:nvPr/>
          </p:nvSpPr>
          <p:spPr bwMode="auto">
            <a:xfrm>
              <a:off x="938213" y="3881438"/>
              <a:ext cx="8397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1" name="TextBox 13"/>
            <p:cNvSpPr txBox="1">
              <a:spLocks noChangeArrowheads="1"/>
            </p:cNvSpPr>
            <p:nvPr/>
          </p:nvSpPr>
          <p:spPr bwMode="auto">
            <a:xfrm>
              <a:off x="800100" y="4211638"/>
              <a:ext cx="1634490" cy="1431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1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1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1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1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2" name="TextBox 13"/>
            <p:cNvSpPr txBox="1">
              <a:spLocks noChangeArrowheads="1"/>
            </p:cNvSpPr>
            <p:nvPr/>
          </p:nvSpPr>
          <p:spPr bwMode="auto">
            <a:xfrm>
              <a:off x="2835275" y="3881438"/>
              <a:ext cx="8397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3" name="TextBox 13"/>
            <p:cNvSpPr txBox="1">
              <a:spLocks noChangeArrowheads="1"/>
            </p:cNvSpPr>
            <p:nvPr/>
          </p:nvSpPr>
          <p:spPr bwMode="auto">
            <a:xfrm>
              <a:off x="2697162" y="4211638"/>
              <a:ext cx="1589087" cy="99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4" name="TextBox 13"/>
            <p:cNvSpPr txBox="1">
              <a:spLocks noChangeArrowheads="1"/>
            </p:cNvSpPr>
            <p:nvPr/>
          </p:nvSpPr>
          <p:spPr bwMode="auto">
            <a:xfrm>
              <a:off x="4621213" y="3881438"/>
              <a:ext cx="8397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5" name="TextBox 13"/>
            <p:cNvSpPr txBox="1">
              <a:spLocks noChangeArrowheads="1"/>
            </p:cNvSpPr>
            <p:nvPr/>
          </p:nvSpPr>
          <p:spPr bwMode="auto">
            <a:xfrm>
              <a:off x="4483100" y="4211638"/>
              <a:ext cx="1483360" cy="99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6" name="TextBox 13"/>
            <p:cNvSpPr txBox="1">
              <a:spLocks noChangeArrowheads="1"/>
            </p:cNvSpPr>
            <p:nvPr/>
          </p:nvSpPr>
          <p:spPr bwMode="auto">
            <a:xfrm>
              <a:off x="6518275" y="3881438"/>
              <a:ext cx="8397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7" name="TextBox 13"/>
            <p:cNvSpPr txBox="1">
              <a:spLocks noChangeArrowheads="1"/>
            </p:cNvSpPr>
            <p:nvPr/>
          </p:nvSpPr>
          <p:spPr bwMode="auto">
            <a:xfrm>
              <a:off x="6380162" y="4211638"/>
              <a:ext cx="1483677" cy="99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8" name="TextBox 13"/>
            <p:cNvSpPr txBox="1">
              <a:spLocks noChangeArrowheads="1"/>
            </p:cNvSpPr>
            <p:nvPr/>
          </p:nvSpPr>
          <p:spPr bwMode="auto">
            <a:xfrm>
              <a:off x="8253413" y="3881438"/>
              <a:ext cx="8397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9" name="TextBox 13"/>
            <p:cNvSpPr txBox="1">
              <a:spLocks noChangeArrowheads="1"/>
            </p:cNvSpPr>
            <p:nvPr/>
          </p:nvSpPr>
          <p:spPr bwMode="auto">
            <a:xfrm>
              <a:off x="8115300" y="4211638"/>
              <a:ext cx="1543050" cy="99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60" name="TextBox 13"/>
            <p:cNvSpPr txBox="1">
              <a:spLocks noChangeArrowheads="1"/>
            </p:cNvSpPr>
            <p:nvPr/>
          </p:nvSpPr>
          <p:spPr bwMode="auto">
            <a:xfrm>
              <a:off x="10150475" y="3881438"/>
              <a:ext cx="839788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61" name="TextBox 13"/>
            <p:cNvSpPr txBox="1">
              <a:spLocks noChangeArrowheads="1"/>
            </p:cNvSpPr>
            <p:nvPr/>
          </p:nvSpPr>
          <p:spPr bwMode="auto">
            <a:xfrm>
              <a:off x="10012363" y="4211638"/>
              <a:ext cx="1412874" cy="99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19458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59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7202488" y="2681288"/>
            <a:ext cx="371951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1" name="矩形 5"/>
          <p:cNvSpPr>
            <a:spLocks noChangeArrowheads="1"/>
          </p:cNvSpPr>
          <p:nvPr/>
        </p:nvSpPr>
        <p:spPr bwMode="auto">
          <a:xfrm>
            <a:off x="7202488" y="4768850"/>
            <a:ext cx="371951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462" name="Straight Connector 9"/>
          <p:cNvCxnSpPr>
            <a:cxnSpLocks noChangeShapeType="1"/>
          </p:cNvCxnSpPr>
          <p:nvPr/>
        </p:nvCxnSpPr>
        <p:spPr bwMode="auto">
          <a:xfrm>
            <a:off x="3475038" y="2820988"/>
            <a:ext cx="1216025" cy="7096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3" name="Straight Connector 11"/>
          <p:cNvCxnSpPr>
            <a:cxnSpLocks noChangeShapeType="1"/>
          </p:cNvCxnSpPr>
          <p:nvPr/>
        </p:nvCxnSpPr>
        <p:spPr bwMode="auto">
          <a:xfrm rot="10800000" flipV="1">
            <a:off x="3475038" y="4341813"/>
            <a:ext cx="1216025" cy="8112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4" name="Rounded Rectangle 2"/>
          <p:cNvSpPr>
            <a:spLocks noChangeArrowheads="1"/>
          </p:cNvSpPr>
          <p:nvPr/>
        </p:nvSpPr>
        <p:spPr bwMode="auto">
          <a:xfrm>
            <a:off x="2460625" y="180657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5" name="Freeform 22"/>
          <p:cNvSpPr>
            <a:spLocks noEditPoints="1"/>
          </p:cNvSpPr>
          <p:nvPr/>
        </p:nvSpPr>
        <p:spPr bwMode="auto">
          <a:xfrm>
            <a:off x="2795588" y="2116138"/>
            <a:ext cx="401637" cy="450850"/>
          </a:xfrm>
          <a:custGeom>
            <a:avLst/>
            <a:gdLst>
              <a:gd name="T0" fmla="*/ 376535 w 320"/>
              <a:gd name="T1" fmla="*/ 0 h 360"/>
              <a:gd name="T2" fmla="*/ 321310 w 320"/>
              <a:gd name="T3" fmla="*/ 0 h 360"/>
              <a:gd name="T4" fmla="*/ 301228 w 320"/>
              <a:gd name="T5" fmla="*/ 25047 h 360"/>
              <a:gd name="T6" fmla="*/ 301228 w 320"/>
              <a:gd name="T7" fmla="*/ 450850 h 360"/>
              <a:gd name="T8" fmla="*/ 401637 w 320"/>
              <a:gd name="T9" fmla="*/ 450850 h 360"/>
              <a:gd name="T10" fmla="*/ 401637 w 320"/>
              <a:gd name="T11" fmla="*/ 25047 h 360"/>
              <a:gd name="T12" fmla="*/ 376535 w 320"/>
              <a:gd name="T13" fmla="*/ 0 h 360"/>
              <a:gd name="T14" fmla="*/ 225921 w 320"/>
              <a:gd name="T15" fmla="*/ 150283 h 360"/>
              <a:gd name="T16" fmla="*/ 170696 w 320"/>
              <a:gd name="T17" fmla="*/ 150283 h 360"/>
              <a:gd name="T18" fmla="*/ 150614 w 320"/>
              <a:gd name="T19" fmla="*/ 175331 h 360"/>
              <a:gd name="T20" fmla="*/ 150614 w 320"/>
              <a:gd name="T21" fmla="*/ 450850 h 360"/>
              <a:gd name="T22" fmla="*/ 251023 w 320"/>
              <a:gd name="T23" fmla="*/ 450850 h 360"/>
              <a:gd name="T24" fmla="*/ 251023 w 320"/>
              <a:gd name="T25" fmla="*/ 175331 h 360"/>
              <a:gd name="T26" fmla="*/ 225921 w 320"/>
              <a:gd name="T27" fmla="*/ 150283 h 360"/>
              <a:gd name="T28" fmla="*/ 75307 w 320"/>
              <a:gd name="T29" fmla="*/ 300567 h 360"/>
              <a:gd name="T30" fmla="*/ 20082 w 320"/>
              <a:gd name="T31" fmla="*/ 300567 h 360"/>
              <a:gd name="T32" fmla="*/ 0 w 320"/>
              <a:gd name="T33" fmla="*/ 325614 h 360"/>
              <a:gd name="T34" fmla="*/ 0 w 320"/>
              <a:gd name="T35" fmla="*/ 450850 h 360"/>
              <a:gd name="T36" fmla="*/ 100409 w 320"/>
              <a:gd name="T37" fmla="*/ 450850 h 360"/>
              <a:gd name="T38" fmla="*/ 100409 w 320"/>
              <a:gd name="T39" fmla="*/ 325614 h 360"/>
              <a:gd name="T40" fmla="*/ 75307 w 320"/>
              <a:gd name="T41" fmla="*/ 300567 h 36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9466" name="Rounded Rectangle 7"/>
          <p:cNvSpPr>
            <a:spLocks noChangeArrowheads="1"/>
          </p:cNvSpPr>
          <p:nvPr/>
        </p:nvSpPr>
        <p:spPr bwMode="auto">
          <a:xfrm>
            <a:off x="4591050" y="3429000"/>
            <a:ext cx="1069975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67" name="Group 23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3736975"/>
            <a:ext cx="585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ounded Rectangle 6"/>
          <p:cNvSpPr>
            <a:spLocks noChangeArrowheads="1"/>
          </p:cNvSpPr>
          <p:nvPr/>
        </p:nvSpPr>
        <p:spPr bwMode="auto">
          <a:xfrm>
            <a:off x="2460625" y="5051425"/>
            <a:ext cx="1071563" cy="1071563"/>
          </a:xfrm>
          <a:prstGeom prst="roundRect">
            <a:avLst>
              <a:gd name="adj" fmla="val 16667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469" name="Group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5357813"/>
            <a:ext cx="542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3184525" y="3608388"/>
            <a:ext cx="12763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>
            <a:spLocks noChangeArrowheads="1"/>
          </p:cNvSpPr>
          <p:nvPr/>
        </p:nvSpPr>
        <p:spPr bwMode="auto">
          <a:xfrm>
            <a:off x="2460625" y="3929063"/>
            <a:ext cx="2000250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3727450" y="198596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 txBox="1">
            <a:spLocks noChangeArrowheads="1"/>
          </p:cNvSpPr>
          <p:nvPr/>
        </p:nvSpPr>
        <p:spPr bwMode="auto">
          <a:xfrm>
            <a:off x="3727450" y="2306638"/>
            <a:ext cx="2003425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>
            <a:spLocks noChangeArrowheads="1"/>
          </p:cNvSpPr>
          <p:nvPr/>
        </p:nvSpPr>
        <p:spPr bwMode="auto">
          <a:xfrm>
            <a:off x="3727450" y="52435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>
            <a:spLocks noChangeArrowheads="1"/>
          </p:cNvSpPr>
          <p:nvPr/>
        </p:nvSpPr>
        <p:spPr bwMode="auto">
          <a:xfrm>
            <a:off x="3727450" y="5565775"/>
            <a:ext cx="2003425" cy="97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6" name="TextBox 13"/>
          <p:cNvSpPr txBox="1">
            <a:spLocks noChangeArrowheads="1"/>
          </p:cNvSpPr>
          <p:nvPr/>
        </p:nvSpPr>
        <p:spPr bwMode="auto">
          <a:xfrm>
            <a:off x="7202488" y="2298700"/>
            <a:ext cx="12938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 txBox="1">
            <a:spLocks noChangeArrowheads="1"/>
          </p:cNvSpPr>
          <p:nvPr/>
        </p:nvSpPr>
        <p:spPr bwMode="auto">
          <a:xfrm>
            <a:off x="7202488" y="438626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1" grpId="0"/>
      <p:bldP spid="19464" grpId="0" animBg="1"/>
      <p:bldP spid="19465" grpId="0" animBg="1"/>
      <p:bldP spid="19466" grpId="0" animBg="1"/>
      <p:bldP spid="19468" grpId="0" animBg="1"/>
      <p:bldP spid="19470" grpId="0"/>
      <p:bldP spid="19471" grpId="0"/>
      <p:bldP spid="19472" grpId="0"/>
      <p:bldP spid="19473" grpId="0"/>
      <p:bldP spid="19474" grpId="0"/>
      <p:bldP spid="19475" grpId="0"/>
      <p:bldP spid="19476" grpId="0"/>
      <p:bldP spid="194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101600" y="322263"/>
            <a:ext cx="215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3" name="矩形 3"/>
          <p:cNvSpPr>
            <a:spLocks noChangeArrowheads="1"/>
          </p:cNvSpPr>
          <p:nvPr/>
        </p:nvSpPr>
        <p:spPr bwMode="auto">
          <a:xfrm>
            <a:off x="-90488" y="282575"/>
            <a:ext cx="2065338" cy="47942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任意多边形 4"/>
          <p:cNvSpPr/>
          <p:nvPr/>
        </p:nvSpPr>
        <p:spPr bwMode="auto">
          <a:xfrm>
            <a:off x="838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6569 h 504412"/>
              <a:gd name="T6" fmla="*/ 1481543 w 2628900"/>
              <a:gd name="T7" fmla="*/ 336569 h 504412"/>
              <a:gd name="T8" fmla="*/ 1314449 w 2628900"/>
              <a:gd name="T9" fmla="*/ 504825 h 504412"/>
              <a:gd name="T10" fmla="*/ 1147356 w 2628900"/>
              <a:gd name="T11" fmla="*/ 336569 h 504412"/>
              <a:gd name="T12" fmla="*/ 0 w 2628900"/>
              <a:gd name="T13" fmla="*/ 336569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0485" name="Straight Connector 21"/>
          <p:cNvCxnSpPr>
            <a:cxnSpLocks noChangeShapeType="1"/>
          </p:cNvCxnSpPr>
          <p:nvPr/>
        </p:nvCxnSpPr>
        <p:spPr bwMode="auto">
          <a:xfrm>
            <a:off x="1574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6" name="任意多边形 6"/>
          <p:cNvSpPr/>
          <p:nvPr/>
        </p:nvSpPr>
        <p:spPr bwMode="auto">
          <a:xfrm>
            <a:off x="34671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6569 h 504412"/>
              <a:gd name="T6" fmla="*/ 1481543 w 2628900"/>
              <a:gd name="T7" fmla="*/ 336569 h 504412"/>
              <a:gd name="T8" fmla="*/ 1314449 w 2628900"/>
              <a:gd name="T9" fmla="*/ 504825 h 504412"/>
              <a:gd name="T10" fmla="*/ 1147356 w 2628900"/>
              <a:gd name="T11" fmla="*/ 336569 h 504412"/>
              <a:gd name="T12" fmla="*/ 0 w 2628900"/>
              <a:gd name="T13" fmla="*/ 336569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0487" name="Straight Connector 27"/>
          <p:cNvCxnSpPr>
            <a:cxnSpLocks noChangeShapeType="1"/>
          </p:cNvCxnSpPr>
          <p:nvPr/>
        </p:nvCxnSpPr>
        <p:spPr bwMode="auto">
          <a:xfrm>
            <a:off x="42037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任意多边形 8"/>
          <p:cNvSpPr/>
          <p:nvPr/>
        </p:nvSpPr>
        <p:spPr bwMode="auto">
          <a:xfrm>
            <a:off x="60960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6569 h 504412"/>
              <a:gd name="T6" fmla="*/ 1481543 w 2628900"/>
              <a:gd name="T7" fmla="*/ 336569 h 504412"/>
              <a:gd name="T8" fmla="*/ 1314449 w 2628900"/>
              <a:gd name="T9" fmla="*/ 504825 h 504412"/>
              <a:gd name="T10" fmla="*/ 1147356 w 2628900"/>
              <a:gd name="T11" fmla="*/ 336569 h 504412"/>
              <a:gd name="T12" fmla="*/ 0 w 2628900"/>
              <a:gd name="T13" fmla="*/ 336569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0489" name="Straight Connector 35"/>
          <p:cNvCxnSpPr>
            <a:cxnSpLocks noChangeShapeType="1"/>
          </p:cNvCxnSpPr>
          <p:nvPr/>
        </p:nvCxnSpPr>
        <p:spPr bwMode="auto">
          <a:xfrm>
            <a:off x="68326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0" name="任意多边形 10"/>
          <p:cNvSpPr/>
          <p:nvPr/>
        </p:nvSpPr>
        <p:spPr bwMode="auto">
          <a:xfrm>
            <a:off x="8712200" y="3856038"/>
            <a:ext cx="2628900" cy="504825"/>
          </a:xfrm>
          <a:custGeom>
            <a:avLst/>
            <a:gdLst>
              <a:gd name="T0" fmla="*/ 0 w 2628900"/>
              <a:gd name="T1" fmla="*/ 0 h 504412"/>
              <a:gd name="T2" fmla="*/ 2628900 w 2628900"/>
              <a:gd name="T3" fmla="*/ 0 h 504412"/>
              <a:gd name="T4" fmla="*/ 2628900 w 2628900"/>
              <a:gd name="T5" fmla="*/ 336569 h 504412"/>
              <a:gd name="T6" fmla="*/ 1481543 w 2628900"/>
              <a:gd name="T7" fmla="*/ 336569 h 504412"/>
              <a:gd name="T8" fmla="*/ 1314449 w 2628900"/>
              <a:gd name="T9" fmla="*/ 504825 h 504412"/>
              <a:gd name="T10" fmla="*/ 1147356 w 2628900"/>
              <a:gd name="T11" fmla="*/ 336569 h 504412"/>
              <a:gd name="T12" fmla="*/ 0 w 2628900"/>
              <a:gd name="T13" fmla="*/ 336569 h 504412"/>
              <a:gd name="T14" fmla="*/ 0 w 2628900"/>
              <a:gd name="T15" fmla="*/ 0 h 5044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8900" h="504412">
                <a:moveTo>
                  <a:pt x="0" y="0"/>
                </a:moveTo>
                <a:lnTo>
                  <a:pt x="2628900" y="0"/>
                </a:lnTo>
                <a:lnTo>
                  <a:pt x="2628900" y="336294"/>
                </a:lnTo>
                <a:lnTo>
                  <a:pt x="1481543" y="336294"/>
                </a:lnTo>
                <a:lnTo>
                  <a:pt x="1314449" y="504412"/>
                </a:lnTo>
                <a:lnTo>
                  <a:pt x="1147356" y="336294"/>
                </a:lnTo>
                <a:lnTo>
                  <a:pt x="0" y="336294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0491" name="Straight Connector 43"/>
          <p:cNvCxnSpPr>
            <a:cxnSpLocks noChangeShapeType="1"/>
          </p:cNvCxnSpPr>
          <p:nvPr/>
        </p:nvCxnSpPr>
        <p:spPr bwMode="auto">
          <a:xfrm>
            <a:off x="9448800" y="3995738"/>
            <a:ext cx="11557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11287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1624012" y="5165726"/>
            <a:ext cx="2090738" cy="14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367188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4129881" y="5165726"/>
            <a:ext cx="2090738" cy="14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6142038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594475" y="5165726"/>
            <a:ext cx="2092325" cy="14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8685213" y="484028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9185116" y="5176522"/>
            <a:ext cx="2092325" cy="149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0500" name="图片 2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525" y="1968500"/>
            <a:ext cx="243840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1" name="图片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2" name="图片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968500"/>
            <a:ext cx="2443163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3" name="图片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1968500"/>
            <a:ext cx="2444750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animBg="1"/>
      <p:bldP spid="20484" grpId="0" animBg="1"/>
      <p:bldP spid="20486" grpId="0" animBg="1"/>
      <p:bldP spid="20488" grpId="0" animBg="1"/>
      <p:bldP spid="20490" grpId="0" animBg="1"/>
      <p:bldP spid="20492" grpId="0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组合 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5233988" y="2025650"/>
            <a:ext cx="1724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>
                <a:solidFill>
                  <a:schemeClr val="bg1"/>
                </a:solidFill>
                <a:latin typeface="Lato"/>
              </a:rPr>
              <a:t>03</a:t>
            </a:r>
            <a:endParaRPr lang="en-US" altLang="zh-CN" sz="4800" b="1">
              <a:solidFill>
                <a:schemeClr val="bg1"/>
              </a:solidFill>
              <a:latin typeface="Lato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4673600" y="3024188"/>
            <a:ext cx="2844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  <a:endParaRPr lang="en-US" sz="4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4673600" y="3854450"/>
            <a:ext cx="28448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>
                <a:solidFill>
                  <a:schemeClr val="bg1"/>
                </a:solidFill>
                <a:latin typeface="Lato"/>
              </a:rPr>
              <a:t>Click  to  add  your  title. Click  to  add  your  title. Click  to  add  your  title. </a:t>
            </a:r>
            <a:endParaRPr lang="en-US" altLang="zh-CN" sz="1400">
              <a:solidFill>
                <a:schemeClr val="bg1"/>
              </a:solidFill>
              <a:latin typeface="Lato"/>
            </a:endParaRPr>
          </a:p>
        </p:txBody>
      </p:sp>
      <p:cxnSp>
        <p:nvCxnSpPr>
          <p:cNvPr id="21510" name="直接连接符 12"/>
          <p:cNvCxnSpPr>
            <a:cxnSpLocks noChangeShapeType="1"/>
          </p:cNvCxnSpPr>
          <p:nvPr/>
        </p:nvCxnSpPr>
        <p:spPr bwMode="auto">
          <a:xfrm>
            <a:off x="5251450" y="2890838"/>
            <a:ext cx="16891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8" grpId="0"/>
      <p:bldP spid="2150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2530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31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50963" y="1841500"/>
            <a:ext cx="9510712" cy="4457749"/>
            <a:chOff x="1350963" y="1841500"/>
            <a:chExt cx="9510712" cy="4457749"/>
          </a:xfrm>
        </p:grpSpPr>
        <p:pic>
          <p:nvPicPr>
            <p:cNvPr id="22532" name="图片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2950" y="1841500"/>
              <a:ext cx="3122613" cy="199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1350963" y="1843088"/>
              <a:ext cx="3146425" cy="1993900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 sz="5400">
                <a:solidFill>
                  <a:srgbClr val="FFFFFF"/>
                </a:solidFill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7715250" y="1843088"/>
              <a:ext cx="3146425" cy="1993900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535" name="Oval 22"/>
            <p:cNvSpPr>
              <a:spLocks noChangeArrowheads="1"/>
            </p:cNvSpPr>
            <p:nvPr/>
          </p:nvSpPr>
          <p:spPr bwMode="auto">
            <a:xfrm>
              <a:off x="1350963" y="4168775"/>
              <a:ext cx="585787" cy="585788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AU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536" name="Oval 33"/>
            <p:cNvSpPr>
              <a:spLocks noChangeArrowheads="1"/>
            </p:cNvSpPr>
            <p:nvPr/>
          </p:nvSpPr>
          <p:spPr bwMode="auto">
            <a:xfrm>
              <a:off x="4533900" y="4168775"/>
              <a:ext cx="585788" cy="585788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537" name="Oval 36"/>
            <p:cNvSpPr>
              <a:spLocks noChangeArrowheads="1"/>
            </p:cNvSpPr>
            <p:nvPr/>
          </p:nvSpPr>
          <p:spPr bwMode="auto">
            <a:xfrm>
              <a:off x="7718425" y="4168775"/>
              <a:ext cx="585788" cy="585788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538" name="TextBox 15"/>
            <p:cNvSpPr txBox="1">
              <a:spLocks noChangeArrowheads="1"/>
            </p:cNvSpPr>
            <p:nvPr/>
          </p:nvSpPr>
          <p:spPr bwMode="auto">
            <a:xfrm>
              <a:off x="1357313" y="4276725"/>
              <a:ext cx="5730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FDFD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01</a:t>
              </a:r>
              <a:endParaRPr lang="zh-CN" altLang="en-US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22539" name="TextBox 15"/>
            <p:cNvSpPr txBox="1">
              <a:spLocks noChangeArrowheads="1"/>
            </p:cNvSpPr>
            <p:nvPr/>
          </p:nvSpPr>
          <p:spPr bwMode="auto">
            <a:xfrm>
              <a:off x="4541838" y="4276725"/>
              <a:ext cx="5715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FDFD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02</a:t>
              </a:r>
              <a:endParaRPr lang="zh-CN" altLang="en-US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22540" name="TextBox 15"/>
            <p:cNvSpPr txBox="1">
              <a:spLocks noChangeArrowheads="1"/>
            </p:cNvSpPr>
            <p:nvPr/>
          </p:nvSpPr>
          <p:spPr bwMode="auto">
            <a:xfrm>
              <a:off x="7726363" y="4276725"/>
              <a:ext cx="5715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rgbClr val="FDFD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03</a:t>
              </a:r>
              <a:endParaRPr lang="zh-CN" altLang="en-US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22541" name="TextBox 13"/>
            <p:cNvSpPr txBox="1">
              <a:spLocks noChangeArrowheads="1"/>
            </p:cNvSpPr>
            <p:nvPr/>
          </p:nvSpPr>
          <p:spPr bwMode="auto">
            <a:xfrm>
              <a:off x="1697038" y="2430463"/>
              <a:ext cx="2338387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2" name="TextBox 13"/>
            <p:cNvSpPr txBox="1">
              <a:spLocks noChangeArrowheads="1"/>
            </p:cNvSpPr>
            <p:nvPr/>
          </p:nvSpPr>
          <p:spPr bwMode="auto">
            <a:xfrm>
              <a:off x="1901825" y="2784475"/>
              <a:ext cx="2044700" cy="149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3" name="TextBox 13"/>
            <p:cNvSpPr txBox="1">
              <a:spLocks noChangeArrowheads="1"/>
            </p:cNvSpPr>
            <p:nvPr/>
          </p:nvSpPr>
          <p:spPr bwMode="auto">
            <a:xfrm>
              <a:off x="8101013" y="2430463"/>
              <a:ext cx="23368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4" name="TextBox 13"/>
            <p:cNvSpPr txBox="1">
              <a:spLocks noChangeArrowheads="1"/>
            </p:cNvSpPr>
            <p:nvPr/>
          </p:nvSpPr>
          <p:spPr bwMode="auto">
            <a:xfrm>
              <a:off x="8304213" y="2784475"/>
              <a:ext cx="2046287" cy="149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5" name="矩形 17"/>
            <p:cNvSpPr>
              <a:spLocks noChangeArrowheads="1"/>
            </p:cNvSpPr>
            <p:nvPr/>
          </p:nvSpPr>
          <p:spPr bwMode="auto">
            <a:xfrm>
              <a:off x="1828800" y="4803775"/>
              <a:ext cx="2206625" cy="149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6" name="TextBox 13"/>
            <p:cNvSpPr txBox="1">
              <a:spLocks noChangeArrowheads="1"/>
            </p:cNvSpPr>
            <p:nvPr/>
          </p:nvSpPr>
          <p:spPr bwMode="auto">
            <a:xfrm>
              <a:off x="2097088" y="4321175"/>
              <a:ext cx="2338387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7" name="矩形 19"/>
            <p:cNvSpPr>
              <a:spLocks noChangeArrowheads="1"/>
            </p:cNvSpPr>
            <p:nvPr/>
          </p:nvSpPr>
          <p:spPr bwMode="auto">
            <a:xfrm>
              <a:off x="5259388" y="4803775"/>
              <a:ext cx="2206625" cy="149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8" name="TextBox 13"/>
            <p:cNvSpPr txBox="1">
              <a:spLocks noChangeArrowheads="1"/>
            </p:cNvSpPr>
            <p:nvPr/>
          </p:nvSpPr>
          <p:spPr bwMode="auto">
            <a:xfrm>
              <a:off x="5264150" y="4338638"/>
              <a:ext cx="2338388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49" name="矩形 21"/>
            <p:cNvSpPr>
              <a:spLocks noChangeArrowheads="1"/>
            </p:cNvSpPr>
            <p:nvPr/>
          </p:nvSpPr>
          <p:spPr bwMode="auto">
            <a:xfrm>
              <a:off x="8443913" y="4803775"/>
              <a:ext cx="2206625" cy="149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0" name="TextBox 13"/>
            <p:cNvSpPr txBox="1">
              <a:spLocks noChangeArrowheads="1"/>
            </p:cNvSpPr>
            <p:nvPr/>
          </p:nvSpPr>
          <p:spPr bwMode="auto">
            <a:xfrm>
              <a:off x="8443913" y="4321175"/>
              <a:ext cx="23368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3554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55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93813" y="1647825"/>
            <a:ext cx="9604375" cy="4745083"/>
            <a:chOff x="1293813" y="1647825"/>
            <a:chExt cx="9604375" cy="4745083"/>
          </a:xfrm>
        </p:grpSpPr>
        <p:sp>
          <p:nvSpPr>
            <p:cNvPr id="23556" name="Rectangle 39"/>
            <p:cNvSpPr>
              <a:spLocks noChangeArrowheads="1"/>
            </p:cNvSpPr>
            <p:nvPr/>
          </p:nvSpPr>
          <p:spPr bwMode="auto">
            <a:xfrm flipH="1">
              <a:off x="4000500" y="3802063"/>
              <a:ext cx="2435225" cy="2095500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AU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557" name="Rectangle 40"/>
            <p:cNvSpPr>
              <a:spLocks noChangeArrowheads="1"/>
            </p:cNvSpPr>
            <p:nvPr/>
          </p:nvSpPr>
          <p:spPr bwMode="auto">
            <a:xfrm>
              <a:off x="8462963" y="1647825"/>
              <a:ext cx="2435225" cy="2095500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558" name="Rectangle 42"/>
            <p:cNvSpPr>
              <a:spLocks noChangeArrowheads="1"/>
            </p:cNvSpPr>
            <p:nvPr/>
          </p:nvSpPr>
          <p:spPr bwMode="auto">
            <a:xfrm>
              <a:off x="1293813" y="1647825"/>
              <a:ext cx="2638425" cy="4249738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559" name="Rectangle 66"/>
            <p:cNvSpPr>
              <a:spLocks noChangeArrowheads="1"/>
            </p:cNvSpPr>
            <p:nvPr/>
          </p:nvSpPr>
          <p:spPr bwMode="auto">
            <a:xfrm>
              <a:off x="4000500" y="1647825"/>
              <a:ext cx="4395788" cy="2095500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560" name="Rectangle 70"/>
            <p:cNvSpPr>
              <a:spLocks noChangeArrowheads="1"/>
            </p:cNvSpPr>
            <p:nvPr/>
          </p:nvSpPr>
          <p:spPr bwMode="auto">
            <a:xfrm flipH="1">
              <a:off x="6503988" y="3802063"/>
              <a:ext cx="4394200" cy="2095500"/>
            </a:xfrm>
            <a:prstGeom prst="rect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id-ID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561" name="Freeform 250"/>
            <p:cNvSpPr/>
            <p:nvPr/>
          </p:nvSpPr>
          <p:spPr bwMode="auto">
            <a:xfrm>
              <a:off x="5176838" y="4514850"/>
              <a:ext cx="523875" cy="566738"/>
            </a:xfrm>
            <a:custGeom>
              <a:avLst/>
              <a:gdLst>
                <a:gd name="T0" fmla="*/ 510442 w 195"/>
                <a:gd name="T1" fmla="*/ 275273 h 210"/>
                <a:gd name="T2" fmla="*/ 247162 w 195"/>
                <a:gd name="T3" fmla="*/ 10795 h 210"/>
                <a:gd name="T4" fmla="*/ 0 w 195"/>
                <a:gd name="T5" fmla="*/ 80963 h 210"/>
                <a:gd name="T6" fmla="*/ 40298 w 195"/>
                <a:gd name="T7" fmla="*/ 80963 h 210"/>
                <a:gd name="T8" fmla="*/ 252535 w 195"/>
                <a:gd name="T9" fmla="*/ 145733 h 210"/>
                <a:gd name="T10" fmla="*/ 362683 w 195"/>
                <a:gd name="T11" fmla="*/ 323850 h 210"/>
                <a:gd name="T12" fmla="*/ 311638 w 195"/>
                <a:gd name="T13" fmla="*/ 504667 h 210"/>
                <a:gd name="T14" fmla="*/ 451338 w 195"/>
                <a:gd name="T15" fmla="*/ 534353 h 210"/>
                <a:gd name="T16" fmla="*/ 394921 w 195"/>
                <a:gd name="T17" fmla="*/ 434499 h 210"/>
                <a:gd name="T18" fmla="*/ 510442 w 195"/>
                <a:gd name="T19" fmla="*/ 275273 h 2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2" name="Freeform 251"/>
            <p:cNvSpPr/>
            <p:nvPr/>
          </p:nvSpPr>
          <p:spPr bwMode="auto">
            <a:xfrm>
              <a:off x="4900613" y="4648200"/>
              <a:ext cx="608012" cy="534988"/>
            </a:xfrm>
            <a:custGeom>
              <a:avLst/>
              <a:gdLst>
                <a:gd name="T0" fmla="*/ 591941 w 227"/>
                <a:gd name="T1" fmla="*/ 197946 h 200"/>
                <a:gd name="T2" fmla="*/ 318738 w 227"/>
                <a:gd name="T3" fmla="*/ 0 h 200"/>
                <a:gd name="T4" fmla="*/ 275882 w 227"/>
                <a:gd name="T5" fmla="*/ 2675 h 200"/>
                <a:gd name="T6" fmla="*/ 16071 w 227"/>
                <a:gd name="T7" fmla="*/ 262144 h 200"/>
                <a:gd name="T8" fmla="*/ 128566 w 227"/>
                <a:gd name="T9" fmla="*/ 422641 h 200"/>
                <a:gd name="T10" fmla="*/ 72319 w 227"/>
                <a:gd name="T11" fmla="*/ 521613 h 200"/>
                <a:gd name="T12" fmla="*/ 96425 w 227"/>
                <a:gd name="T13" fmla="*/ 534988 h 200"/>
                <a:gd name="T14" fmla="*/ 246419 w 227"/>
                <a:gd name="T15" fmla="*/ 460090 h 200"/>
                <a:gd name="T16" fmla="*/ 289274 w 227"/>
                <a:gd name="T17" fmla="*/ 462765 h 200"/>
                <a:gd name="T18" fmla="*/ 329451 w 227"/>
                <a:gd name="T19" fmla="*/ 460090 h 200"/>
                <a:gd name="T20" fmla="*/ 591941 w 227"/>
                <a:gd name="T21" fmla="*/ 197946 h 2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3" name="Freeform 193"/>
            <p:cNvSpPr/>
            <p:nvPr/>
          </p:nvSpPr>
          <p:spPr bwMode="auto">
            <a:xfrm>
              <a:off x="9345613" y="2430463"/>
              <a:ext cx="846137" cy="588962"/>
            </a:xfrm>
            <a:custGeom>
              <a:avLst/>
              <a:gdLst>
                <a:gd name="T0" fmla="*/ 743308 w 288"/>
                <a:gd name="T1" fmla="*/ 267978 h 200"/>
                <a:gd name="T2" fmla="*/ 743308 w 288"/>
                <a:gd name="T3" fmla="*/ 253254 h 200"/>
                <a:gd name="T4" fmla="*/ 490642 w 288"/>
                <a:gd name="T5" fmla="*/ 0 h 200"/>
                <a:gd name="T6" fmla="*/ 264418 w 288"/>
                <a:gd name="T7" fmla="*/ 144296 h 200"/>
                <a:gd name="T8" fmla="*/ 193906 w 288"/>
                <a:gd name="T9" fmla="*/ 120737 h 200"/>
                <a:gd name="T10" fmla="*/ 76387 w 288"/>
                <a:gd name="T11" fmla="*/ 235585 h 200"/>
                <a:gd name="T12" fmla="*/ 82263 w 288"/>
                <a:gd name="T13" fmla="*/ 270923 h 200"/>
                <a:gd name="T14" fmla="*/ 0 w 288"/>
                <a:gd name="T15" fmla="*/ 418163 h 200"/>
                <a:gd name="T16" fmla="*/ 167465 w 288"/>
                <a:gd name="T17" fmla="*/ 588962 h 200"/>
                <a:gd name="T18" fmla="*/ 167465 w 288"/>
                <a:gd name="T19" fmla="*/ 588962 h 200"/>
                <a:gd name="T20" fmla="*/ 167465 w 288"/>
                <a:gd name="T21" fmla="*/ 588962 h 200"/>
                <a:gd name="T22" fmla="*/ 170403 w 288"/>
                <a:gd name="T23" fmla="*/ 588962 h 200"/>
                <a:gd name="T24" fmla="*/ 170403 w 288"/>
                <a:gd name="T25" fmla="*/ 588962 h 200"/>
                <a:gd name="T26" fmla="*/ 252666 w 288"/>
                <a:gd name="T27" fmla="*/ 588962 h 200"/>
                <a:gd name="T28" fmla="*/ 199782 w 288"/>
                <a:gd name="T29" fmla="*/ 524176 h 200"/>
                <a:gd name="T30" fmla="*/ 185092 w 288"/>
                <a:gd name="T31" fmla="*/ 432887 h 200"/>
                <a:gd name="T32" fmla="*/ 264418 w 288"/>
                <a:gd name="T33" fmla="*/ 385770 h 200"/>
                <a:gd name="T34" fmla="*/ 299674 w 288"/>
                <a:gd name="T35" fmla="*/ 385770 h 200"/>
                <a:gd name="T36" fmla="*/ 299674 w 288"/>
                <a:gd name="T37" fmla="*/ 288591 h 200"/>
                <a:gd name="T38" fmla="*/ 402503 w 288"/>
                <a:gd name="T39" fmla="*/ 188468 h 200"/>
                <a:gd name="T40" fmla="*/ 437758 w 288"/>
                <a:gd name="T41" fmla="*/ 188468 h 200"/>
                <a:gd name="T42" fmla="*/ 537650 w 288"/>
                <a:gd name="T43" fmla="*/ 288591 h 200"/>
                <a:gd name="T44" fmla="*/ 537650 w 288"/>
                <a:gd name="T45" fmla="*/ 385770 h 200"/>
                <a:gd name="T46" fmla="*/ 575843 w 288"/>
                <a:gd name="T47" fmla="*/ 385770 h 200"/>
                <a:gd name="T48" fmla="*/ 655169 w 288"/>
                <a:gd name="T49" fmla="*/ 432887 h 200"/>
                <a:gd name="T50" fmla="*/ 640479 w 288"/>
                <a:gd name="T51" fmla="*/ 524176 h 200"/>
                <a:gd name="T52" fmla="*/ 587595 w 288"/>
                <a:gd name="T53" fmla="*/ 588962 h 200"/>
                <a:gd name="T54" fmla="*/ 669858 w 288"/>
                <a:gd name="T55" fmla="*/ 588962 h 200"/>
                <a:gd name="T56" fmla="*/ 678672 w 288"/>
                <a:gd name="T57" fmla="*/ 588962 h 200"/>
                <a:gd name="T58" fmla="*/ 846137 w 288"/>
                <a:gd name="T59" fmla="*/ 421108 h 200"/>
                <a:gd name="T60" fmla="*/ 743308 w 288"/>
                <a:gd name="T61" fmla="*/ 267978 h 2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00">
                  <a:moveTo>
                    <a:pt x="253" y="91"/>
                  </a:moveTo>
                  <a:cubicBezTo>
                    <a:pt x="253" y="89"/>
                    <a:pt x="253" y="88"/>
                    <a:pt x="253" y="86"/>
                  </a:cubicBezTo>
                  <a:cubicBezTo>
                    <a:pt x="253" y="38"/>
                    <a:pt x="215" y="0"/>
                    <a:pt x="167" y="0"/>
                  </a:cubicBezTo>
                  <a:cubicBezTo>
                    <a:pt x="133" y="0"/>
                    <a:pt x="104" y="20"/>
                    <a:pt x="90" y="49"/>
                  </a:cubicBezTo>
                  <a:cubicBezTo>
                    <a:pt x="83" y="44"/>
                    <a:pt x="75" y="41"/>
                    <a:pt x="66" y="41"/>
                  </a:cubicBezTo>
                  <a:cubicBezTo>
                    <a:pt x="44" y="41"/>
                    <a:pt x="26" y="58"/>
                    <a:pt x="26" y="80"/>
                  </a:cubicBezTo>
                  <a:cubicBezTo>
                    <a:pt x="26" y="84"/>
                    <a:pt x="27" y="88"/>
                    <a:pt x="28" y="92"/>
                  </a:cubicBezTo>
                  <a:cubicBezTo>
                    <a:pt x="11" y="102"/>
                    <a:pt x="0" y="121"/>
                    <a:pt x="0" y="142"/>
                  </a:cubicBezTo>
                  <a:cubicBezTo>
                    <a:pt x="0" y="174"/>
                    <a:pt x="25" y="199"/>
                    <a:pt x="57" y="200"/>
                  </a:cubicBezTo>
                  <a:cubicBezTo>
                    <a:pt x="57" y="200"/>
                    <a:pt x="57" y="200"/>
                    <a:pt x="57" y="200"/>
                  </a:cubicBezTo>
                  <a:cubicBezTo>
                    <a:pt x="57" y="200"/>
                    <a:pt x="57" y="200"/>
                    <a:pt x="57" y="200"/>
                  </a:cubicBezTo>
                  <a:cubicBezTo>
                    <a:pt x="57" y="200"/>
                    <a:pt x="58" y="200"/>
                    <a:pt x="58" y="200"/>
                  </a:cubicBezTo>
                  <a:cubicBezTo>
                    <a:pt x="58" y="200"/>
                    <a:pt x="58" y="200"/>
                    <a:pt x="58" y="200"/>
                  </a:cubicBezTo>
                  <a:cubicBezTo>
                    <a:pt x="86" y="200"/>
                    <a:pt x="86" y="200"/>
                    <a:pt x="86" y="200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0" y="169"/>
                    <a:pt x="58" y="157"/>
                    <a:pt x="63" y="147"/>
                  </a:cubicBezTo>
                  <a:cubicBezTo>
                    <a:pt x="67" y="137"/>
                    <a:pt x="78" y="131"/>
                    <a:pt x="90" y="131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80"/>
                    <a:pt x="118" y="64"/>
                    <a:pt x="137" y="64"/>
                  </a:cubicBezTo>
                  <a:cubicBezTo>
                    <a:pt x="149" y="64"/>
                    <a:pt x="149" y="64"/>
                    <a:pt x="149" y="64"/>
                  </a:cubicBezTo>
                  <a:cubicBezTo>
                    <a:pt x="168" y="64"/>
                    <a:pt x="183" y="80"/>
                    <a:pt x="183" y="98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208" y="131"/>
                    <a:pt x="218" y="137"/>
                    <a:pt x="223" y="147"/>
                  </a:cubicBezTo>
                  <a:cubicBezTo>
                    <a:pt x="228" y="157"/>
                    <a:pt x="226" y="169"/>
                    <a:pt x="218" y="178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9" y="200"/>
                    <a:pt x="230" y="200"/>
                    <a:pt x="231" y="200"/>
                  </a:cubicBezTo>
                  <a:cubicBezTo>
                    <a:pt x="262" y="200"/>
                    <a:pt x="288" y="175"/>
                    <a:pt x="288" y="143"/>
                  </a:cubicBezTo>
                  <a:cubicBezTo>
                    <a:pt x="288" y="120"/>
                    <a:pt x="273" y="99"/>
                    <a:pt x="253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4" name="Freeform 194"/>
            <p:cNvSpPr/>
            <p:nvPr/>
          </p:nvSpPr>
          <p:spPr bwMode="auto">
            <a:xfrm>
              <a:off x="9590088" y="2689225"/>
              <a:ext cx="357187" cy="409575"/>
            </a:xfrm>
            <a:custGeom>
              <a:avLst/>
              <a:gdLst>
                <a:gd name="T0" fmla="*/ 336523 w 121"/>
                <a:gd name="T1" fmla="*/ 198852 h 138"/>
                <a:gd name="T2" fmla="*/ 259772 w 121"/>
                <a:gd name="T3" fmla="*/ 198852 h 138"/>
                <a:gd name="T4" fmla="*/ 227301 w 121"/>
                <a:gd name="T5" fmla="*/ 198852 h 138"/>
                <a:gd name="T6" fmla="*/ 227301 w 121"/>
                <a:gd name="T7" fmla="*/ 29679 h 138"/>
                <a:gd name="T8" fmla="*/ 197781 w 121"/>
                <a:gd name="T9" fmla="*/ 0 h 138"/>
                <a:gd name="T10" fmla="*/ 162358 w 121"/>
                <a:gd name="T11" fmla="*/ 0 h 138"/>
                <a:gd name="T12" fmla="*/ 129886 w 121"/>
                <a:gd name="T13" fmla="*/ 29679 h 138"/>
                <a:gd name="T14" fmla="*/ 129886 w 121"/>
                <a:gd name="T15" fmla="*/ 198852 h 138"/>
                <a:gd name="T16" fmla="*/ 100367 w 121"/>
                <a:gd name="T17" fmla="*/ 198852 h 138"/>
                <a:gd name="T18" fmla="*/ 23616 w 121"/>
                <a:gd name="T19" fmla="*/ 198852 h 138"/>
                <a:gd name="T20" fmla="*/ 11808 w 121"/>
                <a:gd name="T21" fmla="*/ 222595 h 138"/>
                <a:gd name="T22" fmla="*/ 159406 w 121"/>
                <a:gd name="T23" fmla="*/ 397703 h 138"/>
                <a:gd name="T24" fmla="*/ 180069 w 121"/>
                <a:gd name="T25" fmla="*/ 409575 h 138"/>
                <a:gd name="T26" fmla="*/ 197781 w 121"/>
                <a:gd name="T27" fmla="*/ 397703 h 138"/>
                <a:gd name="T28" fmla="*/ 348331 w 121"/>
                <a:gd name="T29" fmla="*/ 222595 h 138"/>
                <a:gd name="T30" fmla="*/ 336523 w 121"/>
                <a:gd name="T31" fmla="*/ 198852 h 1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1" h="138">
                  <a:moveTo>
                    <a:pt x="114" y="67"/>
                  </a:moveTo>
                  <a:cubicBezTo>
                    <a:pt x="88" y="67"/>
                    <a:pt x="88" y="67"/>
                    <a:pt x="88" y="67"/>
                  </a:cubicBezTo>
                  <a:cubicBezTo>
                    <a:pt x="85" y="67"/>
                    <a:pt x="81" y="67"/>
                    <a:pt x="77" y="6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5"/>
                    <a:pt x="72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9" y="0"/>
                    <a:pt x="44" y="5"/>
                    <a:pt x="44" y="10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1" y="67"/>
                    <a:pt x="37" y="67"/>
                    <a:pt x="34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2" y="67"/>
                    <a:pt x="0" y="70"/>
                    <a:pt x="4" y="7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6" y="137"/>
                    <a:pt x="58" y="138"/>
                    <a:pt x="61" y="138"/>
                  </a:cubicBezTo>
                  <a:cubicBezTo>
                    <a:pt x="63" y="138"/>
                    <a:pt x="66" y="137"/>
                    <a:pt x="67" y="134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21" y="70"/>
                    <a:pt x="120" y="67"/>
                    <a:pt x="114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矩形 13"/>
            <p:cNvSpPr>
              <a:spLocks noChangeArrowheads="1"/>
            </p:cNvSpPr>
            <p:nvPr/>
          </p:nvSpPr>
          <p:spPr bwMode="auto">
            <a:xfrm>
              <a:off x="4900613" y="2343150"/>
              <a:ext cx="2554287" cy="1744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TextBox 13"/>
            <p:cNvSpPr txBox="1">
              <a:spLocks noChangeArrowheads="1"/>
            </p:cNvSpPr>
            <p:nvPr/>
          </p:nvSpPr>
          <p:spPr bwMode="auto">
            <a:xfrm>
              <a:off x="5008563" y="2017713"/>
              <a:ext cx="2338387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7" name="矩形 15"/>
            <p:cNvSpPr>
              <a:spLocks noChangeArrowheads="1"/>
            </p:cNvSpPr>
            <p:nvPr/>
          </p:nvSpPr>
          <p:spPr bwMode="auto">
            <a:xfrm>
              <a:off x="7021513" y="4648200"/>
              <a:ext cx="3454400" cy="1744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8" name="TextBox 13"/>
            <p:cNvSpPr txBox="1">
              <a:spLocks noChangeArrowheads="1"/>
            </p:cNvSpPr>
            <p:nvPr/>
          </p:nvSpPr>
          <p:spPr bwMode="auto">
            <a:xfrm>
              <a:off x="7431088" y="4268788"/>
              <a:ext cx="233680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9" name="矩形 17"/>
            <p:cNvSpPr>
              <a:spLocks noChangeArrowheads="1"/>
            </p:cNvSpPr>
            <p:nvPr/>
          </p:nvSpPr>
          <p:spPr bwMode="auto">
            <a:xfrm>
              <a:off x="1733550" y="3246438"/>
              <a:ext cx="1903413" cy="1744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TextBox 13"/>
            <p:cNvSpPr txBox="1">
              <a:spLocks noChangeArrowheads="1"/>
            </p:cNvSpPr>
            <p:nvPr/>
          </p:nvSpPr>
          <p:spPr bwMode="auto">
            <a:xfrm>
              <a:off x="1812925" y="2922588"/>
              <a:ext cx="1682750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组合 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1042988"/>
            <a:ext cx="44989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673600" y="2025650"/>
            <a:ext cx="2844800" cy="2568575"/>
            <a:chOff x="4673600" y="2025650"/>
            <a:chExt cx="2844800" cy="2568575"/>
          </a:xfrm>
        </p:grpSpPr>
        <p:sp>
          <p:nvSpPr>
            <p:cNvPr id="24579" name="TextBox 4"/>
            <p:cNvSpPr txBox="1">
              <a:spLocks noChangeArrowheads="1"/>
            </p:cNvSpPr>
            <p:nvPr/>
          </p:nvSpPr>
          <p:spPr bwMode="auto">
            <a:xfrm>
              <a:off x="5233988" y="2025650"/>
              <a:ext cx="1724025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b="1">
                  <a:solidFill>
                    <a:schemeClr val="bg1"/>
                  </a:solidFill>
                  <a:latin typeface="Lato"/>
                </a:rPr>
                <a:t>04</a:t>
              </a:r>
              <a:endParaRPr lang="en-US" altLang="zh-CN" sz="4800" b="1">
                <a:solidFill>
                  <a:schemeClr val="bg1"/>
                </a:solidFill>
                <a:latin typeface="Lato"/>
              </a:endParaRPr>
            </a:p>
          </p:txBody>
        </p:sp>
        <p:sp>
          <p:nvSpPr>
            <p:cNvPr id="24580" name="TextBox 4"/>
            <p:cNvSpPr txBox="1">
              <a:spLocks noChangeArrowheads="1"/>
            </p:cNvSpPr>
            <p:nvPr/>
          </p:nvSpPr>
          <p:spPr bwMode="auto">
            <a:xfrm>
              <a:off x="4673600" y="3024188"/>
              <a:ext cx="2844800" cy="83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  <a:endParaRPr 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81" name="TextBox 4"/>
            <p:cNvSpPr txBox="1">
              <a:spLocks noChangeArrowheads="1"/>
            </p:cNvSpPr>
            <p:nvPr/>
          </p:nvSpPr>
          <p:spPr bwMode="auto">
            <a:xfrm>
              <a:off x="4673600" y="3854450"/>
              <a:ext cx="2844800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chemeClr val="bg1"/>
                  </a:solidFill>
                  <a:latin typeface="Lato"/>
                </a:rPr>
                <a:t>Click  to  add  your  title. Click  to  add  your  title. Click  to  add  your  title. </a:t>
              </a:r>
              <a:endParaRPr lang="en-US" altLang="zh-CN" sz="1400">
                <a:solidFill>
                  <a:schemeClr val="bg1"/>
                </a:solidFill>
                <a:latin typeface="Lato"/>
              </a:endParaRPr>
            </a:p>
          </p:txBody>
        </p:sp>
        <p:cxnSp>
          <p:nvCxnSpPr>
            <p:cNvPr id="24582" name="直接连接符 12"/>
            <p:cNvCxnSpPr>
              <a:cxnSpLocks noChangeShapeType="1"/>
            </p:cNvCxnSpPr>
            <p:nvPr/>
          </p:nvCxnSpPr>
          <p:spPr bwMode="auto">
            <a:xfrm>
              <a:off x="5251450" y="2890838"/>
              <a:ext cx="1689100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5602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03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5604" name="图片 5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 b="11429"/>
          <a:stretch>
            <a:fillRect/>
          </a:stretch>
        </p:blipFill>
        <p:spPr bwMode="auto">
          <a:xfrm>
            <a:off x="817563" y="2035175"/>
            <a:ext cx="5253037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6064250" y="2035175"/>
            <a:ext cx="5259388" cy="1433513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606" name="矩形 52"/>
          <p:cNvSpPr>
            <a:spLocks noChangeArrowheads="1"/>
          </p:cNvSpPr>
          <p:nvPr/>
        </p:nvSpPr>
        <p:spPr bwMode="auto">
          <a:xfrm>
            <a:off x="6400800" y="2438400"/>
            <a:ext cx="4695825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矩形 53"/>
          <p:cNvSpPr>
            <a:spLocks noChangeArrowheads="1"/>
          </p:cNvSpPr>
          <p:nvPr/>
        </p:nvSpPr>
        <p:spPr bwMode="auto">
          <a:xfrm>
            <a:off x="817563" y="3883025"/>
            <a:ext cx="10574337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8" name="矩形 54"/>
          <p:cNvSpPr>
            <a:spLocks noChangeArrowheads="1"/>
          </p:cNvSpPr>
          <p:nvPr/>
        </p:nvSpPr>
        <p:spPr bwMode="auto">
          <a:xfrm>
            <a:off x="817563" y="4556125"/>
            <a:ext cx="10574337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矩形 55"/>
          <p:cNvSpPr>
            <a:spLocks noChangeArrowheads="1"/>
          </p:cNvSpPr>
          <p:nvPr/>
        </p:nvSpPr>
        <p:spPr bwMode="auto">
          <a:xfrm>
            <a:off x="817563" y="5229225"/>
            <a:ext cx="10574337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请添加您的文本，请添加您的文本。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/>
      <p:bldP spid="25607" grpId="0"/>
      <p:bldP spid="25608" grpId="0"/>
      <p:bldP spid="256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6626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27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6628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8" r="54758" b="12543"/>
          <a:stretch>
            <a:fillRect/>
          </a:stretch>
        </p:blipFill>
        <p:spPr bwMode="auto">
          <a:xfrm>
            <a:off x="760413" y="2168525"/>
            <a:ext cx="264795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713163" y="2168525"/>
            <a:ext cx="2452687" cy="3552825"/>
            <a:chOff x="3713163" y="2168525"/>
            <a:chExt cx="2452687" cy="3552825"/>
          </a:xfrm>
        </p:grpSpPr>
        <p:sp>
          <p:nvSpPr>
            <p:cNvPr id="26629" name="Rectangle 8"/>
            <p:cNvSpPr>
              <a:spLocks noChangeArrowheads="1"/>
            </p:cNvSpPr>
            <p:nvPr/>
          </p:nvSpPr>
          <p:spPr bwMode="auto">
            <a:xfrm>
              <a:off x="3713163" y="2376488"/>
              <a:ext cx="2452687" cy="3344862"/>
            </a:xfrm>
            <a:prstGeom prst="rect">
              <a:avLst/>
            </a:prstGeom>
            <a:noFill/>
            <a:ln w="12700">
              <a:solidFill>
                <a:srgbClr val="ADBAC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100">
                <a:solidFill>
                  <a:srgbClr val="FFFFFF"/>
                </a:solidFill>
              </a:endParaRPr>
            </a:p>
          </p:txBody>
        </p:sp>
        <p:sp>
          <p:nvSpPr>
            <p:cNvPr id="26630" name="Trapezoid 10@|1FFC:3506772|FBC:16777215|LFC:16777215|LBC:16777215"/>
            <p:cNvSpPr/>
            <p:nvPr/>
          </p:nvSpPr>
          <p:spPr bwMode="auto">
            <a:xfrm>
              <a:off x="4191000" y="2168525"/>
              <a:ext cx="1497013" cy="207963"/>
            </a:xfrm>
            <a:custGeom>
              <a:avLst/>
              <a:gdLst>
                <a:gd name="T0" fmla="*/ 0 w 1495673"/>
                <a:gd name="T1" fmla="*/ 207963 h 207873"/>
                <a:gd name="T2" fmla="*/ 141329 w 1495673"/>
                <a:gd name="T3" fmla="*/ 0 h 207873"/>
                <a:gd name="T4" fmla="*/ 1355684 w 1495673"/>
                <a:gd name="T5" fmla="*/ 0 h 207873"/>
                <a:gd name="T6" fmla="*/ 1497013 w 1495673"/>
                <a:gd name="T7" fmla="*/ 207963 h 207873"/>
                <a:gd name="T8" fmla="*/ 0 w 1495673"/>
                <a:gd name="T9" fmla="*/ 207963 h 2078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5673" h="207873">
                  <a:moveTo>
                    <a:pt x="0" y="207873"/>
                  </a:moveTo>
                  <a:lnTo>
                    <a:pt x="141202" y="0"/>
                  </a:lnTo>
                  <a:lnTo>
                    <a:pt x="1354471" y="0"/>
                  </a:lnTo>
                  <a:lnTo>
                    <a:pt x="1495673" y="207873"/>
                  </a:lnTo>
                  <a:lnTo>
                    <a:pt x="0" y="207873"/>
                  </a:lnTo>
                  <a:close/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1" name="Pentagon 9@|1FFC:4308095|FBC:16777215|LFC:16777215|LBC:16777215"/>
            <p:cNvSpPr>
              <a:spLocks noChangeArrowheads="1"/>
            </p:cNvSpPr>
            <p:nvPr/>
          </p:nvSpPr>
          <p:spPr bwMode="auto">
            <a:xfrm rot="5400000">
              <a:off x="4443413" y="2055812"/>
              <a:ext cx="992188" cy="1217613"/>
            </a:xfrm>
            <a:prstGeom prst="homePlate">
              <a:avLst>
                <a:gd name="adj" fmla="val 31722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32" name="Freeform 62"/>
            <p:cNvSpPr>
              <a:spLocks noChangeAspect="1" noEditPoints="1"/>
            </p:cNvSpPr>
            <p:nvPr/>
          </p:nvSpPr>
          <p:spPr bwMode="auto">
            <a:xfrm>
              <a:off x="4679950" y="2373313"/>
              <a:ext cx="520700" cy="525462"/>
            </a:xfrm>
            <a:custGeom>
              <a:avLst/>
              <a:gdLst>
                <a:gd name="T0" fmla="*/ 520700 w 58"/>
                <a:gd name="T1" fmla="*/ 298970 h 58"/>
                <a:gd name="T2" fmla="*/ 511722 w 58"/>
                <a:gd name="T3" fmla="*/ 308029 h 58"/>
                <a:gd name="T4" fmla="*/ 448879 w 58"/>
                <a:gd name="T5" fmla="*/ 317089 h 58"/>
                <a:gd name="T6" fmla="*/ 439902 w 58"/>
                <a:gd name="T7" fmla="*/ 353328 h 58"/>
                <a:gd name="T8" fmla="*/ 475812 w 58"/>
                <a:gd name="T9" fmla="*/ 398626 h 58"/>
                <a:gd name="T10" fmla="*/ 475812 w 58"/>
                <a:gd name="T11" fmla="*/ 407686 h 58"/>
                <a:gd name="T12" fmla="*/ 475812 w 58"/>
                <a:gd name="T13" fmla="*/ 416746 h 58"/>
                <a:gd name="T14" fmla="*/ 403991 w 58"/>
                <a:gd name="T15" fmla="*/ 480164 h 58"/>
                <a:gd name="T16" fmla="*/ 395014 w 58"/>
                <a:gd name="T17" fmla="*/ 471104 h 58"/>
                <a:gd name="T18" fmla="*/ 350126 w 58"/>
                <a:gd name="T19" fmla="*/ 434865 h 58"/>
                <a:gd name="T20" fmla="*/ 323193 w 58"/>
                <a:gd name="T21" fmla="*/ 452984 h 58"/>
                <a:gd name="T22" fmla="*/ 305238 w 58"/>
                <a:gd name="T23" fmla="*/ 516402 h 58"/>
                <a:gd name="T24" fmla="*/ 296260 w 58"/>
                <a:gd name="T25" fmla="*/ 525462 h 58"/>
                <a:gd name="T26" fmla="*/ 224440 w 58"/>
                <a:gd name="T27" fmla="*/ 525462 h 58"/>
                <a:gd name="T28" fmla="*/ 206484 w 58"/>
                <a:gd name="T29" fmla="*/ 516402 h 58"/>
                <a:gd name="T30" fmla="*/ 197507 w 58"/>
                <a:gd name="T31" fmla="*/ 452984 h 58"/>
                <a:gd name="T32" fmla="*/ 170574 w 58"/>
                <a:gd name="T33" fmla="*/ 434865 h 58"/>
                <a:gd name="T34" fmla="*/ 125686 w 58"/>
                <a:gd name="T35" fmla="*/ 471104 h 58"/>
                <a:gd name="T36" fmla="*/ 116709 w 58"/>
                <a:gd name="T37" fmla="*/ 480164 h 58"/>
                <a:gd name="T38" fmla="*/ 107731 w 58"/>
                <a:gd name="T39" fmla="*/ 471104 h 58"/>
                <a:gd name="T40" fmla="*/ 44888 w 58"/>
                <a:gd name="T41" fmla="*/ 416746 h 58"/>
                <a:gd name="T42" fmla="*/ 44888 w 58"/>
                <a:gd name="T43" fmla="*/ 407686 h 58"/>
                <a:gd name="T44" fmla="*/ 44888 w 58"/>
                <a:gd name="T45" fmla="*/ 398626 h 58"/>
                <a:gd name="T46" fmla="*/ 80798 w 58"/>
                <a:gd name="T47" fmla="*/ 353328 h 58"/>
                <a:gd name="T48" fmla="*/ 71821 w 58"/>
                <a:gd name="T49" fmla="*/ 317089 h 58"/>
                <a:gd name="T50" fmla="*/ 8978 w 58"/>
                <a:gd name="T51" fmla="*/ 308029 h 58"/>
                <a:gd name="T52" fmla="*/ 0 w 58"/>
                <a:gd name="T53" fmla="*/ 298970 h 58"/>
                <a:gd name="T54" fmla="*/ 0 w 58"/>
                <a:gd name="T55" fmla="*/ 217433 h 58"/>
                <a:gd name="T56" fmla="*/ 8978 w 58"/>
                <a:gd name="T57" fmla="*/ 208373 h 58"/>
                <a:gd name="T58" fmla="*/ 71821 w 58"/>
                <a:gd name="T59" fmla="*/ 199313 h 58"/>
                <a:gd name="T60" fmla="*/ 80798 w 58"/>
                <a:gd name="T61" fmla="*/ 163074 h 58"/>
                <a:gd name="T62" fmla="*/ 44888 w 58"/>
                <a:gd name="T63" fmla="*/ 117776 h 58"/>
                <a:gd name="T64" fmla="*/ 44888 w 58"/>
                <a:gd name="T65" fmla="*/ 108716 h 58"/>
                <a:gd name="T66" fmla="*/ 44888 w 58"/>
                <a:gd name="T67" fmla="*/ 99657 h 58"/>
                <a:gd name="T68" fmla="*/ 116709 w 58"/>
                <a:gd name="T69" fmla="*/ 45298 h 58"/>
                <a:gd name="T70" fmla="*/ 125686 w 58"/>
                <a:gd name="T71" fmla="*/ 45298 h 58"/>
                <a:gd name="T72" fmla="*/ 170574 w 58"/>
                <a:gd name="T73" fmla="*/ 81537 h 58"/>
                <a:gd name="T74" fmla="*/ 197507 w 58"/>
                <a:gd name="T75" fmla="*/ 72478 h 58"/>
                <a:gd name="T76" fmla="*/ 206484 w 58"/>
                <a:gd name="T77" fmla="*/ 9060 h 58"/>
                <a:gd name="T78" fmla="*/ 224440 w 58"/>
                <a:gd name="T79" fmla="*/ 0 h 58"/>
                <a:gd name="T80" fmla="*/ 296260 w 58"/>
                <a:gd name="T81" fmla="*/ 0 h 58"/>
                <a:gd name="T82" fmla="*/ 305238 w 58"/>
                <a:gd name="T83" fmla="*/ 9060 h 58"/>
                <a:gd name="T84" fmla="*/ 323193 w 58"/>
                <a:gd name="T85" fmla="*/ 72478 h 58"/>
                <a:gd name="T86" fmla="*/ 350126 w 58"/>
                <a:gd name="T87" fmla="*/ 81537 h 58"/>
                <a:gd name="T88" fmla="*/ 395014 w 58"/>
                <a:gd name="T89" fmla="*/ 45298 h 58"/>
                <a:gd name="T90" fmla="*/ 403991 w 58"/>
                <a:gd name="T91" fmla="*/ 45298 h 58"/>
                <a:gd name="T92" fmla="*/ 412969 w 58"/>
                <a:gd name="T93" fmla="*/ 45298 h 58"/>
                <a:gd name="T94" fmla="*/ 466834 w 58"/>
                <a:gd name="T95" fmla="*/ 108716 h 58"/>
                <a:gd name="T96" fmla="*/ 475812 w 58"/>
                <a:gd name="T97" fmla="*/ 108716 h 58"/>
                <a:gd name="T98" fmla="*/ 466834 w 58"/>
                <a:gd name="T99" fmla="*/ 117776 h 58"/>
                <a:gd name="T100" fmla="*/ 430924 w 58"/>
                <a:gd name="T101" fmla="*/ 163074 h 58"/>
                <a:gd name="T102" fmla="*/ 448879 w 58"/>
                <a:gd name="T103" fmla="*/ 199313 h 58"/>
                <a:gd name="T104" fmla="*/ 511722 w 58"/>
                <a:gd name="T105" fmla="*/ 208373 h 58"/>
                <a:gd name="T106" fmla="*/ 520700 w 58"/>
                <a:gd name="T107" fmla="*/ 226492 h 58"/>
                <a:gd name="T108" fmla="*/ 520700 w 58"/>
                <a:gd name="T109" fmla="*/ 298970 h 58"/>
                <a:gd name="T110" fmla="*/ 260350 w 58"/>
                <a:gd name="T111" fmla="*/ 172134 h 58"/>
                <a:gd name="T112" fmla="*/ 170574 w 58"/>
                <a:gd name="T113" fmla="*/ 262731 h 58"/>
                <a:gd name="T114" fmla="*/ 260350 w 58"/>
                <a:gd name="T115" fmla="*/ 344268 h 58"/>
                <a:gd name="T116" fmla="*/ 350126 w 58"/>
                <a:gd name="T117" fmla="*/ 262731 h 58"/>
                <a:gd name="T118" fmla="*/ 260350 w 58"/>
                <a:gd name="T119" fmla="*/ 172134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26641" name="矩形 17"/>
            <p:cNvSpPr>
              <a:spLocks noChangeArrowheads="1"/>
            </p:cNvSpPr>
            <p:nvPr/>
          </p:nvSpPr>
          <p:spPr bwMode="auto">
            <a:xfrm>
              <a:off x="4044950" y="3687763"/>
              <a:ext cx="1643063" cy="176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642" name="TextBox 13"/>
            <p:cNvSpPr txBox="1">
              <a:spLocks noChangeArrowheads="1"/>
            </p:cNvSpPr>
            <p:nvPr/>
          </p:nvSpPr>
          <p:spPr bwMode="auto">
            <a:xfrm>
              <a:off x="4044950" y="3365500"/>
              <a:ext cx="164941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EFEF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25" y="2168525"/>
            <a:ext cx="2452688" cy="3552825"/>
            <a:chOff x="6270625" y="2168525"/>
            <a:chExt cx="2452688" cy="3552825"/>
          </a:xfrm>
        </p:grpSpPr>
        <p:sp>
          <p:nvSpPr>
            <p:cNvPr id="26633" name="Rectangle 15"/>
            <p:cNvSpPr>
              <a:spLocks noChangeArrowheads="1"/>
            </p:cNvSpPr>
            <p:nvPr/>
          </p:nvSpPr>
          <p:spPr bwMode="auto">
            <a:xfrm>
              <a:off x="6270625" y="2376488"/>
              <a:ext cx="2452688" cy="3344862"/>
            </a:xfrm>
            <a:prstGeom prst="rect">
              <a:avLst/>
            </a:prstGeom>
            <a:noFill/>
            <a:ln w="12700">
              <a:solidFill>
                <a:srgbClr val="ADBAC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100">
                <a:solidFill>
                  <a:srgbClr val="FFFFFF"/>
                </a:solidFill>
              </a:endParaRPr>
            </a:p>
          </p:txBody>
        </p:sp>
        <p:sp>
          <p:nvSpPr>
            <p:cNvPr id="26634" name="Trapezoid 17@|1FFC:1137349|FBC:16777215|LFC:16777215|LBC:16777215"/>
            <p:cNvSpPr/>
            <p:nvPr/>
          </p:nvSpPr>
          <p:spPr bwMode="auto">
            <a:xfrm>
              <a:off x="6750050" y="2168525"/>
              <a:ext cx="1495425" cy="207963"/>
            </a:xfrm>
            <a:custGeom>
              <a:avLst/>
              <a:gdLst>
                <a:gd name="T0" fmla="*/ 0 w 1495673"/>
                <a:gd name="T1" fmla="*/ 207963 h 207873"/>
                <a:gd name="T2" fmla="*/ 141179 w 1495673"/>
                <a:gd name="T3" fmla="*/ 0 h 207873"/>
                <a:gd name="T4" fmla="*/ 1354246 w 1495673"/>
                <a:gd name="T5" fmla="*/ 0 h 207873"/>
                <a:gd name="T6" fmla="*/ 1495425 w 1495673"/>
                <a:gd name="T7" fmla="*/ 207963 h 207873"/>
                <a:gd name="T8" fmla="*/ 0 w 1495673"/>
                <a:gd name="T9" fmla="*/ 207963 h 2078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5673" h="207873">
                  <a:moveTo>
                    <a:pt x="0" y="207873"/>
                  </a:moveTo>
                  <a:lnTo>
                    <a:pt x="141202" y="0"/>
                  </a:lnTo>
                  <a:lnTo>
                    <a:pt x="1354471" y="0"/>
                  </a:lnTo>
                  <a:lnTo>
                    <a:pt x="1495673" y="207873"/>
                  </a:lnTo>
                  <a:lnTo>
                    <a:pt x="0" y="207873"/>
                  </a:lnTo>
                  <a:close/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5" name="Pentagon 18@|1FFC:1554685|FBC:16777215|LFC:16777215|LBC:16777215"/>
            <p:cNvSpPr>
              <a:spLocks noChangeArrowheads="1"/>
            </p:cNvSpPr>
            <p:nvPr/>
          </p:nvSpPr>
          <p:spPr bwMode="auto">
            <a:xfrm rot="5400000">
              <a:off x="7000875" y="2055813"/>
              <a:ext cx="992188" cy="1217612"/>
            </a:xfrm>
            <a:prstGeom prst="homePlate">
              <a:avLst>
                <a:gd name="adj" fmla="val 31722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39" name="Freeform 245"/>
            <p:cNvSpPr>
              <a:spLocks noChangeAspect="1"/>
            </p:cNvSpPr>
            <p:nvPr/>
          </p:nvSpPr>
          <p:spPr bwMode="auto">
            <a:xfrm>
              <a:off x="7240588" y="2379663"/>
              <a:ext cx="512762" cy="512762"/>
            </a:xfrm>
            <a:custGeom>
              <a:avLst/>
              <a:gdLst>
                <a:gd name="T0" fmla="*/ 512762 w 68"/>
                <a:gd name="T1" fmla="*/ 22622 h 68"/>
                <a:gd name="T2" fmla="*/ 437356 w 68"/>
                <a:gd name="T3" fmla="*/ 459978 h 68"/>
                <a:gd name="T4" fmla="*/ 429815 w 68"/>
                <a:gd name="T5" fmla="*/ 475059 h 68"/>
                <a:gd name="T6" fmla="*/ 422275 w 68"/>
                <a:gd name="T7" fmla="*/ 475059 h 68"/>
                <a:gd name="T8" fmla="*/ 414734 w 68"/>
                <a:gd name="T9" fmla="*/ 475059 h 68"/>
                <a:gd name="T10" fmla="*/ 286543 w 68"/>
                <a:gd name="T11" fmla="*/ 422275 h 68"/>
                <a:gd name="T12" fmla="*/ 211137 w 68"/>
                <a:gd name="T13" fmla="*/ 505221 h 68"/>
                <a:gd name="T14" fmla="*/ 196056 w 68"/>
                <a:gd name="T15" fmla="*/ 512762 h 68"/>
                <a:gd name="T16" fmla="*/ 196056 w 68"/>
                <a:gd name="T17" fmla="*/ 512762 h 68"/>
                <a:gd name="T18" fmla="*/ 180975 w 68"/>
                <a:gd name="T19" fmla="*/ 490140 h 68"/>
                <a:gd name="T20" fmla="*/ 180975 w 68"/>
                <a:gd name="T21" fmla="*/ 392112 h 68"/>
                <a:gd name="T22" fmla="*/ 429815 w 68"/>
                <a:gd name="T23" fmla="*/ 90487 h 68"/>
                <a:gd name="T24" fmla="*/ 120650 w 68"/>
                <a:gd name="T25" fmla="*/ 354409 h 68"/>
                <a:gd name="T26" fmla="*/ 7541 w 68"/>
                <a:gd name="T27" fmla="*/ 309165 h 68"/>
                <a:gd name="T28" fmla="*/ 0 w 68"/>
                <a:gd name="T29" fmla="*/ 294084 h 68"/>
                <a:gd name="T30" fmla="*/ 7541 w 68"/>
                <a:gd name="T31" fmla="*/ 271462 h 68"/>
                <a:gd name="T32" fmla="*/ 482600 w 68"/>
                <a:gd name="T33" fmla="*/ 0 h 68"/>
                <a:gd name="T34" fmla="*/ 490140 w 68"/>
                <a:gd name="T35" fmla="*/ 0 h 68"/>
                <a:gd name="T36" fmla="*/ 505221 w 68"/>
                <a:gd name="T37" fmla="*/ 0 h 68"/>
                <a:gd name="T38" fmla="*/ 512762 w 68"/>
                <a:gd name="T39" fmla="*/ 22622 h 6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26643" name="矩形 19"/>
            <p:cNvSpPr>
              <a:spLocks noChangeArrowheads="1"/>
            </p:cNvSpPr>
            <p:nvPr/>
          </p:nvSpPr>
          <p:spPr bwMode="auto">
            <a:xfrm>
              <a:off x="6637338" y="3687763"/>
              <a:ext cx="1641475" cy="1744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644" name="TextBox 13"/>
            <p:cNvSpPr txBox="1">
              <a:spLocks noChangeArrowheads="1"/>
            </p:cNvSpPr>
            <p:nvPr/>
          </p:nvSpPr>
          <p:spPr bwMode="auto">
            <a:xfrm>
              <a:off x="6637338" y="3365500"/>
              <a:ext cx="15097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EFEF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28088" y="2168525"/>
            <a:ext cx="2452687" cy="3552825"/>
            <a:chOff x="8828088" y="2168525"/>
            <a:chExt cx="2452687" cy="3552825"/>
          </a:xfrm>
        </p:grpSpPr>
        <p:sp>
          <p:nvSpPr>
            <p:cNvPr id="26636" name="Rectangle 21"/>
            <p:cNvSpPr>
              <a:spLocks noChangeArrowheads="1"/>
            </p:cNvSpPr>
            <p:nvPr/>
          </p:nvSpPr>
          <p:spPr bwMode="auto">
            <a:xfrm>
              <a:off x="8828088" y="2376488"/>
              <a:ext cx="2452687" cy="3344862"/>
            </a:xfrm>
            <a:prstGeom prst="rect">
              <a:avLst/>
            </a:prstGeom>
            <a:noFill/>
            <a:ln w="12700">
              <a:solidFill>
                <a:srgbClr val="ADBACA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100">
                <a:solidFill>
                  <a:srgbClr val="FFFFFF"/>
                </a:solidFill>
              </a:endParaRPr>
            </a:p>
          </p:txBody>
        </p:sp>
        <p:sp>
          <p:nvSpPr>
            <p:cNvPr id="26637" name="Trapezoid 23@|1FFC:192|FBC:16777215|LFC:16777215|LBC:16777215"/>
            <p:cNvSpPr/>
            <p:nvPr/>
          </p:nvSpPr>
          <p:spPr bwMode="auto">
            <a:xfrm>
              <a:off x="9307513" y="2168525"/>
              <a:ext cx="1495425" cy="207963"/>
            </a:xfrm>
            <a:custGeom>
              <a:avLst/>
              <a:gdLst>
                <a:gd name="T0" fmla="*/ 0 w 1495673"/>
                <a:gd name="T1" fmla="*/ 207963 h 207873"/>
                <a:gd name="T2" fmla="*/ 141179 w 1495673"/>
                <a:gd name="T3" fmla="*/ 0 h 207873"/>
                <a:gd name="T4" fmla="*/ 1354246 w 1495673"/>
                <a:gd name="T5" fmla="*/ 0 h 207873"/>
                <a:gd name="T6" fmla="*/ 1495425 w 1495673"/>
                <a:gd name="T7" fmla="*/ 207963 h 207873"/>
                <a:gd name="T8" fmla="*/ 0 w 1495673"/>
                <a:gd name="T9" fmla="*/ 207963 h 2078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5673" h="207873">
                  <a:moveTo>
                    <a:pt x="0" y="207873"/>
                  </a:moveTo>
                  <a:lnTo>
                    <a:pt x="141202" y="0"/>
                  </a:lnTo>
                  <a:lnTo>
                    <a:pt x="1354471" y="0"/>
                  </a:lnTo>
                  <a:lnTo>
                    <a:pt x="1495673" y="207873"/>
                  </a:lnTo>
                  <a:lnTo>
                    <a:pt x="0" y="207873"/>
                  </a:lnTo>
                  <a:close/>
                </a:path>
              </a:pathLst>
            </a:cu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8" name="Pentagon 24@|1FFC:2381804|FBC:16777215|LFC:16777215|LBC:16777215"/>
            <p:cNvSpPr>
              <a:spLocks noChangeArrowheads="1"/>
            </p:cNvSpPr>
            <p:nvPr/>
          </p:nvSpPr>
          <p:spPr bwMode="auto">
            <a:xfrm rot="5400000">
              <a:off x="9558338" y="2055812"/>
              <a:ext cx="992188" cy="1217613"/>
            </a:xfrm>
            <a:prstGeom prst="homePlate">
              <a:avLst>
                <a:gd name="adj" fmla="val 31722"/>
              </a:avLst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40" name="Freeform 132"/>
            <p:cNvSpPr>
              <a:spLocks noChangeAspect="1" noEditPoints="1"/>
            </p:cNvSpPr>
            <p:nvPr/>
          </p:nvSpPr>
          <p:spPr bwMode="auto">
            <a:xfrm>
              <a:off x="9750425" y="2344738"/>
              <a:ext cx="608013" cy="582612"/>
            </a:xfrm>
            <a:custGeom>
              <a:avLst/>
              <a:gdLst>
                <a:gd name="T0" fmla="*/ 589013 w 64"/>
                <a:gd name="T1" fmla="*/ 296082 h 61"/>
                <a:gd name="T2" fmla="*/ 589013 w 64"/>
                <a:gd name="T3" fmla="*/ 296082 h 61"/>
                <a:gd name="T4" fmla="*/ 513011 w 64"/>
                <a:gd name="T5" fmla="*/ 257877 h 61"/>
                <a:gd name="T6" fmla="*/ 427509 w 64"/>
                <a:gd name="T7" fmla="*/ 315184 h 61"/>
                <a:gd name="T8" fmla="*/ 418009 w 64"/>
                <a:gd name="T9" fmla="*/ 334286 h 61"/>
                <a:gd name="T10" fmla="*/ 408509 w 64"/>
                <a:gd name="T11" fmla="*/ 334286 h 61"/>
                <a:gd name="T12" fmla="*/ 399009 w 64"/>
                <a:gd name="T13" fmla="*/ 334286 h 61"/>
                <a:gd name="T14" fmla="*/ 389508 w 64"/>
                <a:gd name="T15" fmla="*/ 315184 h 61"/>
                <a:gd name="T16" fmla="*/ 304007 w 64"/>
                <a:gd name="T17" fmla="*/ 257877 h 61"/>
                <a:gd name="T18" fmla="*/ 218505 w 64"/>
                <a:gd name="T19" fmla="*/ 315184 h 61"/>
                <a:gd name="T20" fmla="*/ 209004 w 64"/>
                <a:gd name="T21" fmla="*/ 334286 h 61"/>
                <a:gd name="T22" fmla="*/ 199504 w 64"/>
                <a:gd name="T23" fmla="*/ 334286 h 61"/>
                <a:gd name="T24" fmla="*/ 190004 w 64"/>
                <a:gd name="T25" fmla="*/ 334286 h 61"/>
                <a:gd name="T26" fmla="*/ 180504 w 64"/>
                <a:gd name="T27" fmla="*/ 315184 h 61"/>
                <a:gd name="T28" fmla="*/ 95002 w 64"/>
                <a:gd name="T29" fmla="*/ 257877 h 61"/>
                <a:gd name="T30" fmla="*/ 28501 w 64"/>
                <a:gd name="T31" fmla="*/ 296082 h 61"/>
                <a:gd name="T32" fmla="*/ 19000 w 64"/>
                <a:gd name="T33" fmla="*/ 296082 h 61"/>
                <a:gd name="T34" fmla="*/ 0 w 64"/>
                <a:gd name="T35" fmla="*/ 286530 h 61"/>
                <a:gd name="T36" fmla="*/ 0 w 64"/>
                <a:gd name="T37" fmla="*/ 286530 h 61"/>
                <a:gd name="T38" fmla="*/ 304007 w 64"/>
                <a:gd name="T39" fmla="*/ 66857 h 61"/>
                <a:gd name="T40" fmla="*/ 608013 w 64"/>
                <a:gd name="T41" fmla="*/ 286530 h 61"/>
                <a:gd name="T42" fmla="*/ 608013 w 64"/>
                <a:gd name="T43" fmla="*/ 286530 h 61"/>
                <a:gd name="T44" fmla="*/ 589013 w 64"/>
                <a:gd name="T45" fmla="*/ 296082 h 61"/>
                <a:gd name="T46" fmla="*/ 323007 w 64"/>
                <a:gd name="T47" fmla="*/ 487102 h 61"/>
                <a:gd name="T48" fmla="*/ 237505 w 64"/>
                <a:gd name="T49" fmla="*/ 582612 h 61"/>
                <a:gd name="T50" fmla="*/ 142503 w 64"/>
                <a:gd name="T51" fmla="*/ 487102 h 61"/>
                <a:gd name="T52" fmla="*/ 161503 w 64"/>
                <a:gd name="T53" fmla="*/ 468000 h 61"/>
                <a:gd name="T54" fmla="*/ 190004 w 64"/>
                <a:gd name="T55" fmla="*/ 487102 h 61"/>
                <a:gd name="T56" fmla="*/ 237505 w 64"/>
                <a:gd name="T57" fmla="*/ 534857 h 61"/>
                <a:gd name="T58" fmla="*/ 285006 w 64"/>
                <a:gd name="T59" fmla="*/ 487102 h 61"/>
                <a:gd name="T60" fmla="*/ 285006 w 64"/>
                <a:gd name="T61" fmla="*/ 276979 h 61"/>
                <a:gd name="T62" fmla="*/ 304007 w 64"/>
                <a:gd name="T63" fmla="*/ 276979 h 61"/>
                <a:gd name="T64" fmla="*/ 323007 w 64"/>
                <a:gd name="T65" fmla="*/ 276979 h 61"/>
                <a:gd name="T66" fmla="*/ 323007 w 64"/>
                <a:gd name="T67" fmla="*/ 487102 h 61"/>
                <a:gd name="T68" fmla="*/ 323007 w 64"/>
                <a:gd name="T69" fmla="*/ 57306 h 61"/>
                <a:gd name="T70" fmla="*/ 304007 w 64"/>
                <a:gd name="T71" fmla="*/ 57306 h 61"/>
                <a:gd name="T72" fmla="*/ 285006 w 64"/>
                <a:gd name="T73" fmla="*/ 57306 h 61"/>
                <a:gd name="T74" fmla="*/ 285006 w 64"/>
                <a:gd name="T75" fmla="*/ 28653 h 61"/>
                <a:gd name="T76" fmla="*/ 304007 w 64"/>
                <a:gd name="T77" fmla="*/ 0 h 61"/>
                <a:gd name="T78" fmla="*/ 323007 w 64"/>
                <a:gd name="T79" fmla="*/ 28653 h 61"/>
                <a:gd name="T80" fmla="*/ 323007 w 64"/>
                <a:gd name="T81" fmla="*/ 57306 h 6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26645" name="矩形 21"/>
            <p:cNvSpPr>
              <a:spLocks noChangeArrowheads="1"/>
            </p:cNvSpPr>
            <p:nvPr/>
          </p:nvSpPr>
          <p:spPr bwMode="auto">
            <a:xfrm>
              <a:off x="9209088" y="3687763"/>
              <a:ext cx="1641475" cy="1744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1216025" eaLnBrk="1" hangingPunct="1">
                <a:lnSpc>
                  <a:spcPct val="120000"/>
                </a:lnSpc>
                <a:spcBef>
                  <a:spcPct val="20000"/>
                </a:spcBef>
              </a:pPr>
              <a:endParaRPr lang="en-US" altLang="zh-CN" sz="14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646" name="TextBox 13"/>
            <p:cNvSpPr txBox="1">
              <a:spLocks noChangeArrowheads="1"/>
            </p:cNvSpPr>
            <p:nvPr/>
          </p:nvSpPr>
          <p:spPr bwMode="auto">
            <a:xfrm>
              <a:off x="9209088" y="3365500"/>
              <a:ext cx="145415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FEFEF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7650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51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33525" y="2389188"/>
            <a:ext cx="9102725" cy="2578100"/>
            <a:chOff x="1533525" y="2389188"/>
            <a:chExt cx="9102725" cy="2578100"/>
          </a:xfrm>
        </p:grpSpPr>
        <p:sp>
          <p:nvSpPr>
            <p:cNvPr id="27652" name="Oval 4"/>
            <p:cNvSpPr>
              <a:spLocks noChangeArrowheads="1"/>
            </p:cNvSpPr>
            <p:nvPr/>
          </p:nvSpPr>
          <p:spPr bwMode="auto">
            <a:xfrm>
              <a:off x="1533525" y="2389188"/>
              <a:ext cx="2574925" cy="25781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53" name="Oval 5"/>
            <p:cNvSpPr>
              <a:spLocks noChangeArrowheads="1"/>
            </p:cNvSpPr>
            <p:nvPr/>
          </p:nvSpPr>
          <p:spPr bwMode="auto">
            <a:xfrm>
              <a:off x="3713163" y="2389188"/>
              <a:ext cx="2574925" cy="25781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54" name="Oval 6"/>
            <p:cNvSpPr>
              <a:spLocks noChangeArrowheads="1"/>
            </p:cNvSpPr>
            <p:nvPr/>
          </p:nvSpPr>
          <p:spPr bwMode="auto">
            <a:xfrm>
              <a:off x="5908675" y="2389188"/>
              <a:ext cx="2574925" cy="25781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55" name="Oval 7"/>
            <p:cNvSpPr>
              <a:spLocks noChangeArrowheads="1"/>
            </p:cNvSpPr>
            <p:nvPr/>
          </p:nvSpPr>
          <p:spPr bwMode="auto">
            <a:xfrm>
              <a:off x="8059738" y="2389188"/>
              <a:ext cx="2576512" cy="2578100"/>
            </a:xfrm>
            <a:prstGeom prst="ellipse">
              <a:avLst/>
            </a:prstGeom>
            <a:solidFill>
              <a:srgbClr val="FCFCFC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US" altLang="zh-CN" sz="32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56" name="AutoShape 64"/>
            <p:cNvSpPr/>
            <p:nvPr/>
          </p:nvSpPr>
          <p:spPr bwMode="auto">
            <a:xfrm>
              <a:off x="2452688" y="2809875"/>
              <a:ext cx="676275" cy="542925"/>
            </a:xfrm>
            <a:custGeom>
              <a:avLst/>
              <a:gdLst>
                <a:gd name="T0" fmla="*/ 664002 w 21600"/>
                <a:gd name="T1" fmla="*/ 12090 h 21600"/>
                <a:gd name="T2" fmla="*/ 676244 w 21600"/>
                <a:gd name="T3" fmla="*/ 502231 h 21600"/>
                <a:gd name="T4" fmla="*/ 634415 w 21600"/>
                <a:gd name="T5" fmla="*/ 542900 h 21600"/>
                <a:gd name="T6" fmla="*/ 12492 w 21600"/>
                <a:gd name="T7" fmla="*/ 530885 h 21600"/>
                <a:gd name="T8" fmla="*/ 0 w 21600"/>
                <a:gd name="T9" fmla="*/ 40669 h 21600"/>
                <a:gd name="T10" fmla="*/ 42142 w 21600"/>
                <a:gd name="T11" fmla="*/ 0 h 21600"/>
                <a:gd name="T12" fmla="*/ 620075 w 21600"/>
                <a:gd name="T13" fmla="*/ 56605 h 21600"/>
                <a:gd name="T14" fmla="*/ 263810 w 21600"/>
                <a:gd name="T15" fmla="*/ 89105 h 21600"/>
                <a:gd name="T16" fmla="*/ 56481 w 21600"/>
                <a:gd name="T17" fmla="*/ 138270 h 21600"/>
                <a:gd name="T18" fmla="*/ 620075 w 21600"/>
                <a:gd name="T19" fmla="*/ 56605 h 21600"/>
                <a:gd name="T20" fmla="*/ 56481 w 21600"/>
                <a:gd name="T21" fmla="*/ 446053 h 21600"/>
                <a:gd name="T22" fmla="*/ 620075 w 21600"/>
                <a:gd name="T23" fmla="*/ 486370 h 21600"/>
                <a:gd name="T24" fmla="*/ 97559 w 21600"/>
                <a:gd name="T25" fmla="*/ 68946 h 21600"/>
                <a:gd name="T26" fmla="*/ 213528 w 21600"/>
                <a:gd name="T27" fmla="*/ 36094 h 21600"/>
                <a:gd name="T28" fmla="*/ 97559 w 21600"/>
                <a:gd name="T29" fmla="*/ 68946 h 21600"/>
                <a:gd name="T30" fmla="*/ 214843 w 21600"/>
                <a:gd name="T31" fmla="*/ 342696 h 21600"/>
                <a:gd name="T32" fmla="*/ 285977 w 21600"/>
                <a:gd name="T33" fmla="*/ 411190 h 21600"/>
                <a:gd name="T34" fmla="*/ 390424 w 21600"/>
                <a:gd name="T35" fmla="*/ 411190 h 21600"/>
                <a:gd name="T36" fmla="*/ 461401 w 21600"/>
                <a:gd name="T37" fmla="*/ 342696 h 21600"/>
                <a:gd name="T38" fmla="*/ 461401 w 21600"/>
                <a:gd name="T39" fmla="*/ 241928 h 21600"/>
                <a:gd name="T40" fmla="*/ 390204 w 21600"/>
                <a:gd name="T41" fmla="*/ 173786 h 21600"/>
                <a:gd name="T42" fmla="*/ 285977 w 21600"/>
                <a:gd name="T43" fmla="*/ 173786 h 21600"/>
                <a:gd name="T44" fmla="*/ 214843 w 21600"/>
                <a:gd name="T45" fmla="*/ 241928 h 21600"/>
                <a:gd name="T46" fmla="*/ 429685 w 21600"/>
                <a:gd name="T47" fmla="*/ 292350 h 21600"/>
                <a:gd name="T48" fmla="*/ 403229 w 21600"/>
                <a:gd name="T49" fmla="*/ 355088 h 21600"/>
                <a:gd name="T50" fmla="*/ 338325 w 21600"/>
                <a:gd name="T51" fmla="*/ 380651 h 21600"/>
                <a:gd name="T52" fmla="*/ 273171 w 21600"/>
                <a:gd name="T53" fmla="*/ 355088 h 21600"/>
                <a:gd name="T54" fmla="*/ 246559 w 21600"/>
                <a:gd name="T55" fmla="*/ 292350 h 21600"/>
                <a:gd name="T56" fmla="*/ 273171 w 21600"/>
                <a:gd name="T57" fmla="*/ 229738 h 21600"/>
                <a:gd name="T58" fmla="*/ 338325 w 21600"/>
                <a:gd name="T59" fmla="*/ 204351 h 21600"/>
                <a:gd name="T60" fmla="*/ 403229 w 21600"/>
                <a:gd name="T61" fmla="*/ 229738 h 21600"/>
                <a:gd name="T62" fmla="*/ 429685 w 21600"/>
                <a:gd name="T63" fmla="*/ 292350 h 21600"/>
                <a:gd name="T64" fmla="*/ 313716 w 21600"/>
                <a:gd name="T65" fmla="*/ 268497 h 21600"/>
                <a:gd name="T66" fmla="*/ 338325 w 21600"/>
                <a:gd name="T67" fmla="*/ 258392 h 21600"/>
                <a:gd name="T68" fmla="*/ 354105 w 21600"/>
                <a:gd name="T69" fmla="*/ 243914 h 21600"/>
                <a:gd name="T70" fmla="*/ 338325 w 21600"/>
                <a:gd name="T71" fmla="*/ 228632 h 21600"/>
                <a:gd name="T72" fmla="*/ 272639 w 21600"/>
                <a:gd name="T73" fmla="*/ 292275 h 21600"/>
                <a:gd name="T74" fmla="*/ 287636 w 21600"/>
                <a:gd name="T75" fmla="*/ 306803 h 21600"/>
                <a:gd name="T76" fmla="*/ 303447 w 21600"/>
                <a:gd name="T77" fmla="*/ 292350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9048" tIns="19048" rIns="19048" bIns="19048" anchor="ctr"/>
            <a:lstStyle/>
            <a:p>
              <a:endParaRPr lang="zh-CN" altLang="en-US"/>
            </a:p>
          </p:txBody>
        </p:sp>
        <p:sp>
          <p:nvSpPr>
            <p:cNvPr id="27657" name="Freeform 82"/>
            <p:cNvSpPr/>
            <p:nvPr/>
          </p:nvSpPr>
          <p:spPr bwMode="auto">
            <a:xfrm>
              <a:off x="4597400" y="2814638"/>
              <a:ext cx="779463" cy="631825"/>
            </a:xfrm>
            <a:custGeom>
              <a:avLst/>
              <a:gdLst>
                <a:gd name="T0" fmla="*/ 694773 w 497"/>
                <a:gd name="T1" fmla="*/ 0 h 444"/>
                <a:gd name="T2" fmla="*/ 694773 w 497"/>
                <a:gd name="T3" fmla="*/ 0 h 444"/>
                <a:gd name="T4" fmla="*/ 83122 w 497"/>
                <a:gd name="T5" fmla="*/ 0 h 444"/>
                <a:gd name="T6" fmla="*/ 0 w 497"/>
                <a:gd name="T7" fmla="*/ 75421 h 444"/>
                <a:gd name="T8" fmla="*/ 0 w 497"/>
                <a:gd name="T9" fmla="*/ 490945 h 444"/>
                <a:gd name="T10" fmla="*/ 83122 w 497"/>
                <a:gd name="T11" fmla="*/ 567789 h 444"/>
                <a:gd name="T12" fmla="*/ 236819 w 497"/>
                <a:gd name="T13" fmla="*/ 567789 h 444"/>
                <a:gd name="T14" fmla="*/ 236819 w 497"/>
                <a:gd name="T15" fmla="*/ 490945 h 444"/>
                <a:gd name="T16" fmla="*/ 69007 w 497"/>
                <a:gd name="T17" fmla="*/ 490945 h 444"/>
                <a:gd name="T18" fmla="*/ 69007 w 497"/>
                <a:gd name="T19" fmla="*/ 176456 h 444"/>
                <a:gd name="T20" fmla="*/ 694773 w 497"/>
                <a:gd name="T21" fmla="*/ 176456 h 444"/>
                <a:gd name="T22" fmla="*/ 694773 w 497"/>
                <a:gd name="T23" fmla="*/ 490945 h 444"/>
                <a:gd name="T24" fmla="*/ 541076 w 497"/>
                <a:gd name="T25" fmla="*/ 490945 h 444"/>
                <a:gd name="T26" fmla="*/ 541076 w 497"/>
                <a:gd name="T27" fmla="*/ 567789 h 444"/>
                <a:gd name="T28" fmla="*/ 694773 w 497"/>
                <a:gd name="T29" fmla="*/ 567789 h 444"/>
                <a:gd name="T30" fmla="*/ 777895 w 497"/>
                <a:gd name="T31" fmla="*/ 490945 h 444"/>
                <a:gd name="T32" fmla="*/ 777895 w 497"/>
                <a:gd name="T33" fmla="*/ 75421 h 444"/>
                <a:gd name="T34" fmla="*/ 694773 w 497"/>
                <a:gd name="T35" fmla="*/ 0 h 444"/>
                <a:gd name="T36" fmla="*/ 97237 w 497"/>
                <a:gd name="T37" fmla="*/ 113842 h 444"/>
                <a:gd name="T38" fmla="*/ 97237 w 497"/>
                <a:gd name="T39" fmla="*/ 113842 h 444"/>
                <a:gd name="T40" fmla="*/ 69007 w 497"/>
                <a:gd name="T41" fmla="*/ 88228 h 444"/>
                <a:gd name="T42" fmla="*/ 97237 w 497"/>
                <a:gd name="T43" fmla="*/ 64036 h 444"/>
                <a:gd name="T44" fmla="*/ 123899 w 497"/>
                <a:gd name="T45" fmla="*/ 88228 h 444"/>
                <a:gd name="T46" fmla="*/ 97237 w 497"/>
                <a:gd name="T47" fmla="*/ 113842 h 444"/>
                <a:gd name="T48" fmla="*/ 181927 w 497"/>
                <a:gd name="T49" fmla="*/ 113842 h 444"/>
                <a:gd name="T50" fmla="*/ 181927 w 497"/>
                <a:gd name="T51" fmla="*/ 113842 h 444"/>
                <a:gd name="T52" fmla="*/ 152129 w 497"/>
                <a:gd name="T53" fmla="*/ 88228 h 444"/>
                <a:gd name="T54" fmla="*/ 181927 w 497"/>
                <a:gd name="T55" fmla="*/ 64036 h 444"/>
                <a:gd name="T56" fmla="*/ 207020 w 497"/>
                <a:gd name="T57" fmla="*/ 88228 h 444"/>
                <a:gd name="T58" fmla="*/ 181927 w 497"/>
                <a:gd name="T59" fmla="*/ 113842 h 444"/>
                <a:gd name="T60" fmla="*/ 694773 w 497"/>
                <a:gd name="T61" fmla="*/ 113842 h 444"/>
                <a:gd name="T62" fmla="*/ 694773 w 497"/>
                <a:gd name="T63" fmla="*/ 113842 h 444"/>
                <a:gd name="T64" fmla="*/ 236819 w 497"/>
                <a:gd name="T65" fmla="*/ 113842 h 444"/>
                <a:gd name="T66" fmla="*/ 236819 w 497"/>
                <a:gd name="T67" fmla="*/ 75421 h 444"/>
                <a:gd name="T68" fmla="*/ 694773 w 497"/>
                <a:gd name="T69" fmla="*/ 75421 h 444"/>
                <a:gd name="T70" fmla="*/ 694773 w 497"/>
                <a:gd name="T71" fmla="*/ 113842 h 444"/>
                <a:gd name="T72" fmla="*/ 388947 w 497"/>
                <a:gd name="T73" fmla="*/ 251876 h 444"/>
                <a:gd name="T74" fmla="*/ 388947 w 497"/>
                <a:gd name="T75" fmla="*/ 251876 h 444"/>
                <a:gd name="T76" fmla="*/ 194474 w 497"/>
                <a:gd name="T77" fmla="*/ 428332 h 444"/>
                <a:gd name="T78" fmla="*/ 319941 w 497"/>
                <a:gd name="T79" fmla="*/ 428332 h 444"/>
                <a:gd name="T80" fmla="*/ 319941 w 497"/>
                <a:gd name="T81" fmla="*/ 630402 h 444"/>
                <a:gd name="T82" fmla="*/ 457954 w 497"/>
                <a:gd name="T83" fmla="*/ 630402 h 444"/>
                <a:gd name="T84" fmla="*/ 457954 w 497"/>
                <a:gd name="T85" fmla="*/ 428332 h 444"/>
                <a:gd name="T86" fmla="*/ 569306 w 497"/>
                <a:gd name="T87" fmla="*/ 428332 h 444"/>
                <a:gd name="T88" fmla="*/ 388947 w 497"/>
                <a:gd name="T89" fmla="*/ 25187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8" name="Freeform 102"/>
            <p:cNvSpPr/>
            <p:nvPr/>
          </p:nvSpPr>
          <p:spPr bwMode="auto">
            <a:xfrm>
              <a:off x="6756400" y="2773363"/>
              <a:ext cx="777875" cy="693737"/>
            </a:xfrm>
            <a:custGeom>
              <a:avLst/>
              <a:gdLst>
                <a:gd name="T0" fmla="*/ 124960 w 498"/>
                <a:gd name="T1" fmla="*/ 235403 h 445"/>
                <a:gd name="T2" fmla="*/ 124960 w 498"/>
                <a:gd name="T3" fmla="*/ 235403 h 445"/>
                <a:gd name="T4" fmla="*/ 221804 w 498"/>
                <a:gd name="T5" fmla="*/ 263464 h 445"/>
                <a:gd name="T6" fmla="*/ 235862 w 498"/>
                <a:gd name="T7" fmla="*/ 263464 h 445"/>
                <a:gd name="T8" fmla="*/ 304590 w 498"/>
                <a:gd name="T9" fmla="*/ 208901 h 445"/>
                <a:gd name="T10" fmla="*/ 304590 w 498"/>
                <a:gd name="T11" fmla="*/ 194870 h 445"/>
                <a:gd name="T12" fmla="*/ 278036 w 498"/>
                <a:gd name="T13" fmla="*/ 166809 h 445"/>
                <a:gd name="T14" fmla="*/ 429549 w 498"/>
                <a:gd name="T15" fmla="*/ 15590 h 445"/>
                <a:gd name="T16" fmla="*/ 304590 w 498"/>
                <a:gd name="T17" fmla="*/ 0 h 445"/>
                <a:gd name="T18" fmla="*/ 167134 w 498"/>
                <a:gd name="T19" fmla="*/ 84184 h 445"/>
                <a:gd name="T20" fmla="*/ 112464 w 498"/>
                <a:gd name="T21" fmla="*/ 126276 h 445"/>
                <a:gd name="T22" fmla="*/ 82786 w 498"/>
                <a:gd name="T23" fmla="*/ 180839 h 445"/>
                <a:gd name="T24" fmla="*/ 28116 w 498"/>
                <a:gd name="T25" fmla="*/ 194870 h 445"/>
                <a:gd name="T26" fmla="*/ 0 w 498"/>
                <a:gd name="T27" fmla="*/ 222931 h 445"/>
                <a:gd name="T28" fmla="*/ 0 w 498"/>
                <a:gd name="T29" fmla="*/ 235403 h 445"/>
                <a:gd name="T30" fmla="*/ 56232 w 498"/>
                <a:gd name="T31" fmla="*/ 291525 h 445"/>
                <a:gd name="T32" fmla="*/ 82786 w 498"/>
                <a:gd name="T33" fmla="*/ 305556 h 445"/>
                <a:gd name="T34" fmla="*/ 112464 w 498"/>
                <a:gd name="T35" fmla="*/ 277495 h 445"/>
                <a:gd name="T36" fmla="*/ 124960 w 498"/>
                <a:gd name="T37" fmla="*/ 235403 h 445"/>
                <a:gd name="T38" fmla="*/ 346764 w 498"/>
                <a:gd name="T39" fmla="*/ 249434 h 445"/>
                <a:gd name="T40" fmla="*/ 346764 w 498"/>
                <a:gd name="T41" fmla="*/ 249434 h 445"/>
                <a:gd name="T42" fmla="*/ 332706 w 498"/>
                <a:gd name="T43" fmla="*/ 249434 h 445"/>
                <a:gd name="T44" fmla="*/ 278036 w 498"/>
                <a:gd name="T45" fmla="*/ 291525 h 445"/>
                <a:gd name="T46" fmla="*/ 263978 w 498"/>
                <a:gd name="T47" fmla="*/ 318028 h 445"/>
                <a:gd name="T48" fmla="*/ 595121 w 498"/>
                <a:gd name="T49" fmla="*/ 678147 h 445"/>
                <a:gd name="T50" fmla="*/ 623237 w 498"/>
                <a:gd name="T51" fmla="*/ 678147 h 445"/>
                <a:gd name="T52" fmla="*/ 665411 w 498"/>
                <a:gd name="T53" fmla="*/ 650086 h 445"/>
                <a:gd name="T54" fmla="*/ 665411 w 498"/>
                <a:gd name="T55" fmla="*/ 623584 h 445"/>
                <a:gd name="T56" fmla="*/ 346764 w 498"/>
                <a:gd name="T57" fmla="*/ 249434 h 445"/>
                <a:gd name="T58" fmla="*/ 776313 w 498"/>
                <a:gd name="T59" fmla="*/ 98214 h 445"/>
                <a:gd name="T60" fmla="*/ 776313 w 498"/>
                <a:gd name="T61" fmla="*/ 98214 h 445"/>
                <a:gd name="T62" fmla="*/ 748197 w 498"/>
                <a:gd name="T63" fmla="*/ 84184 h 445"/>
                <a:gd name="T64" fmla="*/ 720081 w 498"/>
                <a:gd name="T65" fmla="*/ 138747 h 445"/>
                <a:gd name="T66" fmla="*/ 637295 w 498"/>
                <a:gd name="T67" fmla="*/ 166809 h 445"/>
                <a:gd name="T68" fmla="*/ 623237 w 498"/>
                <a:gd name="T69" fmla="*/ 98214 h 445"/>
                <a:gd name="T70" fmla="*/ 651353 w 498"/>
                <a:gd name="T71" fmla="*/ 29620 h 445"/>
                <a:gd name="T72" fmla="*/ 637295 w 498"/>
                <a:gd name="T73" fmla="*/ 15590 h 445"/>
                <a:gd name="T74" fmla="*/ 526393 w 498"/>
                <a:gd name="T75" fmla="*/ 112245 h 445"/>
                <a:gd name="T76" fmla="*/ 498277 w 498"/>
                <a:gd name="T77" fmla="*/ 235403 h 445"/>
                <a:gd name="T78" fmla="*/ 443607 w 498"/>
                <a:gd name="T79" fmla="*/ 291525 h 445"/>
                <a:gd name="T80" fmla="*/ 498277 w 498"/>
                <a:gd name="T81" fmla="*/ 360120 h 445"/>
                <a:gd name="T82" fmla="*/ 568567 w 498"/>
                <a:gd name="T83" fmla="*/ 291525 h 445"/>
                <a:gd name="T84" fmla="*/ 637295 w 498"/>
                <a:gd name="T85" fmla="*/ 277495 h 445"/>
                <a:gd name="T86" fmla="*/ 762255 w 498"/>
                <a:gd name="T87" fmla="*/ 222931 h 445"/>
                <a:gd name="T88" fmla="*/ 776313 w 498"/>
                <a:gd name="T89" fmla="*/ 98214 h 445"/>
                <a:gd name="T90" fmla="*/ 112464 w 498"/>
                <a:gd name="T91" fmla="*/ 623584 h 445"/>
                <a:gd name="T92" fmla="*/ 112464 w 498"/>
                <a:gd name="T93" fmla="*/ 623584 h 445"/>
                <a:gd name="T94" fmla="*/ 112464 w 498"/>
                <a:gd name="T95" fmla="*/ 650086 h 445"/>
                <a:gd name="T96" fmla="*/ 139018 w 498"/>
                <a:gd name="T97" fmla="*/ 692178 h 445"/>
                <a:gd name="T98" fmla="*/ 167134 w 498"/>
                <a:gd name="T99" fmla="*/ 678147 h 445"/>
                <a:gd name="T100" fmla="*/ 360822 w 498"/>
                <a:gd name="T101" fmla="*/ 498867 h 445"/>
                <a:gd name="T102" fmla="*/ 304590 w 498"/>
                <a:gd name="T103" fmla="*/ 428714 h 445"/>
                <a:gd name="T104" fmla="*/ 112464 w 498"/>
                <a:gd name="T105" fmla="*/ 623584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59" name="Freeform 116"/>
            <p:cNvSpPr/>
            <p:nvPr/>
          </p:nvSpPr>
          <p:spPr bwMode="auto">
            <a:xfrm>
              <a:off x="8986838" y="2668588"/>
              <a:ext cx="695325" cy="723900"/>
            </a:xfrm>
            <a:custGeom>
              <a:avLst/>
              <a:gdLst>
                <a:gd name="T0" fmla="*/ 625011 w 445"/>
                <a:gd name="T1" fmla="*/ 249134 h 462"/>
                <a:gd name="T2" fmla="*/ 625011 w 445"/>
                <a:gd name="T3" fmla="*/ 249134 h 462"/>
                <a:gd name="T4" fmla="*/ 415632 w 445"/>
                <a:gd name="T5" fmla="*/ 12535 h 462"/>
                <a:gd name="T6" fmla="*/ 56251 w 445"/>
                <a:gd name="T7" fmla="*/ 388587 h 462"/>
                <a:gd name="T8" fmla="*/ 14063 w 445"/>
                <a:gd name="T9" fmla="*/ 499836 h 462"/>
                <a:gd name="T10" fmla="*/ 126565 w 445"/>
                <a:gd name="T11" fmla="*/ 556244 h 462"/>
                <a:gd name="T12" fmla="*/ 153128 w 445"/>
                <a:gd name="T13" fmla="*/ 542142 h 462"/>
                <a:gd name="T14" fmla="*/ 209379 w 445"/>
                <a:gd name="T15" fmla="*/ 582881 h 462"/>
                <a:gd name="T16" fmla="*/ 250004 w 445"/>
                <a:gd name="T17" fmla="*/ 680027 h 462"/>
                <a:gd name="T18" fmla="*/ 292193 w 445"/>
                <a:gd name="T19" fmla="*/ 708231 h 462"/>
                <a:gd name="T20" fmla="*/ 375007 w 445"/>
                <a:gd name="T21" fmla="*/ 680027 h 462"/>
                <a:gd name="T22" fmla="*/ 389069 w 445"/>
                <a:gd name="T23" fmla="*/ 651823 h 462"/>
                <a:gd name="T24" fmla="*/ 360944 w 445"/>
                <a:gd name="T25" fmla="*/ 611084 h 462"/>
                <a:gd name="T26" fmla="*/ 318756 w 445"/>
                <a:gd name="T27" fmla="*/ 528040 h 462"/>
                <a:gd name="T28" fmla="*/ 360944 w 445"/>
                <a:gd name="T29" fmla="*/ 485734 h 462"/>
                <a:gd name="T30" fmla="*/ 651574 w 445"/>
                <a:gd name="T31" fmla="*/ 556244 h 462"/>
                <a:gd name="T32" fmla="*/ 625011 w 445"/>
                <a:gd name="T33" fmla="*/ 249134 h 462"/>
                <a:gd name="T34" fmla="*/ 609386 w 445"/>
                <a:gd name="T35" fmla="*/ 485734 h 462"/>
                <a:gd name="T36" fmla="*/ 609386 w 445"/>
                <a:gd name="T37" fmla="*/ 485734 h 462"/>
                <a:gd name="T38" fmla="*/ 471883 w 445"/>
                <a:gd name="T39" fmla="*/ 319644 h 462"/>
                <a:gd name="T40" fmla="*/ 443758 w 445"/>
                <a:gd name="T41" fmla="*/ 97147 h 462"/>
                <a:gd name="T42" fmla="*/ 568760 w 445"/>
                <a:gd name="T43" fmla="*/ 277338 h 462"/>
                <a:gd name="T44" fmla="*/ 609386 w 445"/>
                <a:gd name="T45" fmla="*/ 485734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60" name="TextBox 13"/>
            <p:cNvSpPr txBox="1">
              <a:spLocks noChangeArrowheads="1"/>
            </p:cNvSpPr>
            <p:nvPr/>
          </p:nvSpPr>
          <p:spPr bwMode="auto">
            <a:xfrm>
              <a:off x="2124075" y="3771900"/>
              <a:ext cx="1406525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61" name="TextBox 13"/>
            <p:cNvSpPr txBox="1">
              <a:spLocks noChangeArrowheads="1"/>
            </p:cNvSpPr>
            <p:nvPr/>
          </p:nvSpPr>
          <p:spPr bwMode="auto">
            <a:xfrm>
              <a:off x="4283075" y="3771900"/>
              <a:ext cx="1408113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62" name="TextBox 13"/>
            <p:cNvSpPr txBox="1">
              <a:spLocks noChangeArrowheads="1"/>
            </p:cNvSpPr>
            <p:nvPr/>
          </p:nvSpPr>
          <p:spPr bwMode="auto">
            <a:xfrm>
              <a:off x="6470650" y="3771900"/>
              <a:ext cx="1408113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63" name="TextBox 13"/>
            <p:cNvSpPr txBox="1">
              <a:spLocks noChangeArrowheads="1"/>
            </p:cNvSpPr>
            <p:nvPr/>
          </p:nvSpPr>
          <p:spPr bwMode="auto">
            <a:xfrm>
              <a:off x="8629650" y="3771900"/>
              <a:ext cx="1408113" cy="461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请添加您的文本内容。</a:t>
              </a:r>
              <a:endPara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-90488" y="282575"/>
            <a:ext cx="2347913" cy="479425"/>
            <a:chOff x="-90488" y="282575"/>
            <a:chExt cx="2347913" cy="479425"/>
          </a:xfrm>
        </p:grpSpPr>
        <p:sp>
          <p:nvSpPr>
            <p:cNvPr id="2" name="TextBox 4"/>
            <p:cNvSpPr txBox="1">
              <a:spLocks noChangeArrowheads="1"/>
            </p:cNvSpPr>
            <p:nvPr/>
          </p:nvSpPr>
          <p:spPr bwMode="auto">
            <a:xfrm>
              <a:off x="101600" y="322263"/>
              <a:ext cx="21558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矩形 3"/>
            <p:cNvSpPr>
              <a:spLocks noChangeArrowheads="1"/>
            </p:cNvSpPr>
            <p:nvPr/>
          </p:nvSpPr>
          <p:spPr bwMode="auto">
            <a:xfrm>
              <a:off x="-90488" y="282575"/>
              <a:ext cx="2065338" cy="47942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Pentagon 3"/>
          <p:cNvSpPr>
            <a:spLocks noChangeArrowheads="1"/>
          </p:cNvSpPr>
          <p:nvPr/>
        </p:nvSpPr>
        <p:spPr bwMode="auto">
          <a:xfrm rot="5400000">
            <a:off x="2199294" y="3052922"/>
            <a:ext cx="2551748" cy="1616710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Straight Connector 5"/>
          <p:cNvCxnSpPr>
            <a:cxnSpLocks noChangeShapeType="1"/>
          </p:cNvCxnSpPr>
          <p:nvPr/>
        </p:nvCxnSpPr>
        <p:spPr bwMode="auto">
          <a:xfrm>
            <a:off x="2542744" y="2585403"/>
            <a:ext cx="1866034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Freeform 116"/>
          <p:cNvSpPr>
            <a:spLocks noEditPoints="1"/>
          </p:cNvSpPr>
          <p:nvPr/>
        </p:nvSpPr>
        <p:spPr bwMode="auto">
          <a:xfrm>
            <a:off x="3216161" y="3499008"/>
            <a:ext cx="689537" cy="561817"/>
          </a:xfrm>
          <a:custGeom>
            <a:avLst/>
            <a:gdLst>
              <a:gd name="T0" fmla="*/ 542257 w 57"/>
              <a:gd name="T1" fmla="*/ 266493 h 46"/>
              <a:gd name="T2" fmla="*/ 532397 w 57"/>
              <a:gd name="T3" fmla="*/ 266493 h 46"/>
              <a:gd name="T4" fmla="*/ 532397 w 57"/>
              <a:gd name="T5" fmla="*/ 266493 h 46"/>
              <a:gd name="T6" fmla="*/ 522538 w 57"/>
              <a:gd name="T7" fmla="*/ 266493 h 46"/>
              <a:gd name="T8" fmla="*/ 276058 w 57"/>
              <a:gd name="T9" fmla="*/ 59221 h 46"/>
              <a:gd name="T10" fmla="*/ 39437 w 57"/>
              <a:gd name="T11" fmla="*/ 266493 h 46"/>
              <a:gd name="T12" fmla="*/ 29578 w 57"/>
              <a:gd name="T13" fmla="*/ 266493 h 46"/>
              <a:gd name="T14" fmla="*/ 19718 w 57"/>
              <a:gd name="T15" fmla="*/ 266493 h 46"/>
              <a:gd name="T16" fmla="*/ 0 w 57"/>
              <a:gd name="T17" fmla="*/ 236883 h 46"/>
              <a:gd name="T18" fmla="*/ 0 w 57"/>
              <a:gd name="T19" fmla="*/ 227013 h 46"/>
              <a:gd name="T20" fmla="*/ 256339 w 57"/>
              <a:gd name="T21" fmla="*/ 9870 h 46"/>
              <a:gd name="T22" fmla="*/ 305636 w 57"/>
              <a:gd name="T23" fmla="*/ 9870 h 46"/>
              <a:gd name="T24" fmla="*/ 394368 w 57"/>
              <a:gd name="T25" fmla="*/ 78961 h 46"/>
              <a:gd name="T26" fmla="*/ 394368 w 57"/>
              <a:gd name="T27" fmla="*/ 9870 h 46"/>
              <a:gd name="T28" fmla="*/ 404228 w 57"/>
              <a:gd name="T29" fmla="*/ 0 h 46"/>
              <a:gd name="T30" fmla="*/ 473242 w 57"/>
              <a:gd name="T31" fmla="*/ 0 h 46"/>
              <a:gd name="T32" fmla="*/ 483101 w 57"/>
              <a:gd name="T33" fmla="*/ 9870 h 46"/>
              <a:gd name="T34" fmla="*/ 483101 w 57"/>
              <a:gd name="T35" fmla="*/ 157922 h 46"/>
              <a:gd name="T36" fmla="*/ 561975 w 57"/>
              <a:gd name="T37" fmla="*/ 227013 h 46"/>
              <a:gd name="T38" fmla="*/ 561975 w 57"/>
              <a:gd name="T39" fmla="*/ 236883 h 46"/>
              <a:gd name="T40" fmla="*/ 542257 w 57"/>
              <a:gd name="T41" fmla="*/ 266493 h 46"/>
              <a:gd name="T42" fmla="*/ 483101 w 57"/>
              <a:gd name="T43" fmla="*/ 434285 h 46"/>
              <a:gd name="T44" fmla="*/ 463383 w 57"/>
              <a:gd name="T45" fmla="*/ 454025 h 46"/>
              <a:gd name="T46" fmla="*/ 325354 w 57"/>
              <a:gd name="T47" fmla="*/ 454025 h 46"/>
              <a:gd name="T48" fmla="*/ 325354 w 57"/>
              <a:gd name="T49" fmla="*/ 315843 h 46"/>
              <a:gd name="T50" fmla="*/ 236621 w 57"/>
              <a:gd name="T51" fmla="*/ 315843 h 46"/>
              <a:gd name="T52" fmla="*/ 236621 w 57"/>
              <a:gd name="T53" fmla="*/ 454025 h 46"/>
              <a:gd name="T54" fmla="*/ 98592 w 57"/>
              <a:gd name="T55" fmla="*/ 454025 h 46"/>
              <a:gd name="T56" fmla="*/ 78874 w 57"/>
              <a:gd name="T57" fmla="*/ 434285 h 46"/>
              <a:gd name="T58" fmla="*/ 78874 w 57"/>
              <a:gd name="T59" fmla="*/ 266493 h 46"/>
              <a:gd name="T60" fmla="*/ 78874 w 57"/>
              <a:gd name="T61" fmla="*/ 256623 h 46"/>
              <a:gd name="T62" fmla="*/ 276058 w 57"/>
              <a:gd name="T63" fmla="*/ 88831 h 46"/>
              <a:gd name="T64" fmla="*/ 483101 w 57"/>
              <a:gd name="T65" fmla="*/ 256623 h 46"/>
              <a:gd name="T66" fmla="*/ 483101 w 57"/>
              <a:gd name="T67" fmla="*/ 266493 h 46"/>
              <a:gd name="T68" fmla="*/ 483101 w 57"/>
              <a:gd name="T69" fmla="*/ 434285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7" name="Pentagon 11"/>
          <p:cNvSpPr>
            <a:spLocks noChangeArrowheads="1"/>
          </p:cNvSpPr>
          <p:nvPr/>
        </p:nvSpPr>
        <p:spPr bwMode="auto">
          <a:xfrm rot="5400000">
            <a:off x="7005753" y="3402012"/>
            <a:ext cx="2062163" cy="1317625"/>
          </a:xfrm>
          <a:prstGeom prst="homePlate">
            <a:avLst>
              <a:gd name="adj" fmla="val 36388"/>
            </a:avLst>
          </a:prstGeom>
          <a:solidFill>
            <a:srgbClr val="FCFCFC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 sz="32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12"/>
          <p:cNvCxnSpPr>
            <a:cxnSpLocks noChangeShapeType="1"/>
          </p:cNvCxnSpPr>
          <p:nvPr/>
        </p:nvCxnSpPr>
        <p:spPr bwMode="auto">
          <a:xfrm>
            <a:off x="7276422" y="3029743"/>
            <a:ext cx="1520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Freeform 101"/>
          <p:cNvSpPr>
            <a:spLocks noChangeAspect="1" noEditPoints="1"/>
          </p:cNvSpPr>
          <p:nvPr/>
        </p:nvSpPr>
        <p:spPr bwMode="auto">
          <a:xfrm>
            <a:off x="7808234" y="3555206"/>
            <a:ext cx="520700" cy="481012"/>
          </a:xfrm>
          <a:custGeom>
            <a:avLst/>
            <a:gdLst>
              <a:gd name="T0" fmla="*/ 298637 w 68"/>
              <a:gd name="T1" fmla="*/ 274864 h 63"/>
              <a:gd name="T2" fmla="*/ 313951 w 68"/>
              <a:gd name="T3" fmla="*/ 335945 h 63"/>
              <a:gd name="T4" fmla="*/ 268007 w 68"/>
              <a:gd name="T5" fmla="*/ 381756 h 63"/>
              <a:gd name="T6" fmla="*/ 206749 w 68"/>
              <a:gd name="T7" fmla="*/ 404661 h 63"/>
              <a:gd name="T8" fmla="*/ 137832 w 68"/>
              <a:gd name="T9" fmla="*/ 404661 h 63"/>
              <a:gd name="T10" fmla="*/ 84231 w 68"/>
              <a:gd name="T11" fmla="*/ 381756 h 63"/>
              <a:gd name="T12" fmla="*/ 30629 w 68"/>
              <a:gd name="T13" fmla="*/ 335945 h 63"/>
              <a:gd name="T14" fmla="*/ 45944 w 68"/>
              <a:gd name="T15" fmla="*/ 274864 h 63"/>
              <a:gd name="T16" fmla="*/ 0 w 68"/>
              <a:gd name="T17" fmla="*/ 213783 h 63"/>
              <a:gd name="T18" fmla="*/ 53601 w 68"/>
              <a:gd name="T19" fmla="*/ 175608 h 63"/>
              <a:gd name="T20" fmla="*/ 30629 w 68"/>
              <a:gd name="T21" fmla="*/ 137432 h 63"/>
              <a:gd name="T22" fmla="*/ 114860 w 68"/>
              <a:gd name="T23" fmla="*/ 122162 h 63"/>
              <a:gd name="T24" fmla="*/ 145490 w 68"/>
              <a:gd name="T25" fmla="*/ 61081 h 63"/>
              <a:gd name="T26" fmla="*/ 214406 w 68"/>
              <a:gd name="T27" fmla="*/ 114527 h 63"/>
              <a:gd name="T28" fmla="*/ 268007 w 68"/>
              <a:gd name="T29" fmla="*/ 91621 h 63"/>
              <a:gd name="T30" fmla="*/ 313951 w 68"/>
              <a:gd name="T31" fmla="*/ 145067 h 63"/>
              <a:gd name="T32" fmla="*/ 344581 w 68"/>
              <a:gd name="T33" fmla="*/ 206148 h 63"/>
              <a:gd name="T34" fmla="*/ 176119 w 68"/>
              <a:gd name="T35" fmla="*/ 167972 h 63"/>
              <a:gd name="T36" fmla="*/ 245035 w 68"/>
              <a:gd name="T37" fmla="*/ 236688 h 63"/>
              <a:gd name="T38" fmla="*/ 482413 w 68"/>
              <a:gd name="T39" fmla="*/ 122162 h 63"/>
              <a:gd name="T40" fmla="*/ 490071 w 68"/>
              <a:gd name="T41" fmla="*/ 183243 h 63"/>
              <a:gd name="T42" fmla="*/ 421154 w 68"/>
              <a:gd name="T43" fmla="*/ 167972 h 63"/>
              <a:gd name="T44" fmla="*/ 352238 w 68"/>
              <a:gd name="T45" fmla="*/ 183243 h 63"/>
              <a:gd name="T46" fmla="*/ 352238 w 68"/>
              <a:gd name="T47" fmla="*/ 122162 h 63"/>
              <a:gd name="T48" fmla="*/ 352238 w 68"/>
              <a:gd name="T49" fmla="*/ 68716 h 63"/>
              <a:gd name="T50" fmla="*/ 352238 w 68"/>
              <a:gd name="T51" fmla="*/ 15270 h 63"/>
              <a:gd name="T52" fmla="*/ 421154 w 68"/>
              <a:gd name="T53" fmla="*/ 30540 h 63"/>
              <a:gd name="T54" fmla="*/ 451784 w 68"/>
              <a:gd name="T55" fmla="*/ 0 h 63"/>
              <a:gd name="T56" fmla="*/ 474756 w 68"/>
              <a:gd name="T57" fmla="*/ 53446 h 63"/>
              <a:gd name="T58" fmla="*/ 520700 w 68"/>
              <a:gd name="T59" fmla="*/ 114527 h 63"/>
              <a:gd name="T60" fmla="*/ 474756 w 68"/>
              <a:gd name="T61" fmla="*/ 419931 h 63"/>
              <a:gd name="T62" fmla="*/ 451784 w 68"/>
              <a:gd name="T63" fmla="*/ 481012 h 63"/>
              <a:gd name="T64" fmla="*/ 413497 w 68"/>
              <a:gd name="T65" fmla="*/ 450472 h 63"/>
              <a:gd name="T66" fmla="*/ 344581 w 68"/>
              <a:gd name="T67" fmla="*/ 458107 h 63"/>
              <a:gd name="T68" fmla="*/ 313951 w 68"/>
              <a:gd name="T69" fmla="*/ 397026 h 63"/>
              <a:gd name="T70" fmla="*/ 359896 w 68"/>
              <a:gd name="T71" fmla="*/ 335945 h 63"/>
              <a:gd name="T72" fmla="*/ 382868 w 68"/>
              <a:gd name="T73" fmla="*/ 274864 h 63"/>
              <a:gd name="T74" fmla="*/ 428812 w 68"/>
              <a:gd name="T75" fmla="*/ 305404 h 63"/>
              <a:gd name="T76" fmla="*/ 490071 w 68"/>
              <a:gd name="T77" fmla="*/ 297769 h 63"/>
              <a:gd name="T78" fmla="*/ 482413 w 68"/>
              <a:gd name="T79" fmla="*/ 351215 h 63"/>
              <a:gd name="T80" fmla="*/ 421154 w 68"/>
              <a:gd name="T81" fmla="*/ 61081 h 63"/>
              <a:gd name="T82" fmla="*/ 451784 w 68"/>
              <a:gd name="T83" fmla="*/ 99256 h 63"/>
              <a:gd name="T84" fmla="*/ 382868 w 68"/>
              <a:gd name="T85" fmla="*/ 374120 h 63"/>
              <a:gd name="T86" fmla="*/ 421154 w 68"/>
              <a:gd name="T87" fmla="*/ 343580 h 6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83424" y="3273902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4681899" y="3577908"/>
            <a:ext cx="19875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8486097" y="3463131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8971872" y="3750468"/>
            <a:ext cx="1987550" cy="46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请添加您的文本内容。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3131412" y="4294507"/>
            <a:ext cx="8473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7687584" y="4307681"/>
            <a:ext cx="6905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163763"/>
            <a:ext cx="5510213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Oval 47"/>
          <p:cNvSpPr>
            <a:spLocks noChangeArrowheads="1"/>
          </p:cNvSpPr>
          <p:nvPr/>
        </p:nvSpPr>
        <p:spPr bwMode="auto">
          <a:xfrm>
            <a:off x="5711825" y="1457325"/>
            <a:ext cx="1643063" cy="1641475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8678" name="组合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908175"/>
            <a:ext cx="6223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Box 13"/>
          <p:cNvSpPr txBox="1">
            <a:spLocks noChangeArrowheads="1"/>
          </p:cNvSpPr>
          <p:nvPr/>
        </p:nvSpPr>
        <p:spPr bwMode="auto">
          <a:xfrm>
            <a:off x="6858000" y="3567965"/>
            <a:ext cx="41490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5400" b="1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感谢您的欣赏</a:t>
            </a:r>
            <a:endParaRPr lang="en-US" sz="54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" presetClass="entr" presetSubtype="4" accel="34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80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3203</Words>
  <Application>WPS 演示</Application>
  <PresentationFormat>自定义</PresentationFormat>
  <Paragraphs>569</Paragraphs>
  <Slides>25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Calibri Light</vt:lpstr>
      <vt:lpstr>微软雅黑</vt:lpstr>
      <vt:lpstr>Lato</vt:lpstr>
      <vt:lpstr>Segoe Print</vt:lpstr>
      <vt:lpstr>冬青黑体简体中文 W3</vt:lpstr>
      <vt:lpstr>黑体</vt:lpstr>
      <vt:lpstr>Arial Unicode MS</vt:lpstr>
      <vt:lpstr>Gill Sans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20</cp:revision>
  <dcterms:created xsi:type="dcterms:W3CDTF">2015-08-18T07:50:00Z</dcterms:created>
  <dcterms:modified xsi:type="dcterms:W3CDTF">2020-06-10T07:00:14Z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