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wma" ContentType="audio/x-ms-wm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56" r:id="rId3"/>
    <p:sldId id="257" r:id="rId5"/>
    <p:sldId id="258" r:id="rId6"/>
    <p:sldId id="268" r:id="rId7"/>
    <p:sldId id="260" r:id="rId8"/>
    <p:sldId id="267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70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D6EA"/>
    <a:srgbClr val="278095"/>
    <a:srgbClr val="20B3D2"/>
    <a:srgbClr val="FF0000"/>
    <a:srgbClr val="3BC5E1"/>
    <a:srgbClr val="20B3C9"/>
    <a:srgbClr val="2F9AB3"/>
    <a:srgbClr val="31A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384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3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20B3D2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278095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rgbClr val="72D6EA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400">
          <a:solidFill>
            <a:schemeClr val="tx1"/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78095"/>
            </a:solidFill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0000">
                <a:alpha val="70000"/>
              </a:srgbClr>
            </a:solidFill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  <c:pt idx="4">
                  <c:v>4.8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20B3D2"/>
            </a:solidFill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4836880"/>
        <c:axId val="504837272"/>
      </c:barChart>
      <c:catAx>
        <c:axId val="504836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04837272"/>
        <c:crosses val="autoZero"/>
        <c:auto val="1"/>
        <c:lblAlgn val="ctr"/>
        <c:lblOffset val="100"/>
        <c:noMultiLvlLbl val="0"/>
      </c:catAx>
      <c:valAx>
        <c:axId val="50483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  <a:alpha val="40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04836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tx1"/>
          </a:solidFill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FD3D57-F3BB-4E5E-B091-1500A3C92E8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924DC90-2427-4BE5-A522-6ACD4563EB45}">
      <dgm:prSet phldrT="[Text]" custT="1"/>
      <dgm:spPr>
        <a:xfrm>
          <a:off x="1526649" y="0"/>
          <a:ext cx="1061501" cy="805955"/>
        </a:xfrm>
        <a:solidFill>
          <a:srgbClr val="FF0000"/>
        </a:solidFill>
        <a:ln w="25400" cap="flat" cmpd="sng" algn="ctr">
          <a:solidFill>
            <a:sysClr val="window" lastClr="FFFFFF">
              <a:lumMod val="95000"/>
            </a:sysClr>
          </a:solidFill>
          <a:prstDash val="solid"/>
        </a:ln>
        <a:effectLst/>
      </dgm:spPr>
      <dgm:t>
        <a:bodyPr/>
        <a:lstStyle/>
        <a:p>
          <a:r>
            <a: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添加文本</a:t>
          </a:r>
          <a:endParaRPr lang="en-US" sz="1200" dirty="0">
            <a:solidFill>
              <a:schemeClr val="bg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E545862-1292-4DB6-B36C-D6247532E625}" cxnId="{685D1073-2D3C-412E-A123-0EF4D596743E}" type="parTrans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BD5A33EB-119A-4BA7-8787-7DF55D1248BC}" cxnId="{685D1073-2D3C-412E-A123-0EF4D596743E}" type="sibTrans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9D67B1F7-C4FF-4E1E-94F4-69209A4E7C47}">
      <dgm:prSet phldrT="[Text]" custT="1"/>
      <dgm:spPr>
        <a:xfrm>
          <a:off x="763324" y="1385516"/>
          <a:ext cx="2588150" cy="579561"/>
        </a:xfrm>
        <a:solidFill>
          <a:srgbClr val="278095"/>
        </a:solidFill>
        <a:ln w="25400" cap="flat" cmpd="sng" algn="ctr">
          <a:solidFill>
            <a:sysClr val="window" lastClr="FFFFFF">
              <a:lumMod val="95000"/>
            </a:sysClr>
          </a:solidFill>
          <a:prstDash val="solid"/>
        </a:ln>
        <a:effectLst/>
      </dgm:spPr>
      <dgm:t>
        <a:bodyPr/>
        <a:lstStyle/>
        <a:p>
          <a:r>
            <a: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添加文本</a:t>
          </a:r>
          <a:endParaRPr lang="en-US" sz="1200" dirty="0">
            <a:solidFill>
              <a:schemeClr val="bg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D4D3042-AB5C-4E8F-B8BE-BC3A20988EB3}" cxnId="{1263D722-8372-4789-B9F5-BFD8D9C870F1}" type="parTrans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B379D14A-425C-47B8-B779-1E5D839E4BC8}" cxnId="{1263D722-8372-4789-B9F5-BFD8D9C870F1}" type="sibTrans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53563D61-A301-4644-8AE7-FCAFDA9A58AB}">
      <dgm:prSet phldrT="[Text]" custT="1"/>
      <dgm:spPr>
        <a:xfrm>
          <a:off x="381662" y="1965077"/>
          <a:ext cx="3351475" cy="579561"/>
        </a:xfrm>
        <a:solidFill>
          <a:srgbClr val="20B3D2"/>
        </a:solidFill>
        <a:ln w="25400" cap="flat" cmpd="sng" algn="ctr">
          <a:solidFill>
            <a:sysClr val="window" lastClr="FFFFFF">
              <a:lumMod val="95000"/>
            </a:sysClr>
          </a:solidFill>
          <a:prstDash val="solid"/>
        </a:ln>
        <a:effectLst/>
      </dgm:spPr>
      <dgm:t>
        <a:bodyPr/>
        <a:lstStyle/>
        <a:p>
          <a:r>
            <a: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添加文本</a:t>
          </a:r>
          <a:endParaRPr lang="en-US" sz="1200" dirty="0">
            <a:solidFill>
              <a:schemeClr val="bg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60323EE-B859-4184-88BB-62221AE106AB}" cxnId="{F3697A49-7026-40CE-A2B9-71761A0223E3}" type="parTrans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426A8813-506E-429E-87DB-53AA3F5535D1}" cxnId="{F3697A49-7026-40CE-A2B9-71761A0223E3}" type="sibTrans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9BC44171-365F-452D-AE92-EBE2E89770BA}">
      <dgm:prSet phldrT="[Text]" custT="1"/>
      <dgm:spPr>
        <a:xfrm>
          <a:off x="0" y="2544638"/>
          <a:ext cx="4114799" cy="579561"/>
        </a:xfrm>
        <a:solidFill>
          <a:srgbClr val="72D6EA"/>
        </a:solidFill>
        <a:ln w="25400" cap="flat" cmpd="sng" algn="ctr">
          <a:solidFill>
            <a:sysClr val="window" lastClr="FFFFFF">
              <a:lumMod val="95000"/>
            </a:sysClr>
          </a:solidFill>
          <a:prstDash val="solid"/>
        </a:ln>
        <a:effectLst/>
      </dgm:spPr>
      <dgm:t>
        <a:bodyPr/>
        <a:lstStyle/>
        <a:p>
          <a:r>
            <a: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添加文本</a:t>
          </a:r>
          <a:endParaRPr lang="en-US" sz="1200" dirty="0">
            <a:solidFill>
              <a:schemeClr val="bg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679D3FA-0101-42D1-A23D-75BD8EF1DA28}" cxnId="{15D8F364-6809-49BA-A228-EAE95F4BE6B9}" type="parTrans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FF5F2014-EE5D-4FD1-9103-39F792365AE5}" cxnId="{15D8F364-6809-49BA-A228-EAE95F4BE6B9}" type="sibTrans">
      <dgm:prSet/>
      <dgm:spPr/>
      <dgm:t>
        <a:bodyPr/>
        <a:lstStyle/>
        <a:p>
          <a:endParaRPr lang="en-US" sz="1600">
            <a:solidFill>
              <a:schemeClr val="bg1"/>
            </a:solidFill>
          </a:endParaRPr>
        </a:p>
      </dgm:t>
    </dgm:pt>
    <dgm:pt modelId="{6346E340-6B27-47A2-93A8-AA7F0249167F}" type="pres">
      <dgm:prSet presAssocID="{28FD3D57-F3BB-4E5E-B091-1500A3C92E81}" presName="Name0" presStyleCnt="0">
        <dgm:presLayoutVars>
          <dgm:dir/>
          <dgm:animLvl val="lvl"/>
          <dgm:resizeHandles val="exact"/>
        </dgm:presLayoutVars>
      </dgm:prSet>
      <dgm:spPr/>
    </dgm:pt>
    <dgm:pt modelId="{8351BCDF-D287-464A-AB10-4261CFFC4E79}" type="pres">
      <dgm:prSet presAssocID="{E924DC90-2427-4BE5-A522-6ACD4563EB45}" presName="Name8" presStyleCnt="0"/>
      <dgm:spPr/>
    </dgm:pt>
    <dgm:pt modelId="{864F954D-81D4-4546-B08E-448FBA7A18FE}" type="pres">
      <dgm:prSet presAssocID="{E924DC90-2427-4BE5-A522-6ACD4563EB45}" presName="level" presStyleLbl="node1" presStyleIdx="0" presStyleCnt="4" custScaleY="139063">
        <dgm:presLayoutVars>
          <dgm:chMax val="1"/>
          <dgm:bulletEnabled val="1"/>
        </dgm:presLayoutVars>
      </dgm:prSet>
      <dgm:spPr>
        <a:prstGeom prst="trapezoid">
          <a:avLst>
            <a:gd name="adj" fmla="val 65853"/>
          </a:avLst>
        </a:prstGeom>
      </dgm:spPr>
      <dgm:t>
        <a:bodyPr/>
        <a:lstStyle/>
        <a:p>
          <a:endParaRPr lang="en-US"/>
        </a:p>
      </dgm:t>
    </dgm:pt>
    <dgm:pt modelId="{A8AE7F33-3372-4D78-96A6-FD2B204E9D9D}" type="pres">
      <dgm:prSet presAssocID="{E924DC90-2427-4BE5-A522-6ACD4563EB4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7100C5-692A-476D-9242-E6DE2BFA407E}" type="pres">
      <dgm:prSet presAssocID="{9D67B1F7-C4FF-4E1E-94F4-69209A4E7C47}" presName="Name8" presStyleCnt="0"/>
      <dgm:spPr/>
    </dgm:pt>
    <dgm:pt modelId="{753AA43A-5097-42D8-A3EF-20B11215D8F3}" type="pres">
      <dgm:prSet presAssocID="{9D67B1F7-C4FF-4E1E-94F4-69209A4E7C47}" presName="level" presStyleLbl="node1" presStyleIdx="1" presStyleCnt="4">
        <dgm:presLayoutVars>
          <dgm:chMax val="1"/>
          <dgm:bulletEnabled val="1"/>
        </dgm:presLayoutVars>
      </dgm:prSet>
      <dgm:spPr>
        <a:prstGeom prst="trapezoid">
          <a:avLst>
            <a:gd name="adj" fmla="val 65853"/>
          </a:avLst>
        </a:prstGeom>
      </dgm:spPr>
      <dgm:t>
        <a:bodyPr/>
        <a:lstStyle/>
        <a:p>
          <a:endParaRPr lang="en-US"/>
        </a:p>
      </dgm:t>
    </dgm:pt>
    <dgm:pt modelId="{7E617F38-6BB2-4E03-8198-FF7E7F898924}" type="pres">
      <dgm:prSet presAssocID="{9D67B1F7-C4FF-4E1E-94F4-69209A4E7C4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C42FD2-6503-4F77-8487-9B33E0527141}" type="pres">
      <dgm:prSet presAssocID="{53563D61-A301-4644-8AE7-FCAFDA9A58AB}" presName="Name8" presStyleCnt="0"/>
      <dgm:spPr/>
    </dgm:pt>
    <dgm:pt modelId="{E6279944-4AC5-4561-B5D0-64EE0E57E695}" type="pres">
      <dgm:prSet presAssocID="{53563D61-A301-4644-8AE7-FCAFDA9A58AB}" presName="level" presStyleLbl="node1" presStyleIdx="2" presStyleCnt="4">
        <dgm:presLayoutVars>
          <dgm:chMax val="1"/>
          <dgm:bulletEnabled val="1"/>
        </dgm:presLayoutVars>
      </dgm:prSet>
      <dgm:spPr>
        <a:prstGeom prst="trapezoid">
          <a:avLst>
            <a:gd name="adj" fmla="val 65853"/>
          </a:avLst>
        </a:prstGeom>
      </dgm:spPr>
      <dgm:t>
        <a:bodyPr/>
        <a:lstStyle/>
        <a:p>
          <a:endParaRPr lang="en-US"/>
        </a:p>
      </dgm:t>
    </dgm:pt>
    <dgm:pt modelId="{2E9D1362-172A-4369-8415-6E089FA67356}" type="pres">
      <dgm:prSet presAssocID="{53563D61-A301-4644-8AE7-FCAFDA9A58A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5855A1-EC9E-41EF-AA5C-B0A6C62BC58F}" type="pres">
      <dgm:prSet presAssocID="{9BC44171-365F-452D-AE92-EBE2E89770BA}" presName="Name8" presStyleCnt="0"/>
      <dgm:spPr/>
    </dgm:pt>
    <dgm:pt modelId="{285279A8-A2FF-4704-92DF-4753853CE322}" type="pres">
      <dgm:prSet presAssocID="{9BC44171-365F-452D-AE92-EBE2E89770BA}" presName="level" presStyleLbl="node1" presStyleIdx="3" presStyleCnt="4">
        <dgm:presLayoutVars>
          <dgm:chMax val="1"/>
          <dgm:bulletEnabled val="1"/>
        </dgm:presLayoutVars>
      </dgm:prSet>
      <dgm:spPr>
        <a:prstGeom prst="trapezoid">
          <a:avLst>
            <a:gd name="adj" fmla="val 65853"/>
          </a:avLst>
        </a:prstGeom>
      </dgm:spPr>
      <dgm:t>
        <a:bodyPr/>
        <a:lstStyle/>
        <a:p>
          <a:endParaRPr lang="en-US"/>
        </a:p>
      </dgm:t>
    </dgm:pt>
    <dgm:pt modelId="{48B1057C-5EDF-4EC8-9A6B-B059EB7B0F8E}" type="pres">
      <dgm:prSet presAssocID="{9BC44171-365F-452D-AE92-EBE2E89770B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0F0381-697D-43A2-8BE4-435394352E42}" type="presOf" srcId="{9BC44171-365F-452D-AE92-EBE2E89770BA}" destId="{48B1057C-5EDF-4EC8-9A6B-B059EB7B0F8E}" srcOrd="1" destOrd="0" presId="urn:microsoft.com/office/officeart/2005/8/layout/pyramid1"/>
    <dgm:cxn modelId="{685D1073-2D3C-412E-A123-0EF4D596743E}" srcId="{28FD3D57-F3BB-4E5E-B091-1500A3C92E81}" destId="{E924DC90-2427-4BE5-A522-6ACD4563EB45}" srcOrd="0" destOrd="0" parTransId="{9E545862-1292-4DB6-B36C-D6247532E625}" sibTransId="{BD5A33EB-119A-4BA7-8787-7DF55D1248BC}"/>
    <dgm:cxn modelId="{3320A4F3-240C-434E-887F-F44B2E8C81C9}" type="presOf" srcId="{E924DC90-2427-4BE5-A522-6ACD4563EB45}" destId="{A8AE7F33-3372-4D78-96A6-FD2B204E9D9D}" srcOrd="1" destOrd="0" presId="urn:microsoft.com/office/officeart/2005/8/layout/pyramid1"/>
    <dgm:cxn modelId="{94C5907A-74F0-4FEB-BFE7-142A6575F7D0}" type="presOf" srcId="{53563D61-A301-4644-8AE7-FCAFDA9A58AB}" destId="{E6279944-4AC5-4561-B5D0-64EE0E57E695}" srcOrd="0" destOrd="0" presId="urn:microsoft.com/office/officeart/2005/8/layout/pyramid1"/>
    <dgm:cxn modelId="{738D0FA3-9B25-433B-B240-E4ADF4E62A5F}" type="presOf" srcId="{28FD3D57-F3BB-4E5E-B091-1500A3C92E81}" destId="{6346E340-6B27-47A2-93A8-AA7F0249167F}" srcOrd="0" destOrd="0" presId="urn:microsoft.com/office/officeart/2005/8/layout/pyramid1"/>
    <dgm:cxn modelId="{65C47EB5-01F0-4512-A6C0-F1273A1CE3CB}" type="presOf" srcId="{9D67B1F7-C4FF-4E1E-94F4-69209A4E7C47}" destId="{753AA43A-5097-42D8-A3EF-20B11215D8F3}" srcOrd="0" destOrd="0" presId="urn:microsoft.com/office/officeart/2005/8/layout/pyramid1"/>
    <dgm:cxn modelId="{FDD8563A-8E79-405B-AD1F-0000BEE0F88C}" type="presOf" srcId="{9D67B1F7-C4FF-4E1E-94F4-69209A4E7C47}" destId="{7E617F38-6BB2-4E03-8198-FF7E7F898924}" srcOrd="1" destOrd="0" presId="urn:microsoft.com/office/officeart/2005/8/layout/pyramid1"/>
    <dgm:cxn modelId="{F3697A49-7026-40CE-A2B9-71761A0223E3}" srcId="{28FD3D57-F3BB-4E5E-B091-1500A3C92E81}" destId="{53563D61-A301-4644-8AE7-FCAFDA9A58AB}" srcOrd="2" destOrd="0" parTransId="{B60323EE-B859-4184-88BB-62221AE106AB}" sibTransId="{426A8813-506E-429E-87DB-53AA3F5535D1}"/>
    <dgm:cxn modelId="{3AD3BAC3-D1B6-4948-8DCC-6270289D414A}" type="presOf" srcId="{E924DC90-2427-4BE5-A522-6ACD4563EB45}" destId="{864F954D-81D4-4546-B08E-448FBA7A18FE}" srcOrd="0" destOrd="0" presId="urn:microsoft.com/office/officeart/2005/8/layout/pyramid1"/>
    <dgm:cxn modelId="{D176470E-8A90-4B36-828C-412877FFF00D}" type="presOf" srcId="{53563D61-A301-4644-8AE7-FCAFDA9A58AB}" destId="{2E9D1362-172A-4369-8415-6E089FA67356}" srcOrd="1" destOrd="0" presId="urn:microsoft.com/office/officeart/2005/8/layout/pyramid1"/>
    <dgm:cxn modelId="{1263D722-8372-4789-B9F5-BFD8D9C870F1}" srcId="{28FD3D57-F3BB-4E5E-B091-1500A3C92E81}" destId="{9D67B1F7-C4FF-4E1E-94F4-69209A4E7C47}" srcOrd="1" destOrd="0" parTransId="{BD4D3042-AB5C-4E8F-B8BE-BC3A20988EB3}" sibTransId="{B379D14A-425C-47B8-B779-1E5D839E4BC8}"/>
    <dgm:cxn modelId="{15D8F364-6809-49BA-A228-EAE95F4BE6B9}" srcId="{28FD3D57-F3BB-4E5E-B091-1500A3C92E81}" destId="{9BC44171-365F-452D-AE92-EBE2E89770BA}" srcOrd="3" destOrd="0" parTransId="{7679D3FA-0101-42D1-A23D-75BD8EF1DA28}" sibTransId="{FF5F2014-EE5D-4FD1-9103-39F792365AE5}"/>
    <dgm:cxn modelId="{F8A8E575-1E5C-4E33-BCD7-5E320261FAEA}" type="presOf" srcId="{9BC44171-365F-452D-AE92-EBE2E89770BA}" destId="{285279A8-A2FF-4704-92DF-4753853CE322}" srcOrd="0" destOrd="0" presId="urn:microsoft.com/office/officeart/2005/8/layout/pyramid1"/>
    <dgm:cxn modelId="{0AC56611-DD35-4DF6-B54D-6AF3618E9CB2}" type="presParOf" srcId="{6346E340-6B27-47A2-93A8-AA7F0249167F}" destId="{8351BCDF-D287-464A-AB10-4261CFFC4E79}" srcOrd="0" destOrd="0" presId="urn:microsoft.com/office/officeart/2005/8/layout/pyramid1"/>
    <dgm:cxn modelId="{F40CE796-049D-423F-8603-DF96E81D9D9C}" type="presParOf" srcId="{8351BCDF-D287-464A-AB10-4261CFFC4E79}" destId="{864F954D-81D4-4546-B08E-448FBA7A18FE}" srcOrd="0" destOrd="0" presId="urn:microsoft.com/office/officeart/2005/8/layout/pyramid1"/>
    <dgm:cxn modelId="{9105A472-8E15-4CF7-BE6E-F45AC9A4D624}" type="presParOf" srcId="{8351BCDF-D287-464A-AB10-4261CFFC4E79}" destId="{A8AE7F33-3372-4D78-96A6-FD2B204E9D9D}" srcOrd="1" destOrd="0" presId="urn:microsoft.com/office/officeart/2005/8/layout/pyramid1"/>
    <dgm:cxn modelId="{354707A3-A23C-4526-9234-72F8DDA2635D}" type="presParOf" srcId="{6346E340-6B27-47A2-93A8-AA7F0249167F}" destId="{BF7100C5-692A-476D-9242-E6DE2BFA407E}" srcOrd="1" destOrd="0" presId="urn:microsoft.com/office/officeart/2005/8/layout/pyramid1"/>
    <dgm:cxn modelId="{BF613CF0-DA4C-421D-A5B0-25E77F9FCE7F}" type="presParOf" srcId="{BF7100C5-692A-476D-9242-E6DE2BFA407E}" destId="{753AA43A-5097-42D8-A3EF-20B11215D8F3}" srcOrd="0" destOrd="0" presId="urn:microsoft.com/office/officeart/2005/8/layout/pyramid1"/>
    <dgm:cxn modelId="{EB0A6BE6-863A-4A02-AA95-F164CA0779CB}" type="presParOf" srcId="{BF7100C5-692A-476D-9242-E6DE2BFA407E}" destId="{7E617F38-6BB2-4E03-8198-FF7E7F898924}" srcOrd="1" destOrd="0" presId="urn:microsoft.com/office/officeart/2005/8/layout/pyramid1"/>
    <dgm:cxn modelId="{1B2D94A5-71F1-4B53-8E1E-76474CE20094}" type="presParOf" srcId="{6346E340-6B27-47A2-93A8-AA7F0249167F}" destId="{29C42FD2-6503-4F77-8487-9B33E0527141}" srcOrd="2" destOrd="0" presId="urn:microsoft.com/office/officeart/2005/8/layout/pyramid1"/>
    <dgm:cxn modelId="{9F7F0F25-4141-4025-BA1F-E10FE16383A3}" type="presParOf" srcId="{29C42FD2-6503-4F77-8487-9B33E0527141}" destId="{E6279944-4AC5-4561-B5D0-64EE0E57E695}" srcOrd="0" destOrd="0" presId="urn:microsoft.com/office/officeart/2005/8/layout/pyramid1"/>
    <dgm:cxn modelId="{6049C067-24EE-41DB-9924-9DDE69CA98E7}" type="presParOf" srcId="{29C42FD2-6503-4F77-8487-9B33E0527141}" destId="{2E9D1362-172A-4369-8415-6E089FA67356}" srcOrd="1" destOrd="0" presId="urn:microsoft.com/office/officeart/2005/8/layout/pyramid1"/>
    <dgm:cxn modelId="{B7F198A5-5978-4C3B-9A7B-9DFE349F1208}" type="presParOf" srcId="{6346E340-6B27-47A2-93A8-AA7F0249167F}" destId="{E55855A1-EC9E-41EF-AA5C-B0A6C62BC58F}" srcOrd="3" destOrd="0" presId="urn:microsoft.com/office/officeart/2005/8/layout/pyramid1"/>
    <dgm:cxn modelId="{26DF7639-673C-4C82-ADB4-EDA08521844A}" type="presParOf" srcId="{E55855A1-EC9E-41EF-AA5C-B0A6C62BC58F}" destId="{285279A8-A2FF-4704-92DF-4753853CE322}" srcOrd="0" destOrd="0" presId="urn:microsoft.com/office/officeart/2005/8/layout/pyramid1"/>
    <dgm:cxn modelId="{D8904DD8-0742-4BD3-B7C7-84A6FB776F94}" type="presParOf" srcId="{E55855A1-EC9E-41EF-AA5C-B0A6C62BC58F}" destId="{48B1057C-5EDF-4EC8-9A6B-B059EB7B0F8E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086100" cy="2343150"/>
        <a:chOff x="0" y="0"/>
        <a:chExt cx="3086100" cy="2343150"/>
      </a:xfrm>
    </dsp:grpSpPr>
    <dsp:sp modelId="{864F954D-81D4-4546-B08E-448FBA7A18FE}">
      <dsp:nvSpPr>
        <dsp:cNvPr id="3" name="梯形 2"/>
        <dsp:cNvSpPr/>
      </dsp:nvSpPr>
      <dsp:spPr bwMode="white">
        <a:xfrm>
          <a:off x="1054325" y="0"/>
          <a:ext cx="977450" cy="742138"/>
        </a:xfrm>
        <a:prstGeom prst="trapezoid">
          <a:avLst>
            <a:gd name="adj" fmla="val 65853"/>
          </a:avLst>
        </a:prstGeom>
        <a:solidFill>
          <a:srgbClr val="FF0000"/>
        </a:solidFill>
        <a:ln w="25400" cap="flat" cmpd="sng" algn="ctr">
          <a:solidFill>
            <a:sysClr val="window" lastClr="FFFFFF">
              <a:lumMod val="95000"/>
            </a:sysClr>
          </a:solidFill>
          <a:prstDash val="solid"/>
        </a:ln>
        <a:effectLst/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054325" y="0"/>
        <a:ext cx="977450" cy="742138"/>
      </dsp:txXfrm>
    </dsp:sp>
    <dsp:sp modelId="{753AA43A-5097-42D8-A3EF-20B11215D8F3}">
      <dsp:nvSpPr>
        <dsp:cNvPr id="5" name="梯形 4"/>
        <dsp:cNvSpPr/>
      </dsp:nvSpPr>
      <dsp:spPr bwMode="white">
        <a:xfrm>
          <a:off x="702883" y="742138"/>
          <a:ext cx="1680334" cy="533671"/>
        </a:xfrm>
        <a:prstGeom prst="trapezoid">
          <a:avLst>
            <a:gd name="adj" fmla="val 65853"/>
          </a:avLst>
        </a:prstGeom>
        <a:solidFill>
          <a:srgbClr val="278095"/>
        </a:solidFill>
        <a:ln w="25400" cap="flat" cmpd="sng" algn="ctr">
          <a:solidFill>
            <a:sysClr val="window" lastClr="FFFFFF">
              <a:lumMod val="95000"/>
            </a:sysClr>
          </a:solidFill>
          <a:prstDash val="solid"/>
        </a:ln>
        <a:effectLst/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702883" y="742138"/>
        <a:ext cx="1680334" cy="533671"/>
      </dsp:txXfrm>
    </dsp:sp>
    <dsp:sp modelId="{E6279944-4AC5-4561-B5D0-64EE0E57E695}">
      <dsp:nvSpPr>
        <dsp:cNvPr id="7" name="梯形 6"/>
        <dsp:cNvSpPr/>
      </dsp:nvSpPr>
      <dsp:spPr bwMode="white">
        <a:xfrm>
          <a:off x="351442" y="1275809"/>
          <a:ext cx="2383217" cy="533671"/>
        </a:xfrm>
        <a:prstGeom prst="trapezoid">
          <a:avLst>
            <a:gd name="adj" fmla="val 65853"/>
          </a:avLst>
        </a:prstGeom>
        <a:solidFill>
          <a:srgbClr val="20B3D2"/>
        </a:solidFill>
        <a:ln w="25400" cap="flat" cmpd="sng" algn="ctr">
          <a:solidFill>
            <a:sysClr val="window" lastClr="FFFFFF">
              <a:lumMod val="95000"/>
            </a:sysClr>
          </a:solidFill>
          <a:prstDash val="solid"/>
        </a:ln>
        <a:effectLst/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51442" y="1275809"/>
        <a:ext cx="2383217" cy="533671"/>
      </dsp:txXfrm>
    </dsp:sp>
    <dsp:sp modelId="{285279A8-A2FF-4704-92DF-4753853CE322}">
      <dsp:nvSpPr>
        <dsp:cNvPr id="9" name="梯形 8"/>
        <dsp:cNvSpPr/>
      </dsp:nvSpPr>
      <dsp:spPr bwMode="white">
        <a:xfrm>
          <a:off x="0" y="1809479"/>
          <a:ext cx="3086100" cy="533671"/>
        </a:xfrm>
        <a:prstGeom prst="trapezoid">
          <a:avLst>
            <a:gd name="adj" fmla="val 65853"/>
          </a:avLst>
        </a:prstGeom>
        <a:solidFill>
          <a:srgbClr val="72D6EA"/>
        </a:solidFill>
        <a:ln w="25400" cap="flat" cmpd="sng" algn="ctr">
          <a:solidFill>
            <a:sysClr val="window" lastClr="FFFFFF">
              <a:lumMod val="95000"/>
            </a:sysClr>
          </a:solidFill>
          <a:prstDash val="solid"/>
        </a:ln>
        <a:effectLst/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0" y="1809479"/>
        <a:ext cx="3086100" cy="533671"/>
      </dsp:txXfrm>
    </dsp:sp>
    <dsp:sp modelId="{A8AE7F33-3372-4D78-96A6-FD2B204E9D9D}">
      <dsp:nvSpPr>
        <dsp:cNvPr id="4" name="矩形 3"/>
        <dsp:cNvSpPr/>
      </dsp:nvSpPr>
      <dsp:spPr bwMode="white">
        <a:xfrm>
          <a:off x="1054325" y="0"/>
          <a:ext cx="977450" cy="742138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5240" tIns="15240" rIns="15240" bIns="152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添加文本</a:t>
          </a:r>
          <a:endParaRPr lang="en-US" sz="1200" dirty="0">
            <a:solidFill>
              <a:schemeClr val="bg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054325" y="0"/>
        <a:ext cx="977450" cy="742138"/>
      </dsp:txXfrm>
    </dsp:sp>
    <dsp:sp modelId="{7E617F38-6BB2-4E03-8198-FF7E7F898924}">
      <dsp:nvSpPr>
        <dsp:cNvPr id="6" name="矩形 5"/>
        <dsp:cNvSpPr/>
      </dsp:nvSpPr>
      <dsp:spPr bwMode="white">
        <a:xfrm>
          <a:off x="702883" y="742138"/>
          <a:ext cx="1680334" cy="533671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5240" tIns="15240" rIns="15240" bIns="152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添加文本</a:t>
          </a:r>
          <a:endParaRPr lang="en-US" sz="1200" dirty="0">
            <a:solidFill>
              <a:schemeClr val="bg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702883" y="742138"/>
        <a:ext cx="1680334" cy="533671"/>
      </dsp:txXfrm>
    </dsp:sp>
    <dsp:sp modelId="{2E9D1362-172A-4369-8415-6E089FA67356}">
      <dsp:nvSpPr>
        <dsp:cNvPr id="8" name="矩形 7"/>
        <dsp:cNvSpPr/>
      </dsp:nvSpPr>
      <dsp:spPr bwMode="white">
        <a:xfrm>
          <a:off x="351442" y="1275809"/>
          <a:ext cx="2383217" cy="533671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5240" tIns="15240" rIns="15240" bIns="152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添加文本</a:t>
          </a:r>
          <a:endParaRPr lang="en-US" sz="1200" dirty="0">
            <a:solidFill>
              <a:schemeClr val="bg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351442" y="1275809"/>
        <a:ext cx="2383217" cy="533671"/>
      </dsp:txXfrm>
    </dsp:sp>
    <dsp:sp modelId="{48B1057C-5EDF-4EC8-9A6B-B059EB7B0F8E}">
      <dsp:nvSpPr>
        <dsp:cNvPr id="10" name="矩形 9"/>
        <dsp:cNvSpPr/>
      </dsp:nvSpPr>
      <dsp:spPr bwMode="white">
        <a:xfrm>
          <a:off x="0" y="1809479"/>
          <a:ext cx="3086100" cy="533671"/>
        </a:xfrm>
        <a:prstGeom prst="rect">
          <a:avLst/>
        </a:prstGeom>
        <a:noFill/>
        <a:ln>
          <a:noFill/>
        </a:ln>
        <a:effectLst/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5240" tIns="15240" rIns="15240" bIns="1524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添加文本</a:t>
          </a:r>
          <a:endParaRPr lang="en-US" sz="1200" dirty="0">
            <a:solidFill>
              <a:schemeClr val="bg1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0" y="1809479"/>
        <a:ext cx="3086100" cy="533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C00FA-E706-4FE0-B7E8-C5212BA71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56A0A-70E9-4F3B-8DC3-CA9E1D2186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5DAE0-DB9C-41FF-8E27-8252157396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1C8F6-6493-430C-A001-C855DEB6A9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C8F6-6493-430C-A001-C855DEB6A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C8F6-6493-430C-A001-C855DEB6A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C8F6-6493-430C-A001-C855DEB6A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C8F6-6493-430C-A001-C855DEB6A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C8F6-6493-430C-A001-C855DEB6A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C8F6-6493-430C-A001-C855DEB6A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D893F-96D6-464A-B4F9-C29C721D6C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C8F6-6493-430C-A001-C855DEB6A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加号 8"/>
          <p:cNvSpPr/>
          <p:nvPr userDrawn="1"/>
        </p:nvSpPr>
        <p:spPr>
          <a:xfrm>
            <a:off x="251520" y="148377"/>
            <a:ext cx="1080120" cy="1080120"/>
          </a:xfrm>
          <a:prstGeom prst="mathPlus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加号 9"/>
          <p:cNvSpPr/>
          <p:nvPr userDrawn="1"/>
        </p:nvSpPr>
        <p:spPr>
          <a:xfrm>
            <a:off x="992340" y="879562"/>
            <a:ext cx="612068" cy="612068"/>
          </a:xfrm>
          <a:prstGeom prst="mathPlus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4659982"/>
            <a:ext cx="9144000" cy="504056"/>
          </a:xfrm>
          <a:prstGeom prst="rect">
            <a:avLst/>
          </a:prstGeom>
          <a:gradFill flip="none" rotWithShape="1">
            <a:gsLst>
              <a:gs pos="0">
                <a:srgbClr val="31A1BD"/>
              </a:gs>
              <a:gs pos="100000">
                <a:srgbClr val="20B3C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1754" y="3435846"/>
            <a:ext cx="1678117" cy="191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467544" y="581815"/>
            <a:ext cx="2736304" cy="45719"/>
          </a:xfrm>
          <a:prstGeom prst="rect">
            <a:avLst/>
          </a:prstGeom>
          <a:gradFill flip="none" rotWithShape="1">
            <a:gsLst>
              <a:gs pos="0">
                <a:srgbClr val="31A1BD"/>
              </a:gs>
              <a:gs pos="100000">
                <a:srgbClr val="20B3C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93424"/>
            <a:ext cx="4248472" cy="461665"/>
          </a:xfrm>
          <a:noFill/>
        </p:spPr>
        <p:txBody>
          <a:bodyPr wrap="square" rtlCol="0">
            <a:spAutoFit/>
          </a:bodyPr>
          <a:lstStyle>
            <a:lvl1pPr algn="l">
              <a:defRPr lang="zh-CN" altLang="en-US" sz="2400" b="1">
                <a:latin typeface="+mn-lt"/>
                <a:ea typeface="+mn-ea"/>
                <a:cs typeface="+mn-cs"/>
              </a:defRPr>
            </a:lvl1pPr>
          </a:lstStyle>
          <a:p>
            <a:pPr marL="0" lvl="0" algn="l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1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4879" y="190113"/>
            <a:ext cx="1726141" cy="3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640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  <a:gs pos="43000">
                <a:schemeClr val="bg1">
                  <a:lumMod val="9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6" Type="http://schemas.microsoft.com/office/2007/relationships/media" Target="../media/media1.wma"/><Relationship Id="rId5" Type="http://schemas.openxmlformats.org/officeDocument/2006/relationships/audio" Target="../media/media1.wma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notesSlide" Target="../notesSlides/notesSlide20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jd\Desktop\5121003_102515330101_2.pn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596"/>
            <a:ext cx="9144000" cy="388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3540421"/>
            <a:ext cx="9144000" cy="1623617"/>
          </a:xfrm>
          <a:prstGeom prst="rect">
            <a:avLst/>
          </a:prstGeom>
          <a:gradFill flip="none" rotWithShape="1">
            <a:gsLst>
              <a:gs pos="33000">
                <a:srgbClr val="2F9AB3"/>
              </a:gs>
              <a:gs pos="66000">
                <a:srgbClr val="20B3C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加号 5"/>
          <p:cNvSpPr/>
          <p:nvPr/>
        </p:nvSpPr>
        <p:spPr>
          <a:xfrm>
            <a:off x="251520" y="148377"/>
            <a:ext cx="1080120" cy="1080120"/>
          </a:xfrm>
          <a:prstGeom prst="mathPlus">
            <a:avLst/>
          </a:prstGeom>
          <a:noFill/>
          <a:ln>
            <a:solidFill>
              <a:srgbClr val="FF0000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加号 16"/>
          <p:cNvSpPr/>
          <p:nvPr/>
        </p:nvSpPr>
        <p:spPr>
          <a:xfrm>
            <a:off x="992340" y="879562"/>
            <a:ext cx="612068" cy="612068"/>
          </a:xfrm>
          <a:prstGeom prst="mathPlus">
            <a:avLst/>
          </a:prstGeom>
          <a:noFill/>
          <a:ln>
            <a:solidFill>
              <a:srgbClr val="FF0000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483768" y="1131590"/>
            <a:ext cx="3240360" cy="400110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n>
                  <a:solidFill>
                    <a:schemeClr val="bg1"/>
                  </a:solidFill>
                </a:ln>
              </a:rPr>
              <a:t>     </a:t>
            </a:r>
            <a:r>
              <a:rPr lang="en-US" altLang="zh-CN" sz="2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XX</a:t>
            </a:r>
            <a:r>
              <a:rPr lang="zh-CN" altLang="en-US" sz="2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省某某人民医院</a:t>
            </a:r>
            <a:endParaRPr lang="zh-CN" altLang="en-US" sz="2000" b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1580" y="1635646"/>
            <a:ext cx="6012668" cy="645160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Unicode MS" panose="020B0604020202020204" pitchFamily="34" charset="-122"/>
              </a:rPr>
              <a:t> 2018</a:t>
            </a:r>
            <a:r>
              <a:rPr lang="zh-CN" altLang="en-US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Unicode MS" panose="020B0604020202020204" pitchFamily="34" charset="-122"/>
              </a:rPr>
              <a:t>护理工作总结报告</a:t>
            </a:r>
            <a:r>
              <a:rPr lang="en-US" altLang="zh-CN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Unicode MS" panose="020B0604020202020204" pitchFamily="34" charset="-122"/>
              </a:rPr>
              <a:t>PPT</a:t>
            </a:r>
            <a:endParaRPr lang="zh-CN" altLang="en-US" sz="36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 Unicode MS" panose="020B0604020202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335848" y="4026759"/>
            <a:ext cx="3020128" cy="633223"/>
            <a:chOff x="1335848" y="3835705"/>
            <a:chExt cx="3020128" cy="633223"/>
          </a:xfrm>
        </p:grpSpPr>
        <p:pic>
          <p:nvPicPr>
            <p:cNvPr id="1028" name="Picture 4" descr="C:\Users\md\Desktop\未命名 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5848" y="3835705"/>
              <a:ext cx="631917" cy="633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矩形 17"/>
            <p:cNvSpPr/>
            <p:nvPr/>
          </p:nvSpPr>
          <p:spPr>
            <a:xfrm>
              <a:off x="1920955" y="3875318"/>
              <a:ext cx="243502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+mn-ea"/>
                </a:rPr>
                <a:t>湖北省</a:t>
              </a: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某某人民</a:t>
              </a:r>
              <a:r>
                <a:rPr lang="zh-CN" altLang="en-US" b="1" dirty="0" smtClean="0">
                  <a:solidFill>
                    <a:schemeClr val="bg1"/>
                  </a:solidFill>
                  <a:latin typeface="+mn-ea"/>
                </a:rPr>
                <a:t>医院</a:t>
              </a:r>
              <a:endParaRPr lang="en-US" altLang="zh-CN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</a:rPr>
                <a:t>Hubei 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peoples </a:t>
              </a:r>
              <a:r>
                <a:rPr lang="en-US" altLang="zh-CN" sz="1200" b="1" dirty="0" smtClean="0">
                  <a:solidFill>
                    <a:schemeClr val="bg1"/>
                  </a:solidFill>
                </a:rPr>
                <a:t>hospital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9193" y="339502"/>
            <a:ext cx="4604807" cy="52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920955" y="2320474"/>
            <a:ext cx="4068793" cy="369332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 smtClean="0"/>
              <a:t>    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汇报人：</a:t>
            </a:r>
            <a:r>
              <a:rPr lang="en-US" altLang="zh-CN" dirty="0" smtClean="0">
                <a:solidFill>
                  <a:schemeClr val="bg1"/>
                </a:solidFill>
                <a:latin typeface="+mn-ea"/>
              </a:rPr>
              <a:t>XXX 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部门：护理部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5" name="73bOOOPICd4-1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14528" y="-174873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289">
        <p:fade/>
      </p:transition>
    </mc:Choice>
    <mc:Fallback>
      <p:transition spd="med" advTm="42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17" grpId="0" animBg="1"/>
      <p:bldP spid="16" grpId="0" animBg="1"/>
      <p:bldP spid="19" grpId="0" bldLvl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目录页</a:t>
            </a:r>
            <a:endParaRPr lang="zh-CN" altLang="en-US" dirty="0"/>
          </a:p>
        </p:txBody>
      </p:sp>
      <p:grpSp>
        <p:nvGrpSpPr>
          <p:cNvPr id="2056" name="组合 2055"/>
          <p:cNvGrpSpPr/>
          <p:nvPr/>
        </p:nvGrpSpPr>
        <p:grpSpPr>
          <a:xfrm>
            <a:off x="1801643" y="914828"/>
            <a:ext cx="3634454" cy="449074"/>
            <a:chOff x="1729634" y="1221616"/>
            <a:chExt cx="3634454" cy="449074"/>
          </a:xfrm>
        </p:grpSpPr>
        <p:sp>
          <p:nvSpPr>
            <p:cNvPr id="2049" name="五边形 2048"/>
            <p:cNvSpPr/>
            <p:nvPr/>
          </p:nvSpPr>
          <p:spPr>
            <a:xfrm>
              <a:off x="1729634" y="1221616"/>
              <a:ext cx="3634454" cy="449074"/>
            </a:xfrm>
            <a:prstGeom prst="homePlate">
              <a:avLst/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055" name="TextBox 2054"/>
            <p:cNvSpPr txBox="1"/>
            <p:nvPr/>
          </p:nvSpPr>
          <p:spPr>
            <a:xfrm>
              <a:off x="2627784" y="1261487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48" name="组合 2047"/>
          <p:cNvGrpSpPr/>
          <p:nvPr/>
        </p:nvGrpSpPr>
        <p:grpSpPr>
          <a:xfrm>
            <a:off x="1445808" y="701150"/>
            <a:ext cx="862488" cy="862488"/>
            <a:chOff x="1729634" y="987574"/>
            <a:chExt cx="898150" cy="898150"/>
          </a:xfrm>
        </p:grpSpPr>
        <p:sp>
          <p:nvSpPr>
            <p:cNvPr id="25" name="椭圆 24"/>
            <p:cNvSpPr/>
            <p:nvPr/>
          </p:nvSpPr>
          <p:spPr>
            <a:xfrm>
              <a:off x="1729634" y="987574"/>
              <a:ext cx="898150" cy="898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53" name="Picture 5" descr="E:\1PPT制作\PPT市场\医疗\1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9192" y="1104576"/>
              <a:ext cx="587297" cy="63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1" name="组合 180"/>
          <p:cNvGrpSpPr/>
          <p:nvPr/>
        </p:nvGrpSpPr>
        <p:grpSpPr>
          <a:xfrm>
            <a:off x="1865827" y="1828697"/>
            <a:ext cx="4290350" cy="449074"/>
            <a:chOff x="1729634" y="1221616"/>
            <a:chExt cx="4290350" cy="449074"/>
          </a:xfrm>
        </p:grpSpPr>
        <p:sp>
          <p:nvSpPr>
            <p:cNvPr id="182" name="五边形 181"/>
            <p:cNvSpPr/>
            <p:nvPr/>
          </p:nvSpPr>
          <p:spPr>
            <a:xfrm>
              <a:off x="1729634" y="1221616"/>
              <a:ext cx="4290350" cy="449074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3211672" y="1269806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1914368" y="2775741"/>
            <a:ext cx="4961890" cy="449074"/>
            <a:chOff x="1729634" y="1221616"/>
            <a:chExt cx="4961890" cy="449074"/>
          </a:xfrm>
        </p:grpSpPr>
        <p:sp>
          <p:nvSpPr>
            <p:cNvPr id="185" name="五边形 184"/>
            <p:cNvSpPr/>
            <p:nvPr/>
          </p:nvSpPr>
          <p:spPr>
            <a:xfrm>
              <a:off x="1729634" y="1221616"/>
              <a:ext cx="4961890" cy="449074"/>
            </a:xfrm>
            <a:prstGeom prst="homePlate">
              <a:avLst/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3854587" y="1261487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1914367" y="3688768"/>
            <a:ext cx="5609961" cy="449074"/>
            <a:chOff x="1729633" y="1221616"/>
            <a:chExt cx="5609961" cy="449074"/>
          </a:xfrm>
        </p:grpSpPr>
        <p:sp>
          <p:nvSpPr>
            <p:cNvPr id="188" name="五边形 187"/>
            <p:cNvSpPr/>
            <p:nvPr/>
          </p:nvSpPr>
          <p:spPr>
            <a:xfrm>
              <a:off x="1729633" y="1221616"/>
              <a:ext cx="5609961" cy="449074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4603291" y="1261487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1445808" y="3523579"/>
            <a:ext cx="862488" cy="862488"/>
            <a:chOff x="1729634" y="987574"/>
            <a:chExt cx="898150" cy="898150"/>
          </a:xfrm>
        </p:grpSpPr>
        <p:sp>
          <p:nvSpPr>
            <p:cNvPr id="173" name="椭圆 172"/>
            <p:cNvSpPr/>
            <p:nvPr/>
          </p:nvSpPr>
          <p:spPr>
            <a:xfrm>
              <a:off x="1729634" y="987574"/>
              <a:ext cx="898150" cy="898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4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66012" y="1104576"/>
              <a:ext cx="573657" cy="63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5" name="组合 174"/>
          <p:cNvGrpSpPr/>
          <p:nvPr/>
        </p:nvGrpSpPr>
        <p:grpSpPr>
          <a:xfrm>
            <a:off x="1445808" y="1641960"/>
            <a:ext cx="862488" cy="862488"/>
            <a:chOff x="1729634" y="987574"/>
            <a:chExt cx="898150" cy="898150"/>
          </a:xfrm>
        </p:grpSpPr>
        <p:sp>
          <p:nvSpPr>
            <p:cNvPr id="176" name="椭圆 175"/>
            <p:cNvSpPr/>
            <p:nvPr/>
          </p:nvSpPr>
          <p:spPr>
            <a:xfrm>
              <a:off x="1729634" y="987574"/>
              <a:ext cx="898150" cy="898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7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04198" y="1158695"/>
              <a:ext cx="747227" cy="534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8" name="组合 177"/>
          <p:cNvGrpSpPr/>
          <p:nvPr/>
        </p:nvGrpSpPr>
        <p:grpSpPr>
          <a:xfrm>
            <a:off x="1445808" y="2582770"/>
            <a:ext cx="862488" cy="862488"/>
            <a:chOff x="1729634" y="987574"/>
            <a:chExt cx="898150" cy="898150"/>
          </a:xfrm>
        </p:grpSpPr>
        <p:sp>
          <p:nvSpPr>
            <p:cNvPr id="179" name="椭圆 178"/>
            <p:cNvSpPr/>
            <p:nvPr/>
          </p:nvSpPr>
          <p:spPr>
            <a:xfrm>
              <a:off x="1729634" y="987574"/>
              <a:ext cx="898150" cy="898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0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00597" y="1032892"/>
              <a:ext cx="556223" cy="707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15">
        <p:fade/>
      </p:transition>
    </mc:Choice>
    <mc:Fallback>
      <p:transition spd="med" advTm="32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6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2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过渡</a:t>
            </a:r>
            <a:r>
              <a:rPr lang="zh-CN" altLang="en-US" dirty="0" smtClean="0"/>
              <a:t>页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801643" y="914828"/>
            <a:ext cx="3634454" cy="449074"/>
            <a:chOff x="1729634" y="1221616"/>
            <a:chExt cx="3634454" cy="449074"/>
          </a:xfrm>
        </p:grpSpPr>
        <p:sp>
          <p:nvSpPr>
            <p:cNvPr id="4" name="五边形 3"/>
            <p:cNvSpPr/>
            <p:nvPr/>
          </p:nvSpPr>
          <p:spPr>
            <a:xfrm>
              <a:off x="1729634" y="1221616"/>
              <a:ext cx="3634454" cy="449074"/>
            </a:xfrm>
            <a:prstGeom prst="homePlate">
              <a:avLst/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627784" y="1261487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45808" y="701150"/>
            <a:ext cx="862488" cy="862488"/>
            <a:chOff x="1729634" y="987574"/>
            <a:chExt cx="898150" cy="898150"/>
          </a:xfrm>
        </p:grpSpPr>
        <p:sp>
          <p:nvSpPr>
            <p:cNvPr id="7" name="椭圆 6"/>
            <p:cNvSpPr/>
            <p:nvPr/>
          </p:nvSpPr>
          <p:spPr>
            <a:xfrm>
              <a:off x="1729634" y="987574"/>
              <a:ext cx="898150" cy="898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Picture 5" descr="E:\1PPT制作\PPT市场\医疗\1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9192" y="1104576"/>
              <a:ext cx="587297" cy="63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1865827" y="1828697"/>
            <a:ext cx="4290350" cy="449074"/>
            <a:chOff x="1729634" y="1221616"/>
            <a:chExt cx="4290350" cy="449074"/>
          </a:xfrm>
        </p:grpSpPr>
        <p:sp>
          <p:nvSpPr>
            <p:cNvPr id="10" name="五边形 9"/>
            <p:cNvSpPr/>
            <p:nvPr/>
          </p:nvSpPr>
          <p:spPr>
            <a:xfrm>
              <a:off x="1729634" y="1221616"/>
              <a:ext cx="4290350" cy="449074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11672" y="1269806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14368" y="2775741"/>
            <a:ext cx="4961890" cy="449074"/>
            <a:chOff x="1729634" y="1221616"/>
            <a:chExt cx="4961890" cy="449074"/>
          </a:xfrm>
        </p:grpSpPr>
        <p:sp>
          <p:nvSpPr>
            <p:cNvPr id="13" name="五边形 12"/>
            <p:cNvSpPr/>
            <p:nvPr/>
          </p:nvSpPr>
          <p:spPr>
            <a:xfrm>
              <a:off x="1729634" y="1221616"/>
              <a:ext cx="4961890" cy="449074"/>
            </a:xfrm>
            <a:prstGeom prst="homePlate">
              <a:avLst/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54587" y="1261487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914367" y="3688768"/>
            <a:ext cx="5609961" cy="449074"/>
            <a:chOff x="1729633" y="1221616"/>
            <a:chExt cx="5609961" cy="449074"/>
          </a:xfrm>
        </p:grpSpPr>
        <p:sp>
          <p:nvSpPr>
            <p:cNvPr id="16" name="五边形 15"/>
            <p:cNvSpPr/>
            <p:nvPr/>
          </p:nvSpPr>
          <p:spPr>
            <a:xfrm>
              <a:off x="1729633" y="1221616"/>
              <a:ext cx="5609961" cy="449074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03291" y="1261487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45808" y="3523579"/>
            <a:ext cx="862488" cy="862488"/>
            <a:chOff x="1729634" y="987574"/>
            <a:chExt cx="898150" cy="898150"/>
          </a:xfrm>
        </p:grpSpPr>
        <p:sp>
          <p:nvSpPr>
            <p:cNvPr id="19" name="椭圆 18"/>
            <p:cNvSpPr/>
            <p:nvPr/>
          </p:nvSpPr>
          <p:spPr>
            <a:xfrm>
              <a:off x="1729634" y="987574"/>
              <a:ext cx="898150" cy="898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66012" y="1104576"/>
              <a:ext cx="573657" cy="63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1445808" y="1641960"/>
            <a:ext cx="862488" cy="862488"/>
            <a:chOff x="1729634" y="987574"/>
            <a:chExt cx="898150" cy="898150"/>
          </a:xfrm>
        </p:grpSpPr>
        <p:sp>
          <p:nvSpPr>
            <p:cNvPr id="22" name="椭圆 21"/>
            <p:cNvSpPr/>
            <p:nvPr/>
          </p:nvSpPr>
          <p:spPr>
            <a:xfrm>
              <a:off x="1729634" y="987574"/>
              <a:ext cx="898150" cy="898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04198" y="1158695"/>
              <a:ext cx="747227" cy="534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1445808" y="2582770"/>
            <a:ext cx="862488" cy="862488"/>
            <a:chOff x="1729634" y="987574"/>
            <a:chExt cx="898150" cy="898150"/>
          </a:xfrm>
        </p:grpSpPr>
        <p:sp>
          <p:nvSpPr>
            <p:cNvPr id="26" name="椭圆 25"/>
            <p:cNvSpPr/>
            <p:nvPr/>
          </p:nvSpPr>
          <p:spPr>
            <a:xfrm>
              <a:off x="1729634" y="987574"/>
              <a:ext cx="898150" cy="898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00597" y="1032892"/>
              <a:ext cx="556223" cy="707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15">
        <p:fade/>
      </p:transition>
    </mc:Choice>
    <mc:Fallback>
      <p:transition spd="med" advTm="1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" name="Rounded Rectangle 133"/>
          <p:cNvSpPr/>
          <p:nvPr/>
        </p:nvSpPr>
        <p:spPr>
          <a:xfrm>
            <a:off x="827584" y="3342658"/>
            <a:ext cx="7416823" cy="955992"/>
          </a:xfrm>
          <a:prstGeom prst="roundRect">
            <a:avLst>
              <a:gd name="adj" fmla="val 9396"/>
            </a:avLst>
          </a:prstGeom>
          <a:solidFill>
            <a:srgbClr val="383838">
              <a:lumMod val="40000"/>
              <a:lumOff val="60000"/>
              <a:alpha val="55000"/>
            </a:srgbClr>
          </a:solidFill>
          <a:ln w="12700" cap="flat" cmpd="sng" algn="ctr">
            <a:noFill/>
            <a:prstDash val="solid"/>
          </a:ln>
          <a:effectLst>
            <a:reflection blurRad="6350" stA="52000" endA="300" endPos="35000" dir="5400000" sy="-100000" algn="bl" rotWithShape="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2654327" y="779142"/>
            <a:ext cx="1887539" cy="1838238"/>
            <a:chOff x="2654327" y="779142"/>
            <a:chExt cx="1887539" cy="1838238"/>
          </a:xfrm>
        </p:grpSpPr>
        <p:grpSp>
          <p:nvGrpSpPr>
            <p:cNvPr id="92" name="组合 91"/>
            <p:cNvGrpSpPr/>
            <p:nvPr/>
          </p:nvGrpSpPr>
          <p:grpSpPr>
            <a:xfrm>
              <a:off x="2654327" y="779142"/>
              <a:ext cx="1866410" cy="1819456"/>
              <a:chOff x="2654327" y="779142"/>
              <a:chExt cx="1866410" cy="1819456"/>
            </a:xfrm>
          </p:grpSpPr>
          <p:sp>
            <p:nvSpPr>
              <p:cNvPr id="4" name="Freeform 14"/>
              <p:cNvSpPr/>
              <p:nvPr/>
            </p:nvSpPr>
            <p:spPr bwMode="auto">
              <a:xfrm flipV="1">
                <a:off x="2654327" y="779142"/>
                <a:ext cx="1866410" cy="1819456"/>
              </a:xfrm>
              <a:custGeom>
                <a:avLst/>
                <a:gdLst/>
                <a:ahLst/>
                <a:cxnLst>
                  <a:cxn ang="0">
                    <a:pos x="387" y="576"/>
                  </a:cxn>
                  <a:cxn ang="0">
                    <a:pos x="80" y="560"/>
                  </a:cxn>
                  <a:cxn ang="0">
                    <a:pos x="96" y="256"/>
                  </a:cxn>
                  <a:cxn ang="0">
                    <a:pos x="383" y="0"/>
                  </a:cxn>
                  <a:cxn ang="0">
                    <a:pos x="673" y="321"/>
                  </a:cxn>
                  <a:cxn ang="0">
                    <a:pos x="387" y="576"/>
                  </a:cxn>
                </a:cxnLst>
                <a:rect l="0" t="0" r="r" b="b"/>
                <a:pathLst>
                  <a:path w="673" h="656">
                    <a:moveTo>
                      <a:pt x="387" y="576"/>
                    </a:moveTo>
                    <a:cubicBezTo>
                      <a:pt x="298" y="656"/>
                      <a:pt x="160" y="648"/>
                      <a:pt x="80" y="560"/>
                    </a:cubicBezTo>
                    <a:cubicBezTo>
                      <a:pt x="0" y="472"/>
                      <a:pt x="7" y="335"/>
                      <a:pt x="96" y="256"/>
                    </a:cubicBezTo>
                    <a:cubicBezTo>
                      <a:pt x="383" y="0"/>
                      <a:pt x="383" y="0"/>
                      <a:pt x="383" y="0"/>
                    </a:cubicBezTo>
                    <a:cubicBezTo>
                      <a:pt x="673" y="321"/>
                      <a:pt x="673" y="321"/>
                      <a:pt x="673" y="321"/>
                    </a:cubicBezTo>
                    <a:lnTo>
                      <a:pt x="387" y="576"/>
                    </a:lnTo>
                    <a:close/>
                  </a:path>
                </a:pathLst>
              </a:custGeom>
              <a:gradFill flip="none" rotWithShape="1">
                <a:gsLst>
                  <a:gs pos="24000">
                    <a:srgbClr val="0070C0">
                      <a:lumMod val="50000"/>
                    </a:srgbClr>
                  </a:gs>
                  <a:gs pos="56000">
                    <a:srgbClr val="00B0F0">
                      <a:lumMod val="75000"/>
                      <a:shade val="67500"/>
                      <a:satMod val="115000"/>
                    </a:srgbClr>
                  </a:gs>
                  <a:gs pos="100000">
                    <a:srgbClr val="00B0F0">
                      <a:lumMod val="75000"/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" name="Freeform 15"/>
              <p:cNvSpPr/>
              <p:nvPr/>
            </p:nvSpPr>
            <p:spPr bwMode="auto">
              <a:xfrm flipV="1">
                <a:off x="2754103" y="1236940"/>
                <a:ext cx="1369875" cy="1275968"/>
              </a:xfrm>
              <a:custGeom>
                <a:avLst/>
                <a:gdLst/>
                <a:ahLst/>
                <a:cxnLst>
                  <a:cxn ang="0">
                    <a:pos x="228" y="369"/>
                  </a:cxn>
                  <a:cxn ang="0">
                    <a:pos x="32" y="424"/>
                  </a:cxn>
                  <a:cxn ang="0">
                    <a:pos x="109" y="237"/>
                  </a:cxn>
                  <a:cxn ang="0">
                    <a:pos x="374" y="0"/>
                  </a:cxn>
                  <a:cxn ang="0">
                    <a:pos x="494" y="132"/>
                  </a:cxn>
                  <a:cxn ang="0">
                    <a:pos x="228" y="369"/>
                  </a:cxn>
                </a:cxnLst>
                <a:rect l="0" t="0" r="r" b="b"/>
                <a:pathLst>
                  <a:path w="494" h="460">
                    <a:moveTo>
                      <a:pt x="228" y="369"/>
                    </a:moveTo>
                    <a:cubicBezTo>
                      <a:pt x="146" y="442"/>
                      <a:pt x="65" y="460"/>
                      <a:pt x="32" y="424"/>
                    </a:cubicBezTo>
                    <a:cubicBezTo>
                      <a:pt x="0" y="388"/>
                      <a:pt x="27" y="310"/>
                      <a:pt x="109" y="237"/>
                    </a:cubicBezTo>
                    <a:cubicBezTo>
                      <a:pt x="374" y="0"/>
                      <a:pt x="374" y="0"/>
                      <a:pt x="374" y="0"/>
                    </a:cubicBezTo>
                    <a:cubicBezTo>
                      <a:pt x="494" y="132"/>
                      <a:pt x="494" y="132"/>
                      <a:pt x="494" y="132"/>
                    </a:cubicBezTo>
                    <a:lnTo>
                      <a:pt x="228" y="369"/>
                    </a:lnTo>
                    <a:close/>
                  </a:path>
                </a:pathLst>
              </a:custGeom>
              <a:gradFill>
                <a:gsLst>
                  <a:gs pos="0">
                    <a:srgbClr val="0070C0">
                      <a:lumMod val="40000"/>
                      <a:lumOff val="60000"/>
                      <a:shade val="30000"/>
                      <a:satMod val="115000"/>
                      <a:alpha val="51000"/>
                    </a:srgbClr>
                  </a:gs>
                  <a:gs pos="50000">
                    <a:srgbClr val="0070C0">
                      <a:lumMod val="40000"/>
                      <a:lumOff val="60000"/>
                      <a:shade val="67500"/>
                      <a:satMod val="115000"/>
                      <a:alpha val="65000"/>
                    </a:srgbClr>
                  </a:gs>
                  <a:gs pos="100000">
                    <a:srgbClr val="0070C0">
                      <a:lumMod val="40000"/>
                      <a:lumOff val="60000"/>
                      <a:shade val="100000"/>
                      <a:satMod val="115000"/>
                    </a:srgbClr>
                  </a:gs>
                </a:gsLst>
                <a:lin ang="16200000" scaled="1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83838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6" name="Freeform 16"/>
            <p:cNvSpPr/>
            <p:nvPr/>
          </p:nvSpPr>
          <p:spPr bwMode="auto">
            <a:xfrm flipV="1">
              <a:off x="3214250" y="912960"/>
              <a:ext cx="1250143" cy="917945"/>
            </a:xfrm>
            <a:custGeom>
              <a:avLst/>
              <a:gdLst/>
              <a:ahLst/>
              <a:cxnLst>
                <a:cxn ang="0">
                  <a:pos x="0" y="319"/>
                </a:cxn>
                <a:cxn ang="0">
                  <a:pos x="166" y="275"/>
                </a:cxn>
                <a:cxn ang="0">
                  <a:pos x="451" y="21"/>
                </a:cxn>
                <a:cxn ang="0">
                  <a:pos x="431" y="0"/>
                </a:cxn>
                <a:cxn ang="0">
                  <a:pos x="132" y="267"/>
                </a:cxn>
                <a:cxn ang="0">
                  <a:pos x="0" y="319"/>
                </a:cxn>
              </a:cxnLst>
              <a:rect l="0" t="0" r="r" b="b"/>
              <a:pathLst>
                <a:path w="451" h="331">
                  <a:moveTo>
                    <a:pt x="0" y="319"/>
                  </a:moveTo>
                  <a:cubicBezTo>
                    <a:pt x="57" y="331"/>
                    <a:pt x="119" y="317"/>
                    <a:pt x="166" y="275"/>
                  </a:cubicBezTo>
                  <a:cubicBezTo>
                    <a:pt x="451" y="21"/>
                    <a:pt x="451" y="21"/>
                    <a:pt x="451" y="21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132" y="267"/>
                    <a:pt x="132" y="267"/>
                    <a:pt x="132" y="267"/>
                  </a:cubicBezTo>
                  <a:cubicBezTo>
                    <a:pt x="94" y="301"/>
                    <a:pt x="47" y="318"/>
                    <a:pt x="0" y="319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" name="Freeform 17"/>
            <p:cNvSpPr/>
            <p:nvPr/>
          </p:nvSpPr>
          <p:spPr bwMode="auto">
            <a:xfrm flipV="1">
              <a:off x="3690830" y="1686522"/>
              <a:ext cx="851036" cy="930858"/>
            </a:xfrm>
            <a:custGeom>
              <a:avLst/>
              <a:gdLst/>
              <a:ahLst/>
              <a:cxnLst>
                <a:cxn ang="0">
                  <a:pos x="299" y="328"/>
                </a:cxn>
                <a:cxn ang="0">
                  <a:pos x="139" y="181"/>
                </a:cxn>
                <a:cxn ang="0">
                  <a:pos x="8" y="8"/>
                </a:cxn>
                <a:cxn ang="0">
                  <a:pos x="169" y="155"/>
                </a:cxn>
                <a:cxn ang="0">
                  <a:pos x="299" y="328"/>
                </a:cxn>
              </a:cxnLst>
              <a:rect l="0" t="0" r="r" b="b"/>
              <a:pathLst>
                <a:path w="307" h="336">
                  <a:moveTo>
                    <a:pt x="299" y="328"/>
                  </a:moveTo>
                  <a:cubicBezTo>
                    <a:pt x="291" y="336"/>
                    <a:pt x="219" y="270"/>
                    <a:pt x="139" y="181"/>
                  </a:cubicBezTo>
                  <a:cubicBezTo>
                    <a:pt x="59" y="93"/>
                    <a:pt x="0" y="15"/>
                    <a:pt x="8" y="8"/>
                  </a:cubicBezTo>
                  <a:cubicBezTo>
                    <a:pt x="17" y="0"/>
                    <a:pt x="88" y="66"/>
                    <a:pt x="169" y="155"/>
                  </a:cubicBezTo>
                  <a:cubicBezTo>
                    <a:pt x="249" y="243"/>
                    <a:pt x="307" y="321"/>
                    <a:pt x="299" y="32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rgbClr val="383838"/>
                </a:solidFill>
                <a:latin typeface="Calibri" panose="020F0502020204030204"/>
              </a:endParaRPr>
            </a:p>
          </p:txBody>
        </p:sp>
        <p:sp>
          <p:nvSpPr>
            <p:cNvPr id="8" name="Freeform 18"/>
            <p:cNvSpPr/>
            <p:nvPr/>
          </p:nvSpPr>
          <p:spPr bwMode="auto">
            <a:xfrm flipV="1">
              <a:off x="3699047" y="1694739"/>
              <a:ext cx="840471" cy="917945"/>
            </a:xfrm>
            <a:custGeom>
              <a:avLst/>
              <a:gdLst/>
              <a:ahLst/>
              <a:cxnLst>
                <a:cxn ang="0">
                  <a:pos x="295" y="324"/>
                </a:cxn>
                <a:cxn ang="0">
                  <a:pos x="138" y="177"/>
                </a:cxn>
                <a:cxn ang="0">
                  <a:pos x="7" y="6"/>
                </a:cxn>
                <a:cxn ang="0">
                  <a:pos x="164" y="154"/>
                </a:cxn>
                <a:cxn ang="0">
                  <a:pos x="295" y="324"/>
                </a:cxn>
              </a:cxnLst>
              <a:rect l="0" t="0" r="r" b="b"/>
              <a:pathLst>
                <a:path w="303" h="331">
                  <a:moveTo>
                    <a:pt x="295" y="324"/>
                  </a:moveTo>
                  <a:cubicBezTo>
                    <a:pt x="288" y="331"/>
                    <a:pt x="218" y="265"/>
                    <a:pt x="138" y="177"/>
                  </a:cubicBezTo>
                  <a:cubicBezTo>
                    <a:pt x="59" y="89"/>
                    <a:pt x="0" y="13"/>
                    <a:pt x="7" y="6"/>
                  </a:cubicBezTo>
                  <a:cubicBezTo>
                    <a:pt x="15" y="0"/>
                    <a:pt x="85" y="66"/>
                    <a:pt x="164" y="154"/>
                  </a:cubicBezTo>
                  <a:cubicBezTo>
                    <a:pt x="244" y="241"/>
                    <a:pt x="303" y="318"/>
                    <a:pt x="295" y="324"/>
                  </a:cubicBezTo>
                  <a:close/>
                </a:path>
              </a:pathLst>
            </a:custGeom>
            <a:solidFill>
              <a:srgbClr val="0070C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9" name="Group 45"/>
          <p:cNvGrpSpPr/>
          <p:nvPr/>
        </p:nvGrpSpPr>
        <p:grpSpPr>
          <a:xfrm flipV="1">
            <a:off x="4642396" y="829407"/>
            <a:ext cx="1825326" cy="1868758"/>
            <a:chOff x="4222750" y="4351338"/>
            <a:chExt cx="2468563" cy="2527300"/>
          </a:xfrm>
        </p:grpSpPr>
        <p:sp>
          <p:nvSpPr>
            <p:cNvPr id="10" name="Freeform 19"/>
            <p:cNvSpPr/>
            <p:nvPr/>
          </p:nvSpPr>
          <p:spPr bwMode="auto">
            <a:xfrm>
              <a:off x="4249738" y="4384675"/>
              <a:ext cx="2441575" cy="2493963"/>
            </a:xfrm>
            <a:custGeom>
              <a:avLst/>
              <a:gdLst/>
              <a:ahLst/>
              <a:cxnLst>
                <a:cxn ang="0">
                  <a:pos x="574" y="288"/>
                </a:cxn>
                <a:cxn ang="0">
                  <a:pos x="329" y="0"/>
                </a:cxn>
                <a:cxn ang="0">
                  <a:pos x="0" y="275"/>
                </a:cxn>
                <a:cxn ang="0">
                  <a:pos x="245" y="564"/>
                </a:cxn>
                <a:cxn ang="0">
                  <a:pos x="549" y="589"/>
                </a:cxn>
                <a:cxn ang="0">
                  <a:pos x="574" y="288"/>
                </a:cxn>
              </a:cxnLst>
              <a:rect l="0" t="0" r="r" b="b"/>
              <a:pathLst>
                <a:path w="651" h="665">
                  <a:moveTo>
                    <a:pt x="574" y="288"/>
                  </a:moveTo>
                  <a:cubicBezTo>
                    <a:pt x="329" y="0"/>
                    <a:pt x="329" y="0"/>
                    <a:pt x="329" y="0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245" y="564"/>
                    <a:pt x="245" y="564"/>
                    <a:pt x="245" y="564"/>
                  </a:cubicBezTo>
                  <a:cubicBezTo>
                    <a:pt x="322" y="653"/>
                    <a:pt x="458" y="665"/>
                    <a:pt x="549" y="589"/>
                  </a:cubicBezTo>
                  <a:cubicBezTo>
                    <a:pt x="639" y="513"/>
                    <a:pt x="651" y="378"/>
                    <a:pt x="574" y="288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" name="Freeform 20"/>
            <p:cNvSpPr/>
            <p:nvPr/>
          </p:nvSpPr>
          <p:spPr bwMode="auto">
            <a:xfrm>
              <a:off x="4860925" y="4481513"/>
              <a:ext cx="1701800" cy="1868488"/>
            </a:xfrm>
            <a:custGeom>
              <a:avLst/>
              <a:gdLst/>
              <a:ahLst/>
              <a:cxnLst>
                <a:cxn ang="0">
                  <a:pos x="357" y="261"/>
                </a:cxn>
                <a:cxn ang="0">
                  <a:pos x="135" y="0"/>
                </a:cxn>
                <a:cxn ang="0">
                  <a:pos x="0" y="113"/>
                </a:cxn>
                <a:cxn ang="0">
                  <a:pos x="222" y="374"/>
                </a:cxn>
                <a:cxn ang="0">
                  <a:pos x="417" y="467"/>
                </a:cxn>
                <a:cxn ang="0">
                  <a:pos x="357" y="261"/>
                </a:cxn>
              </a:cxnLst>
              <a:rect l="0" t="0" r="r" b="b"/>
              <a:pathLst>
                <a:path w="454" h="498">
                  <a:moveTo>
                    <a:pt x="357" y="261"/>
                  </a:moveTo>
                  <a:cubicBezTo>
                    <a:pt x="135" y="0"/>
                    <a:pt x="135" y="0"/>
                    <a:pt x="135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222" y="374"/>
                    <a:pt x="222" y="374"/>
                    <a:pt x="222" y="374"/>
                  </a:cubicBezTo>
                  <a:cubicBezTo>
                    <a:pt x="292" y="456"/>
                    <a:pt x="380" y="498"/>
                    <a:pt x="417" y="467"/>
                  </a:cubicBezTo>
                  <a:cubicBezTo>
                    <a:pt x="454" y="435"/>
                    <a:pt x="427" y="343"/>
                    <a:pt x="357" y="26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" name="Freeform 21"/>
            <p:cNvSpPr/>
            <p:nvPr/>
          </p:nvSpPr>
          <p:spPr bwMode="auto">
            <a:xfrm>
              <a:off x="4332288" y="5281613"/>
              <a:ext cx="1525588" cy="1412875"/>
            </a:xfrm>
            <a:custGeom>
              <a:avLst/>
              <a:gdLst/>
              <a:ahLst/>
              <a:cxnLst>
                <a:cxn ang="0">
                  <a:pos x="279" y="302"/>
                </a:cxn>
                <a:cxn ang="0">
                  <a:pos x="22" y="0"/>
                </a:cxn>
                <a:cxn ang="0">
                  <a:pos x="0" y="18"/>
                </a:cxn>
                <a:cxn ang="0">
                  <a:pos x="245" y="306"/>
                </a:cxn>
                <a:cxn ang="0">
                  <a:pos x="407" y="371"/>
                </a:cxn>
                <a:cxn ang="0">
                  <a:pos x="279" y="302"/>
                </a:cxn>
              </a:cxnLst>
              <a:rect l="0" t="0" r="r" b="b"/>
              <a:pathLst>
                <a:path w="407" h="377">
                  <a:moveTo>
                    <a:pt x="279" y="302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45" y="306"/>
                    <a:pt x="245" y="306"/>
                    <a:pt x="245" y="306"/>
                  </a:cubicBezTo>
                  <a:cubicBezTo>
                    <a:pt x="287" y="355"/>
                    <a:pt x="348" y="377"/>
                    <a:pt x="407" y="371"/>
                  </a:cubicBezTo>
                  <a:cubicBezTo>
                    <a:pt x="360" y="365"/>
                    <a:pt x="313" y="342"/>
                    <a:pt x="279" y="302"/>
                  </a:cubicBez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" name="Freeform 22"/>
            <p:cNvSpPr/>
            <p:nvPr/>
          </p:nvSpPr>
          <p:spPr bwMode="auto">
            <a:xfrm>
              <a:off x="4222750" y="4351338"/>
              <a:ext cx="1287463" cy="1098550"/>
            </a:xfrm>
            <a:custGeom>
              <a:avLst/>
              <a:gdLst/>
              <a:ahLst/>
              <a:cxnLst>
                <a:cxn ang="0">
                  <a:pos x="336" y="9"/>
                </a:cxn>
                <a:cxn ang="0">
                  <a:pos x="184" y="162"/>
                </a:cxn>
                <a:cxn ang="0">
                  <a:pos x="7" y="284"/>
                </a:cxn>
                <a:cxn ang="0">
                  <a:pos x="158" y="131"/>
                </a:cxn>
                <a:cxn ang="0">
                  <a:pos x="336" y="9"/>
                </a:cxn>
              </a:cxnLst>
              <a:rect l="0" t="0" r="r" b="b"/>
              <a:pathLst>
                <a:path w="343" h="293">
                  <a:moveTo>
                    <a:pt x="336" y="9"/>
                  </a:moveTo>
                  <a:cubicBezTo>
                    <a:pt x="343" y="17"/>
                    <a:pt x="275" y="86"/>
                    <a:pt x="184" y="162"/>
                  </a:cubicBezTo>
                  <a:cubicBezTo>
                    <a:pt x="93" y="238"/>
                    <a:pt x="14" y="293"/>
                    <a:pt x="7" y="284"/>
                  </a:cubicBezTo>
                  <a:cubicBezTo>
                    <a:pt x="0" y="276"/>
                    <a:pt x="68" y="207"/>
                    <a:pt x="158" y="131"/>
                  </a:cubicBezTo>
                  <a:cubicBezTo>
                    <a:pt x="249" y="55"/>
                    <a:pt x="329" y="0"/>
                    <a:pt x="336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" name="Freeform 23"/>
            <p:cNvSpPr/>
            <p:nvPr/>
          </p:nvSpPr>
          <p:spPr bwMode="auto">
            <a:xfrm>
              <a:off x="4227513" y="4357688"/>
              <a:ext cx="1271588" cy="1081088"/>
            </a:xfrm>
            <a:custGeom>
              <a:avLst/>
              <a:gdLst/>
              <a:ahLst/>
              <a:cxnLst>
                <a:cxn ang="0">
                  <a:pos x="333" y="7"/>
                </a:cxn>
                <a:cxn ang="0">
                  <a:pos x="181" y="157"/>
                </a:cxn>
                <a:cxn ang="0">
                  <a:pos x="7" y="280"/>
                </a:cxn>
                <a:cxn ang="0">
                  <a:pos x="158" y="130"/>
                </a:cxn>
                <a:cxn ang="0">
                  <a:pos x="333" y="7"/>
                </a:cxn>
              </a:cxnLst>
              <a:rect l="0" t="0" r="r" b="b"/>
              <a:pathLst>
                <a:path w="339" h="288">
                  <a:moveTo>
                    <a:pt x="333" y="7"/>
                  </a:moveTo>
                  <a:cubicBezTo>
                    <a:pt x="339" y="15"/>
                    <a:pt x="271" y="82"/>
                    <a:pt x="181" y="157"/>
                  </a:cubicBezTo>
                  <a:cubicBezTo>
                    <a:pt x="91" y="232"/>
                    <a:pt x="13" y="288"/>
                    <a:pt x="7" y="280"/>
                  </a:cubicBezTo>
                  <a:cubicBezTo>
                    <a:pt x="0" y="273"/>
                    <a:pt x="68" y="206"/>
                    <a:pt x="158" y="130"/>
                  </a:cubicBezTo>
                  <a:cubicBezTo>
                    <a:pt x="248" y="55"/>
                    <a:pt x="326" y="0"/>
                    <a:pt x="333" y="7"/>
                  </a:cubicBez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5" name="Group 60"/>
          <p:cNvGrpSpPr/>
          <p:nvPr/>
        </p:nvGrpSpPr>
        <p:grpSpPr>
          <a:xfrm rot="19472424">
            <a:off x="4061748" y="2588683"/>
            <a:ext cx="509987" cy="183330"/>
            <a:chOff x="1676400" y="4114800"/>
            <a:chExt cx="5871518" cy="2110694"/>
          </a:xfrm>
        </p:grpSpPr>
        <p:sp>
          <p:nvSpPr>
            <p:cNvPr id="16" name="Freeform 6"/>
            <p:cNvSpPr/>
            <p:nvPr/>
          </p:nvSpPr>
          <p:spPr bwMode="auto">
            <a:xfrm>
              <a:off x="4629192" y="4124339"/>
              <a:ext cx="2918726" cy="2091617"/>
            </a:xfrm>
            <a:custGeom>
              <a:avLst/>
              <a:gdLst/>
              <a:ahLst/>
              <a:cxnLst>
                <a:cxn ang="0">
                  <a:pos x="579" y="0"/>
                </a:cxn>
                <a:cxn ang="0">
                  <a:pos x="0" y="0"/>
                </a:cxn>
                <a:cxn ang="0">
                  <a:pos x="0" y="650"/>
                </a:cxn>
                <a:cxn ang="0">
                  <a:pos x="579" y="650"/>
                </a:cxn>
                <a:cxn ang="0">
                  <a:pos x="907" y="325"/>
                </a:cxn>
                <a:cxn ang="0">
                  <a:pos x="579" y="0"/>
                </a:cxn>
              </a:cxnLst>
              <a:rect l="0" t="0" r="r" b="b"/>
              <a:pathLst>
                <a:path w="907" h="650">
                  <a:moveTo>
                    <a:pt x="5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579" y="650"/>
                    <a:pt x="579" y="650"/>
                    <a:pt x="579" y="650"/>
                  </a:cubicBezTo>
                  <a:cubicBezTo>
                    <a:pt x="760" y="650"/>
                    <a:pt x="907" y="504"/>
                    <a:pt x="907" y="325"/>
                  </a:cubicBezTo>
                  <a:cubicBezTo>
                    <a:pt x="907" y="146"/>
                    <a:pt x="760" y="0"/>
                    <a:pt x="5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1676400" y="4114800"/>
              <a:ext cx="2952792" cy="2110694"/>
            </a:xfrm>
            <a:custGeom>
              <a:avLst/>
              <a:gdLst/>
              <a:ahLst/>
              <a:cxnLst>
                <a:cxn ang="0">
                  <a:pos x="331" y="656"/>
                </a:cxn>
                <a:cxn ang="0">
                  <a:pos x="0" y="328"/>
                </a:cxn>
                <a:cxn ang="0">
                  <a:pos x="331" y="0"/>
                </a:cxn>
                <a:cxn ang="0">
                  <a:pos x="917" y="0"/>
                </a:cxn>
                <a:cxn ang="0">
                  <a:pos x="917" y="656"/>
                </a:cxn>
                <a:cxn ang="0">
                  <a:pos x="331" y="656"/>
                </a:cxn>
              </a:cxnLst>
              <a:rect l="0" t="0" r="r" b="b"/>
              <a:pathLst>
                <a:path w="917" h="656">
                  <a:moveTo>
                    <a:pt x="331" y="656"/>
                  </a:moveTo>
                  <a:cubicBezTo>
                    <a:pt x="148" y="656"/>
                    <a:pt x="0" y="509"/>
                    <a:pt x="0" y="328"/>
                  </a:cubicBezTo>
                  <a:cubicBezTo>
                    <a:pt x="0" y="147"/>
                    <a:pt x="148" y="0"/>
                    <a:pt x="331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17" y="656"/>
                    <a:pt x="917" y="656"/>
                    <a:pt x="917" y="656"/>
                  </a:cubicBezTo>
                  <a:lnTo>
                    <a:pt x="331" y="65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50000"/>
                  </a:srgbClr>
                </a:gs>
                <a:gs pos="50000">
                  <a:srgbClr val="00B0F0">
                    <a:lumMod val="75000"/>
                    <a:shade val="67500"/>
                    <a:satMod val="115000"/>
                  </a:srgbClr>
                </a:gs>
                <a:gs pos="100000">
                  <a:srgbClr val="00B0F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1982989" y="4316467"/>
              <a:ext cx="2646203" cy="866624"/>
            </a:xfrm>
            <a:custGeom>
              <a:avLst/>
              <a:gdLst/>
              <a:ahLst/>
              <a:cxnLst>
                <a:cxn ang="0">
                  <a:pos x="278" y="269"/>
                </a:cxn>
                <a:cxn ang="0">
                  <a:pos x="0" y="134"/>
                </a:cxn>
                <a:cxn ang="0">
                  <a:pos x="278" y="0"/>
                </a:cxn>
                <a:cxn ang="0">
                  <a:pos x="822" y="0"/>
                </a:cxn>
                <a:cxn ang="0">
                  <a:pos x="822" y="269"/>
                </a:cxn>
                <a:cxn ang="0">
                  <a:pos x="278" y="269"/>
                </a:cxn>
              </a:cxnLst>
              <a:rect l="0" t="0" r="r" b="b"/>
              <a:pathLst>
                <a:path w="822" h="269">
                  <a:moveTo>
                    <a:pt x="278" y="269"/>
                  </a:moveTo>
                  <a:cubicBezTo>
                    <a:pt x="110" y="269"/>
                    <a:pt x="0" y="209"/>
                    <a:pt x="0" y="134"/>
                  </a:cubicBezTo>
                  <a:cubicBezTo>
                    <a:pt x="0" y="60"/>
                    <a:pt x="110" y="0"/>
                    <a:pt x="278" y="0"/>
                  </a:cubicBezTo>
                  <a:cubicBezTo>
                    <a:pt x="822" y="0"/>
                    <a:pt x="822" y="0"/>
                    <a:pt x="822" y="0"/>
                  </a:cubicBezTo>
                  <a:cubicBezTo>
                    <a:pt x="822" y="269"/>
                    <a:pt x="822" y="269"/>
                    <a:pt x="822" y="269"/>
                  </a:cubicBezTo>
                  <a:lnTo>
                    <a:pt x="278" y="2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40000"/>
                    <a:lumOff val="60000"/>
                    <a:shade val="30000"/>
                    <a:satMod val="115000"/>
                    <a:alpha val="51000"/>
                  </a:srgbClr>
                </a:gs>
                <a:gs pos="50000">
                  <a:srgbClr val="0070C0">
                    <a:lumMod val="40000"/>
                    <a:lumOff val="60000"/>
                    <a:shade val="67500"/>
                    <a:satMod val="115000"/>
                    <a:alpha val="65000"/>
                  </a:srgbClr>
                </a:gs>
                <a:gs pos="100000">
                  <a:srgbClr val="0070C0">
                    <a:lumMod val="40000"/>
                    <a:lumOff val="6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2004791" y="5698161"/>
              <a:ext cx="2624401" cy="380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18"/>
                </a:cxn>
                <a:cxn ang="0">
                  <a:pos x="815" y="118"/>
                </a:cxn>
                <a:cxn ang="0">
                  <a:pos x="815" y="74"/>
                </a:cxn>
                <a:cxn ang="0">
                  <a:pos x="203" y="74"/>
                </a:cxn>
                <a:cxn ang="0">
                  <a:pos x="0" y="0"/>
                </a:cxn>
              </a:cxnLst>
              <a:rect l="0" t="0" r="r" b="b"/>
              <a:pathLst>
                <a:path w="815" h="118">
                  <a:moveTo>
                    <a:pt x="0" y="0"/>
                  </a:moveTo>
                  <a:cubicBezTo>
                    <a:pt x="52" y="71"/>
                    <a:pt x="137" y="118"/>
                    <a:pt x="232" y="118"/>
                  </a:cubicBezTo>
                  <a:cubicBezTo>
                    <a:pt x="815" y="118"/>
                    <a:pt x="815" y="118"/>
                    <a:pt x="815" y="118"/>
                  </a:cubicBezTo>
                  <a:cubicBezTo>
                    <a:pt x="815" y="74"/>
                    <a:pt x="815" y="74"/>
                    <a:pt x="815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125" y="74"/>
                    <a:pt x="53" y="46"/>
                    <a:pt x="0" y="0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1799036" y="4252425"/>
              <a:ext cx="1136423" cy="1084643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73" y="255"/>
                </a:cxn>
                <a:cxn ang="0">
                  <a:pos x="293" y="65"/>
                </a:cxn>
                <a:cxn ang="0">
                  <a:pos x="300" y="65"/>
                </a:cxn>
                <a:cxn ang="0">
                  <a:pos x="300" y="0"/>
                </a:cxn>
                <a:cxn ang="0">
                  <a:pos x="293" y="0"/>
                </a:cxn>
                <a:cxn ang="0">
                  <a:pos x="7" y="255"/>
                </a:cxn>
              </a:cxnLst>
              <a:rect l="0" t="0" r="r" b="b"/>
              <a:pathLst>
                <a:path w="353" h="337">
                  <a:moveTo>
                    <a:pt x="7" y="255"/>
                  </a:moveTo>
                  <a:cubicBezTo>
                    <a:pt x="0" y="337"/>
                    <a:pt x="64" y="315"/>
                    <a:pt x="73" y="255"/>
                  </a:cubicBezTo>
                  <a:cubicBezTo>
                    <a:pt x="90" y="153"/>
                    <a:pt x="181" y="65"/>
                    <a:pt x="293" y="65"/>
                  </a:cubicBezTo>
                  <a:cubicBezTo>
                    <a:pt x="293" y="65"/>
                    <a:pt x="296" y="65"/>
                    <a:pt x="300" y="65"/>
                  </a:cubicBezTo>
                  <a:cubicBezTo>
                    <a:pt x="350" y="65"/>
                    <a:pt x="353" y="0"/>
                    <a:pt x="300" y="0"/>
                  </a:cubicBezTo>
                  <a:cubicBezTo>
                    <a:pt x="297" y="0"/>
                    <a:pt x="293" y="0"/>
                    <a:pt x="293" y="0"/>
                  </a:cubicBezTo>
                  <a:cubicBezTo>
                    <a:pt x="145" y="0"/>
                    <a:pt x="19" y="118"/>
                    <a:pt x="7" y="2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2928646" y="4246974"/>
              <a:ext cx="207118" cy="20166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4629192" y="4320556"/>
              <a:ext cx="2655741" cy="859812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524" y="267"/>
                </a:cxn>
                <a:cxn ang="0">
                  <a:pos x="825" y="133"/>
                </a:cxn>
                <a:cxn ang="0">
                  <a:pos x="524" y="0"/>
                </a:cxn>
              </a:cxnLst>
              <a:rect l="0" t="0" r="r" b="b"/>
              <a:pathLst>
                <a:path w="825" h="267">
                  <a:moveTo>
                    <a:pt x="5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690" y="267"/>
                    <a:pt x="825" y="207"/>
                    <a:pt x="825" y="133"/>
                  </a:cubicBezTo>
                  <a:cubicBezTo>
                    <a:pt x="825" y="60"/>
                    <a:pt x="690" y="0"/>
                    <a:pt x="5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4629192" y="5679084"/>
              <a:ext cx="2620313" cy="399247"/>
            </a:xfrm>
            <a:custGeom>
              <a:avLst/>
              <a:gdLst/>
              <a:ahLst/>
              <a:cxnLst>
                <a:cxn ang="0">
                  <a:pos x="607" y="80"/>
                </a:cxn>
                <a:cxn ang="0">
                  <a:pos x="0" y="80"/>
                </a:cxn>
                <a:cxn ang="0">
                  <a:pos x="0" y="124"/>
                </a:cxn>
                <a:cxn ang="0">
                  <a:pos x="579" y="124"/>
                </a:cxn>
                <a:cxn ang="0">
                  <a:pos x="814" y="0"/>
                </a:cxn>
                <a:cxn ang="0">
                  <a:pos x="607" y="80"/>
                </a:cxn>
              </a:cxnLst>
              <a:rect l="0" t="0" r="r" b="b"/>
              <a:pathLst>
                <a:path w="814" h="124">
                  <a:moveTo>
                    <a:pt x="607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9" y="124"/>
                    <a:pt x="579" y="124"/>
                    <a:pt x="579" y="124"/>
                  </a:cubicBezTo>
                  <a:cubicBezTo>
                    <a:pt x="677" y="124"/>
                    <a:pt x="763" y="75"/>
                    <a:pt x="814" y="0"/>
                  </a:cubicBezTo>
                  <a:cubicBezTo>
                    <a:pt x="761" y="50"/>
                    <a:pt x="687" y="80"/>
                    <a:pt x="607" y="80"/>
                  </a:cubicBezTo>
                  <a:close/>
                </a:path>
              </a:pathLst>
            </a:custGeom>
            <a:solidFill>
              <a:srgbClr val="8A8A8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25" name="Group 61"/>
          <p:cNvGrpSpPr/>
          <p:nvPr/>
        </p:nvGrpSpPr>
        <p:grpSpPr>
          <a:xfrm rot="6420098">
            <a:off x="4471623" y="3119524"/>
            <a:ext cx="509987" cy="183330"/>
            <a:chOff x="1676400" y="4114800"/>
            <a:chExt cx="5871518" cy="2110694"/>
          </a:xfrm>
        </p:grpSpPr>
        <p:sp>
          <p:nvSpPr>
            <p:cNvPr id="26" name="Freeform 6"/>
            <p:cNvSpPr/>
            <p:nvPr/>
          </p:nvSpPr>
          <p:spPr bwMode="auto">
            <a:xfrm>
              <a:off x="4629192" y="4124339"/>
              <a:ext cx="2918726" cy="2091617"/>
            </a:xfrm>
            <a:custGeom>
              <a:avLst/>
              <a:gdLst/>
              <a:ahLst/>
              <a:cxnLst>
                <a:cxn ang="0">
                  <a:pos x="579" y="0"/>
                </a:cxn>
                <a:cxn ang="0">
                  <a:pos x="0" y="0"/>
                </a:cxn>
                <a:cxn ang="0">
                  <a:pos x="0" y="650"/>
                </a:cxn>
                <a:cxn ang="0">
                  <a:pos x="579" y="650"/>
                </a:cxn>
                <a:cxn ang="0">
                  <a:pos x="907" y="325"/>
                </a:cxn>
                <a:cxn ang="0">
                  <a:pos x="579" y="0"/>
                </a:cxn>
              </a:cxnLst>
              <a:rect l="0" t="0" r="r" b="b"/>
              <a:pathLst>
                <a:path w="907" h="650">
                  <a:moveTo>
                    <a:pt x="5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579" y="650"/>
                    <a:pt x="579" y="650"/>
                    <a:pt x="579" y="650"/>
                  </a:cubicBezTo>
                  <a:cubicBezTo>
                    <a:pt x="760" y="650"/>
                    <a:pt x="907" y="504"/>
                    <a:pt x="907" y="325"/>
                  </a:cubicBezTo>
                  <a:cubicBezTo>
                    <a:pt x="907" y="146"/>
                    <a:pt x="760" y="0"/>
                    <a:pt x="5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1676400" y="4114800"/>
              <a:ext cx="2952792" cy="2110694"/>
            </a:xfrm>
            <a:custGeom>
              <a:avLst/>
              <a:gdLst/>
              <a:ahLst/>
              <a:cxnLst>
                <a:cxn ang="0">
                  <a:pos x="331" y="656"/>
                </a:cxn>
                <a:cxn ang="0">
                  <a:pos x="0" y="328"/>
                </a:cxn>
                <a:cxn ang="0">
                  <a:pos x="331" y="0"/>
                </a:cxn>
                <a:cxn ang="0">
                  <a:pos x="917" y="0"/>
                </a:cxn>
                <a:cxn ang="0">
                  <a:pos x="917" y="656"/>
                </a:cxn>
                <a:cxn ang="0">
                  <a:pos x="331" y="656"/>
                </a:cxn>
              </a:cxnLst>
              <a:rect l="0" t="0" r="r" b="b"/>
              <a:pathLst>
                <a:path w="917" h="656">
                  <a:moveTo>
                    <a:pt x="331" y="656"/>
                  </a:moveTo>
                  <a:cubicBezTo>
                    <a:pt x="148" y="656"/>
                    <a:pt x="0" y="509"/>
                    <a:pt x="0" y="328"/>
                  </a:cubicBezTo>
                  <a:cubicBezTo>
                    <a:pt x="0" y="147"/>
                    <a:pt x="148" y="0"/>
                    <a:pt x="331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17" y="656"/>
                    <a:pt x="917" y="656"/>
                    <a:pt x="917" y="656"/>
                  </a:cubicBezTo>
                  <a:lnTo>
                    <a:pt x="331" y="65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50000"/>
                  </a:srgbClr>
                </a:gs>
                <a:gs pos="50000">
                  <a:srgbClr val="00B0F0">
                    <a:lumMod val="75000"/>
                    <a:shade val="67500"/>
                    <a:satMod val="115000"/>
                  </a:srgbClr>
                </a:gs>
                <a:gs pos="100000">
                  <a:srgbClr val="00B0F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8" name="Freeform 9"/>
            <p:cNvSpPr/>
            <p:nvPr/>
          </p:nvSpPr>
          <p:spPr bwMode="auto">
            <a:xfrm>
              <a:off x="1982989" y="4316467"/>
              <a:ext cx="2646203" cy="866624"/>
            </a:xfrm>
            <a:custGeom>
              <a:avLst/>
              <a:gdLst/>
              <a:ahLst/>
              <a:cxnLst>
                <a:cxn ang="0">
                  <a:pos x="278" y="269"/>
                </a:cxn>
                <a:cxn ang="0">
                  <a:pos x="0" y="134"/>
                </a:cxn>
                <a:cxn ang="0">
                  <a:pos x="278" y="0"/>
                </a:cxn>
                <a:cxn ang="0">
                  <a:pos x="822" y="0"/>
                </a:cxn>
                <a:cxn ang="0">
                  <a:pos x="822" y="269"/>
                </a:cxn>
                <a:cxn ang="0">
                  <a:pos x="278" y="269"/>
                </a:cxn>
              </a:cxnLst>
              <a:rect l="0" t="0" r="r" b="b"/>
              <a:pathLst>
                <a:path w="822" h="269">
                  <a:moveTo>
                    <a:pt x="278" y="269"/>
                  </a:moveTo>
                  <a:cubicBezTo>
                    <a:pt x="110" y="269"/>
                    <a:pt x="0" y="209"/>
                    <a:pt x="0" y="134"/>
                  </a:cubicBezTo>
                  <a:cubicBezTo>
                    <a:pt x="0" y="60"/>
                    <a:pt x="110" y="0"/>
                    <a:pt x="278" y="0"/>
                  </a:cubicBezTo>
                  <a:cubicBezTo>
                    <a:pt x="822" y="0"/>
                    <a:pt x="822" y="0"/>
                    <a:pt x="822" y="0"/>
                  </a:cubicBezTo>
                  <a:cubicBezTo>
                    <a:pt x="822" y="269"/>
                    <a:pt x="822" y="269"/>
                    <a:pt x="822" y="269"/>
                  </a:cubicBezTo>
                  <a:lnTo>
                    <a:pt x="278" y="2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40000"/>
                    <a:lumOff val="60000"/>
                    <a:shade val="30000"/>
                    <a:satMod val="115000"/>
                    <a:alpha val="51000"/>
                  </a:srgbClr>
                </a:gs>
                <a:gs pos="50000">
                  <a:srgbClr val="0070C0">
                    <a:lumMod val="40000"/>
                    <a:lumOff val="60000"/>
                    <a:shade val="67500"/>
                    <a:satMod val="115000"/>
                    <a:alpha val="65000"/>
                  </a:srgbClr>
                </a:gs>
                <a:gs pos="100000">
                  <a:srgbClr val="0070C0">
                    <a:lumMod val="40000"/>
                    <a:lumOff val="6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2004791" y="5698161"/>
              <a:ext cx="2624401" cy="380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18"/>
                </a:cxn>
                <a:cxn ang="0">
                  <a:pos x="815" y="118"/>
                </a:cxn>
                <a:cxn ang="0">
                  <a:pos x="815" y="74"/>
                </a:cxn>
                <a:cxn ang="0">
                  <a:pos x="203" y="74"/>
                </a:cxn>
                <a:cxn ang="0">
                  <a:pos x="0" y="0"/>
                </a:cxn>
              </a:cxnLst>
              <a:rect l="0" t="0" r="r" b="b"/>
              <a:pathLst>
                <a:path w="815" h="118">
                  <a:moveTo>
                    <a:pt x="0" y="0"/>
                  </a:moveTo>
                  <a:cubicBezTo>
                    <a:pt x="52" y="71"/>
                    <a:pt x="137" y="118"/>
                    <a:pt x="232" y="118"/>
                  </a:cubicBezTo>
                  <a:cubicBezTo>
                    <a:pt x="815" y="118"/>
                    <a:pt x="815" y="118"/>
                    <a:pt x="815" y="118"/>
                  </a:cubicBezTo>
                  <a:cubicBezTo>
                    <a:pt x="815" y="74"/>
                    <a:pt x="815" y="74"/>
                    <a:pt x="815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125" y="74"/>
                    <a:pt x="53" y="46"/>
                    <a:pt x="0" y="0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0" name="Freeform 12"/>
            <p:cNvSpPr/>
            <p:nvPr/>
          </p:nvSpPr>
          <p:spPr bwMode="auto">
            <a:xfrm>
              <a:off x="1799036" y="4252425"/>
              <a:ext cx="1136423" cy="1084643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73" y="255"/>
                </a:cxn>
                <a:cxn ang="0">
                  <a:pos x="293" y="65"/>
                </a:cxn>
                <a:cxn ang="0">
                  <a:pos x="300" y="65"/>
                </a:cxn>
                <a:cxn ang="0">
                  <a:pos x="300" y="0"/>
                </a:cxn>
                <a:cxn ang="0">
                  <a:pos x="293" y="0"/>
                </a:cxn>
                <a:cxn ang="0">
                  <a:pos x="7" y="255"/>
                </a:cxn>
              </a:cxnLst>
              <a:rect l="0" t="0" r="r" b="b"/>
              <a:pathLst>
                <a:path w="353" h="337">
                  <a:moveTo>
                    <a:pt x="7" y="255"/>
                  </a:moveTo>
                  <a:cubicBezTo>
                    <a:pt x="0" y="337"/>
                    <a:pt x="64" y="315"/>
                    <a:pt x="73" y="255"/>
                  </a:cubicBezTo>
                  <a:cubicBezTo>
                    <a:pt x="90" y="153"/>
                    <a:pt x="181" y="65"/>
                    <a:pt x="293" y="65"/>
                  </a:cubicBezTo>
                  <a:cubicBezTo>
                    <a:pt x="293" y="65"/>
                    <a:pt x="296" y="65"/>
                    <a:pt x="300" y="65"/>
                  </a:cubicBezTo>
                  <a:cubicBezTo>
                    <a:pt x="350" y="65"/>
                    <a:pt x="353" y="0"/>
                    <a:pt x="300" y="0"/>
                  </a:cubicBezTo>
                  <a:cubicBezTo>
                    <a:pt x="297" y="0"/>
                    <a:pt x="293" y="0"/>
                    <a:pt x="293" y="0"/>
                  </a:cubicBezTo>
                  <a:cubicBezTo>
                    <a:pt x="145" y="0"/>
                    <a:pt x="19" y="118"/>
                    <a:pt x="7" y="2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1" name="Oval 13"/>
            <p:cNvSpPr>
              <a:spLocks noChangeArrowheads="1"/>
            </p:cNvSpPr>
            <p:nvPr/>
          </p:nvSpPr>
          <p:spPr bwMode="auto">
            <a:xfrm>
              <a:off x="2928646" y="4246974"/>
              <a:ext cx="207118" cy="20166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2" name="Freeform 8"/>
            <p:cNvSpPr/>
            <p:nvPr/>
          </p:nvSpPr>
          <p:spPr bwMode="auto">
            <a:xfrm>
              <a:off x="4629192" y="4320556"/>
              <a:ext cx="2655741" cy="859812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524" y="267"/>
                </a:cxn>
                <a:cxn ang="0">
                  <a:pos x="825" y="133"/>
                </a:cxn>
                <a:cxn ang="0">
                  <a:pos x="524" y="0"/>
                </a:cxn>
              </a:cxnLst>
              <a:rect l="0" t="0" r="r" b="b"/>
              <a:pathLst>
                <a:path w="825" h="267">
                  <a:moveTo>
                    <a:pt x="5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690" y="267"/>
                    <a:pt x="825" y="207"/>
                    <a:pt x="825" y="133"/>
                  </a:cubicBezTo>
                  <a:cubicBezTo>
                    <a:pt x="825" y="60"/>
                    <a:pt x="690" y="0"/>
                    <a:pt x="5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3" name="Freeform 10"/>
            <p:cNvSpPr/>
            <p:nvPr/>
          </p:nvSpPr>
          <p:spPr bwMode="auto">
            <a:xfrm>
              <a:off x="4629192" y="5679084"/>
              <a:ext cx="2620313" cy="399247"/>
            </a:xfrm>
            <a:custGeom>
              <a:avLst/>
              <a:gdLst/>
              <a:ahLst/>
              <a:cxnLst>
                <a:cxn ang="0">
                  <a:pos x="607" y="80"/>
                </a:cxn>
                <a:cxn ang="0">
                  <a:pos x="0" y="80"/>
                </a:cxn>
                <a:cxn ang="0">
                  <a:pos x="0" y="124"/>
                </a:cxn>
                <a:cxn ang="0">
                  <a:pos x="579" y="124"/>
                </a:cxn>
                <a:cxn ang="0">
                  <a:pos x="814" y="0"/>
                </a:cxn>
                <a:cxn ang="0">
                  <a:pos x="607" y="80"/>
                </a:cxn>
              </a:cxnLst>
              <a:rect l="0" t="0" r="r" b="b"/>
              <a:pathLst>
                <a:path w="814" h="124">
                  <a:moveTo>
                    <a:pt x="607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9" y="124"/>
                    <a:pt x="579" y="124"/>
                    <a:pt x="579" y="124"/>
                  </a:cubicBezTo>
                  <a:cubicBezTo>
                    <a:pt x="677" y="124"/>
                    <a:pt x="763" y="75"/>
                    <a:pt x="814" y="0"/>
                  </a:cubicBezTo>
                  <a:cubicBezTo>
                    <a:pt x="761" y="50"/>
                    <a:pt x="687" y="80"/>
                    <a:pt x="607" y="80"/>
                  </a:cubicBezTo>
                  <a:close/>
                </a:path>
              </a:pathLst>
            </a:custGeom>
            <a:solidFill>
              <a:srgbClr val="8A8A8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34" name="Group 70"/>
          <p:cNvGrpSpPr/>
          <p:nvPr/>
        </p:nvGrpSpPr>
        <p:grpSpPr>
          <a:xfrm>
            <a:off x="3880794" y="3292393"/>
            <a:ext cx="509987" cy="183330"/>
            <a:chOff x="1676400" y="4114800"/>
            <a:chExt cx="5871518" cy="2110694"/>
          </a:xfrm>
        </p:grpSpPr>
        <p:sp>
          <p:nvSpPr>
            <p:cNvPr id="35" name="Freeform 6"/>
            <p:cNvSpPr/>
            <p:nvPr/>
          </p:nvSpPr>
          <p:spPr bwMode="auto">
            <a:xfrm>
              <a:off x="4629192" y="4124339"/>
              <a:ext cx="2918726" cy="2091617"/>
            </a:xfrm>
            <a:custGeom>
              <a:avLst/>
              <a:gdLst/>
              <a:ahLst/>
              <a:cxnLst>
                <a:cxn ang="0">
                  <a:pos x="579" y="0"/>
                </a:cxn>
                <a:cxn ang="0">
                  <a:pos x="0" y="0"/>
                </a:cxn>
                <a:cxn ang="0">
                  <a:pos x="0" y="650"/>
                </a:cxn>
                <a:cxn ang="0">
                  <a:pos x="579" y="650"/>
                </a:cxn>
                <a:cxn ang="0">
                  <a:pos x="907" y="325"/>
                </a:cxn>
                <a:cxn ang="0">
                  <a:pos x="579" y="0"/>
                </a:cxn>
              </a:cxnLst>
              <a:rect l="0" t="0" r="r" b="b"/>
              <a:pathLst>
                <a:path w="907" h="650">
                  <a:moveTo>
                    <a:pt x="5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579" y="650"/>
                    <a:pt x="579" y="650"/>
                    <a:pt x="579" y="650"/>
                  </a:cubicBezTo>
                  <a:cubicBezTo>
                    <a:pt x="760" y="650"/>
                    <a:pt x="907" y="504"/>
                    <a:pt x="907" y="325"/>
                  </a:cubicBezTo>
                  <a:cubicBezTo>
                    <a:pt x="907" y="146"/>
                    <a:pt x="760" y="0"/>
                    <a:pt x="5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1676400" y="4114800"/>
              <a:ext cx="2952792" cy="2110694"/>
            </a:xfrm>
            <a:custGeom>
              <a:avLst/>
              <a:gdLst/>
              <a:ahLst/>
              <a:cxnLst>
                <a:cxn ang="0">
                  <a:pos x="331" y="656"/>
                </a:cxn>
                <a:cxn ang="0">
                  <a:pos x="0" y="328"/>
                </a:cxn>
                <a:cxn ang="0">
                  <a:pos x="331" y="0"/>
                </a:cxn>
                <a:cxn ang="0">
                  <a:pos x="917" y="0"/>
                </a:cxn>
                <a:cxn ang="0">
                  <a:pos x="917" y="656"/>
                </a:cxn>
                <a:cxn ang="0">
                  <a:pos x="331" y="656"/>
                </a:cxn>
              </a:cxnLst>
              <a:rect l="0" t="0" r="r" b="b"/>
              <a:pathLst>
                <a:path w="917" h="656">
                  <a:moveTo>
                    <a:pt x="331" y="656"/>
                  </a:moveTo>
                  <a:cubicBezTo>
                    <a:pt x="148" y="656"/>
                    <a:pt x="0" y="509"/>
                    <a:pt x="0" y="328"/>
                  </a:cubicBezTo>
                  <a:cubicBezTo>
                    <a:pt x="0" y="147"/>
                    <a:pt x="148" y="0"/>
                    <a:pt x="331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17" y="656"/>
                    <a:pt x="917" y="656"/>
                    <a:pt x="917" y="656"/>
                  </a:cubicBezTo>
                  <a:lnTo>
                    <a:pt x="331" y="65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50000"/>
                  </a:srgbClr>
                </a:gs>
                <a:gs pos="50000">
                  <a:srgbClr val="00B0F0">
                    <a:lumMod val="75000"/>
                    <a:shade val="67500"/>
                    <a:satMod val="115000"/>
                  </a:srgbClr>
                </a:gs>
                <a:gs pos="100000">
                  <a:srgbClr val="00B0F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7" name="Freeform 9"/>
            <p:cNvSpPr/>
            <p:nvPr/>
          </p:nvSpPr>
          <p:spPr bwMode="auto">
            <a:xfrm>
              <a:off x="1982989" y="4316467"/>
              <a:ext cx="2646203" cy="866624"/>
            </a:xfrm>
            <a:custGeom>
              <a:avLst/>
              <a:gdLst/>
              <a:ahLst/>
              <a:cxnLst>
                <a:cxn ang="0">
                  <a:pos x="278" y="269"/>
                </a:cxn>
                <a:cxn ang="0">
                  <a:pos x="0" y="134"/>
                </a:cxn>
                <a:cxn ang="0">
                  <a:pos x="278" y="0"/>
                </a:cxn>
                <a:cxn ang="0">
                  <a:pos x="822" y="0"/>
                </a:cxn>
                <a:cxn ang="0">
                  <a:pos x="822" y="269"/>
                </a:cxn>
                <a:cxn ang="0">
                  <a:pos x="278" y="269"/>
                </a:cxn>
              </a:cxnLst>
              <a:rect l="0" t="0" r="r" b="b"/>
              <a:pathLst>
                <a:path w="822" h="269">
                  <a:moveTo>
                    <a:pt x="278" y="269"/>
                  </a:moveTo>
                  <a:cubicBezTo>
                    <a:pt x="110" y="269"/>
                    <a:pt x="0" y="209"/>
                    <a:pt x="0" y="134"/>
                  </a:cubicBezTo>
                  <a:cubicBezTo>
                    <a:pt x="0" y="60"/>
                    <a:pt x="110" y="0"/>
                    <a:pt x="278" y="0"/>
                  </a:cubicBezTo>
                  <a:cubicBezTo>
                    <a:pt x="822" y="0"/>
                    <a:pt x="822" y="0"/>
                    <a:pt x="822" y="0"/>
                  </a:cubicBezTo>
                  <a:cubicBezTo>
                    <a:pt x="822" y="269"/>
                    <a:pt x="822" y="269"/>
                    <a:pt x="822" y="269"/>
                  </a:cubicBezTo>
                  <a:lnTo>
                    <a:pt x="278" y="2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40000"/>
                    <a:lumOff val="60000"/>
                    <a:shade val="30000"/>
                    <a:satMod val="115000"/>
                    <a:alpha val="51000"/>
                  </a:srgbClr>
                </a:gs>
                <a:gs pos="50000">
                  <a:srgbClr val="0070C0">
                    <a:lumMod val="40000"/>
                    <a:lumOff val="60000"/>
                    <a:shade val="67500"/>
                    <a:satMod val="115000"/>
                    <a:alpha val="65000"/>
                  </a:srgbClr>
                </a:gs>
                <a:gs pos="100000">
                  <a:srgbClr val="0070C0">
                    <a:lumMod val="40000"/>
                    <a:lumOff val="6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8" name="Freeform 11"/>
            <p:cNvSpPr/>
            <p:nvPr/>
          </p:nvSpPr>
          <p:spPr bwMode="auto">
            <a:xfrm>
              <a:off x="2004791" y="5698161"/>
              <a:ext cx="2624401" cy="380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18"/>
                </a:cxn>
                <a:cxn ang="0">
                  <a:pos x="815" y="118"/>
                </a:cxn>
                <a:cxn ang="0">
                  <a:pos x="815" y="74"/>
                </a:cxn>
                <a:cxn ang="0">
                  <a:pos x="203" y="74"/>
                </a:cxn>
                <a:cxn ang="0">
                  <a:pos x="0" y="0"/>
                </a:cxn>
              </a:cxnLst>
              <a:rect l="0" t="0" r="r" b="b"/>
              <a:pathLst>
                <a:path w="815" h="118">
                  <a:moveTo>
                    <a:pt x="0" y="0"/>
                  </a:moveTo>
                  <a:cubicBezTo>
                    <a:pt x="52" y="71"/>
                    <a:pt x="137" y="118"/>
                    <a:pt x="232" y="118"/>
                  </a:cubicBezTo>
                  <a:cubicBezTo>
                    <a:pt x="815" y="118"/>
                    <a:pt x="815" y="118"/>
                    <a:pt x="815" y="118"/>
                  </a:cubicBezTo>
                  <a:cubicBezTo>
                    <a:pt x="815" y="74"/>
                    <a:pt x="815" y="74"/>
                    <a:pt x="815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125" y="74"/>
                    <a:pt x="53" y="46"/>
                    <a:pt x="0" y="0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9" name="Freeform 12"/>
            <p:cNvSpPr/>
            <p:nvPr/>
          </p:nvSpPr>
          <p:spPr bwMode="auto">
            <a:xfrm>
              <a:off x="1799036" y="4252425"/>
              <a:ext cx="1136423" cy="1084643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73" y="255"/>
                </a:cxn>
                <a:cxn ang="0">
                  <a:pos x="293" y="65"/>
                </a:cxn>
                <a:cxn ang="0">
                  <a:pos x="300" y="65"/>
                </a:cxn>
                <a:cxn ang="0">
                  <a:pos x="300" y="0"/>
                </a:cxn>
                <a:cxn ang="0">
                  <a:pos x="293" y="0"/>
                </a:cxn>
                <a:cxn ang="0">
                  <a:pos x="7" y="255"/>
                </a:cxn>
              </a:cxnLst>
              <a:rect l="0" t="0" r="r" b="b"/>
              <a:pathLst>
                <a:path w="353" h="337">
                  <a:moveTo>
                    <a:pt x="7" y="255"/>
                  </a:moveTo>
                  <a:cubicBezTo>
                    <a:pt x="0" y="337"/>
                    <a:pt x="64" y="315"/>
                    <a:pt x="73" y="255"/>
                  </a:cubicBezTo>
                  <a:cubicBezTo>
                    <a:pt x="90" y="153"/>
                    <a:pt x="181" y="65"/>
                    <a:pt x="293" y="65"/>
                  </a:cubicBezTo>
                  <a:cubicBezTo>
                    <a:pt x="293" y="65"/>
                    <a:pt x="296" y="65"/>
                    <a:pt x="300" y="65"/>
                  </a:cubicBezTo>
                  <a:cubicBezTo>
                    <a:pt x="350" y="65"/>
                    <a:pt x="353" y="0"/>
                    <a:pt x="300" y="0"/>
                  </a:cubicBezTo>
                  <a:cubicBezTo>
                    <a:pt x="297" y="0"/>
                    <a:pt x="293" y="0"/>
                    <a:pt x="293" y="0"/>
                  </a:cubicBezTo>
                  <a:cubicBezTo>
                    <a:pt x="145" y="0"/>
                    <a:pt x="19" y="118"/>
                    <a:pt x="7" y="2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2928646" y="4246974"/>
              <a:ext cx="207118" cy="20166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1" name="Freeform 8"/>
            <p:cNvSpPr/>
            <p:nvPr/>
          </p:nvSpPr>
          <p:spPr bwMode="auto">
            <a:xfrm>
              <a:off x="4629192" y="4320556"/>
              <a:ext cx="2655741" cy="859812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524" y="267"/>
                </a:cxn>
                <a:cxn ang="0">
                  <a:pos x="825" y="133"/>
                </a:cxn>
                <a:cxn ang="0">
                  <a:pos x="524" y="0"/>
                </a:cxn>
              </a:cxnLst>
              <a:rect l="0" t="0" r="r" b="b"/>
              <a:pathLst>
                <a:path w="825" h="267">
                  <a:moveTo>
                    <a:pt x="5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690" y="267"/>
                    <a:pt x="825" y="207"/>
                    <a:pt x="825" y="133"/>
                  </a:cubicBezTo>
                  <a:cubicBezTo>
                    <a:pt x="825" y="60"/>
                    <a:pt x="690" y="0"/>
                    <a:pt x="5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2" name="Freeform 10"/>
            <p:cNvSpPr/>
            <p:nvPr/>
          </p:nvSpPr>
          <p:spPr bwMode="auto">
            <a:xfrm>
              <a:off x="4629192" y="5679084"/>
              <a:ext cx="2620313" cy="399247"/>
            </a:xfrm>
            <a:custGeom>
              <a:avLst/>
              <a:gdLst/>
              <a:ahLst/>
              <a:cxnLst>
                <a:cxn ang="0">
                  <a:pos x="607" y="80"/>
                </a:cxn>
                <a:cxn ang="0">
                  <a:pos x="0" y="80"/>
                </a:cxn>
                <a:cxn ang="0">
                  <a:pos x="0" y="124"/>
                </a:cxn>
                <a:cxn ang="0">
                  <a:pos x="579" y="124"/>
                </a:cxn>
                <a:cxn ang="0">
                  <a:pos x="814" y="0"/>
                </a:cxn>
                <a:cxn ang="0">
                  <a:pos x="607" y="80"/>
                </a:cxn>
              </a:cxnLst>
              <a:rect l="0" t="0" r="r" b="b"/>
              <a:pathLst>
                <a:path w="814" h="124">
                  <a:moveTo>
                    <a:pt x="607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9" y="124"/>
                    <a:pt x="579" y="124"/>
                    <a:pt x="579" y="124"/>
                  </a:cubicBezTo>
                  <a:cubicBezTo>
                    <a:pt x="677" y="124"/>
                    <a:pt x="763" y="75"/>
                    <a:pt x="814" y="0"/>
                  </a:cubicBezTo>
                  <a:cubicBezTo>
                    <a:pt x="761" y="50"/>
                    <a:pt x="687" y="80"/>
                    <a:pt x="607" y="80"/>
                  </a:cubicBezTo>
                  <a:close/>
                </a:path>
              </a:pathLst>
            </a:custGeom>
            <a:solidFill>
              <a:srgbClr val="8A8A8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43" name="Group 79"/>
          <p:cNvGrpSpPr/>
          <p:nvPr/>
        </p:nvGrpSpPr>
        <p:grpSpPr>
          <a:xfrm rot="2107933">
            <a:off x="4639795" y="2719372"/>
            <a:ext cx="509987" cy="183330"/>
            <a:chOff x="1676400" y="4114800"/>
            <a:chExt cx="5871518" cy="2110694"/>
          </a:xfrm>
        </p:grpSpPr>
        <p:sp>
          <p:nvSpPr>
            <p:cNvPr id="44" name="Freeform 6"/>
            <p:cNvSpPr/>
            <p:nvPr/>
          </p:nvSpPr>
          <p:spPr bwMode="auto">
            <a:xfrm>
              <a:off x="4629192" y="4124339"/>
              <a:ext cx="2918726" cy="2091617"/>
            </a:xfrm>
            <a:custGeom>
              <a:avLst/>
              <a:gdLst/>
              <a:ahLst/>
              <a:cxnLst>
                <a:cxn ang="0">
                  <a:pos x="579" y="0"/>
                </a:cxn>
                <a:cxn ang="0">
                  <a:pos x="0" y="0"/>
                </a:cxn>
                <a:cxn ang="0">
                  <a:pos x="0" y="650"/>
                </a:cxn>
                <a:cxn ang="0">
                  <a:pos x="579" y="650"/>
                </a:cxn>
                <a:cxn ang="0">
                  <a:pos x="907" y="325"/>
                </a:cxn>
                <a:cxn ang="0">
                  <a:pos x="579" y="0"/>
                </a:cxn>
              </a:cxnLst>
              <a:rect l="0" t="0" r="r" b="b"/>
              <a:pathLst>
                <a:path w="907" h="650">
                  <a:moveTo>
                    <a:pt x="5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579" y="650"/>
                    <a:pt x="579" y="650"/>
                    <a:pt x="579" y="650"/>
                  </a:cubicBezTo>
                  <a:cubicBezTo>
                    <a:pt x="760" y="650"/>
                    <a:pt x="907" y="504"/>
                    <a:pt x="907" y="325"/>
                  </a:cubicBezTo>
                  <a:cubicBezTo>
                    <a:pt x="907" y="146"/>
                    <a:pt x="760" y="0"/>
                    <a:pt x="5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1676400" y="4114800"/>
              <a:ext cx="2952792" cy="2110694"/>
            </a:xfrm>
            <a:custGeom>
              <a:avLst/>
              <a:gdLst/>
              <a:ahLst/>
              <a:cxnLst>
                <a:cxn ang="0">
                  <a:pos x="331" y="656"/>
                </a:cxn>
                <a:cxn ang="0">
                  <a:pos x="0" y="328"/>
                </a:cxn>
                <a:cxn ang="0">
                  <a:pos x="331" y="0"/>
                </a:cxn>
                <a:cxn ang="0">
                  <a:pos x="917" y="0"/>
                </a:cxn>
                <a:cxn ang="0">
                  <a:pos x="917" y="656"/>
                </a:cxn>
                <a:cxn ang="0">
                  <a:pos x="331" y="656"/>
                </a:cxn>
              </a:cxnLst>
              <a:rect l="0" t="0" r="r" b="b"/>
              <a:pathLst>
                <a:path w="917" h="656">
                  <a:moveTo>
                    <a:pt x="331" y="656"/>
                  </a:moveTo>
                  <a:cubicBezTo>
                    <a:pt x="148" y="656"/>
                    <a:pt x="0" y="509"/>
                    <a:pt x="0" y="328"/>
                  </a:cubicBezTo>
                  <a:cubicBezTo>
                    <a:pt x="0" y="147"/>
                    <a:pt x="148" y="0"/>
                    <a:pt x="331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17" y="656"/>
                    <a:pt x="917" y="656"/>
                    <a:pt x="917" y="656"/>
                  </a:cubicBezTo>
                  <a:lnTo>
                    <a:pt x="331" y="65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50000"/>
                  </a:srgbClr>
                </a:gs>
                <a:gs pos="50000">
                  <a:srgbClr val="00B0F0">
                    <a:lumMod val="75000"/>
                    <a:shade val="67500"/>
                    <a:satMod val="115000"/>
                  </a:srgbClr>
                </a:gs>
                <a:gs pos="100000">
                  <a:srgbClr val="00B0F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6" name="Freeform 9"/>
            <p:cNvSpPr/>
            <p:nvPr/>
          </p:nvSpPr>
          <p:spPr bwMode="auto">
            <a:xfrm>
              <a:off x="1982989" y="4316467"/>
              <a:ext cx="2646203" cy="866624"/>
            </a:xfrm>
            <a:custGeom>
              <a:avLst/>
              <a:gdLst/>
              <a:ahLst/>
              <a:cxnLst>
                <a:cxn ang="0">
                  <a:pos x="278" y="269"/>
                </a:cxn>
                <a:cxn ang="0">
                  <a:pos x="0" y="134"/>
                </a:cxn>
                <a:cxn ang="0">
                  <a:pos x="278" y="0"/>
                </a:cxn>
                <a:cxn ang="0">
                  <a:pos x="822" y="0"/>
                </a:cxn>
                <a:cxn ang="0">
                  <a:pos x="822" y="269"/>
                </a:cxn>
                <a:cxn ang="0">
                  <a:pos x="278" y="269"/>
                </a:cxn>
              </a:cxnLst>
              <a:rect l="0" t="0" r="r" b="b"/>
              <a:pathLst>
                <a:path w="822" h="269">
                  <a:moveTo>
                    <a:pt x="278" y="269"/>
                  </a:moveTo>
                  <a:cubicBezTo>
                    <a:pt x="110" y="269"/>
                    <a:pt x="0" y="209"/>
                    <a:pt x="0" y="134"/>
                  </a:cubicBezTo>
                  <a:cubicBezTo>
                    <a:pt x="0" y="60"/>
                    <a:pt x="110" y="0"/>
                    <a:pt x="278" y="0"/>
                  </a:cubicBezTo>
                  <a:cubicBezTo>
                    <a:pt x="822" y="0"/>
                    <a:pt x="822" y="0"/>
                    <a:pt x="822" y="0"/>
                  </a:cubicBezTo>
                  <a:cubicBezTo>
                    <a:pt x="822" y="269"/>
                    <a:pt x="822" y="269"/>
                    <a:pt x="822" y="269"/>
                  </a:cubicBezTo>
                  <a:lnTo>
                    <a:pt x="278" y="2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40000"/>
                    <a:lumOff val="60000"/>
                    <a:shade val="30000"/>
                    <a:satMod val="115000"/>
                    <a:alpha val="51000"/>
                  </a:srgbClr>
                </a:gs>
                <a:gs pos="50000">
                  <a:srgbClr val="0070C0">
                    <a:lumMod val="40000"/>
                    <a:lumOff val="60000"/>
                    <a:shade val="67500"/>
                    <a:satMod val="115000"/>
                    <a:alpha val="65000"/>
                  </a:srgbClr>
                </a:gs>
                <a:gs pos="100000">
                  <a:srgbClr val="0070C0">
                    <a:lumMod val="40000"/>
                    <a:lumOff val="6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7" name="Freeform 11"/>
            <p:cNvSpPr/>
            <p:nvPr/>
          </p:nvSpPr>
          <p:spPr bwMode="auto">
            <a:xfrm>
              <a:off x="2004791" y="5698161"/>
              <a:ext cx="2624401" cy="380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18"/>
                </a:cxn>
                <a:cxn ang="0">
                  <a:pos x="815" y="118"/>
                </a:cxn>
                <a:cxn ang="0">
                  <a:pos x="815" y="74"/>
                </a:cxn>
                <a:cxn ang="0">
                  <a:pos x="203" y="74"/>
                </a:cxn>
                <a:cxn ang="0">
                  <a:pos x="0" y="0"/>
                </a:cxn>
              </a:cxnLst>
              <a:rect l="0" t="0" r="r" b="b"/>
              <a:pathLst>
                <a:path w="815" h="118">
                  <a:moveTo>
                    <a:pt x="0" y="0"/>
                  </a:moveTo>
                  <a:cubicBezTo>
                    <a:pt x="52" y="71"/>
                    <a:pt x="137" y="118"/>
                    <a:pt x="232" y="118"/>
                  </a:cubicBezTo>
                  <a:cubicBezTo>
                    <a:pt x="815" y="118"/>
                    <a:pt x="815" y="118"/>
                    <a:pt x="815" y="118"/>
                  </a:cubicBezTo>
                  <a:cubicBezTo>
                    <a:pt x="815" y="74"/>
                    <a:pt x="815" y="74"/>
                    <a:pt x="815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125" y="74"/>
                    <a:pt x="53" y="46"/>
                    <a:pt x="0" y="0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8" name="Freeform 12"/>
            <p:cNvSpPr/>
            <p:nvPr/>
          </p:nvSpPr>
          <p:spPr bwMode="auto">
            <a:xfrm>
              <a:off x="1799036" y="4252425"/>
              <a:ext cx="1136423" cy="1084643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73" y="255"/>
                </a:cxn>
                <a:cxn ang="0">
                  <a:pos x="293" y="65"/>
                </a:cxn>
                <a:cxn ang="0">
                  <a:pos x="300" y="65"/>
                </a:cxn>
                <a:cxn ang="0">
                  <a:pos x="300" y="0"/>
                </a:cxn>
                <a:cxn ang="0">
                  <a:pos x="293" y="0"/>
                </a:cxn>
                <a:cxn ang="0">
                  <a:pos x="7" y="255"/>
                </a:cxn>
              </a:cxnLst>
              <a:rect l="0" t="0" r="r" b="b"/>
              <a:pathLst>
                <a:path w="353" h="337">
                  <a:moveTo>
                    <a:pt x="7" y="255"/>
                  </a:moveTo>
                  <a:cubicBezTo>
                    <a:pt x="0" y="337"/>
                    <a:pt x="64" y="315"/>
                    <a:pt x="73" y="255"/>
                  </a:cubicBezTo>
                  <a:cubicBezTo>
                    <a:pt x="90" y="153"/>
                    <a:pt x="181" y="65"/>
                    <a:pt x="293" y="65"/>
                  </a:cubicBezTo>
                  <a:cubicBezTo>
                    <a:pt x="293" y="65"/>
                    <a:pt x="296" y="65"/>
                    <a:pt x="300" y="65"/>
                  </a:cubicBezTo>
                  <a:cubicBezTo>
                    <a:pt x="350" y="65"/>
                    <a:pt x="353" y="0"/>
                    <a:pt x="300" y="0"/>
                  </a:cubicBezTo>
                  <a:cubicBezTo>
                    <a:pt x="297" y="0"/>
                    <a:pt x="293" y="0"/>
                    <a:pt x="293" y="0"/>
                  </a:cubicBezTo>
                  <a:cubicBezTo>
                    <a:pt x="145" y="0"/>
                    <a:pt x="19" y="118"/>
                    <a:pt x="7" y="2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9" name="Oval 13"/>
            <p:cNvSpPr>
              <a:spLocks noChangeArrowheads="1"/>
            </p:cNvSpPr>
            <p:nvPr/>
          </p:nvSpPr>
          <p:spPr bwMode="auto">
            <a:xfrm>
              <a:off x="2928646" y="4246974"/>
              <a:ext cx="207118" cy="20166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0" name="Freeform 8"/>
            <p:cNvSpPr/>
            <p:nvPr/>
          </p:nvSpPr>
          <p:spPr bwMode="auto">
            <a:xfrm>
              <a:off x="4629192" y="4320556"/>
              <a:ext cx="2655741" cy="859812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524" y="267"/>
                </a:cxn>
                <a:cxn ang="0">
                  <a:pos x="825" y="133"/>
                </a:cxn>
                <a:cxn ang="0">
                  <a:pos x="524" y="0"/>
                </a:cxn>
              </a:cxnLst>
              <a:rect l="0" t="0" r="r" b="b"/>
              <a:pathLst>
                <a:path w="825" h="267">
                  <a:moveTo>
                    <a:pt x="5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690" y="267"/>
                    <a:pt x="825" y="207"/>
                    <a:pt x="825" y="133"/>
                  </a:cubicBezTo>
                  <a:cubicBezTo>
                    <a:pt x="825" y="60"/>
                    <a:pt x="690" y="0"/>
                    <a:pt x="5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4629192" y="5679084"/>
              <a:ext cx="2620313" cy="399247"/>
            </a:xfrm>
            <a:custGeom>
              <a:avLst/>
              <a:gdLst/>
              <a:ahLst/>
              <a:cxnLst>
                <a:cxn ang="0">
                  <a:pos x="607" y="80"/>
                </a:cxn>
                <a:cxn ang="0">
                  <a:pos x="0" y="80"/>
                </a:cxn>
                <a:cxn ang="0">
                  <a:pos x="0" y="124"/>
                </a:cxn>
                <a:cxn ang="0">
                  <a:pos x="579" y="124"/>
                </a:cxn>
                <a:cxn ang="0">
                  <a:pos x="814" y="0"/>
                </a:cxn>
                <a:cxn ang="0">
                  <a:pos x="607" y="80"/>
                </a:cxn>
              </a:cxnLst>
              <a:rect l="0" t="0" r="r" b="b"/>
              <a:pathLst>
                <a:path w="814" h="124">
                  <a:moveTo>
                    <a:pt x="607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9" y="124"/>
                    <a:pt x="579" y="124"/>
                    <a:pt x="579" y="124"/>
                  </a:cubicBezTo>
                  <a:cubicBezTo>
                    <a:pt x="677" y="124"/>
                    <a:pt x="763" y="75"/>
                    <a:pt x="814" y="0"/>
                  </a:cubicBezTo>
                  <a:cubicBezTo>
                    <a:pt x="761" y="50"/>
                    <a:pt x="687" y="80"/>
                    <a:pt x="607" y="80"/>
                  </a:cubicBezTo>
                  <a:close/>
                </a:path>
              </a:pathLst>
            </a:custGeom>
            <a:solidFill>
              <a:srgbClr val="8A8A8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52" name="Group 97"/>
          <p:cNvGrpSpPr/>
          <p:nvPr/>
        </p:nvGrpSpPr>
        <p:grpSpPr>
          <a:xfrm rot="15096146">
            <a:off x="3946138" y="2256933"/>
            <a:ext cx="509987" cy="183330"/>
            <a:chOff x="1676400" y="4114800"/>
            <a:chExt cx="5871518" cy="2110694"/>
          </a:xfrm>
        </p:grpSpPr>
        <p:sp>
          <p:nvSpPr>
            <p:cNvPr id="53" name="Freeform 6"/>
            <p:cNvSpPr/>
            <p:nvPr/>
          </p:nvSpPr>
          <p:spPr bwMode="auto">
            <a:xfrm>
              <a:off x="4629192" y="4124339"/>
              <a:ext cx="2918726" cy="2091617"/>
            </a:xfrm>
            <a:custGeom>
              <a:avLst/>
              <a:gdLst/>
              <a:ahLst/>
              <a:cxnLst>
                <a:cxn ang="0">
                  <a:pos x="579" y="0"/>
                </a:cxn>
                <a:cxn ang="0">
                  <a:pos x="0" y="0"/>
                </a:cxn>
                <a:cxn ang="0">
                  <a:pos x="0" y="650"/>
                </a:cxn>
                <a:cxn ang="0">
                  <a:pos x="579" y="650"/>
                </a:cxn>
                <a:cxn ang="0">
                  <a:pos x="907" y="325"/>
                </a:cxn>
                <a:cxn ang="0">
                  <a:pos x="579" y="0"/>
                </a:cxn>
              </a:cxnLst>
              <a:rect l="0" t="0" r="r" b="b"/>
              <a:pathLst>
                <a:path w="907" h="650">
                  <a:moveTo>
                    <a:pt x="5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579" y="650"/>
                    <a:pt x="579" y="650"/>
                    <a:pt x="579" y="650"/>
                  </a:cubicBezTo>
                  <a:cubicBezTo>
                    <a:pt x="760" y="650"/>
                    <a:pt x="907" y="504"/>
                    <a:pt x="907" y="325"/>
                  </a:cubicBezTo>
                  <a:cubicBezTo>
                    <a:pt x="907" y="146"/>
                    <a:pt x="760" y="0"/>
                    <a:pt x="5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4" name="Freeform 7"/>
            <p:cNvSpPr/>
            <p:nvPr/>
          </p:nvSpPr>
          <p:spPr bwMode="auto">
            <a:xfrm>
              <a:off x="1676400" y="4114800"/>
              <a:ext cx="2952792" cy="2110694"/>
            </a:xfrm>
            <a:custGeom>
              <a:avLst/>
              <a:gdLst/>
              <a:ahLst/>
              <a:cxnLst>
                <a:cxn ang="0">
                  <a:pos x="331" y="656"/>
                </a:cxn>
                <a:cxn ang="0">
                  <a:pos x="0" y="328"/>
                </a:cxn>
                <a:cxn ang="0">
                  <a:pos x="331" y="0"/>
                </a:cxn>
                <a:cxn ang="0">
                  <a:pos x="917" y="0"/>
                </a:cxn>
                <a:cxn ang="0">
                  <a:pos x="917" y="656"/>
                </a:cxn>
                <a:cxn ang="0">
                  <a:pos x="331" y="656"/>
                </a:cxn>
              </a:cxnLst>
              <a:rect l="0" t="0" r="r" b="b"/>
              <a:pathLst>
                <a:path w="917" h="656">
                  <a:moveTo>
                    <a:pt x="331" y="656"/>
                  </a:moveTo>
                  <a:cubicBezTo>
                    <a:pt x="148" y="656"/>
                    <a:pt x="0" y="509"/>
                    <a:pt x="0" y="328"/>
                  </a:cubicBezTo>
                  <a:cubicBezTo>
                    <a:pt x="0" y="147"/>
                    <a:pt x="148" y="0"/>
                    <a:pt x="331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17" y="656"/>
                    <a:pt x="917" y="656"/>
                    <a:pt x="917" y="656"/>
                  </a:cubicBezTo>
                  <a:lnTo>
                    <a:pt x="331" y="65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50000"/>
                  </a:srgbClr>
                </a:gs>
                <a:gs pos="50000">
                  <a:srgbClr val="00B0F0">
                    <a:lumMod val="75000"/>
                    <a:shade val="67500"/>
                    <a:satMod val="115000"/>
                  </a:srgbClr>
                </a:gs>
                <a:gs pos="100000">
                  <a:srgbClr val="00B0F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5" name="Freeform 9"/>
            <p:cNvSpPr/>
            <p:nvPr/>
          </p:nvSpPr>
          <p:spPr bwMode="auto">
            <a:xfrm>
              <a:off x="1982989" y="4316467"/>
              <a:ext cx="2646203" cy="866624"/>
            </a:xfrm>
            <a:custGeom>
              <a:avLst/>
              <a:gdLst/>
              <a:ahLst/>
              <a:cxnLst>
                <a:cxn ang="0">
                  <a:pos x="278" y="269"/>
                </a:cxn>
                <a:cxn ang="0">
                  <a:pos x="0" y="134"/>
                </a:cxn>
                <a:cxn ang="0">
                  <a:pos x="278" y="0"/>
                </a:cxn>
                <a:cxn ang="0">
                  <a:pos x="822" y="0"/>
                </a:cxn>
                <a:cxn ang="0">
                  <a:pos x="822" y="269"/>
                </a:cxn>
                <a:cxn ang="0">
                  <a:pos x="278" y="269"/>
                </a:cxn>
              </a:cxnLst>
              <a:rect l="0" t="0" r="r" b="b"/>
              <a:pathLst>
                <a:path w="822" h="269">
                  <a:moveTo>
                    <a:pt x="278" y="269"/>
                  </a:moveTo>
                  <a:cubicBezTo>
                    <a:pt x="110" y="269"/>
                    <a:pt x="0" y="209"/>
                    <a:pt x="0" y="134"/>
                  </a:cubicBezTo>
                  <a:cubicBezTo>
                    <a:pt x="0" y="60"/>
                    <a:pt x="110" y="0"/>
                    <a:pt x="278" y="0"/>
                  </a:cubicBezTo>
                  <a:cubicBezTo>
                    <a:pt x="822" y="0"/>
                    <a:pt x="822" y="0"/>
                    <a:pt x="822" y="0"/>
                  </a:cubicBezTo>
                  <a:cubicBezTo>
                    <a:pt x="822" y="269"/>
                    <a:pt x="822" y="269"/>
                    <a:pt x="822" y="269"/>
                  </a:cubicBezTo>
                  <a:lnTo>
                    <a:pt x="278" y="2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40000"/>
                    <a:lumOff val="60000"/>
                    <a:shade val="30000"/>
                    <a:satMod val="115000"/>
                    <a:alpha val="51000"/>
                  </a:srgbClr>
                </a:gs>
                <a:gs pos="50000">
                  <a:srgbClr val="0070C0">
                    <a:lumMod val="40000"/>
                    <a:lumOff val="60000"/>
                    <a:shade val="67500"/>
                    <a:satMod val="115000"/>
                    <a:alpha val="65000"/>
                  </a:srgbClr>
                </a:gs>
                <a:gs pos="100000">
                  <a:srgbClr val="0070C0">
                    <a:lumMod val="40000"/>
                    <a:lumOff val="6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6" name="Freeform 11"/>
            <p:cNvSpPr/>
            <p:nvPr/>
          </p:nvSpPr>
          <p:spPr bwMode="auto">
            <a:xfrm>
              <a:off x="2004791" y="5698161"/>
              <a:ext cx="2624401" cy="380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18"/>
                </a:cxn>
                <a:cxn ang="0">
                  <a:pos x="815" y="118"/>
                </a:cxn>
                <a:cxn ang="0">
                  <a:pos x="815" y="74"/>
                </a:cxn>
                <a:cxn ang="0">
                  <a:pos x="203" y="74"/>
                </a:cxn>
                <a:cxn ang="0">
                  <a:pos x="0" y="0"/>
                </a:cxn>
              </a:cxnLst>
              <a:rect l="0" t="0" r="r" b="b"/>
              <a:pathLst>
                <a:path w="815" h="118">
                  <a:moveTo>
                    <a:pt x="0" y="0"/>
                  </a:moveTo>
                  <a:cubicBezTo>
                    <a:pt x="52" y="71"/>
                    <a:pt x="137" y="118"/>
                    <a:pt x="232" y="118"/>
                  </a:cubicBezTo>
                  <a:cubicBezTo>
                    <a:pt x="815" y="118"/>
                    <a:pt x="815" y="118"/>
                    <a:pt x="815" y="118"/>
                  </a:cubicBezTo>
                  <a:cubicBezTo>
                    <a:pt x="815" y="74"/>
                    <a:pt x="815" y="74"/>
                    <a:pt x="815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125" y="74"/>
                    <a:pt x="53" y="46"/>
                    <a:pt x="0" y="0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7" name="Freeform 12"/>
            <p:cNvSpPr/>
            <p:nvPr/>
          </p:nvSpPr>
          <p:spPr bwMode="auto">
            <a:xfrm>
              <a:off x="1799036" y="4252425"/>
              <a:ext cx="1136423" cy="1084643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73" y="255"/>
                </a:cxn>
                <a:cxn ang="0">
                  <a:pos x="293" y="65"/>
                </a:cxn>
                <a:cxn ang="0">
                  <a:pos x="300" y="65"/>
                </a:cxn>
                <a:cxn ang="0">
                  <a:pos x="300" y="0"/>
                </a:cxn>
                <a:cxn ang="0">
                  <a:pos x="293" y="0"/>
                </a:cxn>
                <a:cxn ang="0">
                  <a:pos x="7" y="255"/>
                </a:cxn>
              </a:cxnLst>
              <a:rect l="0" t="0" r="r" b="b"/>
              <a:pathLst>
                <a:path w="353" h="337">
                  <a:moveTo>
                    <a:pt x="7" y="255"/>
                  </a:moveTo>
                  <a:cubicBezTo>
                    <a:pt x="0" y="337"/>
                    <a:pt x="64" y="315"/>
                    <a:pt x="73" y="255"/>
                  </a:cubicBezTo>
                  <a:cubicBezTo>
                    <a:pt x="90" y="153"/>
                    <a:pt x="181" y="65"/>
                    <a:pt x="293" y="65"/>
                  </a:cubicBezTo>
                  <a:cubicBezTo>
                    <a:pt x="293" y="65"/>
                    <a:pt x="296" y="65"/>
                    <a:pt x="300" y="65"/>
                  </a:cubicBezTo>
                  <a:cubicBezTo>
                    <a:pt x="350" y="65"/>
                    <a:pt x="353" y="0"/>
                    <a:pt x="300" y="0"/>
                  </a:cubicBezTo>
                  <a:cubicBezTo>
                    <a:pt x="297" y="0"/>
                    <a:pt x="293" y="0"/>
                    <a:pt x="293" y="0"/>
                  </a:cubicBezTo>
                  <a:cubicBezTo>
                    <a:pt x="145" y="0"/>
                    <a:pt x="19" y="118"/>
                    <a:pt x="7" y="2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8" name="Oval 13"/>
            <p:cNvSpPr>
              <a:spLocks noChangeArrowheads="1"/>
            </p:cNvSpPr>
            <p:nvPr/>
          </p:nvSpPr>
          <p:spPr bwMode="auto">
            <a:xfrm>
              <a:off x="2928646" y="4246974"/>
              <a:ext cx="207118" cy="20166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9" name="Freeform 8"/>
            <p:cNvSpPr/>
            <p:nvPr/>
          </p:nvSpPr>
          <p:spPr bwMode="auto">
            <a:xfrm>
              <a:off x="4629192" y="4320556"/>
              <a:ext cx="2655741" cy="859812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524" y="267"/>
                </a:cxn>
                <a:cxn ang="0">
                  <a:pos x="825" y="133"/>
                </a:cxn>
                <a:cxn ang="0">
                  <a:pos x="524" y="0"/>
                </a:cxn>
              </a:cxnLst>
              <a:rect l="0" t="0" r="r" b="b"/>
              <a:pathLst>
                <a:path w="825" h="267">
                  <a:moveTo>
                    <a:pt x="5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690" y="267"/>
                    <a:pt x="825" y="207"/>
                    <a:pt x="825" y="133"/>
                  </a:cubicBezTo>
                  <a:cubicBezTo>
                    <a:pt x="825" y="60"/>
                    <a:pt x="690" y="0"/>
                    <a:pt x="5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0" name="Freeform 10"/>
            <p:cNvSpPr/>
            <p:nvPr/>
          </p:nvSpPr>
          <p:spPr bwMode="auto">
            <a:xfrm>
              <a:off x="4629192" y="5679084"/>
              <a:ext cx="2620313" cy="399247"/>
            </a:xfrm>
            <a:custGeom>
              <a:avLst/>
              <a:gdLst/>
              <a:ahLst/>
              <a:cxnLst>
                <a:cxn ang="0">
                  <a:pos x="607" y="80"/>
                </a:cxn>
                <a:cxn ang="0">
                  <a:pos x="0" y="80"/>
                </a:cxn>
                <a:cxn ang="0">
                  <a:pos x="0" y="124"/>
                </a:cxn>
                <a:cxn ang="0">
                  <a:pos x="579" y="124"/>
                </a:cxn>
                <a:cxn ang="0">
                  <a:pos x="814" y="0"/>
                </a:cxn>
                <a:cxn ang="0">
                  <a:pos x="607" y="80"/>
                </a:cxn>
              </a:cxnLst>
              <a:rect l="0" t="0" r="r" b="b"/>
              <a:pathLst>
                <a:path w="814" h="124">
                  <a:moveTo>
                    <a:pt x="607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9" y="124"/>
                    <a:pt x="579" y="124"/>
                    <a:pt x="579" y="124"/>
                  </a:cubicBezTo>
                  <a:cubicBezTo>
                    <a:pt x="677" y="124"/>
                    <a:pt x="763" y="75"/>
                    <a:pt x="814" y="0"/>
                  </a:cubicBezTo>
                  <a:cubicBezTo>
                    <a:pt x="761" y="50"/>
                    <a:pt x="687" y="80"/>
                    <a:pt x="607" y="80"/>
                  </a:cubicBezTo>
                  <a:close/>
                </a:path>
              </a:pathLst>
            </a:custGeom>
            <a:solidFill>
              <a:srgbClr val="8A8A8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61" name="Group 106"/>
          <p:cNvGrpSpPr/>
          <p:nvPr/>
        </p:nvGrpSpPr>
        <p:grpSpPr>
          <a:xfrm rot="11844100">
            <a:off x="4956465" y="2483126"/>
            <a:ext cx="509987" cy="183330"/>
            <a:chOff x="1676400" y="4114800"/>
            <a:chExt cx="5871518" cy="2110694"/>
          </a:xfrm>
        </p:grpSpPr>
        <p:sp>
          <p:nvSpPr>
            <p:cNvPr id="62" name="Freeform 6"/>
            <p:cNvSpPr/>
            <p:nvPr/>
          </p:nvSpPr>
          <p:spPr bwMode="auto">
            <a:xfrm>
              <a:off x="4629192" y="4124339"/>
              <a:ext cx="2918726" cy="2091617"/>
            </a:xfrm>
            <a:custGeom>
              <a:avLst/>
              <a:gdLst/>
              <a:ahLst/>
              <a:cxnLst>
                <a:cxn ang="0">
                  <a:pos x="579" y="0"/>
                </a:cxn>
                <a:cxn ang="0">
                  <a:pos x="0" y="0"/>
                </a:cxn>
                <a:cxn ang="0">
                  <a:pos x="0" y="650"/>
                </a:cxn>
                <a:cxn ang="0">
                  <a:pos x="579" y="650"/>
                </a:cxn>
                <a:cxn ang="0">
                  <a:pos x="907" y="325"/>
                </a:cxn>
                <a:cxn ang="0">
                  <a:pos x="579" y="0"/>
                </a:cxn>
              </a:cxnLst>
              <a:rect l="0" t="0" r="r" b="b"/>
              <a:pathLst>
                <a:path w="907" h="650">
                  <a:moveTo>
                    <a:pt x="5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579" y="650"/>
                    <a:pt x="579" y="650"/>
                    <a:pt x="579" y="650"/>
                  </a:cubicBezTo>
                  <a:cubicBezTo>
                    <a:pt x="760" y="650"/>
                    <a:pt x="907" y="504"/>
                    <a:pt x="907" y="325"/>
                  </a:cubicBezTo>
                  <a:cubicBezTo>
                    <a:pt x="907" y="146"/>
                    <a:pt x="760" y="0"/>
                    <a:pt x="5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1676400" y="4114800"/>
              <a:ext cx="2952792" cy="2110694"/>
            </a:xfrm>
            <a:custGeom>
              <a:avLst/>
              <a:gdLst/>
              <a:ahLst/>
              <a:cxnLst>
                <a:cxn ang="0">
                  <a:pos x="331" y="656"/>
                </a:cxn>
                <a:cxn ang="0">
                  <a:pos x="0" y="328"/>
                </a:cxn>
                <a:cxn ang="0">
                  <a:pos x="331" y="0"/>
                </a:cxn>
                <a:cxn ang="0">
                  <a:pos x="917" y="0"/>
                </a:cxn>
                <a:cxn ang="0">
                  <a:pos x="917" y="656"/>
                </a:cxn>
                <a:cxn ang="0">
                  <a:pos x="331" y="656"/>
                </a:cxn>
              </a:cxnLst>
              <a:rect l="0" t="0" r="r" b="b"/>
              <a:pathLst>
                <a:path w="917" h="656">
                  <a:moveTo>
                    <a:pt x="331" y="656"/>
                  </a:moveTo>
                  <a:cubicBezTo>
                    <a:pt x="148" y="656"/>
                    <a:pt x="0" y="509"/>
                    <a:pt x="0" y="328"/>
                  </a:cubicBezTo>
                  <a:cubicBezTo>
                    <a:pt x="0" y="147"/>
                    <a:pt x="148" y="0"/>
                    <a:pt x="331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17" y="656"/>
                    <a:pt x="917" y="656"/>
                    <a:pt x="917" y="656"/>
                  </a:cubicBezTo>
                  <a:lnTo>
                    <a:pt x="331" y="65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50000"/>
                  </a:srgbClr>
                </a:gs>
                <a:gs pos="50000">
                  <a:srgbClr val="00B0F0">
                    <a:lumMod val="75000"/>
                    <a:shade val="67500"/>
                    <a:satMod val="115000"/>
                  </a:srgbClr>
                </a:gs>
                <a:gs pos="100000">
                  <a:srgbClr val="00B0F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4" name="Freeform 9"/>
            <p:cNvSpPr/>
            <p:nvPr/>
          </p:nvSpPr>
          <p:spPr bwMode="auto">
            <a:xfrm>
              <a:off x="1982989" y="4316467"/>
              <a:ext cx="2646203" cy="866624"/>
            </a:xfrm>
            <a:custGeom>
              <a:avLst/>
              <a:gdLst/>
              <a:ahLst/>
              <a:cxnLst>
                <a:cxn ang="0">
                  <a:pos x="278" y="269"/>
                </a:cxn>
                <a:cxn ang="0">
                  <a:pos x="0" y="134"/>
                </a:cxn>
                <a:cxn ang="0">
                  <a:pos x="278" y="0"/>
                </a:cxn>
                <a:cxn ang="0">
                  <a:pos x="822" y="0"/>
                </a:cxn>
                <a:cxn ang="0">
                  <a:pos x="822" y="269"/>
                </a:cxn>
                <a:cxn ang="0">
                  <a:pos x="278" y="269"/>
                </a:cxn>
              </a:cxnLst>
              <a:rect l="0" t="0" r="r" b="b"/>
              <a:pathLst>
                <a:path w="822" h="269">
                  <a:moveTo>
                    <a:pt x="278" y="269"/>
                  </a:moveTo>
                  <a:cubicBezTo>
                    <a:pt x="110" y="269"/>
                    <a:pt x="0" y="209"/>
                    <a:pt x="0" y="134"/>
                  </a:cubicBezTo>
                  <a:cubicBezTo>
                    <a:pt x="0" y="60"/>
                    <a:pt x="110" y="0"/>
                    <a:pt x="278" y="0"/>
                  </a:cubicBezTo>
                  <a:cubicBezTo>
                    <a:pt x="822" y="0"/>
                    <a:pt x="822" y="0"/>
                    <a:pt x="822" y="0"/>
                  </a:cubicBezTo>
                  <a:cubicBezTo>
                    <a:pt x="822" y="269"/>
                    <a:pt x="822" y="269"/>
                    <a:pt x="822" y="269"/>
                  </a:cubicBezTo>
                  <a:lnTo>
                    <a:pt x="278" y="2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40000"/>
                    <a:lumOff val="60000"/>
                    <a:shade val="30000"/>
                    <a:satMod val="115000"/>
                    <a:alpha val="51000"/>
                  </a:srgbClr>
                </a:gs>
                <a:gs pos="50000">
                  <a:srgbClr val="0070C0">
                    <a:lumMod val="40000"/>
                    <a:lumOff val="60000"/>
                    <a:shade val="67500"/>
                    <a:satMod val="115000"/>
                    <a:alpha val="65000"/>
                  </a:srgbClr>
                </a:gs>
                <a:gs pos="100000">
                  <a:srgbClr val="0070C0">
                    <a:lumMod val="40000"/>
                    <a:lumOff val="6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5" name="Freeform 11"/>
            <p:cNvSpPr/>
            <p:nvPr/>
          </p:nvSpPr>
          <p:spPr bwMode="auto">
            <a:xfrm>
              <a:off x="2004791" y="5698161"/>
              <a:ext cx="2624401" cy="380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18"/>
                </a:cxn>
                <a:cxn ang="0">
                  <a:pos x="815" y="118"/>
                </a:cxn>
                <a:cxn ang="0">
                  <a:pos x="815" y="74"/>
                </a:cxn>
                <a:cxn ang="0">
                  <a:pos x="203" y="74"/>
                </a:cxn>
                <a:cxn ang="0">
                  <a:pos x="0" y="0"/>
                </a:cxn>
              </a:cxnLst>
              <a:rect l="0" t="0" r="r" b="b"/>
              <a:pathLst>
                <a:path w="815" h="118">
                  <a:moveTo>
                    <a:pt x="0" y="0"/>
                  </a:moveTo>
                  <a:cubicBezTo>
                    <a:pt x="52" y="71"/>
                    <a:pt x="137" y="118"/>
                    <a:pt x="232" y="118"/>
                  </a:cubicBezTo>
                  <a:cubicBezTo>
                    <a:pt x="815" y="118"/>
                    <a:pt x="815" y="118"/>
                    <a:pt x="815" y="118"/>
                  </a:cubicBezTo>
                  <a:cubicBezTo>
                    <a:pt x="815" y="74"/>
                    <a:pt x="815" y="74"/>
                    <a:pt x="815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125" y="74"/>
                    <a:pt x="53" y="46"/>
                    <a:pt x="0" y="0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6" name="Freeform 12"/>
            <p:cNvSpPr/>
            <p:nvPr/>
          </p:nvSpPr>
          <p:spPr bwMode="auto">
            <a:xfrm>
              <a:off x="1799036" y="4252425"/>
              <a:ext cx="1136423" cy="1084643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73" y="255"/>
                </a:cxn>
                <a:cxn ang="0">
                  <a:pos x="293" y="65"/>
                </a:cxn>
                <a:cxn ang="0">
                  <a:pos x="300" y="65"/>
                </a:cxn>
                <a:cxn ang="0">
                  <a:pos x="300" y="0"/>
                </a:cxn>
                <a:cxn ang="0">
                  <a:pos x="293" y="0"/>
                </a:cxn>
                <a:cxn ang="0">
                  <a:pos x="7" y="255"/>
                </a:cxn>
              </a:cxnLst>
              <a:rect l="0" t="0" r="r" b="b"/>
              <a:pathLst>
                <a:path w="353" h="337">
                  <a:moveTo>
                    <a:pt x="7" y="255"/>
                  </a:moveTo>
                  <a:cubicBezTo>
                    <a:pt x="0" y="337"/>
                    <a:pt x="64" y="315"/>
                    <a:pt x="73" y="255"/>
                  </a:cubicBezTo>
                  <a:cubicBezTo>
                    <a:pt x="90" y="153"/>
                    <a:pt x="181" y="65"/>
                    <a:pt x="293" y="65"/>
                  </a:cubicBezTo>
                  <a:cubicBezTo>
                    <a:pt x="293" y="65"/>
                    <a:pt x="296" y="65"/>
                    <a:pt x="300" y="65"/>
                  </a:cubicBezTo>
                  <a:cubicBezTo>
                    <a:pt x="350" y="65"/>
                    <a:pt x="353" y="0"/>
                    <a:pt x="300" y="0"/>
                  </a:cubicBezTo>
                  <a:cubicBezTo>
                    <a:pt x="297" y="0"/>
                    <a:pt x="293" y="0"/>
                    <a:pt x="293" y="0"/>
                  </a:cubicBezTo>
                  <a:cubicBezTo>
                    <a:pt x="145" y="0"/>
                    <a:pt x="19" y="118"/>
                    <a:pt x="7" y="2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7" name="Oval 13"/>
            <p:cNvSpPr>
              <a:spLocks noChangeArrowheads="1"/>
            </p:cNvSpPr>
            <p:nvPr/>
          </p:nvSpPr>
          <p:spPr bwMode="auto">
            <a:xfrm>
              <a:off x="2928646" y="4246974"/>
              <a:ext cx="207118" cy="20166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4629192" y="4320556"/>
              <a:ext cx="2655741" cy="859812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524" y="267"/>
                </a:cxn>
                <a:cxn ang="0">
                  <a:pos x="825" y="133"/>
                </a:cxn>
                <a:cxn ang="0">
                  <a:pos x="524" y="0"/>
                </a:cxn>
              </a:cxnLst>
              <a:rect l="0" t="0" r="r" b="b"/>
              <a:pathLst>
                <a:path w="825" h="267">
                  <a:moveTo>
                    <a:pt x="5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690" y="267"/>
                    <a:pt x="825" y="207"/>
                    <a:pt x="825" y="133"/>
                  </a:cubicBezTo>
                  <a:cubicBezTo>
                    <a:pt x="825" y="60"/>
                    <a:pt x="690" y="0"/>
                    <a:pt x="5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9" name="Freeform 10"/>
            <p:cNvSpPr/>
            <p:nvPr/>
          </p:nvSpPr>
          <p:spPr bwMode="auto">
            <a:xfrm>
              <a:off x="4629192" y="5679084"/>
              <a:ext cx="2620313" cy="399247"/>
            </a:xfrm>
            <a:custGeom>
              <a:avLst/>
              <a:gdLst/>
              <a:ahLst/>
              <a:cxnLst>
                <a:cxn ang="0">
                  <a:pos x="607" y="80"/>
                </a:cxn>
                <a:cxn ang="0">
                  <a:pos x="0" y="80"/>
                </a:cxn>
                <a:cxn ang="0">
                  <a:pos x="0" y="124"/>
                </a:cxn>
                <a:cxn ang="0">
                  <a:pos x="579" y="124"/>
                </a:cxn>
                <a:cxn ang="0">
                  <a:pos x="814" y="0"/>
                </a:cxn>
                <a:cxn ang="0">
                  <a:pos x="607" y="80"/>
                </a:cxn>
              </a:cxnLst>
              <a:rect l="0" t="0" r="r" b="b"/>
              <a:pathLst>
                <a:path w="814" h="124">
                  <a:moveTo>
                    <a:pt x="607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9" y="124"/>
                    <a:pt x="579" y="124"/>
                    <a:pt x="579" y="124"/>
                  </a:cubicBezTo>
                  <a:cubicBezTo>
                    <a:pt x="677" y="124"/>
                    <a:pt x="763" y="75"/>
                    <a:pt x="814" y="0"/>
                  </a:cubicBezTo>
                  <a:cubicBezTo>
                    <a:pt x="761" y="50"/>
                    <a:pt x="687" y="80"/>
                    <a:pt x="607" y="80"/>
                  </a:cubicBezTo>
                  <a:close/>
                </a:path>
              </a:pathLst>
            </a:custGeom>
            <a:solidFill>
              <a:srgbClr val="8A8A8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70" name="Group 115"/>
          <p:cNvGrpSpPr/>
          <p:nvPr/>
        </p:nvGrpSpPr>
        <p:grpSpPr>
          <a:xfrm rot="2227778">
            <a:off x="4316709" y="3980644"/>
            <a:ext cx="509987" cy="183330"/>
            <a:chOff x="1676400" y="4114800"/>
            <a:chExt cx="5871518" cy="2110694"/>
          </a:xfrm>
        </p:grpSpPr>
        <p:sp>
          <p:nvSpPr>
            <p:cNvPr id="71" name="Freeform 6"/>
            <p:cNvSpPr/>
            <p:nvPr/>
          </p:nvSpPr>
          <p:spPr bwMode="auto">
            <a:xfrm>
              <a:off x="4629192" y="4124339"/>
              <a:ext cx="2918726" cy="2091617"/>
            </a:xfrm>
            <a:custGeom>
              <a:avLst/>
              <a:gdLst/>
              <a:ahLst/>
              <a:cxnLst>
                <a:cxn ang="0">
                  <a:pos x="579" y="0"/>
                </a:cxn>
                <a:cxn ang="0">
                  <a:pos x="0" y="0"/>
                </a:cxn>
                <a:cxn ang="0">
                  <a:pos x="0" y="650"/>
                </a:cxn>
                <a:cxn ang="0">
                  <a:pos x="579" y="650"/>
                </a:cxn>
                <a:cxn ang="0">
                  <a:pos x="907" y="325"/>
                </a:cxn>
                <a:cxn ang="0">
                  <a:pos x="579" y="0"/>
                </a:cxn>
              </a:cxnLst>
              <a:rect l="0" t="0" r="r" b="b"/>
              <a:pathLst>
                <a:path w="907" h="650">
                  <a:moveTo>
                    <a:pt x="5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579" y="650"/>
                    <a:pt x="579" y="650"/>
                    <a:pt x="579" y="650"/>
                  </a:cubicBezTo>
                  <a:cubicBezTo>
                    <a:pt x="760" y="650"/>
                    <a:pt x="907" y="504"/>
                    <a:pt x="907" y="325"/>
                  </a:cubicBezTo>
                  <a:cubicBezTo>
                    <a:pt x="907" y="146"/>
                    <a:pt x="760" y="0"/>
                    <a:pt x="5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2" name="Freeform 7"/>
            <p:cNvSpPr/>
            <p:nvPr/>
          </p:nvSpPr>
          <p:spPr bwMode="auto">
            <a:xfrm>
              <a:off x="1676400" y="4114800"/>
              <a:ext cx="2952792" cy="2110694"/>
            </a:xfrm>
            <a:custGeom>
              <a:avLst/>
              <a:gdLst/>
              <a:ahLst/>
              <a:cxnLst>
                <a:cxn ang="0">
                  <a:pos x="331" y="656"/>
                </a:cxn>
                <a:cxn ang="0">
                  <a:pos x="0" y="328"/>
                </a:cxn>
                <a:cxn ang="0">
                  <a:pos x="331" y="0"/>
                </a:cxn>
                <a:cxn ang="0">
                  <a:pos x="917" y="0"/>
                </a:cxn>
                <a:cxn ang="0">
                  <a:pos x="917" y="656"/>
                </a:cxn>
                <a:cxn ang="0">
                  <a:pos x="331" y="656"/>
                </a:cxn>
              </a:cxnLst>
              <a:rect l="0" t="0" r="r" b="b"/>
              <a:pathLst>
                <a:path w="917" h="656">
                  <a:moveTo>
                    <a:pt x="331" y="656"/>
                  </a:moveTo>
                  <a:cubicBezTo>
                    <a:pt x="148" y="656"/>
                    <a:pt x="0" y="509"/>
                    <a:pt x="0" y="328"/>
                  </a:cubicBezTo>
                  <a:cubicBezTo>
                    <a:pt x="0" y="147"/>
                    <a:pt x="148" y="0"/>
                    <a:pt x="331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17" y="656"/>
                    <a:pt x="917" y="656"/>
                    <a:pt x="917" y="656"/>
                  </a:cubicBezTo>
                  <a:lnTo>
                    <a:pt x="331" y="65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50000"/>
                  </a:srgbClr>
                </a:gs>
                <a:gs pos="50000">
                  <a:srgbClr val="00B0F0">
                    <a:lumMod val="75000"/>
                    <a:shade val="67500"/>
                    <a:satMod val="115000"/>
                  </a:srgbClr>
                </a:gs>
                <a:gs pos="100000">
                  <a:srgbClr val="00B0F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3" name="Freeform 9"/>
            <p:cNvSpPr/>
            <p:nvPr/>
          </p:nvSpPr>
          <p:spPr bwMode="auto">
            <a:xfrm>
              <a:off x="1982989" y="4316467"/>
              <a:ext cx="2646203" cy="866624"/>
            </a:xfrm>
            <a:custGeom>
              <a:avLst/>
              <a:gdLst/>
              <a:ahLst/>
              <a:cxnLst>
                <a:cxn ang="0">
                  <a:pos x="278" y="269"/>
                </a:cxn>
                <a:cxn ang="0">
                  <a:pos x="0" y="134"/>
                </a:cxn>
                <a:cxn ang="0">
                  <a:pos x="278" y="0"/>
                </a:cxn>
                <a:cxn ang="0">
                  <a:pos x="822" y="0"/>
                </a:cxn>
                <a:cxn ang="0">
                  <a:pos x="822" y="269"/>
                </a:cxn>
                <a:cxn ang="0">
                  <a:pos x="278" y="269"/>
                </a:cxn>
              </a:cxnLst>
              <a:rect l="0" t="0" r="r" b="b"/>
              <a:pathLst>
                <a:path w="822" h="269">
                  <a:moveTo>
                    <a:pt x="278" y="269"/>
                  </a:moveTo>
                  <a:cubicBezTo>
                    <a:pt x="110" y="269"/>
                    <a:pt x="0" y="209"/>
                    <a:pt x="0" y="134"/>
                  </a:cubicBezTo>
                  <a:cubicBezTo>
                    <a:pt x="0" y="60"/>
                    <a:pt x="110" y="0"/>
                    <a:pt x="278" y="0"/>
                  </a:cubicBezTo>
                  <a:cubicBezTo>
                    <a:pt x="822" y="0"/>
                    <a:pt x="822" y="0"/>
                    <a:pt x="822" y="0"/>
                  </a:cubicBezTo>
                  <a:cubicBezTo>
                    <a:pt x="822" y="269"/>
                    <a:pt x="822" y="269"/>
                    <a:pt x="822" y="269"/>
                  </a:cubicBezTo>
                  <a:lnTo>
                    <a:pt x="278" y="2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40000"/>
                    <a:lumOff val="60000"/>
                    <a:shade val="30000"/>
                    <a:satMod val="115000"/>
                    <a:alpha val="51000"/>
                  </a:srgbClr>
                </a:gs>
                <a:gs pos="50000">
                  <a:srgbClr val="0070C0">
                    <a:lumMod val="40000"/>
                    <a:lumOff val="60000"/>
                    <a:shade val="67500"/>
                    <a:satMod val="115000"/>
                    <a:alpha val="65000"/>
                  </a:srgbClr>
                </a:gs>
                <a:gs pos="100000">
                  <a:srgbClr val="0070C0">
                    <a:lumMod val="40000"/>
                    <a:lumOff val="6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4" name="Freeform 11"/>
            <p:cNvSpPr/>
            <p:nvPr/>
          </p:nvSpPr>
          <p:spPr bwMode="auto">
            <a:xfrm>
              <a:off x="2004791" y="5698161"/>
              <a:ext cx="2624401" cy="380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18"/>
                </a:cxn>
                <a:cxn ang="0">
                  <a:pos x="815" y="118"/>
                </a:cxn>
                <a:cxn ang="0">
                  <a:pos x="815" y="74"/>
                </a:cxn>
                <a:cxn ang="0">
                  <a:pos x="203" y="74"/>
                </a:cxn>
                <a:cxn ang="0">
                  <a:pos x="0" y="0"/>
                </a:cxn>
              </a:cxnLst>
              <a:rect l="0" t="0" r="r" b="b"/>
              <a:pathLst>
                <a:path w="815" h="118">
                  <a:moveTo>
                    <a:pt x="0" y="0"/>
                  </a:moveTo>
                  <a:cubicBezTo>
                    <a:pt x="52" y="71"/>
                    <a:pt x="137" y="118"/>
                    <a:pt x="232" y="118"/>
                  </a:cubicBezTo>
                  <a:cubicBezTo>
                    <a:pt x="815" y="118"/>
                    <a:pt x="815" y="118"/>
                    <a:pt x="815" y="118"/>
                  </a:cubicBezTo>
                  <a:cubicBezTo>
                    <a:pt x="815" y="74"/>
                    <a:pt x="815" y="74"/>
                    <a:pt x="815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125" y="74"/>
                    <a:pt x="53" y="46"/>
                    <a:pt x="0" y="0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5" name="Freeform 12"/>
            <p:cNvSpPr/>
            <p:nvPr/>
          </p:nvSpPr>
          <p:spPr bwMode="auto">
            <a:xfrm>
              <a:off x="1799036" y="4252425"/>
              <a:ext cx="1136423" cy="1084643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73" y="255"/>
                </a:cxn>
                <a:cxn ang="0">
                  <a:pos x="293" y="65"/>
                </a:cxn>
                <a:cxn ang="0">
                  <a:pos x="300" y="65"/>
                </a:cxn>
                <a:cxn ang="0">
                  <a:pos x="300" y="0"/>
                </a:cxn>
                <a:cxn ang="0">
                  <a:pos x="293" y="0"/>
                </a:cxn>
                <a:cxn ang="0">
                  <a:pos x="7" y="255"/>
                </a:cxn>
              </a:cxnLst>
              <a:rect l="0" t="0" r="r" b="b"/>
              <a:pathLst>
                <a:path w="353" h="337">
                  <a:moveTo>
                    <a:pt x="7" y="255"/>
                  </a:moveTo>
                  <a:cubicBezTo>
                    <a:pt x="0" y="337"/>
                    <a:pt x="64" y="315"/>
                    <a:pt x="73" y="255"/>
                  </a:cubicBezTo>
                  <a:cubicBezTo>
                    <a:pt x="90" y="153"/>
                    <a:pt x="181" y="65"/>
                    <a:pt x="293" y="65"/>
                  </a:cubicBezTo>
                  <a:cubicBezTo>
                    <a:pt x="293" y="65"/>
                    <a:pt x="296" y="65"/>
                    <a:pt x="300" y="65"/>
                  </a:cubicBezTo>
                  <a:cubicBezTo>
                    <a:pt x="350" y="65"/>
                    <a:pt x="353" y="0"/>
                    <a:pt x="300" y="0"/>
                  </a:cubicBezTo>
                  <a:cubicBezTo>
                    <a:pt x="297" y="0"/>
                    <a:pt x="293" y="0"/>
                    <a:pt x="293" y="0"/>
                  </a:cubicBezTo>
                  <a:cubicBezTo>
                    <a:pt x="145" y="0"/>
                    <a:pt x="19" y="118"/>
                    <a:pt x="7" y="2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6" name="Oval 13"/>
            <p:cNvSpPr>
              <a:spLocks noChangeArrowheads="1"/>
            </p:cNvSpPr>
            <p:nvPr/>
          </p:nvSpPr>
          <p:spPr bwMode="auto">
            <a:xfrm>
              <a:off x="2928646" y="4246974"/>
              <a:ext cx="207118" cy="20166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7" name="Freeform 8"/>
            <p:cNvSpPr/>
            <p:nvPr/>
          </p:nvSpPr>
          <p:spPr bwMode="auto">
            <a:xfrm>
              <a:off x="4629192" y="4320556"/>
              <a:ext cx="2655741" cy="859812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524" y="267"/>
                </a:cxn>
                <a:cxn ang="0">
                  <a:pos x="825" y="133"/>
                </a:cxn>
                <a:cxn ang="0">
                  <a:pos x="524" y="0"/>
                </a:cxn>
              </a:cxnLst>
              <a:rect l="0" t="0" r="r" b="b"/>
              <a:pathLst>
                <a:path w="825" h="267">
                  <a:moveTo>
                    <a:pt x="5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690" y="267"/>
                    <a:pt x="825" y="207"/>
                    <a:pt x="825" y="133"/>
                  </a:cubicBezTo>
                  <a:cubicBezTo>
                    <a:pt x="825" y="60"/>
                    <a:pt x="690" y="0"/>
                    <a:pt x="5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8" name="Freeform 10"/>
            <p:cNvSpPr/>
            <p:nvPr/>
          </p:nvSpPr>
          <p:spPr bwMode="auto">
            <a:xfrm>
              <a:off x="4629192" y="5679084"/>
              <a:ext cx="2620313" cy="399247"/>
            </a:xfrm>
            <a:custGeom>
              <a:avLst/>
              <a:gdLst/>
              <a:ahLst/>
              <a:cxnLst>
                <a:cxn ang="0">
                  <a:pos x="607" y="80"/>
                </a:cxn>
                <a:cxn ang="0">
                  <a:pos x="0" y="80"/>
                </a:cxn>
                <a:cxn ang="0">
                  <a:pos x="0" y="124"/>
                </a:cxn>
                <a:cxn ang="0">
                  <a:pos x="579" y="124"/>
                </a:cxn>
                <a:cxn ang="0">
                  <a:pos x="814" y="0"/>
                </a:cxn>
                <a:cxn ang="0">
                  <a:pos x="607" y="80"/>
                </a:cxn>
              </a:cxnLst>
              <a:rect l="0" t="0" r="r" b="b"/>
              <a:pathLst>
                <a:path w="814" h="124">
                  <a:moveTo>
                    <a:pt x="607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9" y="124"/>
                    <a:pt x="579" y="124"/>
                    <a:pt x="579" y="124"/>
                  </a:cubicBezTo>
                  <a:cubicBezTo>
                    <a:pt x="677" y="124"/>
                    <a:pt x="763" y="75"/>
                    <a:pt x="814" y="0"/>
                  </a:cubicBezTo>
                  <a:cubicBezTo>
                    <a:pt x="761" y="50"/>
                    <a:pt x="687" y="80"/>
                    <a:pt x="607" y="80"/>
                  </a:cubicBezTo>
                  <a:close/>
                </a:path>
              </a:pathLst>
            </a:custGeom>
            <a:solidFill>
              <a:srgbClr val="8A8A8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79" name="Group 124"/>
          <p:cNvGrpSpPr/>
          <p:nvPr/>
        </p:nvGrpSpPr>
        <p:grpSpPr>
          <a:xfrm rot="9422512">
            <a:off x="4443617" y="2112090"/>
            <a:ext cx="509987" cy="183330"/>
            <a:chOff x="1676400" y="4114800"/>
            <a:chExt cx="5871518" cy="2110694"/>
          </a:xfrm>
        </p:grpSpPr>
        <p:sp>
          <p:nvSpPr>
            <p:cNvPr id="80" name="Freeform 6"/>
            <p:cNvSpPr/>
            <p:nvPr/>
          </p:nvSpPr>
          <p:spPr bwMode="auto">
            <a:xfrm>
              <a:off x="4629192" y="4124339"/>
              <a:ext cx="2918726" cy="2091617"/>
            </a:xfrm>
            <a:custGeom>
              <a:avLst/>
              <a:gdLst/>
              <a:ahLst/>
              <a:cxnLst>
                <a:cxn ang="0">
                  <a:pos x="579" y="0"/>
                </a:cxn>
                <a:cxn ang="0">
                  <a:pos x="0" y="0"/>
                </a:cxn>
                <a:cxn ang="0">
                  <a:pos x="0" y="650"/>
                </a:cxn>
                <a:cxn ang="0">
                  <a:pos x="579" y="650"/>
                </a:cxn>
                <a:cxn ang="0">
                  <a:pos x="907" y="325"/>
                </a:cxn>
                <a:cxn ang="0">
                  <a:pos x="579" y="0"/>
                </a:cxn>
              </a:cxnLst>
              <a:rect l="0" t="0" r="r" b="b"/>
              <a:pathLst>
                <a:path w="907" h="650">
                  <a:moveTo>
                    <a:pt x="5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0"/>
                    <a:pt x="0" y="650"/>
                    <a:pt x="0" y="650"/>
                  </a:cubicBezTo>
                  <a:cubicBezTo>
                    <a:pt x="579" y="650"/>
                    <a:pt x="579" y="650"/>
                    <a:pt x="579" y="650"/>
                  </a:cubicBezTo>
                  <a:cubicBezTo>
                    <a:pt x="760" y="650"/>
                    <a:pt x="907" y="504"/>
                    <a:pt x="907" y="325"/>
                  </a:cubicBezTo>
                  <a:cubicBezTo>
                    <a:pt x="907" y="146"/>
                    <a:pt x="760" y="0"/>
                    <a:pt x="57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1" name="Freeform 7"/>
            <p:cNvSpPr/>
            <p:nvPr/>
          </p:nvSpPr>
          <p:spPr bwMode="auto">
            <a:xfrm>
              <a:off x="1676400" y="4114800"/>
              <a:ext cx="2952792" cy="2110694"/>
            </a:xfrm>
            <a:custGeom>
              <a:avLst/>
              <a:gdLst/>
              <a:ahLst/>
              <a:cxnLst>
                <a:cxn ang="0">
                  <a:pos x="331" y="656"/>
                </a:cxn>
                <a:cxn ang="0">
                  <a:pos x="0" y="328"/>
                </a:cxn>
                <a:cxn ang="0">
                  <a:pos x="331" y="0"/>
                </a:cxn>
                <a:cxn ang="0">
                  <a:pos x="917" y="0"/>
                </a:cxn>
                <a:cxn ang="0">
                  <a:pos x="917" y="656"/>
                </a:cxn>
                <a:cxn ang="0">
                  <a:pos x="331" y="656"/>
                </a:cxn>
              </a:cxnLst>
              <a:rect l="0" t="0" r="r" b="b"/>
              <a:pathLst>
                <a:path w="917" h="656">
                  <a:moveTo>
                    <a:pt x="331" y="656"/>
                  </a:moveTo>
                  <a:cubicBezTo>
                    <a:pt x="148" y="656"/>
                    <a:pt x="0" y="509"/>
                    <a:pt x="0" y="328"/>
                  </a:cubicBezTo>
                  <a:cubicBezTo>
                    <a:pt x="0" y="147"/>
                    <a:pt x="148" y="0"/>
                    <a:pt x="331" y="0"/>
                  </a:cubicBezTo>
                  <a:cubicBezTo>
                    <a:pt x="917" y="0"/>
                    <a:pt x="917" y="0"/>
                    <a:pt x="917" y="0"/>
                  </a:cubicBezTo>
                  <a:cubicBezTo>
                    <a:pt x="917" y="656"/>
                    <a:pt x="917" y="656"/>
                    <a:pt x="917" y="656"/>
                  </a:cubicBezTo>
                  <a:lnTo>
                    <a:pt x="331" y="65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50000"/>
                  </a:srgbClr>
                </a:gs>
                <a:gs pos="50000">
                  <a:srgbClr val="00B0F0">
                    <a:lumMod val="75000"/>
                    <a:shade val="67500"/>
                    <a:satMod val="115000"/>
                  </a:srgbClr>
                </a:gs>
                <a:gs pos="100000">
                  <a:srgbClr val="00B0F0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1982989" y="4316467"/>
              <a:ext cx="2646203" cy="866624"/>
            </a:xfrm>
            <a:custGeom>
              <a:avLst/>
              <a:gdLst/>
              <a:ahLst/>
              <a:cxnLst>
                <a:cxn ang="0">
                  <a:pos x="278" y="269"/>
                </a:cxn>
                <a:cxn ang="0">
                  <a:pos x="0" y="134"/>
                </a:cxn>
                <a:cxn ang="0">
                  <a:pos x="278" y="0"/>
                </a:cxn>
                <a:cxn ang="0">
                  <a:pos x="822" y="0"/>
                </a:cxn>
                <a:cxn ang="0">
                  <a:pos x="822" y="269"/>
                </a:cxn>
                <a:cxn ang="0">
                  <a:pos x="278" y="269"/>
                </a:cxn>
              </a:cxnLst>
              <a:rect l="0" t="0" r="r" b="b"/>
              <a:pathLst>
                <a:path w="822" h="269">
                  <a:moveTo>
                    <a:pt x="278" y="269"/>
                  </a:moveTo>
                  <a:cubicBezTo>
                    <a:pt x="110" y="269"/>
                    <a:pt x="0" y="209"/>
                    <a:pt x="0" y="134"/>
                  </a:cubicBezTo>
                  <a:cubicBezTo>
                    <a:pt x="0" y="60"/>
                    <a:pt x="110" y="0"/>
                    <a:pt x="278" y="0"/>
                  </a:cubicBezTo>
                  <a:cubicBezTo>
                    <a:pt x="822" y="0"/>
                    <a:pt x="822" y="0"/>
                    <a:pt x="822" y="0"/>
                  </a:cubicBezTo>
                  <a:cubicBezTo>
                    <a:pt x="822" y="269"/>
                    <a:pt x="822" y="269"/>
                    <a:pt x="822" y="269"/>
                  </a:cubicBezTo>
                  <a:lnTo>
                    <a:pt x="278" y="2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lumMod val="40000"/>
                    <a:lumOff val="60000"/>
                    <a:shade val="30000"/>
                    <a:satMod val="115000"/>
                    <a:alpha val="51000"/>
                  </a:srgbClr>
                </a:gs>
                <a:gs pos="50000">
                  <a:srgbClr val="0070C0">
                    <a:lumMod val="40000"/>
                    <a:lumOff val="60000"/>
                    <a:shade val="67500"/>
                    <a:satMod val="115000"/>
                    <a:alpha val="65000"/>
                  </a:srgbClr>
                </a:gs>
                <a:gs pos="100000">
                  <a:srgbClr val="0070C0">
                    <a:lumMod val="40000"/>
                    <a:lumOff val="6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3" name="Freeform 11"/>
            <p:cNvSpPr/>
            <p:nvPr/>
          </p:nvSpPr>
          <p:spPr bwMode="auto">
            <a:xfrm>
              <a:off x="2004791" y="5698161"/>
              <a:ext cx="2624401" cy="380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118"/>
                </a:cxn>
                <a:cxn ang="0">
                  <a:pos x="815" y="118"/>
                </a:cxn>
                <a:cxn ang="0">
                  <a:pos x="815" y="74"/>
                </a:cxn>
                <a:cxn ang="0">
                  <a:pos x="203" y="74"/>
                </a:cxn>
                <a:cxn ang="0">
                  <a:pos x="0" y="0"/>
                </a:cxn>
              </a:cxnLst>
              <a:rect l="0" t="0" r="r" b="b"/>
              <a:pathLst>
                <a:path w="815" h="118">
                  <a:moveTo>
                    <a:pt x="0" y="0"/>
                  </a:moveTo>
                  <a:cubicBezTo>
                    <a:pt x="52" y="71"/>
                    <a:pt x="137" y="118"/>
                    <a:pt x="232" y="118"/>
                  </a:cubicBezTo>
                  <a:cubicBezTo>
                    <a:pt x="815" y="118"/>
                    <a:pt x="815" y="118"/>
                    <a:pt x="815" y="118"/>
                  </a:cubicBezTo>
                  <a:cubicBezTo>
                    <a:pt x="815" y="74"/>
                    <a:pt x="815" y="74"/>
                    <a:pt x="815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125" y="74"/>
                    <a:pt x="53" y="46"/>
                    <a:pt x="0" y="0"/>
                  </a:cubicBezTo>
                  <a:close/>
                </a:path>
              </a:pathLst>
            </a:custGeom>
            <a:solidFill>
              <a:srgbClr val="00B0F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>
              <a:off x="1799036" y="4252425"/>
              <a:ext cx="1136423" cy="1084643"/>
            </a:xfrm>
            <a:custGeom>
              <a:avLst/>
              <a:gdLst/>
              <a:ahLst/>
              <a:cxnLst>
                <a:cxn ang="0">
                  <a:pos x="7" y="255"/>
                </a:cxn>
                <a:cxn ang="0">
                  <a:pos x="73" y="255"/>
                </a:cxn>
                <a:cxn ang="0">
                  <a:pos x="293" y="65"/>
                </a:cxn>
                <a:cxn ang="0">
                  <a:pos x="300" y="65"/>
                </a:cxn>
                <a:cxn ang="0">
                  <a:pos x="300" y="0"/>
                </a:cxn>
                <a:cxn ang="0">
                  <a:pos x="293" y="0"/>
                </a:cxn>
                <a:cxn ang="0">
                  <a:pos x="7" y="255"/>
                </a:cxn>
              </a:cxnLst>
              <a:rect l="0" t="0" r="r" b="b"/>
              <a:pathLst>
                <a:path w="353" h="337">
                  <a:moveTo>
                    <a:pt x="7" y="255"/>
                  </a:moveTo>
                  <a:cubicBezTo>
                    <a:pt x="0" y="337"/>
                    <a:pt x="64" y="315"/>
                    <a:pt x="73" y="255"/>
                  </a:cubicBezTo>
                  <a:cubicBezTo>
                    <a:pt x="90" y="153"/>
                    <a:pt x="181" y="65"/>
                    <a:pt x="293" y="65"/>
                  </a:cubicBezTo>
                  <a:cubicBezTo>
                    <a:pt x="293" y="65"/>
                    <a:pt x="296" y="65"/>
                    <a:pt x="300" y="65"/>
                  </a:cubicBezTo>
                  <a:cubicBezTo>
                    <a:pt x="350" y="65"/>
                    <a:pt x="353" y="0"/>
                    <a:pt x="300" y="0"/>
                  </a:cubicBezTo>
                  <a:cubicBezTo>
                    <a:pt x="297" y="0"/>
                    <a:pt x="293" y="0"/>
                    <a:pt x="293" y="0"/>
                  </a:cubicBezTo>
                  <a:cubicBezTo>
                    <a:pt x="145" y="0"/>
                    <a:pt x="19" y="118"/>
                    <a:pt x="7" y="25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5" name="Oval 13"/>
            <p:cNvSpPr>
              <a:spLocks noChangeArrowheads="1"/>
            </p:cNvSpPr>
            <p:nvPr/>
          </p:nvSpPr>
          <p:spPr bwMode="auto">
            <a:xfrm>
              <a:off x="2928646" y="4246974"/>
              <a:ext cx="207118" cy="20166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6" name="Freeform 8"/>
            <p:cNvSpPr/>
            <p:nvPr/>
          </p:nvSpPr>
          <p:spPr bwMode="auto">
            <a:xfrm>
              <a:off x="4629192" y="4320556"/>
              <a:ext cx="2655741" cy="859812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0" y="0"/>
                </a:cxn>
                <a:cxn ang="0">
                  <a:pos x="0" y="267"/>
                </a:cxn>
                <a:cxn ang="0">
                  <a:pos x="524" y="267"/>
                </a:cxn>
                <a:cxn ang="0">
                  <a:pos x="825" y="133"/>
                </a:cxn>
                <a:cxn ang="0">
                  <a:pos x="524" y="0"/>
                </a:cxn>
              </a:cxnLst>
              <a:rect l="0" t="0" r="r" b="b"/>
              <a:pathLst>
                <a:path w="825" h="267">
                  <a:moveTo>
                    <a:pt x="5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690" y="267"/>
                    <a:pt x="825" y="207"/>
                    <a:pt x="825" y="133"/>
                  </a:cubicBezTo>
                  <a:cubicBezTo>
                    <a:pt x="825" y="60"/>
                    <a:pt x="690" y="0"/>
                    <a:pt x="5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shade val="67500"/>
                    <a:satMod val="115000"/>
                    <a:alpha val="20000"/>
                  </a:sysClr>
                </a:gs>
                <a:gs pos="100000">
                  <a:sysClr val="window" lastClr="FFFFFF"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7" name="Freeform 10"/>
            <p:cNvSpPr/>
            <p:nvPr/>
          </p:nvSpPr>
          <p:spPr bwMode="auto">
            <a:xfrm>
              <a:off x="4629192" y="5679084"/>
              <a:ext cx="2620313" cy="399247"/>
            </a:xfrm>
            <a:custGeom>
              <a:avLst/>
              <a:gdLst/>
              <a:ahLst/>
              <a:cxnLst>
                <a:cxn ang="0">
                  <a:pos x="607" y="80"/>
                </a:cxn>
                <a:cxn ang="0">
                  <a:pos x="0" y="80"/>
                </a:cxn>
                <a:cxn ang="0">
                  <a:pos x="0" y="124"/>
                </a:cxn>
                <a:cxn ang="0">
                  <a:pos x="579" y="124"/>
                </a:cxn>
                <a:cxn ang="0">
                  <a:pos x="814" y="0"/>
                </a:cxn>
                <a:cxn ang="0">
                  <a:pos x="607" y="80"/>
                </a:cxn>
              </a:cxnLst>
              <a:rect l="0" t="0" r="r" b="b"/>
              <a:pathLst>
                <a:path w="814" h="124">
                  <a:moveTo>
                    <a:pt x="607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9" y="124"/>
                    <a:pt x="579" y="124"/>
                    <a:pt x="579" y="124"/>
                  </a:cubicBezTo>
                  <a:cubicBezTo>
                    <a:pt x="677" y="124"/>
                    <a:pt x="763" y="75"/>
                    <a:pt x="814" y="0"/>
                  </a:cubicBezTo>
                  <a:cubicBezTo>
                    <a:pt x="761" y="50"/>
                    <a:pt x="687" y="80"/>
                    <a:pt x="607" y="80"/>
                  </a:cubicBezTo>
                  <a:close/>
                </a:path>
              </a:pathLst>
            </a:custGeom>
            <a:solidFill>
              <a:srgbClr val="8A8A8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88" name="Rectangle 134"/>
          <p:cNvSpPr/>
          <p:nvPr/>
        </p:nvSpPr>
        <p:spPr>
          <a:xfrm>
            <a:off x="1900385" y="3441224"/>
            <a:ext cx="15535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kern="0" dirty="0" smtClean="0">
                <a:solidFill>
                  <a:srgbClr val="278095"/>
                </a:solidFill>
                <a:latin typeface="Calibri" panose="020F0502020204030204"/>
                <a:cs typeface="Arial" panose="020B0604020202020204" pitchFamily="34" charset="0"/>
              </a:rPr>
              <a:t>添加标题</a:t>
            </a:r>
            <a:endParaRPr lang="en-US" altLang="ko-KR" b="1" kern="0" dirty="0" smtClean="0">
              <a:solidFill>
                <a:srgbClr val="278095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9" name="Rectangle 135"/>
          <p:cNvSpPr/>
          <p:nvPr/>
        </p:nvSpPr>
        <p:spPr>
          <a:xfrm>
            <a:off x="1746161" y="3795886"/>
            <a:ext cx="21454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600" kern="0" dirty="0" smtClean="0">
                <a:solidFill>
                  <a:srgbClr val="278095"/>
                </a:solidFill>
                <a:latin typeface="Calibri" panose="020F0502020204030204"/>
                <a:cs typeface="Arial" panose="020B0604020202020204" pitchFamily="34" charset="0"/>
              </a:rPr>
              <a:t>单击此处添加文本</a:t>
            </a:r>
            <a:endParaRPr lang="en-US" altLang="ko-KR" sz="1600" kern="0" dirty="0" smtClean="0">
              <a:solidFill>
                <a:srgbClr val="278095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0" name="Rectangle 139"/>
          <p:cNvSpPr/>
          <p:nvPr/>
        </p:nvSpPr>
        <p:spPr>
          <a:xfrm>
            <a:off x="5720526" y="3441224"/>
            <a:ext cx="15535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kern="0" dirty="0" smtClean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添加标题</a:t>
            </a:r>
            <a:endParaRPr lang="en-US" altLang="ko-KR" b="1" kern="0" dirty="0" smtClean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1" name="Rectangle 140"/>
          <p:cNvSpPr/>
          <p:nvPr/>
        </p:nvSpPr>
        <p:spPr>
          <a:xfrm>
            <a:off x="5524914" y="3799096"/>
            <a:ext cx="2071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600" kern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单击此处添加文本</a:t>
            </a:r>
            <a:endParaRPr lang="zh-CN" altLang="en-US" sz="1600" kern="0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40">
        <p:fade/>
      </p:transition>
    </mc:Choice>
    <mc:Fallback>
      <p:transition spd="med" advTm="30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8" grpId="0"/>
      <p:bldP spid="89" grpId="0"/>
      <p:bldP spid="90" grpId="0"/>
      <p:bldP spid="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组合 140"/>
          <p:cNvGrpSpPr/>
          <p:nvPr/>
        </p:nvGrpSpPr>
        <p:grpSpPr>
          <a:xfrm>
            <a:off x="1619672" y="715024"/>
            <a:ext cx="5770203" cy="3786849"/>
            <a:chOff x="1746597" y="715024"/>
            <a:chExt cx="5770203" cy="3786849"/>
          </a:xfrm>
        </p:grpSpPr>
        <p:grpSp>
          <p:nvGrpSpPr>
            <p:cNvPr id="134" name="组合 133"/>
            <p:cNvGrpSpPr/>
            <p:nvPr/>
          </p:nvGrpSpPr>
          <p:grpSpPr>
            <a:xfrm>
              <a:off x="1746597" y="715024"/>
              <a:ext cx="5770203" cy="3786849"/>
              <a:chOff x="1746597" y="715024"/>
              <a:chExt cx="5770203" cy="3786849"/>
            </a:xfrm>
          </p:grpSpPr>
          <p:grpSp>
            <p:nvGrpSpPr>
              <p:cNvPr id="73" name="그룹 158"/>
              <p:cNvGrpSpPr/>
              <p:nvPr/>
            </p:nvGrpSpPr>
            <p:grpSpPr>
              <a:xfrm>
                <a:off x="2399832" y="886161"/>
                <a:ext cx="5116968" cy="2874857"/>
                <a:chOff x="1000100" y="1927214"/>
                <a:chExt cx="7429552" cy="3573488"/>
              </a:xfrm>
            </p:grpSpPr>
            <p:cxnSp>
              <p:nvCxnSpPr>
                <p:cNvPr id="74" name="직선 연결선 147"/>
                <p:cNvCxnSpPr/>
                <p:nvPr/>
              </p:nvCxnSpPr>
              <p:spPr>
                <a:xfrm>
                  <a:off x="1000100" y="549911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75" name="직선 연결선 148"/>
                <p:cNvCxnSpPr/>
                <p:nvPr/>
              </p:nvCxnSpPr>
              <p:spPr>
                <a:xfrm>
                  <a:off x="1000100" y="514192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76" name="직선 연결선 149"/>
                <p:cNvCxnSpPr/>
                <p:nvPr/>
              </p:nvCxnSpPr>
              <p:spPr>
                <a:xfrm>
                  <a:off x="1000100" y="478473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77" name="직선 연결선 150"/>
                <p:cNvCxnSpPr/>
                <p:nvPr/>
              </p:nvCxnSpPr>
              <p:spPr>
                <a:xfrm>
                  <a:off x="1000100" y="442754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78" name="직선 연결선 151"/>
                <p:cNvCxnSpPr/>
                <p:nvPr/>
              </p:nvCxnSpPr>
              <p:spPr>
                <a:xfrm>
                  <a:off x="1000100" y="407035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79" name="직선 연결선 152"/>
                <p:cNvCxnSpPr/>
                <p:nvPr/>
              </p:nvCxnSpPr>
              <p:spPr>
                <a:xfrm>
                  <a:off x="1000100" y="371316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80" name="직선 연결선 153"/>
                <p:cNvCxnSpPr/>
                <p:nvPr/>
              </p:nvCxnSpPr>
              <p:spPr>
                <a:xfrm>
                  <a:off x="1000100" y="335597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81" name="직선 연결선 154"/>
                <p:cNvCxnSpPr/>
                <p:nvPr/>
              </p:nvCxnSpPr>
              <p:spPr>
                <a:xfrm>
                  <a:off x="1000100" y="3000372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82" name="직선 연결선 155"/>
                <p:cNvCxnSpPr/>
                <p:nvPr/>
              </p:nvCxnSpPr>
              <p:spPr>
                <a:xfrm>
                  <a:off x="1000100" y="264159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83" name="직선 연결선 156"/>
                <p:cNvCxnSpPr/>
                <p:nvPr/>
              </p:nvCxnSpPr>
              <p:spPr>
                <a:xfrm>
                  <a:off x="1000100" y="228440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84" name="직선 연결선 157"/>
                <p:cNvCxnSpPr/>
                <p:nvPr/>
              </p:nvCxnSpPr>
              <p:spPr>
                <a:xfrm>
                  <a:off x="1000100" y="1927214"/>
                  <a:ext cx="7429552" cy="1588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FFFFFF">
                      <a:lumMod val="7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86" name="그룹 134"/>
              <p:cNvGrpSpPr/>
              <p:nvPr/>
            </p:nvGrpSpPr>
            <p:grpSpPr>
              <a:xfrm>
                <a:off x="1746597" y="715024"/>
                <a:ext cx="631905" cy="3263920"/>
                <a:chOff x="5290869" y="1357298"/>
                <a:chExt cx="917490" cy="4057101"/>
              </a:xfrm>
            </p:grpSpPr>
            <p:sp>
              <p:nvSpPr>
                <p:cNvPr id="87" name="직사각형 135"/>
                <p:cNvSpPr/>
                <p:nvPr/>
              </p:nvSpPr>
              <p:spPr>
                <a:xfrm>
                  <a:off x="5723775" y="4917056"/>
                  <a:ext cx="484581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8" name="직사각형 136"/>
                <p:cNvSpPr/>
                <p:nvPr/>
              </p:nvSpPr>
              <p:spPr>
                <a:xfrm>
                  <a:off x="5507322" y="4572009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10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9" name="직사각형 137"/>
                <p:cNvSpPr/>
                <p:nvPr/>
              </p:nvSpPr>
              <p:spPr>
                <a:xfrm>
                  <a:off x="5507322" y="4202677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20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0" name="직사각형 138"/>
                <p:cNvSpPr/>
                <p:nvPr/>
              </p:nvSpPr>
              <p:spPr>
                <a:xfrm>
                  <a:off x="5507322" y="3857630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30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1" name="직사각형 139"/>
                <p:cNvSpPr/>
                <p:nvPr/>
              </p:nvSpPr>
              <p:spPr>
                <a:xfrm>
                  <a:off x="5507322" y="3488298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40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2" name="직사각형 140"/>
                <p:cNvSpPr/>
                <p:nvPr/>
              </p:nvSpPr>
              <p:spPr>
                <a:xfrm>
                  <a:off x="5507322" y="3143248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50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3" name="직사각형 141"/>
                <p:cNvSpPr/>
                <p:nvPr/>
              </p:nvSpPr>
              <p:spPr>
                <a:xfrm>
                  <a:off x="5507322" y="2773916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60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4" name="직사각형 142"/>
                <p:cNvSpPr/>
                <p:nvPr/>
              </p:nvSpPr>
              <p:spPr>
                <a:xfrm>
                  <a:off x="5507322" y="2428869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70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직사각형 143"/>
                <p:cNvSpPr/>
                <p:nvPr/>
              </p:nvSpPr>
              <p:spPr>
                <a:xfrm>
                  <a:off x="5507322" y="2071679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80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직사각형 144"/>
                <p:cNvSpPr/>
                <p:nvPr/>
              </p:nvSpPr>
              <p:spPr>
                <a:xfrm>
                  <a:off x="5507322" y="1702346"/>
                  <a:ext cx="701034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90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7" name="직사각형 145"/>
                <p:cNvSpPr/>
                <p:nvPr/>
              </p:nvSpPr>
              <p:spPr>
                <a:xfrm>
                  <a:off x="5290869" y="1357298"/>
                  <a:ext cx="917490" cy="49734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r"/>
                  <a:r>
                    <a:rPr lang="en-US" altLang="ko-KR" sz="2000" b="1" dirty="0" smtClean="0">
                      <a:solidFill>
                        <a:prstClr val="black"/>
                      </a:solidFill>
                      <a:latin typeface="Arial Unicode MS" panose="020B0604020202020204" pitchFamily="34" charset="-122"/>
                      <a:ea typeface="微软雅黑" panose="020B0503020204020204" pitchFamily="34" charset="-122"/>
                    </a:rPr>
                    <a:t>100</a:t>
                  </a:r>
                  <a:endParaRPr lang="en-US" altLang="ko-KR" sz="2000" b="1" dirty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4" name="직사각형 192"/>
              <p:cNvSpPr/>
              <p:nvPr/>
            </p:nvSpPr>
            <p:spPr>
              <a:xfrm>
                <a:off x="2908520" y="4163319"/>
                <a:ext cx="81464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文本</a:t>
                </a:r>
                <a:r>
                  <a:rPr lang="en-US" altLang="ko-KR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 A</a:t>
                </a:r>
                <a:endParaRPr lang="en-US" altLang="ko-KR" sz="1600" b="1" dirty="0">
                  <a:solidFill>
                    <a:prstClr val="black"/>
                  </a:solidFill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직사각형 193"/>
              <p:cNvSpPr/>
              <p:nvPr/>
            </p:nvSpPr>
            <p:spPr>
              <a:xfrm>
                <a:off x="3708573" y="4163318"/>
                <a:ext cx="801822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文本</a:t>
                </a:r>
                <a:r>
                  <a:rPr lang="en-US" altLang="ko-KR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 B</a:t>
                </a:r>
                <a:endParaRPr lang="en-US" altLang="ko-KR" sz="1600" b="1" dirty="0">
                  <a:solidFill>
                    <a:prstClr val="black"/>
                  </a:solidFill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직사각형 194"/>
              <p:cNvSpPr/>
              <p:nvPr/>
            </p:nvSpPr>
            <p:spPr>
              <a:xfrm>
                <a:off x="4495798" y="4163318"/>
                <a:ext cx="801822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文本</a:t>
                </a:r>
                <a:r>
                  <a:rPr lang="en-US" altLang="ko-KR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 C</a:t>
                </a:r>
                <a:endParaRPr lang="en-US" altLang="ko-KR" sz="1600" b="1" dirty="0">
                  <a:solidFill>
                    <a:prstClr val="black"/>
                  </a:solidFill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직사각형 195"/>
              <p:cNvSpPr/>
              <p:nvPr/>
            </p:nvSpPr>
            <p:spPr>
              <a:xfrm>
                <a:off x="5212985" y="4163318"/>
                <a:ext cx="822661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文本</a:t>
                </a:r>
                <a:r>
                  <a:rPr lang="en-US" altLang="ko-KR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 D</a:t>
                </a:r>
                <a:endParaRPr lang="en-US" altLang="ko-KR" sz="1600" b="1" dirty="0">
                  <a:solidFill>
                    <a:prstClr val="black"/>
                  </a:solidFill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직사각형 196"/>
              <p:cNvSpPr/>
              <p:nvPr/>
            </p:nvSpPr>
            <p:spPr>
              <a:xfrm>
                <a:off x="6033872" y="4163318"/>
                <a:ext cx="788999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文本</a:t>
                </a:r>
                <a:r>
                  <a:rPr lang="en-US" altLang="ko-KR" sz="1600" b="1" dirty="0" smtClean="0">
                    <a:solidFill>
                      <a:prstClr val="black"/>
                    </a:solidFill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 E</a:t>
                </a:r>
                <a:endParaRPr lang="en-US" altLang="ko-KR" sz="1600" b="1" dirty="0">
                  <a:solidFill>
                    <a:prstClr val="black"/>
                  </a:solidFill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3" name="191"/>
            <p:cNvSpPr/>
            <p:nvPr/>
          </p:nvSpPr>
          <p:spPr>
            <a:xfrm>
              <a:off x="2311032" y="745802"/>
              <a:ext cx="51167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r"/>
              <a:r>
                <a:rPr lang="en-US" altLang="ko-KR" sz="1600" b="1" dirty="0" smtClean="0">
                  <a:solidFill>
                    <a:prstClr val="black"/>
                  </a:solidFill>
                  <a:latin typeface="Arial Unicode MS" panose="020B0604020202020204" pitchFamily="34" charset="-122"/>
                  <a:ea typeface="微软雅黑" panose="020B0503020204020204" pitchFamily="34" charset="-122"/>
                </a:rPr>
                <a:t>(%)</a:t>
              </a:r>
              <a:endParaRPr lang="en-US" altLang="ko-KR" sz="1600" b="1" dirty="0">
                <a:solidFill>
                  <a:prstClr val="black"/>
                </a:solidFill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2944639" y="3990903"/>
            <a:ext cx="3739323" cy="229887"/>
            <a:chOff x="3088655" y="3990903"/>
            <a:chExt cx="3739323" cy="229887"/>
          </a:xfrm>
        </p:grpSpPr>
        <p:sp>
          <p:nvSpPr>
            <p:cNvPr id="69" name="타원 184"/>
            <p:cNvSpPr/>
            <p:nvPr/>
          </p:nvSpPr>
          <p:spPr>
            <a:xfrm>
              <a:off x="3875880" y="3990903"/>
              <a:ext cx="600959" cy="22988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lumMod val="50000"/>
                    <a:lumOff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40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70" name="타원 185"/>
            <p:cNvSpPr/>
            <p:nvPr/>
          </p:nvSpPr>
          <p:spPr>
            <a:xfrm>
              <a:off x="4701769" y="3990903"/>
              <a:ext cx="600959" cy="22988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lumMod val="50000"/>
                    <a:lumOff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40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71" name="타원 186"/>
            <p:cNvSpPr/>
            <p:nvPr/>
          </p:nvSpPr>
          <p:spPr>
            <a:xfrm>
              <a:off x="5439792" y="3990903"/>
              <a:ext cx="600959" cy="22988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lumMod val="50000"/>
                    <a:lumOff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40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72" name="타원 187"/>
            <p:cNvSpPr/>
            <p:nvPr/>
          </p:nvSpPr>
          <p:spPr>
            <a:xfrm>
              <a:off x="6227019" y="3990903"/>
              <a:ext cx="600959" cy="22988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lumMod val="50000"/>
                    <a:lumOff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40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85" name="타원 124"/>
            <p:cNvSpPr/>
            <p:nvPr/>
          </p:nvSpPr>
          <p:spPr>
            <a:xfrm>
              <a:off x="3088655" y="3990903"/>
              <a:ext cx="600959" cy="229887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lumMod val="50000"/>
                    <a:lumOff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40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</p:grpSp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pSp>
        <p:nvGrpSpPr>
          <p:cNvPr id="135" name="组合 134"/>
          <p:cNvGrpSpPr/>
          <p:nvPr/>
        </p:nvGrpSpPr>
        <p:grpSpPr>
          <a:xfrm>
            <a:off x="3092244" y="887438"/>
            <a:ext cx="354951" cy="3230842"/>
            <a:chOff x="3236260" y="887438"/>
            <a:chExt cx="354951" cy="3230842"/>
          </a:xfrm>
        </p:grpSpPr>
        <p:sp>
          <p:nvSpPr>
            <p:cNvPr id="98" name="직사각형 159"/>
            <p:cNvSpPr/>
            <p:nvPr/>
          </p:nvSpPr>
          <p:spPr>
            <a:xfrm>
              <a:off x="3285461" y="887438"/>
              <a:ext cx="246008" cy="2126449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25000">
                  <a:srgbClr val="FFFFFF">
                    <a:lumMod val="65000"/>
                  </a:srgbClr>
                </a:gs>
                <a:gs pos="50000">
                  <a:srgbClr val="FFFFFF">
                    <a:lumMod val="75000"/>
                  </a:srgbClr>
                </a:gs>
                <a:gs pos="75000">
                  <a:srgbClr val="FFFFFF"/>
                </a:gs>
                <a:gs pos="100000">
                  <a:srgbClr val="FFFFFF">
                    <a:lumMod val="6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103" name="직사각형 164"/>
            <p:cNvSpPr/>
            <p:nvPr/>
          </p:nvSpPr>
          <p:spPr>
            <a:xfrm>
              <a:off x="3285461" y="3013887"/>
              <a:ext cx="246008" cy="804602"/>
            </a:xfrm>
            <a:prstGeom prst="rect">
              <a:avLst/>
            </a:prstGeom>
            <a:gradFill>
              <a:gsLst>
                <a:gs pos="0">
                  <a:srgbClr val="B00000"/>
                </a:gs>
                <a:gs pos="25000">
                  <a:srgbClr val="FF0000"/>
                </a:gs>
                <a:gs pos="50000">
                  <a:srgbClr val="FF3333"/>
                </a:gs>
                <a:gs pos="75000">
                  <a:srgbClr val="FFFFFF"/>
                </a:gs>
                <a:gs pos="100000">
                  <a:srgbClr val="B00000"/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grpSp>
          <p:nvGrpSpPr>
            <p:cNvPr id="104" name="그룹 33"/>
            <p:cNvGrpSpPr/>
            <p:nvPr/>
          </p:nvGrpSpPr>
          <p:grpSpPr>
            <a:xfrm>
              <a:off x="3236260" y="3703546"/>
              <a:ext cx="354951" cy="414734"/>
              <a:chOff x="6858016" y="5000636"/>
              <a:chExt cx="515369" cy="515520"/>
            </a:xfrm>
          </p:grpSpPr>
          <p:sp>
            <p:nvSpPr>
              <p:cNvPr id="105" name="Oval 28"/>
              <p:cNvSpPr>
                <a:spLocks noChangeArrowheads="1"/>
              </p:cNvSpPr>
              <p:nvPr/>
            </p:nvSpPr>
            <p:spPr bwMode="auto">
              <a:xfrm>
                <a:off x="6858016" y="5000636"/>
                <a:ext cx="515369" cy="515520"/>
              </a:xfrm>
              <a:prstGeom prst="ellipse">
                <a:avLst/>
              </a:prstGeom>
              <a:gradFill rotWithShape="1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  <p:sp>
            <p:nvSpPr>
              <p:cNvPr id="106" name="Oval 29"/>
              <p:cNvSpPr>
                <a:spLocks noChangeArrowheads="1"/>
              </p:cNvSpPr>
              <p:nvPr/>
            </p:nvSpPr>
            <p:spPr bwMode="auto">
              <a:xfrm>
                <a:off x="6929454" y="5035004"/>
                <a:ext cx="377937" cy="24057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3868930" y="887439"/>
            <a:ext cx="354951" cy="3230841"/>
            <a:chOff x="4012946" y="887439"/>
            <a:chExt cx="354951" cy="3230841"/>
          </a:xfrm>
        </p:grpSpPr>
        <p:sp>
          <p:nvSpPr>
            <p:cNvPr id="99" name="직사각형 160"/>
            <p:cNvSpPr/>
            <p:nvPr/>
          </p:nvSpPr>
          <p:spPr>
            <a:xfrm>
              <a:off x="4072687" y="887439"/>
              <a:ext cx="246008" cy="632187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25000">
                  <a:srgbClr val="FFFFFF">
                    <a:lumMod val="65000"/>
                  </a:srgbClr>
                </a:gs>
                <a:gs pos="50000">
                  <a:srgbClr val="FFFFFF">
                    <a:lumMod val="75000"/>
                  </a:srgbClr>
                </a:gs>
                <a:gs pos="75000">
                  <a:srgbClr val="FFFFFF"/>
                </a:gs>
                <a:gs pos="100000">
                  <a:srgbClr val="FFFFFF">
                    <a:lumMod val="6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107" name="직사각형 168"/>
            <p:cNvSpPr/>
            <p:nvPr/>
          </p:nvSpPr>
          <p:spPr>
            <a:xfrm>
              <a:off x="4072687" y="1519626"/>
              <a:ext cx="246008" cy="2298863"/>
            </a:xfrm>
            <a:prstGeom prst="rect">
              <a:avLst/>
            </a:prstGeom>
            <a:gradFill>
              <a:gsLst>
                <a:gs pos="0">
                  <a:srgbClr val="B00000"/>
                </a:gs>
                <a:gs pos="25000">
                  <a:srgbClr val="FF0000"/>
                </a:gs>
                <a:gs pos="50000">
                  <a:srgbClr val="FF3333"/>
                </a:gs>
                <a:gs pos="75000">
                  <a:srgbClr val="FFFFFF"/>
                </a:gs>
                <a:gs pos="100000">
                  <a:srgbClr val="B00000"/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grpSp>
          <p:nvGrpSpPr>
            <p:cNvPr id="108" name="그룹 33"/>
            <p:cNvGrpSpPr/>
            <p:nvPr/>
          </p:nvGrpSpPr>
          <p:grpSpPr>
            <a:xfrm>
              <a:off x="4012946" y="3703546"/>
              <a:ext cx="354951" cy="414734"/>
              <a:chOff x="6858016" y="5000636"/>
              <a:chExt cx="515369" cy="515520"/>
            </a:xfrm>
          </p:grpSpPr>
          <p:sp>
            <p:nvSpPr>
              <p:cNvPr id="109" name="Oval 28"/>
              <p:cNvSpPr>
                <a:spLocks noChangeArrowheads="1"/>
              </p:cNvSpPr>
              <p:nvPr/>
            </p:nvSpPr>
            <p:spPr bwMode="auto">
              <a:xfrm>
                <a:off x="6858016" y="5000636"/>
                <a:ext cx="515369" cy="515520"/>
              </a:xfrm>
              <a:prstGeom prst="ellipse">
                <a:avLst/>
              </a:prstGeom>
              <a:gradFill rotWithShape="1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  <p:sp>
            <p:nvSpPr>
              <p:cNvPr id="110" name="Oval 29"/>
              <p:cNvSpPr>
                <a:spLocks noChangeArrowheads="1"/>
              </p:cNvSpPr>
              <p:nvPr/>
            </p:nvSpPr>
            <p:spPr bwMode="auto">
              <a:xfrm>
                <a:off x="6929454" y="5035004"/>
                <a:ext cx="377937" cy="24057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</p:grpSp>
      </p:grpSp>
      <p:grpSp>
        <p:nvGrpSpPr>
          <p:cNvPr id="137" name="组合 136"/>
          <p:cNvGrpSpPr/>
          <p:nvPr/>
        </p:nvGrpSpPr>
        <p:grpSpPr>
          <a:xfrm>
            <a:off x="4666696" y="887439"/>
            <a:ext cx="354951" cy="3230841"/>
            <a:chOff x="4810712" y="887439"/>
            <a:chExt cx="354951" cy="3230841"/>
          </a:xfrm>
        </p:grpSpPr>
        <p:sp>
          <p:nvSpPr>
            <p:cNvPr id="100" name="직사각형 161"/>
            <p:cNvSpPr/>
            <p:nvPr/>
          </p:nvSpPr>
          <p:spPr>
            <a:xfrm>
              <a:off x="4859913" y="887439"/>
              <a:ext cx="246008" cy="1494261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25000">
                  <a:srgbClr val="FFFFFF">
                    <a:lumMod val="65000"/>
                  </a:srgbClr>
                </a:gs>
                <a:gs pos="50000">
                  <a:srgbClr val="FFFFFF">
                    <a:lumMod val="75000"/>
                  </a:srgbClr>
                </a:gs>
                <a:gs pos="75000">
                  <a:srgbClr val="FFFFFF"/>
                </a:gs>
                <a:gs pos="100000">
                  <a:srgbClr val="FFFFFF">
                    <a:lumMod val="6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111" name="직사각형 172"/>
            <p:cNvSpPr/>
            <p:nvPr/>
          </p:nvSpPr>
          <p:spPr>
            <a:xfrm>
              <a:off x="4859913" y="2381700"/>
              <a:ext cx="246008" cy="1436790"/>
            </a:xfrm>
            <a:prstGeom prst="rect">
              <a:avLst/>
            </a:prstGeom>
            <a:gradFill>
              <a:gsLst>
                <a:gs pos="0">
                  <a:srgbClr val="B00000"/>
                </a:gs>
                <a:gs pos="25000">
                  <a:srgbClr val="FF0000"/>
                </a:gs>
                <a:gs pos="50000">
                  <a:srgbClr val="FF3333"/>
                </a:gs>
                <a:gs pos="75000">
                  <a:srgbClr val="FFFFFF"/>
                </a:gs>
                <a:gs pos="100000">
                  <a:srgbClr val="B00000"/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grpSp>
          <p:nvGrpSpPr>
            <p:cNvPr id="112" name="그룹 33"/>
            <p:cNvGrpSpPr/>
            <p:nvPr/>
          </p:nvGrpSpPr>
          <p:grpSpPr>
            <a:xfrm>
              <a:off x="4810712" y="3703546"/>
              <a:ext cx="354951" cy="414734"/>
              <a:chOff x="6858016" y="5000636"/>
              <a:chExt cx="515369" cy="515520"/>
            </a:xfrm>
          </p:grpSpPr>
          <p:sp>
            <p:nvSpPr>
              <p:cNvPr id="113" name="Oval 28"/>
              <p:cNvSpPr>
                <a:spLocks noChangeArrowheads="1"/>
              </p:cNvSpPr>
              <p:nvPr/>
            </p:nvSpPr>
            <p:spPr bwMode="auto">
              <a:xfrm>
                <a:off x="6858016" y="5000636"/>
                <a:ext cx="515369" cy="515520"/>
              </a:xfrm>
              <a:prstGeom prst="ellipse">
                <a:avLst/>
              </a:prstGeom>
              <a:gradFill rotWithShape="1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  <p:sp>
            <p:nvSpPr>
              <p:cNvPr id="114" name="Oval 29"/>
              <p:cNvSpPr>
                <a:spLocks noChangeArrowheads="1"/>
              </p:cNvSpPr>
              <p:nvPr/>
            </p:nvSpPr>
            <p:spPr bwMode="auto">
              <a:xfrm>
                <a:off x="6929454" y="5035004"/>
                <a:ext cx="377937" cy="24057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</p:grpSp>
      </p:grpSp>
      <p:grpSp>
        <p:nvGrpSpPr>
          <p:cNvPr id="138" name="组合 137"/>
          <p:cNvGrpSpPr/>
          <p:nvPr/>
        </p:nvGrpSpPr>
        <p:grpSpPr>
          <a:xfrm>
            <a:off x="5404720" y="887439"/>
            <a:ext cx="354951" cy="3230841"/>
            <a:chOff x="5548736" y="887439"/>
            <a:chExt cx="354951" cy="3230841"/>
          </a:xfrm>
        </p:grpSpPr>
        <p:sp>
          <p:nvSpPr>
            <p:cNvPr id="101" name="직사각형 162"/>
            <p:cNvSpPr/>
            <p:nvPr/>
          </p:nvSpPr>
          <p:spPr>
            <a:xfrm>
              <a:off x="5597937" y="887439"/>
              <a:ext cx="246008" cy="287358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25000">
                  <a:srgbClr val="FFFFFF">
                    <a:lumMod val="65000"/>
                  </a:srgbClr>
                </a:gs>
                <a:gs pos="50000">
                  <a:srgbClr val="FFFFFF">
                    <a:lumMod val="75000"/>
                  </a:srgbClr>
                </a:gs>
                <a:gs pos="75000">
                  <a:srgbClr val="FFFFFF"/>
                </a:gs>
                <a:gs pos="100000">
                  <a:srgbClr val="FFFFFF">
                    <a:lumMod val="6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115" name="직사각형 176"/>
            <p:cNvSpPr/>
            <p:nvPr/>
          </p:nvSpPr>
          <p:spPr>
            <a:xfrm>
              <a:off x="5597937" y="1174796"/>
              <a:ext cx="246008" cy="2643693"/>
            </a:xfrm>
            <a:prstGeom prst="rect">
              <a:avLst/>
            </a:prstGeom>
            <a:gradFill>
              <a:gsLst>
                <a:gs pos="0">
                  <a:srgbClr val="B00000"/>
                </a:gs>
                <a:gs pos="25000">
                  <a:srgbClr val="FF0000"/>
                </a:gs>
                <a:gs pos="50000">
                  <a:srgbClr val="FF3333"/>
                </a:gs>
                <a:gs pos="75000">
                  <a:srgbClr val="FFFFFF"/>
                </a:gs>
                <a:gs pos="100000">
                  <a:srgbClr val="B00000"/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grpSp>
          <p:nvGrpSpPr>
            <p:cNvPr id="116" name="그룹 33"/>
            <p:cNvGrpSpPr/>
            <p:nvPr/>
          </p:nvGrpSpPr>
          <p:grpSpPr>
            <a:xfrm>
              <a:off x="5548736" y="3703546"/>
              <a:ext cx="354951" cy="414734"/>
              <a:chOff x="6858016" y="5000636"/>
              <a:chExt cx="515369" cy="515520"/>
            </a:xfrm>
          </p:grpSpPr>
          <p:sp>
            <p:nvSpPr>
              <p:cNvPr id="117" name="Oval 28"/>
              <p:cNvSpPr>
                <a:spLocks noChangeArrowheads="1"/>
              </p:cNvSpPr>
              <p:nvPr/>
            </p:nvSpPr>
            <p:spPr bwMode="auto">
              <a:xfrm>
                <a:off x="6858016" y="5000636"/>
                <a:ext cx="515369" cy="515520"/>
              </a:xfrm>
              <a:prstGeom prst="ellipse">
                <a:avLst/>
              </a:prstGeom>
              <a:gradFill rotWithShape="1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  <p:sp>
            <p:nvSpPr>
              <p:cNvPr id="118" name="Oval 29"/>
              <p:cNvSpPr>
                <a:spLocks noChangeArrowheads="1"/>
              </p:cNvSpPr>
              <p:nvPr/>
            </p:nvSpPr>
            <p:spPr bwMode="auto">
              <a:xfrm>
                <a:off x="6929454" y="5035004"/>
                <a:ext cx="377937" cy="24057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</p:grpSp>
      </p:grpSp>
      <p:grpSp>
        <p:nvGrpSpPr>
          <p:cNvPr id="139" name="组合 138"/>
          <p:cNvGrpSpPr/>
          <p:nvPr/>
        </p:nvGrpSpPr>
        <p:grpSpPr>
          <a:xfrm>
            <a:off x="6191946" y="887438"/>
            <a:ext cx="354951" cy="3230842"/>
            <a:chOff x="6335962" y="887438"/>
            <a:chExt cx="354951" cy="3230842"/>
          </a:xfrm>
        </p:grpSpPr>
        <p:sp>
          <p:nvSpPr>
            <p:cNvPr id="102" name="163"/>
            <p:cNvSpPr/>
            <p:nvPr/>
          </p:nvSpPr>
          <p:spPr>
            <a:xfrm>
              <a:off x="6385163" y="887438"/>
              <a:ext cx="246008" cy="1091960"/>
            </a:xfrm>
            <a:prstGeom prst="rect">
              <a:avLst/>
            </a:prstGeom>
            <a:gradFill>
              <a:gsLst>
                <a:gs pos="0">
                  <a:srgbClr val="FFFFFF">
                    <a:lumMod val="50000"/>
                  </a:srgbClr>
                </a:gs>
                <a:gs pos="25000">
                  <a:srgbClr val="FFFFFF">
                    <a:lumMod val="65000"/>
                  </a:srgbClr>
                </a:gs>
                <a:gs pos="50000">
                  <a:srgbClr val="FFFFFF">
                    <a:lumMod val="75000"/>
                  </a:srgbClr>
                </a:gs>
                <a:gs pos="75000">
                  <a:srgbClr val="FFFFFF"/>
                </a:gs>
                <a:gs pos="100000">
                  <a:srgbClr val="FFFFFF">
                    <a:lumMod val="6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sp>
          <p:nvSpPr>
            <p:cNvPr id="119" name="180"/>
            <p:cNvSpPr/>
            <p:nvPr/>
          </p:nvSpPr>
          <p:spPr>
            <a:xfrm>
              <a:off x="6385163" y="1979398"/>
              <a:ext cx="246008" cy="1839090"/>
            </a:xfrm>
            <a:prstGeom prst="rect">
              <a:avLst/>
            </a:prstGeom>
            <a:gradFill>
              <a:gsLst>
                <a:gs pos="0">
                  <a:srgbClr val="B00000"/>
                </a:gs>
                <a:gs pos="25000">
                  <a:srgbClr val="FF0000"/>
                </a:gs>
                <a:gs pos="50000">
                  <a:srgbClr val="FF3333"/>
                </a:gs>
                <a:gs pos="75000">
                  <a:srgbClr val="FFFFFF"/>
                </a:gs>
                <a:gs pos="100000">
                  <a:srgbClr val="B00000"/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400" kern="0">
                <a:solidFill>
                  <a:srgbClr val="FFFFFF"/>
                </a:solidFill>
                <a:latin typeface="Arial Unicode MS" panose="020B0604020202020204" pitchFamily="34" charset="-122"/>
              </a:endParaRPr>
            </a:p>
          </p:txBody>
        </p:sp>
        <p:grpSp>
          <p:nvGrpSpPr>
            <p:cNvPr id="120" name="그룹 33"/>
            <p:cNvGrpSpPr/>
            <p:nvPr/>
          </p:nvGrpSpPr>
          <p:grpSpPr>
            <a:xfrm>
              <a:off x="6335962" y="3703546"/>
              <a:ext cx="354951" cy="414734"/>
              <a:chOff x="6858016" y="5000636"/>
              <a:chExt cx="515369" cy="515520"/>
            </a:xfrm>
          </p:grpSpPr>
          <p:sp>
            <p:nvSpPr>
              <p:cNvPr id="121" name="Oval 28"/>
              <p:cNvSpPr>
                <a:spLocks noChangeArrowheads="1"/>
              </p:cNvSpPr>
              <p:nvPr/>
            </p:nvSpPr>
            <p:spPr bwMode="auto">
              <a:xfrm>
                <a:off x="6858016" y="5000636"/>
                <a:ext cx="515369" cy="515520"/>
              </a:xfrm>
              <a:prstGeom prst="ellipse">
                <a:avLst/>
              </a:prstGeom>
              <a:gradFill rotWithShape="1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  <p:sp>
            <p:nvSpPr>
              <p:cNvPr id="122" name="29"/>
              <p:cNvSpPr>
                <a:spLocks noChangeArrowheads="1"/>
              </p:cNvSpPr>
              <p:nvPr/>
            </p:nvSpPr>
            <p:spPr bwMode="auto">
              <a:xfrm>
                <a:off x="6929454" y="5035004"/>
                <a:ext cx="377937" cy="24057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0" cap="none" spc="0" normalizeH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 Unicode MS" panose="020B0604020202020204" pitchFamily="34" charset="-122"/>
                </a:endParaRPr>
              </a:p>
            </p:txBody>
          </p:sp>
        </p:grpSp>
      </p:grpSp>
      <p:sp>
        <p:nvSpPr>
          <p:cNvPr id="129" name="197"/>
          <p:cNvSpPr/>
          <p:nvPr/>
        </p:nvSpPr>
        <p:spPr>
          <a:xfrm>
            <a:off x="3021433" y="2651766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prstClr val="black"/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27%</a:t>
            </a:r>
            <a:endParaRPr lang="en-US" altLang="ko-KR" sz="1400" b="1" dirty="0">
              <a:solidFill>
                <a:prstClr val="black"/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198"/>
          <p:cNvSpPr/>
          <p:nvPr/>
        </p:nvSpPr>
        <p:spPr>
          <a:xfrm>
            <a:off x="3808659" y="1223447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prstClr val="black"/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78%</a:t>
            </a:r>
            <a:endParaRPr lang="en-US" altLang="ko-KR" sz="1400" b="1" dirty="0">
              <a:solidFill>
                <a:prstClr val="black"/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199"/>
          <p:cNvSpPr/>
          <p:nvPr/>
        </p:nvSpPr>
        <p:spPr>
          <a:xfrm>
            <a:off x="4595885" y="2033732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prstClr val="black"/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48%</a:t>
            </a:r>
            <a:endParaRPr lang="en-US" altLang="ko-KR" sz="1400" b="1" dirty="0">
              <a:solidFill>
                <a:prstClr val="black"/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200"/>
          <p:cNvSpPr/>
          <p:nvPr/>
        </p:nvSpPr>
        <p:spPr>
          <a:xfrm>
            <a:off x="5362991" y="843733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prstClr val="black"/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90%</a:t>
            </a:r>
            <a:endParaRPr lang="en-US" altLang="ko-KR" sz="1400" b="1" dirty="0">
              <a:solidFill>
                <a:prstClr val="black"/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201"/>
          <p:cNvSpPr/>
          <p:nvPr/>
        </p:nvSpPr>
        <p:spPr>
          <a:xfrm>
            <a:off x="6084034" y="1577098"/>
            <a:ext cx="54373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prstClr val="black"/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62%</a:t>
            </a:r>
            <a:endParaRPr lang="en-US" altLang="ko-KR" sz="1400" b="1" dirty="0">
              <a:solidFill>
                <a:prstClr val="black"/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33">
        <p:fade/>
      </p:transition>
    </mc:Choice>
    <mc:Fallback>
      <p:transition spd="med" advTm="16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0" grpId="0"/>
      <p:bldP spid="131" grpId="0"/>
      <p:bldP spid="132" grpId="0"/>
      <p:bldP spid="1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050192" y="1094625"/>
            <a:ext cx="2545686" cy="2609415"/>
          </a:xfrm>
          <a:prstGeom prst="rect">
            <a:avLst/>
          </a:prstGeom>
          <a:gradFill flip="none" rotWithShape="1">
            <a:gsLst>
              <a:gs pos="0">
                <a:srgbClr val="3B3B3B">
                  <a:shade val="30000"/>
                  <a:satMod val="115000"/>
                </a:srgbClr>
              </a:gs>
              <a:gs pos="50000">
                <a:srgbClr val="3B3B3B">
                  <a:shade val="67500"/>
                  <a:satMod val="115000"/>
                </a:srgbClr>
              </a:gs>
              <a:gs pos="100000">
                <a:srgbClr val="3B3B3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383838"/>
              </a:solidFill>
              <a:latin typeface="+mj-ea"/>
              <a:ea typeface="+mj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28475" y="589388"/>
            <a:ext cx="638029" cy="3741669"/>
            <a:chOff x="928475" y="589388"/>
            <a:chExt cx="638029" cy="3741669"/>
          </a:xfrm>
        </p:grpSpPr>
        <p:sp>
          <p:nvSpPr>
            <p:cNvPr id="16" name="Rectangle 21"/>
            <p:cNvSpPr/>
            <p:nvPr/>
          </p:nvSpPr>
          <p:spPr>
            <a:xfrm>
              <a:off x="928475" y="3858443"/>
              <a:ext cx="48232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solidFill>
                    <a:srgbClr val="000000"/>
                  </a:solidFill>
                  <a:latin typeface="+mj-ea"/>
                  <a:ea typeface="+mj-ea"/>
                  <a:cs typeface="Arial" panose="020B0604020202020204" pitchFamily="34" charset="0"/>
                </a:rPr>
                <a:t>低</a:t>
              </a:r>
              <a:endParaRPr lang="en-US" sz="2000" dirty="0">
                <a:solidFill>
                  <a:srgbClr val="000000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7" name="Rectangle 22"/>
            <p:cNvSpPr/>
            <p:nvPr/>
          </p:nvSpPr>
          <p:spPr>
            <a:xfrm>
              <a:off x="928475" y="750161"/>
              <a:ext cx="52616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rgbClr val="000000"/>
                  </a:solidFill>
                  <a:latin typeface="+mj-ea"/>
                  <a:ea typeface="+mj-ea"/>
                </a:rPr>
                <a:t>高</a:t>
              </a:r>
              <a:endParaRPr lang="en-US" sz="2000" dirty="0">
                <a:solidFill>
                  <a:srgbClr val="000000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0" name="Right Arrow 26"/>
            <p:cNvSpPr/>
            <p:nvPr/>
          </p:nvSpPr>
          <p:spPr>
            <a:xfrm rot="16200000">
              <a:off x="-411513" y="2353041"/>
              <a:ext cx="3741669" cy="214364"/>
            </a:xfrm>
            <a:prstGeom prst="rightArrow">
              <a:avLst/>
            </a:prstGeom>
            <a:gradFill flip="none" rotWithShape="1">
              <a:gsLst>
                <a:gs pos="0">
                  <a:srgbClr val="278095"/>
                </a:gs>
                <a:gs pos="50000">
                  <a:srgbClr val="3BC5E1"/>
                </a:gs>
                <a:gs pos="100000">
                  <a:srgbClr val="72D6EA"/>
                </a:gs>
              </a:gsLst>
              <a:lin ang="10800000" scaled="1"/>
              <a:tileRect/>
            </a:gradFill>
            <a:ln w="9525" cap="flat" cmpd="sng" algn="ctr">
              <a:solidFill>
                <a:srgbClr val="383838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2" name="Rectangle 28"/>
            <p:cNvSpPr/>
            <p:nvPr/>
          </p:nvSpPr>
          <p:spPr>
            <a:xfrm rot="16200000">
              <a:off x="410980" y="2351974"/>
              <a:ext cx="165853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4D4D4D"/>
                  </a:solidFill>
                  <a:latin typeface="+mj-ea"/>
                  <a:ea typeface="+mj-ea"/>
                  <a:cs typeface="Arial" panose="020B0604020202020204" pitchFamily="34" charset="0"/>
                </a:rPr>
                <a:t>单击此处添加</a:t>
              </a:r>
              <a:r>
                <a:rPr lang="zh-CN" altLang="en-US" sz="1200" b="1" dirty="0" smtClean="0">
                  <a:solidFill>
                    <a:srgbClr val="4D4D4D"/>
                  </a:solidFill>
                  <a:latin typeface="+mj-ea"/>
                  <a:ea typeface="+mj-ea"/>
                  <a:cs typeface="Arial" panose="020B0604020202020204" pitchFamily="34" charset="0"/>
                </a:rPr>
                <a:t>文本</a:t>
              </a:r>
              <a:endParaRPr lang="en-US" altLang="zh-CN" sz="1200" b="1" dirty="0">
                <a:solidFill>
                  <a:srgbClr val="4D4D4D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10795" y="4179990"/>
            <a:ext cx="3965739" cy="561727"/>
            <a:chOff x="1410795" y="4179990"/>
            <a:chExt cx="3965739" cy="561727"/>
          </a:xfrm>
        </p:grpSpPr>
        <p:sp>
          <p:nvSpPr>
            <p:cNvPr id="18" name="Rectangle 23"/>
            <p:cNvSpPr/>
            <p:nvPr/>
          </p:nvSpPr>
          <p:spPr>
            <a:xfrm>
              <a:off x="1625159" y="4336543"/>
              <a:ext cx="64309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solidFill>
                    <a:srgbClr val="000000"/>
                  </a:solidFill>
                  <a:latin typeface="+mj-ea"/>
                  <a:ea typeface="+mj-ea"/>
                  <a:cs typeface="Arial" panose="020B0604020202020204" pitchFamily="34" charset="0"/>
                </a:rPr>
                <a:t>高</a:t>
              </a:r>
              <a:endParaRPr lang="en-US" sz="2000" dirty="0">
                <a:solidFill>
                  <a:srgbClr val="000000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9" name="Rectangle 24"/>
            <p:cNvSpPr/>
            <p:nvPr/>
          </p:nvSpPr>
          <p:spPr>
            <a:xfrm>
              <a:off x="4572668" y="4341607"/>
              <a:ext cx="48232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solidFill>
                    <a:srgbClr val="000000"/>
                  </a:solidFill>
                  <a:latin typeface="+mj-ea"/>
                  <a:ea typeface="+mj-ea"/>
                  <a:cs typeface="Arial" panose="020B0604020202020204" pitchFamily="34" charset="0"/>
                </a:rPr>
                <a:t>低</a:t>
              </a:r>
              <a:endParaRPr lang="en-US" sz="2000" dirty="0">
                <a:solidFill>
                  <a:srgbClr val="000000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1" name="Right Arrow 27"/>
            <p:cNvSpPr/>
            <p:nvPr/>
          </p:nvSpPr>
          <p:spPr>
            <a:xfrm>
              <a:off x="1410795" y="4179990"/>
              <a:ext cx="3965739" cy="214364"/>
            </a:xfrm>
            <a:prstGeom prst="rightArrow">
              <a:avLst/>
            </a:prstGeom>
            <a:gradFill flip="none" rotWithShape="1">
              <a:gsLst>
                <a:gs pos="0">
                  <a:srgbClr val="278095"/>
                </a:gs>
                <a:gs pos="50000">
                  <a:srgbClr val="3BC5E1"/>
                </a:gs>
                <a:gs pos="100000">
                  <a:srgbClr val="72D6EA"/>
                </a:gs>
              </a:gsLst>
              <a:lin ang="0" scaled="1"/>
              <a:tileRect/>
            </a:gradFill>
            <a:ln w="9525" cap="flat" cmpd="sng" algn="ctr">
              <a:solidFill>
                <a:srgbClr val="383838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Rectangle 29"/>
            <p:cNvSpPr/>
            <p:nvPr/>
          </p:nvSpPr>
          <p:spPr>
            <a:xfrm>
              <a:off x="2804163" y="4394354"/>
              <a:ext cx="173812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 smtClean="0">
                  <a:solidFill>
                    <a:srgbClr val="4D4D4D"/>
                  </a:solidFill>
                  <a:latin typeface="+mj-ea"/>
                  <a:ea typeface="+mj-ea"/>
                  <a:cs typeface="Arial" panose="020B0604020202020204" pitchFamily="34" charset="0"/>
                </a:rPr>
                <a:t>单击此处添加文本</a:t>
              </a:r>
              <a:endParaRPr lang="en-US" sz="1200" b="1" dirty="0">
                <a:solidFill>
                  <a:srgbClr val="4D4D4D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3078" name="组合 3077"/>
          <p:cNvGrpSpPr/>
          <p:nvPr/>
        </p:nvGrpSpPr>
        <p:grpSpPr>
          <a:xfrm>
            <a:off x="1630064" y="2490231"/>
            <a:ext cx="1626420" cy="1618304"/>
            <a:chOff x="1630064" y="2490231"/>
            <a:chExt cx="1626420" cy="1618304"/>
          </a:xfrm>
        </p:grpSpPr>
        <p:sp>
          <p:nvSpPr>
            <p:cNvPr id="6" name="Freeform 11"/>
            <p:cNvSpPr/>
            <p:nvPr/>
          </p:nvSpPr>
          <p:spPr bwMode="auto">
            <a:xfrm>
              <a:off x="1672266" y="2490231"/>
              <a:ext cx="1584218" cy="1587465"/>
            </a:xfrm>
            <a:custGeom>
              <a:avLst/>
              <a:gdLst/>
              <a:ahLst/>
              <a:cxnLst>
                <a:cxn ang="0">
                  <a:pos x="413" y="346"/>
                </a:cxn>
                <a:cxn ang="0">
                  <a:pos x="345" y="414"/>
                </a:cxn>
                <a:cxn ang="0">
                  <a:pos x="68" y="414"/>
                </a:cxn>
                <a:cxn ang="0">
                  <a:pos x="0" y="346"/>
                </a:cxn>
                <a:cxn ang="0">
                  <a:pos x="0" y="68"/>
                </a:cxn>
                <a:cxn ang="0">
                  <a:pos x="68" y="0"/>
                </a:cxn>
                <a:cxn ang="0">
                  <a:pos x="345" y="0"/>
                </a:cxn>
                <a:cxn ang="0">
                  <a:pos x="413" y="68"/>
                </a:cxn>
                <a:cxn ang="0">
                  <a:pos x="413" y="346"/>
                </a:cxn>
              </a:cxnLst>
              <a:rect l="0" t="0" r="r" b="b"/>
              <a:pathLst>
                <a:path w="413" h="414">
                  <a:moveTo>
                    <a:pt x="413" y="346"/>
                  </a:moveTo>
                  <a:cubicBezTo>
                    <a:pt x="413" y="383"/>
                    <a:pt x="383" y="414"/>
                    <a:pt x="345" y="414"/>
                  </a:cubicBezTo>
                  <a:cubicBezTo>
                    <a:pt x="68" y="414"/>
                    <a:pt x="68" y="414"/>
                    <a:pt x="68" y="414"/>
                  </a:cubicBezTo>
                  <a:cubicBezTo>
                    <a:pt x="30" y="414"/>
                    <a:pt x="0" y="383"/>
                    <a:pt x="0" y="34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345" y="0"/>
                    <a:pt x="345" y="0"/>
                    <a:pt x="345" y="0"/>
                  </a:cubicBezTo>
                  <a:cubicBezTo>
                    <a:pt x="383" y="0"/>
                    <a:pt x="413" y="31"/>
                    <a:pt x="413" y="68"/>
                  </a:cubicBezTo>
                  <a:lnTo>
                    <a:pt x="413" y="346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630064" y="2521070"/>
              <a:ext cx="1587464" cy="1587465"/>
              <a:chOff x="1630064" y="2521070"/>
              <a:chExt cx="1587464" cy="1587465"/>
            </a:xfrm>
          </p:grpSpPr>
          <p:sp>
            <p:nvSpPr>
              <p:cNvPr id="7" name="Freeform 12"/>
              <p:cNvSpPr/>
              <p:nvPr/>
            </p:nvSpPr>
            <p:spPr bwMode="auto">
              <a:xfrm>
                <a:off x="1630064" y="2521070"/>
                <a:ext cx="1587464" cy="1587465"/>
              </a:xfrm>
              <a:custGeom>
                <a:avLst/>
                <a:gdLst/>
                <a:ahLst/>
                <a:cxnLst>
                  <a:cxn ang="0">
                    <a:pos x="414" y="346"/>
                  </a:cxn>
                  <a:cxn ang="0">
                    <a:pos x="346" y="414"/>
                  </a:cxn>
                  <a:cxn ang="0">
                    <a:pos x="68" y="414"/>
                  </a:cxn>
                  <a:cxn ang="0">
                    <a:pos x="0" y="346"/>
                  </a:cxn>
                  <a:cxn ang="0">
                    <a:pos x="0" y="68"/>
                  </a:cxn>
                  <a:cxn ang="0">
                    <a:pos x="68" y="0"/>
                  </a:cxn>
                  <a:cxn ang="0">
                    <a:pos x="346" y="0"/>
                  </a:cxn>
                  <a:cxn ang="0">
                    <a:pos x="414" y="68"/>
                  </a:cxn>
                  <a:cxn ang="0">
                    <a:pos x="414" y="346"/>
                  </a:cxn>
                </a:cxnLst>
                <a:rect l="0" t="0" r="r" b="b"/>
                <a:pathLst>
                  <a:path w="414" h="414">
                    <a:moveTo>
                      <a:pt x="414" y="346"/>
                    </a:moveTo>
                    <a:cubicBezTo>
                      <a:pt x="414" y="383"/>
                      <a:pt x="383" y="414"/>
                      <a:pt x="346" y="414"/>
                    </a:cubicBezTo>
                    <a:cubicBezTo>
                      <a:pt x="68" y="414"/>
                      <a:pt x="68" y="414"/>
                      <a:pt x="68" y="414"/>
                    </a:cubicBezTo>
                    <a:cubicBezTo>
                      <a:pt x="31" y="414"/>
                      <a:pt x="0" y="383"/>
                      <a:pt x="0" y="34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31"/>
                      <a:pt x="31" y="0"/>
                      <a:pt x="68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83" y="0"/>
                      <a:pt x="414" y="31"/>
                      <a:pt x="414" y="68"/>
                    </a:cubicBezTo>
                    <a:lnTo>
                      <a:pt x="414" y="34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9525">
                <a:solidFill>
                  <a:srgbClr val="0070C0">
                    <a:lumMod val="75000"/>
                  </a:srgb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kern="0">
                  <a:solidFill>
                    <a:srgbClr val="383838"/>
                  </a:solidFill>
                  <a:latin typeface="+mj-ea"/>
                  <a:ea typeface="+mj-ea"/>
                </a:endParaRPr>
              </a:p>
            </p:txBody>
          </p:sp>
          <p:pic>
            <p:nvPicPr>
              <p:cNvPr id="3075" name="Picture 3" descr="E:\1PPT制作\PPT市场\医疗\7.png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0198" y="2765985"/>
                <a:ext cx="813965" cy="1035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073" name="组合 3072"/>
          <p:cNvGrpSpPr/>
          <p:nvPr/>
        </p:nvGrpSpPr>
        <p:grpSpPr>
          <a:xfrm>
            <a:off x="1630064" y="803752"/>
            <a:ext cx="1626420" cy="1618306"/>
            <a:chOff x="1630064" y="803752"/>
            <a:chExt cx="1626420" cy="1618306"/>
          </a:xfrm>
        </p:grpSpPr>
        <p:sp>
          <p:nvSpPr>
            <p:cNvPr id="4" name="Freeform 7"/>
            <p:cNvSpPr/>
            <p:nvPr/>
          </p:nvSpPr>
          <p:spPr bwMode="auto">
            <a:xfrm>
              <a:off x="1672266" y="834593"/>
              <a:ext cx="1584218" cy="1587465"/>
            </a:xfrm>
            <a:custGeom>
              <a:avLst/>
              <a:gdLst/>
              <a:ahLst/>
              <a:cxnLst>
                <a:cxn ang="0">
                  <a:pos x="413" y="346"/>
                </a:cxn>
                <a:cxn ang="0">
                  <a:pos x="345" y="414"/>
                </a:cxn>
                <a:cxn ang="0">
                  <a:pos x="68" y="414"/>
                </a:cxn>
                <a:cxn ang="0">
                  <a:pos x="0" y="346"/>
                </a:cxn>
                <a:cxn ang="0">
                  <a:pos x="0" y="68"/>
                </a:cxn>
                <a:cxn ang="0">
                  <a:pos x="68" y="0"/>
                </a:cxn>
                <a:cxn ang="0">
                  <a:pos x="345" y="0"/>
                </a:cxn>
                <a:cxn ang="0">
                  <a:pos x="413" y="68"/>
                </a:cxn>
                <a:cxn ang="0">
                  <a:pos x="413" y="346"/>
                </a:cxn>
              </a:cxnLst>
              <a:rect l="0" t="0" r="r" b="b"/>
              <a:pathLst>
                <a:path w="413" h="414">
                  <a:moveTo>
                    <a:pt x="413" y="346"/>
                  </a:moveTo>
                  <a:cubicBezTo>
                    <a:pt x="413" y="383"/>
                    <a:pt x="383" y="414"/>
                    <a:pt x="345" y="414"/>
                  </a:cubicBezTo>
                  <a:cubicBezTo>
                    <a:pt x="68" y="414"/>
                    <a:pt x="68" y="414"/>
                    <a:pt x="68" y="414"/>
                  </a:cubicBezTo>
                  <a:cubicBezTo>
                    <a:pt x="30" y="414"/>
                    <a:pt x="0" y="383"/>
                    <a:pt x="0" y="34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345" y="0"/>
                    <a:pt x="345" y="0"/>
                    <a:pt x="345" y="0"/>
                  </a:cubicBezTo>
                  <a:cubicBezTo>
                    <a:pt x="383" y="0"/>
                    <a:pt x="413" y="31"/>
                    <a:pt x="413" y="68"/>
                  </a:cubicBezTo>
                  <a:lnTo>
                    <a:pt x="413" y="346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630064" y="803752"/>
              <a:ext cx="1587464" cy="1587465"/>
              <a:chOff x="1630064" y="803752"/>
              <a:chExt cx="1587464" cy="1587465"/>
            </a:xfrm>
          </p:grpSpPr>
          <p:sp>
            <p:nvSpPr>
              <p:cNvPr id="5" name="Freeform 10"/>
              <p:cNvSpPr/>
              <p:nvPr/>
            </p:nvSpPr>
            <p:spPr bwMode="auto">
              <a:xfrm>
                <a:off x="1630064" y="803752"/>
                <a:ext cx="1587464" cy="1587465"/>
              </a:xfrm>
              <a:custGeom>
                <a:avLst/>
                <a:gdLst/>
                <a:ahLst/>
                <a:cxnLst>
                  <a:cxn ang="0">
                    <a:pos x="414" y="346"/>
                  </a:cxn>
                  <a:cxn ang="0">
                    <a:pos x="346" y="414"/>
                  </a:cxn>
                  <a:cxn ang="0">
                    <a:pos x="68" y="414"/>
                  </a:cxn>
                  <a:cxn ang="0">
                    <a:pos x="0" y="346"/>
                  </a:cxn>
                  <a:cxn ang="0">
                    <a:pos x="0" y="68"/>
                  </a:cxn>
                  <a:cxn ang="0">
                    <a:pos x="68" y="0"/>
                  </a:cxn>
                  <a:cxn ang="0">
                    <a:pos x="346" y="0"/>
                  </a:cxn>
                  <a:cxn ang="0">
                    <a:pos x="414" y="68"/>
                  </a:cxn>
                  <a:cxn ang="0">
                    <a:pos x="414" y="346"/>
                  </a:cxn>
                </a:cxnLst>
                <a:rect l="0" t="0" r="r" b="b"/>
                <a:pathLst>
                  <a:path w="414" h="414">
                    <a:moveTo>
                      <a:pt x="414" y="346"/>
                    </a:moveTo>
                    <a:cubicBezTo>
                      <a:pt x="414" y="383"/>
                      <a:pt x="383" y="414"/>
                      <a:pt x="346" y="414"/>
                    </a:cubicBezTo>
                    <a:cubicBezTo>
                      <a:pt x="68" y="414"/>
                      <a:pt x="68" y="414"/>
                      <a:pt x="68" y="414"/>
                    </a:cubicBezTo>
                    <a:cubicBezTo>
                      <a:pt x="31" y="414"/>
                      <a:pt x="0" y="383"/>
                      <a:pt x="0" y="34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31"/>
                      <a:pt x="31" y="0"/>
                      <a:pt x="68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83" y="0"/>
                      <a:pt x="414" y="31"/>
                      <a:pt x="414" y="68"/>
                    </a:cubicBezTo>
                    <a:lnTo>
                      <a:pt x="414" y="34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9525">
                <a:solidFill>
                  <a:srgbClr val="0070C0">
                    <a:lumMod val="75000"/>
                  </a:srgb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  <a:p>
                <a:endParaRPr lang="en-US" kern="0" dirty="0">
                  <a:solidFill>
                    <a:srgbClr val="383838"/>
                  </a:solidFill>
                  <a:latin typeface="+mj-ea"/>
                  <a:ea typeface="+mj-ea"/>
                </a:endParaRPr>
              </a:p>
            </p:txBody>
          </p:sp>
          <p:pic>
            <p:nvPicPr>
              <p:cNvPr id="3076" name="Picture 4" descr="E:\1PPT制作\PPT市场\医疗\8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2674" y="1322397"/>
                <a:ext cx="1009872" cy="6776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1" name="组合 30"/>
          <p:cNvGrpSpPr/>
          <p:nvPr/>
        </p:nvGrpSpPr>
        <p:grpSpPr>
          <a:xfrm>
            <a:off x="3378223" y="803752"/>
            <a:ext cx="1604564" cy="1618306"/>
            <a:chOff x="3378223" y="803752"/>
            <a:chExt cx="1604564" cy="1618306"/>
          </a:xfrm>
        </p:grpSpPr>
        <p:sp>
          <p:nvSpPr>
            <p:cNvPr id="8" name="Freeform 13"/>
            <p:cNvSpPr/>
            <p:nvPr/>
          </p:nvSpPr>
          <p:spPr bwMode="auto">
            <a:xfrm>
              <a:off x="3378223" y="834593"/>
              <a:ext cx="1587464" cy="1587465"/>
            </a:xfrm>
            <a:custGeom>
              <a:avLst/>
              <a:gdLst/>
              <a:ahLst/>
              <a:cxnLst>
                <a:cxn ang="0">
                  <a:pos x="414" y="346"/>
                </a:cxn>
                <a:cxn ang="0">
                  <a:pos x="346" y="414"/>
                </a:cxn>
                <a:cxn ang="0">
                  <a:pos x="68" y="414"/>
                </a:cxn>
                <a:cxn ang="0">
                  <a:pos x="0" y="346"/>
                </a:cxn>
                <a:cxn ang="0">
                  <a:pos x="0" y="68"/>
                </a:cxn>
                <a:cxn ang="0">
                  <a:pos x="68" y="0"/>
                </a:cxn>
                <a:cxn ang="0">
                  <a:pos x="346" y="0"/>
                </a:cxn>
                <a:cxn ang="0">
                  <a:pos x="414" y="68"/>
                </a:cxn>
                <a:cxn ang="0">
                  <a:pos x="414" y="346"/>
                </a:cxn>
              </a:cxnLst>
              <a:rect l="0" t="0" r="r" b="b"/>
              <a:pathLst>
                <a:path w="414" h="414">
                  <a:moveTo>
                    <a:pt x="414" y="346"/>
                  </a:moveTo>
                  <a:cubicBezTo>
                    <a:pt x="414" y="383"/>
                    <a:pt x="383" y="414"/>
                    <a:pt x="346" y="414"/>
                  </a:cubicBezTo>
                  <a:cubicBezTo>
                    <a:pt x="68" y="414"/>
                    <a:pt x="68" y="414"/>
                    <a:pt x="68" y="414"/>
                  </a:cubicBezTo>
                  <a:cubicBezTo>
                    <a:pt x="31" y="414"/>
                    <a:pt x="0" y="383"/>
                    <a:pt x="0" y="34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83" y="0"/>
                    <a:pt x="414" y="31"/>
                    <a:pt x="414" y="68"/>
                  </a:cubicBezTo>
                  <a:lnTo>
                    <a:pt x="414" y="346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398569" y="803752"/>
              <a:ext cx="1584218" cy="1587465"/>
              <a:chOff x="3398569" y="803752"/>
              <a:chExt cx="1584218" cy="1587465"/>
            </a:xfrm>
          </p:grpSpPr>
          <p:sp>
            <p:nvSpPr>
              <p:cNvPr id="9" name="Freeform 14"/>
              <p:cNvSpPr/>
              <p:nvPr/>
            </p:nvSpPr>
            <p:spPr bwMode="auto">
              <a:xfrm>
                <a:off x="3398569" y="803752"/>
                <a:ext cx="1584218" cy="1587465"/>
              </a:xfrm>
              <a:custGeom>
                <a:avLst/>
                <a:gdLst/>
                <a:ahLst/>
                <a:cxnLst>
                  <a:cxn ang="0">
                    <a:pos x="413" y="346"/>
                  </a:cxn>
                  <a:cxn ang="0">
                    <a:pos x="345" y="414"/>
                  </a:cxn>
                  <a:cxn ang="0">
                    <a:pos x="68" y="414"/>
                  </a:cxn>
                  <a:cxn ang="0">
                    <a:pos x="0" y="346"/>
                  </a:cxn>
                  <a:cxn ang="0">
                    <a:pos x="0" y="68"/>
                  </a:cxn>
                  <a:cxn ang="0">
                    <a:pos x="68" y="0"/>
                  </a:cxn>
                  <a:cxn ang="0">
                    <a:pos x="345" y="0"/>
                  </a:cxn>
                  <a:cxn ang="0">
                    <a:pos x="413" y="68"/>
                  </a:cxn>
                  <a:cxn ang="0">
                    <a:pos x="413" y="346"/>
                  </a:cxn>
                </a:cxnLst>
                <a:rect l="0" t="0" r="r" b="b"/>
                <a:pathLst>
                  <a:path w="413" h="414">
                    <a:moveTo>
                      <a:pt x="413" y="346"/>
                    </a:moveTo>
                    <a:cubicBezTo>
                      <a:pt x="413" y="383"/>
                      <a:pt x="383" y="414"/>
                      <a:pt x="345" y="414"/>
                    </a:cubicBezTo>
                    <a:cubicBezTo>
                      <a:pt x="68" y="414"/>
                      <a:pt x="68" y="414"/>
                      <a:pt x="68" y="414"/>
                    </a:cubicBezTo>
                    <a:cubicBezTo>
                      <a:pt x="30" y="414"/>
                      <a:pt x="0" y="383"/>
                      <a:pt x="0" y="34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31"/>
                      <a:pt x="30" y="0"/>
                      <a:pt x="68" y="0"/>
                    </a:cubicBezTo>
                    <a:cubicBezTo>
                      <a:pt x="345" y="0"/>
                      <a:pt x="345" y="0"/>
                      <a:pt x="345" y="0"/>
                    </a:cubicBezTo>
                    <a:cubicBezTo>
                      <a:pt x="383" y="0"/>
                      <a:pt x="413" y="31"/>
                      <a:pt x="413" y="68"/>
                    </a:cubicBezTo>
                    <a:lnTo>
                      <a:pt x="413" y="34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9525">
                <a:solidFill>
                  <a:srgbClr val="0070C0">
                    <a:lumMod val="75000"/>
                  </a:srgb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kern="0">
                  <a:solidFill>
                    <a:srgbClr val="383838"/>
                  </a:solidFill>
                  <a:latin typeface="+mj-ea"/>
                  <a:ea typeface="+mj-ea"/>
                </a:endParaRPr>
              </a:p>
            </p:txBody>
          </p:sp>
          <p:pic>
            <p:nvPicPr>
              <p:cNvPr id="3077" name="Picture 5" descr="E:\1PPT制作\PPT市场\医疗\4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485" y="1261193"/>
                <a:ext cx="721337" cy="8000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072" name="组合 3071"/>
          <p:cNvGrpSpPr/>
          <p:nvPr/>
        </p:nvGrpSpPr>
        <p:grpSpPr>
          <a:xfrm>
            <a:off x="3378223" y="2490231"/>
            <a:ext cx="1623174" cy="1618304"/>
            <a:chOff x="3378223" y="2490231"/>
            <a:chExt cx="1623174" cy="1618304"/>
          </a:xfrm>
        </p:grpSpPr>
        <p:sp>
          <p:nvSpPr>
            <p:cNvPr id="10" name="Freeform 15"/>
            <p:cNvSpPr/>
            <p:nvPr/>
          </p:nvSpPr>
          <p:spPr bwMode="auto">
            <a:xfrm>
              <a:off x="3378223" y="2490231"/>
              <a:ext cx="1587464" cy="1587465"/>
            </a:xfrm>
            <a:custGeom>
              <a:avLst/>
              <a:gdLst/>
              <a:ahLst/>
              <a:cxnLst>
                <a:cxn ang="0">
                  <a:pos x="414" y="346"/>
                </a:cxn>
                <a:cxn ang="0">
                  <a:pos x="346" y="414"/>
                </a:cxn>
                <a:cxn ang="0">
                  <a:pos x="68" y="414"/>
                </a:cxn>
                <a:cxn ang="0">
                  <a:pos x="0" y="346"/>
                </a:cxn>
                <a:cxn ang="0">
                  <a:pos x="0" y="68"/>
                </a:cxn>
                <a:cxn ang="0">
                  <a:pos x="68" y="0"/>
                </a:cxn>
                <a:cxn ang="0">
                  <a:pos x="346" y="0"/>
                </a:cxn>
                <a:cxn ang="0">
                  <a:pos x="414" y="68"/>
                </a:cxn>
                <a:cxn ang="0">
                  <a:pos x="414" y="346"/>
                </a:cxn>
              </a:cxnLst>
              <a:rect l="0" t="0" r="r" b="b"/>
              <a:pathLst>
                <a:path w="414" h="414">
                  <a:moveTo>
                    <a:pt x="414" y="346"/>
                  </a:moveTo>
                  <a:cubicBezTo>
                    <a:pt x="414" y="383"/>
                    <a:pt x="383" y="414"/>
                    <a:pt x="346" y="414"/>
                  </a:cubicBezTo>
                  <a:cubicBezTo>
                    <a:pt x="68" y="414"/>
                    <a:pt x="68" y="414"/>
                    <a:pt x="68" y="414"/>
                  </a:cubicBezTo>
                  <a:cubicBezTo>
                    <a:pt x="31" y="414"/>
                    <a:pt x="0" y="383"/>
                    <a:pt x="0" y="34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83" y="0"/>
                    <a:pt x="414" y="31"/>
                    <a:pt x="414" y="68"/>
                  </a:cubicBezTo>
                  <a:lnTo>
                    <a:pt x="414" y="346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75000"/>
                    <a:shade val="30000"/>
                    <a:satMod val="115000"/>
                  </a:sysClr>
                </a:gs>
                <a:gs pos="50000">
                  <a:sysClr val="window" lastClr="FFFFFF">
                    <a:lumMod val="7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75000"/>
                    <a:shade val="100000"/>
                    <a:satMod val="115000"/>
                  </a:sysClr>
                </a:gs>
              </a:gsLst>
              <a:lin ang="16200000" scaled="1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3417179" y="2521070"/>
              <a:ext cx="1584218" cy="1587465"/>
              <a:chOff x="3417179" y="2521070"/>
              <a:chExt cx="1584218" cy="1587465"/>
            </a:xfrm>
          </p:grpSpPr>
          <p:sp>
            <p:nvSpPr>
              <p:cNvPr id="11" name="Freeform 16"/>
              <p:cNvSpPr/>
              <p:nvPr/>
            </p:nvSpPr>
            <p:spPr bwMode="auto">
              <a:xfrm>
                <a:off x="3417179" y="2521070"/>
                <a:ext cx="1584218" cy="1587465"/>
              </a:xfrm>
              <a:custGeom>
                <a:avLst/>
                <a:gdLst/>
                <a:ahLst/>
                <a:cxnLst>
                  <a:cxn ang="0">
                    <a:pos x="413" y="346"/>
                  </a:cxn>
                  <a:cxn ang="0">
                    <a:pos x="345" y="414"/>
                  </a:cxn>
                  <a:cxn ang="0">
                    <a:pos x="68" y="414"/>
                  </a:cxn>
                  <a:cxn ang="0">
                    <a:pos x="0" y="346"/>
                  </a:cxn>
                  <a:cxn ang="0">
                    <a:pos x="0" y="68"/>
                  </a:cxn>
                  <a:cxn ang="0">
                    <a:pos x="68" y="0"/>
                  </a:cxn>
                  <a:cxn ang="0">
                    <a:pos x="345" y="0"/>
                  </a:cxn>
                  <a:cxn ang="0">
                    <a:pos x="413" y="68"/>
                  </a:cxn>
                  <a:cxn ang="0">
                    <a:pos x="413" y="346"/>
                  </a:cxn>
                </a:cxnLst>
                <a:rect l="0" t="0" r="r" b="b"/>
                <a:pathLst>
                  <a:path w="413" h="414">
                    <a:moveTo>
                      <a:pt x="413" y="346"/>
                    </a:moveTo>
                    <a:cubicBezTo>
                      <a:pt x="413" y="383"/>
                      <a:pt x="383" y="414"/>
                      <a:pt x="345" y="414"/>
                    </a:cubicBezTo>
                    <a:cubicBezTo>
                      <a:pt x="68" y="414"/>
                      <a:pt x="68" y="414"/>
                      <a:pt x="68" y="414"/>
                    </a:cubicBezTo>
                    <a:cubicBezTo>
                      <a:pt x="30" y="414"/>
                      <a:pt x="0" y="383"/>
                      <a:pt x="0" y="34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31"/>
                      <a:pt x="30" y="0"/>
                      <a:pt x="68" y="0"/>
                    </a:cubicBezTo>
                    <a:cubicBezTo>
                      <a:pt x="345" y="0"/>
                      <a:pt x="345" y="0"/>
                      <a:pt x="345" y="0"/>
                    </a:cubicBezTo>
                    <a:cubicBezTo>
                      <a:pt x="383" y="0"/>
                      <a:pt x="413" y="31"/>
                      <a:pt x="413" y="68"/>
                    </a:cubicBezTo>
                    <a:lnTo>
                      <a:pt x="413" y="34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9525">
                <a:solidFill>
                  <a:srgbClr val="0070C0">
                    <a:lumMod val="75000"/>
                  </a:srgb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kern="0">
                  <a:solidFill>
                    <a:srgbClr val="383838"/>
                  </a:solidFill>
                  <a:latin typeface="+mj-ea"/>
                  <a:ea typeface="+mj-ea"/>
                </a:endParaRPr>
              </a:p>
            </p:txBody>
          </p:sp>
          <p:pic>
            <p:nvPicPr>
              <p:cNvPr id="3074" name="Picture 2" descr="E:\1PPT制作\PPT市场\医疗\5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0750" y="3002901"/>
                <a:ext cx="936805" cy="7990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39" name="Rectangle 11"/>
          <p:cNvSpPr/>
          <p:nvPr/>
        </p:nvSpPr>
        <p:spPr>
          <a:xfrm>
            <a:off x="5724128" y="1830388"/>
            <a:ext cx="2033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383838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添加标题</a:t>
            </a:r>
            <a:endParaRPr lang="en-US" sz="2400" b="1" dirty="0">
              <a:solidFill>
                <a:srgbClr val="383838">
                  <a:lumMod val="5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40" name="Rectangle 14"/>
          <p:cNvSpPr/>
          <p:nvPr/>
        </p:nvSpPr>
        <p:spPr>
          <a:xfrm>
            <a:off x="5589002" y="2361715"/>
            <a:ext cx="23441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4D4D4D"/>
                </a:solidFill>
                <a:latin typeface="Calibri" panose="020F0502020204030204"/>
              </a:rPr>
              <a:t>在此添加文本</a:t>
            </a:r>
            <a:endParaRPr lang="en-US" altLang="zh-CN" sz="2000" dirty="0" smtClean="0">
              <a:solidFill>
                <a:srgbClr val="4D4D4D"/>
              </a:solidFill>
              <a:latin typeface="Calibri" panose="020F0502020204030204"/>
            </a:endParaRPr>
          </a:p>
          <a:p>
            <a:pPr algn="ctr"/>
            <a:r>
              <a:rPr lang="zh-CN" altLang="en-US" sz="2000" dirty="0">
                <a:solidFill>
                  <a:srgbClr val="4D4D4D"/>
                </a:solidFill>
                <a:latin typeface="Calibri" panose="020F0502020204030204"/>
              </a:rPr>
              <a:t>在此添加</a:t>
            </a:r>
            <a:r>
              <a:rPr lang="zh-CN" altLang="en-US" sz="2000" dirty="0" smtClean="0">
                <a:solidFill>
                  <a:srgbClr val="4D4D4D"/>
                </a:solidFill>
                <a:latin typeface="Calibri" panose="020F0502020204030204"/>
              </a:rPr>
              <a:t>文本</a:t>
            </a:r>
            <a:endParaRPr lang="en-US" altLang="zh-CN" sz="2000" dirty="0" smtClean="0">
              <a:solidFill>
                <a:srgbClr val="4D4D4D"/>
              </a:solidFill>
              <a:latin typeface="Calibri" panose="020F0502020204030204"/>
            </a:endParaRPr>
          </a:p>
          <a:p>
            <a:pPr algn="ctr"/>
            <a:r>
              <a:rPr lang="zh-CN" altLang="en-US" sz="2000" dirty="0" smtClean="0">
                <a:solidFill>
                  <a:srgbClr val="4D4D4D"/>
                </a:solidFill>
                <a:latin typeface="Calibri" panose="020F0502020204030204"/>
              </a:rPr>
              <a:t>在此</a:t>
            </a:r>
            <a:r>
              <a:rPr lang="zh-CN" altLang="en-US" sz="2000" dirty="0">
                <a:solidFill>
                  <a:srgbClr val="4D4D4D"/>
                </a:solidFill>
                <a:latin typeface="Calibri" panose="020F0502020204030204"/>
              </a:rPr>
              <a:t>添加</a:t>
            </a:r>
            <a:r>
              <a:rPr lang="zh-CN" altLang="en-US" sz="2000" dirty="0" smtClean="0">
                <a:solidFill>
                  <a:srgbClr val="4D4D4D"/>
                </a:solidFill>
                <a:latin typeface="Calibri" panose="020F0502020204030204"/>
              </a:rPr>
              <a:t>文本</a:t>
            </a:r>
            <a:endParaRPr lang="en-US" altLang="zh-CN" sz="2000" dirty="0" smtClean="0">
              <a:solidFill>
                <a:srgbClr val="4D4D4D"/>
              </a:solidFill>
              <a:latin typeface="Calibri" panose="020F0502020204030204"/>
            </a:endParaRPr>
          </a:p>
          <a:p>
            <a:pPr algn="ctr"/>
            <a:r>
              <a:rPr lang="zh-CN" altLang="en-US" sz="2000" dirty="0">
                <a:solidFill>
                  <a:srgbClr val="4D4D4D"/>
                </a:solidFill>
                <a:latin typeface="Calibri" panose="020F0502020204030204"/>
              </a:rPr>
              <a:t>在此添加文本</a:t>
            </a:r>
            <a:endParaRPr lang="en-US" altLang="zh-CN" sz="2000" dirty="0">
              <a:solidFill>
                <a:srgbClr val="4D4D4D"/>
              </a:solidFill>
              <a:latin typeface="Calibri" panose="020F0502020204030204"/>
            </a:endParaRPr>
          </a:p>
          <a:p>
            <a:pPr algn="ctr"/>
            <a:endParaRPr lang="en-US" sz="2000" dirty="0">
              <a:solidFill>
                <a:srgbClr val="4D4D4D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459">
        <p:fade/>
      </p:transition>
    </mc:Choice>
    <mc:Fallback>
      <p:transition spd="med" advTm="24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627025" y="2022780"/>
            <a:ext cx="1512168" cy="1134126"/>
            <a:chOff x="5868144" y="2649035"/>
            <a:chExt cx="2016224" cy="1512168"/>
          </a:xfrm>
        </p:grpSpPr>
        <p:sp>
          <p:nvSpPr>
            <p:cNvPr id="4" name="右箭头 3"/>
            <p:cNvSpPr/>
            <p:nvPr/>
          </p:nvSpPr>
          <p:spPr>
            <a:xfrm>
              <a:off x="5868144" y="2649035"/>
              <a:ext cx="2016224" cy="1512168"/>
            </a:xfrm>
            <a:prstGeom prst="rightArrow">
              <a:avLst>
                <a:gd name="adj1" fmla="val 69095"/>
                <a:gd name="adj2" fmla="val 44430"/>
              </a:avLst>
            </a:prstGeom>
            <a:solidFill>
              <a:srgbClr val="27809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5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90303" y="3205064"/>
              <a:ext cx="171029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添加标题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116635" y="2013689"/>
            <a:ext cx="2700300" cy="1134126"/>
            <a:chOff x="1187624" y="2636913"/>
            <a:chExt cx="3600400" cy="1512168"/>
          </a:xfrm>
        </p:grpSpPr>
        <p:sp>
          <p:nvSpPr>
            <p:cNvPr id="7" name="右箭头 6"/>
            <p:cNvSpPr/>
            <p:nvPr/>
          </p:nvSpPr>
          <p:spPr>
            <a:xfrm flipH="1">
              <a:off x="1187624" y="2636913"/>
              <a:ext cx="3600400" cy="1512168"/>
            </a:xfrm>
            <a:prstGeom prst="rightArrow">
              <a:avLst>
                <a:gd name="adj1" fmla="val 69095"/>
                <a:gd name="adj2" fmla="val 44430"/>
              </a:avLst>
            </a:prstGeom>
            <a:solidFill>
              <a:srgbClr val="27809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5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91680" y="3190141"/>
              <a:ext cx="136815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添加标题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63260" y="771550"/>
            <a:ext cx="1134126" cy="1404156"/>
            <a:chOff x="4583124" y="980728"/>
            <a:chExt cx="1512168" cy="1872208"/>
          </a:xfrm>
        </p:grpSpPr>
        <p:sp>
          <p:nvSpPr>
            <p:cNvPr id="10" name="右箭头 9"/>
            <p:cNvSpPr/>
            <p:nvPr/>
          </p:nvSpPr>
          <p:spPr>
            <a:xfrm rot="5400000" flipH="1">
              <a:off x="4403104" y="1160748"/>
              <a:ext cx="1872208" cy="1512168"/>
            </a:xfrm>
            <a:prstGeom prst="rightArrow">
              <a:avLst>
                <a:gd name="adj1" fmla="val 69095"/>
                <a:gd name="adj2" fmla="val 44430"/>
              </a:avLst>
            </a:prstGeom>
            <a:solidFill>
              <a:srgbClr val="20B3D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32816" y="1516928"/>
              <a:ext cx="553997" cy="11919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500" dirty="0"/>
                <a:t>添加标题</a:t>
              </a:r>
              <a:endParaRPr lang="zh-CN" altLang="en-US" sz="1500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54917" y="2985796"/>
            <a:ext cx="1134126" cy="1404156"/>
            <a:chOff x="4572000" y="3933056"/>
            <a:chExt cx="1512168" cy="1872208"/>
          </a:xfrm>
        </p:grpSpPr>
        <p:sp>
          <p:nvSpPr>
            <p:cNvPr id="13" name="右箭头 12"/>
            <p:cNvSpPr/>
            <p:nvPr/>
          </p:nvSpPr>
          <p:spPr>
            <a:xfrm rot="16200000" flipH="1" flipV="1">
              <a:off x="4391980" y="4113076"/>
              <a:ext cx="1872208" cy="1512168"/>
            </a:xfrm>
            <a:prstGeom prst="rightArrow">
              <a:avLst>
                <a:gd name="adj1" fmla="val 69095"/>
                <a:gd name="adj2" fmla="val 44430"/>
              </a:avLst>
            </a:prstGeom>
            <a:solidFill>
              <a:srgbClr val="20B3D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44380" y="4064856"/>
              <a:ext cx="553997" cy="132343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500" dirty="0"/>
                <a:t>添加标题</a:t>
              </a:r>
              <a:endParaRPr lang="zh-CN" altLang="en-US" sz="15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451936" y="2135102"/>
            <a:ext cx="129652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121" y="2115037"/>
            <a:ext cx="172819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71416" y="1011199"/>
            <a:ext cx="189021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7382" y="3390463"/>
            <a:ext cx="130424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</a:rPr>
              <a:t>单击此处添加文本</a:t>
            </a:r>
            <a:endParaRPr lang="en-US" altLang="zh-CN" sz="1050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391">
        <p:fade/>
      </p:transition>
    </mc:Choice>
    <mc:Fallback>
      <p:transition spd="med" advTm="23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3647447" y="906754"/>
            <a:ext cx="2405359" cy="2222636"/>
            <a:chOff x="3133258" y="1443611"/>
            <a:chExt cx="3445229" cy="3264667"/>
          </a:xfrm>
        </p:grpSpPr>
        <p:sp>
          <p:nvSpPr>
            <p:cNvPr id="4" name="Freeform 9"/>
            <p:cNvSpPr/>
            <p:nvPr/>
          </p:nvSpPr>
          <p:spPr bwMode="auto">
            <a:xfrm>
              <a:off x="4473240" y="1443611"/>
              <a:ext cx="2105247" cy="2842038"/>
            </a:xfrm>
            <a:custGeom>
              <a:avLst/>
              <a:gdLst/>
              <a:ahLst/>
              <a:cxnLst/>
              <a:rect l="l" t="t" r="r" b="b"/>
              <a:pathLst>
                <a:path w="2105248" h="2842038">
                  <a:moveTo>
                    <a:pt x="5953" y="0"/>
                  </a:moveTo>
                  <a:lnTo>
                    <a:pt x="9525" y="4763"/>
                  </a:lnTo>
                  <a:cubicBezTo>
                    <a:pt x="1063824" y="0"/>
                    <a:pt x="1921669" y="858441"/>
                    <a:pt x="1921669" y="1916907"/>
                  </a:cubicBezTo>
                  <a:lnTo>
                    <a:pt x="1924050" y="1919288"/>
                  </a:lnTo>
                  <a:cubicBezTo>
                    <a:pt x="1922092" y="2151415"/>
                    <a:pt x="1879444" y="2375887"/>
                    <a:pt x="1800364" y="2582669"/>
                  </a:cubicBezTo>
                  <a:lnTo>
                    <a:pt x="2105248" y="2718412"/>
                  </a:lnTo>
                  <a:lnTo>
                    <a:pt x="1118368" y="2842038"/>
                  </a:lnTo>
                  <a:lnTo>
                    <a:pt x="549889" y="2025921"/>
                  </a:lnTo>
                  <a:lnTo>
                    <a:pt x="922384" y="2191767"/>
                  </a:lnTo>
                  <a:cubicBezTo>
                    <a:pt x="949698" y="2105069"/>
                    <a:pt x="963811" y="2012556"/>
                    <a:pt x="963811" y="1916907"/>
                  </a:cubicBezTo>
                  <a:lnTo>
                    <a:pt x="962025" y="1919288"/>
                  </a:lnTo>
                  <a:cubicBezTo>
                    <a:pt x="963811" y="1433513"/>
                    <a:pt x="606624" y="1033463"/>
                    <a:pt x="141685" y="967383"/>
                  </a:cubicBezTo>
                  <a:lnTo>
                    <a:pt x="142875" y="966788"/>
                  </a:lnTo>
                  <a:lnTo>
                    <a:pt x="361950" y="471488"/>
                  </a:lnTo>
                  <a:lnTo>
                    <a:pt x="0" y="4763"/>
                  </a:lnTo>
                  <a:cubicBezTo>
                    <a:pt x="4763" y="0"/>
                    <a:pt x="5358" y="0"/>
                    <a:pt x="5953" y="0"/>
                  </a:cubicBezTo>
                  <a:close/>
                </a:path>
              </a:pathLst>
            </a:custGeom>
            <a:solidFill>
              <a:srgbClr val="20B3D2"/>
            </a:solidFill>
            <a:ln w="317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b"/>
            <a:lstStyle/>
            <a:p>
              <a:pPr defTabSz="685800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endParaRPr lang="zh-CN" altLang="en-US" sz="2100" b="1" ker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 rot="4010461">
              <a:off x="3133178" y="2013275"/>
              <a:ext cx="2695083" cy="26949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spcFirstLastPara="1" lIns="67208" tIns="33605" rIns="67208" bIns="33605" numCol="1" anchor="ctr">
              <a:prstTxWarp prst="textArchUp">
                <a:avLst/>
              </a:prstTxWarp>
            </a:bodyPr>
            <a:lstStyle/>
            <a:p>
              <a:pPr algn="ctr" defTabSz="685800">
                <a:defRPr/>
              </a:pPr>
              <a:r>
                <a:rPr lang="zh-CN" altLang="en-US" sz="13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1"/>
          <p:cNvGrpSpPr/>
          <p:nvPr/>
        </p:nvGrpSpPr>
        <p:grpSpPr>
          <a:xfrm>
            <a:off x="3249641" y="699542"/>
            <a:ext cx="2279321" cy="2429848"/>
            <a:chOff x="2563478" y="1139253"/>
            <a:chExt cx="3264704" cy="3569025"/>
          </a:xfrm>
        </p:grpSpPr>
        <p:sp>
          <p:nvSpPr>
            <p:cNvPr id="7" name="Freeform 8"/>
            <p:cNvSpPr/>
            <p:nvPr/>
          </p:nvSpPr>
          <p:spPr bwMode="auto">
            <a:xfrm>
              <a:off x="2563478" y="1139253"/>
              <a:ext cx="2153126" cy="3176145"/>
            </a:xfrm>
            <a:custGeom>
              <a:avLst/>
              <a:gdLst/>
              <a:ahLst/>
              <a:cxnLst/>
              <a:rect l="l" t="t" r="r" b="b"/>
              <a:pathLst>
                <a:path w="2153126" h="3176145">
                  <a:moveTo>
                    <a:pt x="1552623" y="0"/>
                  </a:moveTo>
                  <a:lnTo>
                    <a:pt x="2153126" y="792850"/>
                  </a:lnTo>
                  <a:lnTo>
                    <a:pt x="1730588" y="1693225"/>
                  </a:lnTo>
                  <a:lnTo>
                    <a:pt x="1688096" y="1288939"/>
                  </a:lnTo>
                  <a:cubicBezTo>
                    <a:pt x="1270395" y="1390256"/>
                    <a:pt x="957858" y="1769253"/>
                    <a:pt x="957858" y="2221264"/>
                  </a:cubicBezTo>
                  <a:lnTo>
                    <a:pt x="957262" y="2223645"/>
                  </a:lnTo>
                  <a:cubicBezTo>
                    <a:pt x="957858" y="2346875"/>
                    <a:pt x="982266" y="2467723"/>
                    <a:pt x="1026914" y="2577856"/>
                  </a:cubicBezTo>
                  <a:lnTo>
                    <a:pt x="1023937" y="2576070"/>
                  </a:lnTo>
                  <a:lnTo>
                    <a:pt x="490538" y="2633220"/>
                  </a:lnTo>
                  <a:lnTo>
                    <a:pt x="261938" y="3176145"/>
                  </a:lnTo>
                  <a:cubicBezTo>
                    <a:pt x="94059" y="2898730"/>
                    <a:pt x="0" y="2570712"/>
                    <a:pt x="0" y="2221264"/>
                  </a:cubicBezTo>
                  <a:lnTo>
                    <a:pt x="4763" y="2223645"/>
                  </a:lnTo>
                  <a:cubicBezTo>
                    <a:pt x="245" y="1274964"/>
                    <a:pt x="686173" y="488583"/>
                    <a:pt x="1587696" y="333690"/>
                  </a:cubicBezTo>
                  <a:close/>
                </a:path>
              </a:pathLst>
            </a:custGeom>
            <a:solidFill>
              <a:srgbClr val="20B3D2"/>
            </a:solidFill>
            <a:ln w="317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defTabSz="685800">
                <a:lnSpc>
                  <a:spcPct val="120000"/>
                </a:lnSpc>
                <a:defRPr/>
              </a:pPr>
              <a:endParaRPr lang="zh-CN" altLang="en-US" sz="9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8410461">
              <a:off x="3133178" y="2013275"/>
              <a:ext cx="2695083" cy="269492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spcFirstLastPara="1" lIns="67208" tIns="33605" rIns="67208" bIns="33605" numCol="1" anchor="ctr">
              <a:prstTxWarp prst="textArchUp">
                <a:avLst/>
              </a:prstTxWarp>
            </a:bodyPr>
            <a:lstStyle/>
            <a:p>
              <a:pPr algn="ctr" defTabSz="685800">
                <a:defRPr/>
              </a:pPr>
              <a:r>
                <a:rPr lang="zh-CN" altLang="en-US" sz="13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9"/>
          <p:cNvGrpSpPr/>
          <p:nvPr/>
        </p:nvGrpSpPr>
        <p:grpSpPr>
          <a:xfrm>
            <a:off x="3374141" y="1294536"/>
            <a:ext cx="2372606" cy="2222336"/>
            <a:chOff x="2741799" y="2013196"/>
            <a:chExt cx="3398317" cy="3264226"/>
          </a:xfrm>
        </p:grpSpPr>
        <p:sp>
          <p:nvSpPr>
            <p:cNvPr id="10" name="Freeform 10"/>
            <p:cNvSpPr/>
            <p:nvPr/>
          </p:nvSpPr>
          <p:spPr bwMode="auto">
            <a:xfrm>
              <a:off x="2741799" y="3787480"/>
              <a:ext cx="3398317" cy="1489942"/>
            </a:xfrm>
            <a:custGeom>
              <a:avLst/>
              <a:gdLst/>
              <a:ahLst/>
              <a:cxnLst/>
              <a:rect l="l" t="t" r="r" b="b"/>
              <a:pathLst>
                <a:path w="3398317" h="1489942">
                  <a:moveTo>
                    <a:pt x="1377394" y="0"/>
                  </a:moveTo>
                  <a:lnTo>
                    <a:pt x="1050692" y="237364"/>
                  </a:lnTo>
                  <a:cubicBezTo>
                    <a:pt x="1222176" y="418784"/>
                    <a:pt x="1466843" y="531489"/>
                    <a:pt x="1737600" y="531489"/>
                  </a:cubicBezTo>
                  <a:lnTo>
                    <a:pt x="1741171" y="527917"/>
                  </a:lnTo>
                  <a:cubicBezTo>
                    <a:pt x="2043553" y="531489"/>
                    <a:pt x="2316172" y="388019"/>
                    <a:pt x="2491173" y="164181"/>
                  </a:cubicBezTo>
                  <a:lnTo>
                    <a:pt x="2493554" y="165967"/>
                  </a:lnTo>
                  <a:lnTo>
                    <a:pt x="2807840" y="604117"/>
                  </a:lnTo>
                  <a:lnTo>
                    <a:pt x="3398317" y="527917"/>
                  </a:lnTo>
                  <a:cubicBezTo>
                    <a:pt x="3066769" y="1102989"/>
                    <a:pt x="2447720" y="1489347"/>
                    <a:pt x="1737600" y="1489347"/>
                  </a:cubicBezTo>
                  <a:lnTo>
                    <a:pt x="1741171" y="1489942"/>
                  </a:lnTo>
                  <a:cubicBezTo>
                    <a:pt x="1148863" y="1489399"/>
                    <a:pt x="621661" y="1222932"/>
                    <a:pt x="272510" y="802746"/>
                  </a:cubicBezTo>
                  <a:lnTo>
                    <a:pt x="0" y="1000736"/>
                  </a:lnTo>
                  <a:lnTo>
                    <a:pt x="386377" y="84260"/>
                  </a:lnTo>
                  <a:close/>
                </a:path>
              </a:pathLst>
            </a:custGeom>
            <a:solidFill>
              <a:srgbClr val="278095"/>
            </a:solidFill>
            <a:ln w="127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0" tIns="33605" rIns="0" bIns="33605" anchor="ctr"/>
            <a:lstStyle/>
            <a:p>
              <a:pPr marL="137160" indent="-137160" defTabSz="685800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05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11210461">
              <a:off x="3133257" y="2013196"/>
              <a:ext cx="2694924" cy="269508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spcFirstLastPara="1" lIns="67208" tIns="33605" rIns="67208" bIns="33605" numCol="1" anchor="ctr">
              <a:prstTxWarp prst="textArchUp">
                <a:avLst/>
              </a:prstTxWarp>
            </a:bodyPr>
            <a:lstStyle/>
            <a:p>
              <a:pPr algn="ctr" defTabSz="685800">
                <a:defRPr/>
              </a:pPr>
              <a:r>
                <a:rPr lang="zh-CN" altLang="en-US" sz="13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1475656" y="1780726"/>
            <a:ext cx="20692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headEnd type="oval" w="med" len="med"/>
            <a:tailEnd type="oval" w="med" len="med"/>
          </a:ln>
          <a:effectLst/>
        </p:spPr>
      </p:cxnSp>
      <p:cxnSp>
        <p:nvCxnSpPr>
          <p:cNvPr id="13" name="直接连接符 12"/>
          <p:cNvCxnSpPr/>
          <p:nvPr/>
        </p:nvCxnSpPr>
        <p:spPr>
          <a:xfrm>
            <a:off x="5746747" y="1780726"/>
            <a:ext cx="242565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headEnd type="oval" w="med" len="med"/>
            <a:tailEnd type="oval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1544485" y="1301665"/>
            <a:ext cx="1579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algn="r"/>
            <a:r>
              <a:rPr lang="zh-CN" altLang="en-US" sz="1200" dirty="0"/>
              <a:t>单击此处添加文本</a:t>
            </a:r>
            <a:endParaRPr lang="zh-CN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161421" y="1301664"/>
            <a:ext cx="1579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r>
              <a:rPr lang="zh-CN" altLang="en-US" sz="1200" dirty="0"/>
              <a:t>单击此处添加文本</a:t>
            </a:r>
            <a:endParaRPr lang="zh-CN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667070" y="3777884"/>
            <a:ext cx="1579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r>
              <a:rPr lang="zh-CN" altLang="en-US" sz="1200" dirty="0"/>
              <a:t>单击此处添加文本</a:t>
            </a:r>
            <a:endParaRPr lang="zh-CN" altLang="en-US" sz="1200" dirty="0"/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4588205" y="3422295"/>
            <a:ext cx="0" cy="94965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headEnd type="oval" w="med" len="med"/>
            <a:tailEnd type="oval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707">
        <p:fade/>
      </p:transition>
    </mc:Choice>
    <mc:Fallback>
      <p:transition spd="med" advTm="27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1115616" y="985670"/>
          <a:ext cx="3426411" cy="324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5220072" y="985670"/>
            <a:ext cx="2950200" cy="3242264"/>
            <a:chOff x="4572000" y="1628800"/>
            <a:chExt cx="3933600" cy="4323018"/>
          </a:xfrm>
        </p:grpSpPr>
        <p:sp>
          <p:nvSpPr>
            <p:cNvPr id="5" name="矩形 4"/>
            <p:cNvSpPr/>
            <p:nvPr/>
          </p:nvSpPr>
          <p:spPr>
            <a:xfrm>
              <a:off x="4572000" y="1963489"/>
              <a:ext cx="3933600" cy="3988329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 w="12700">
              <a:solidFill>
                <a:srgbClr val="20B3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/>
            </a:p>
          </p:txBody>
        </p:sp>
        <p:sp>
          <p:nvSpPr>
            <p:cNvPr id="6" name="矩形 5"/>
            <p:cNvSpPr/>
            <p:nvPr/>
          </p:nvSpPr>
          <p:spPr>
            <a:xfrm>
              <a:off x="4572000" y="1628800"/>
              <a:ext cx="3933600" cy="360000"/>
            </a:xfrm>
            <a:prstGeom prst="rect">
              <a:avLst/>
            </a:prstGeom>
            <a:solidFill>
              <a:srgbClr val="20B3D2"/>
            </a:solidFill>
            <a:ln w="12700">
              <a:solidFill>
                <a:srgbClr val="20B3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350" b="1" dirty="0">
                  <a:solidFill>
                    <a:schemeClr val="bg1"/>
                  </a:solidFill>
                </a:rPr>
                <a:t>单击此处添加标题</a:t>
              </a:r>
              <a:endParaRPr lang="zh-CN" altLang="en-US" sz="135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42571" y="2207403"/>
              <a:ext cx="3401839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630" indent="-214630">
                <a:buFont typeface="Arial" panose="020B0604020202020204" pitchFamily="34" charset="0"/>
                <a:buChar char="•"/>
              </a:pPr>
              <a:r>
                <a:rPr lang="zh-CN" altLang="en-US" sz="1200" dirty="0"/>
                <a:t>单击此处添加文本，单击此处添加文本，单击此处添加文本，单击此处添加文本。</a:t>
              </a:r>
              <a:endParaRPr lang="zh-CN" altLang="en-US" sz="1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810608" y="3359530"/>
              <a:ext cx="3433800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630" indent="-214630">
                <a:buFont typeface="Arial" panose="020B0604020202020204" pitchFamily="34" charset="0"/>
                <a:buChar char="•"/>
              </a:pPr>
              <a:r>
                <a:rPr lang="zh-CN" altLang="en-US" sz="1200" dirty="0"/>
                <a:t>单击此处添加文本，单击此处添加文本，单击此处添加文本，单击此处添加文本。</a:t>
              </a:r>
              <a:endParaRPr lang="zh-CN" altLang="en-US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23808" y="4609990"/>
              <a:ext cx="3420600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630" indent="-214630">
                <a:buFont typeface="Arial" panose="020B0604020202020204" pitchFamily="34" charset="0"/>
                <a:buChar char="•"/>
              </a:pPr>
              <a:r>
                <a:rPr lang="zh-CN" altLang="en-US" sz="1200" dirty="0"/>
                <a:t>单击此处添加文本，单击此处添加文本，单击此处添加文本，单击此处添加文本。</a:t>
              </a:r>
              <a:endParaRPr lang="zh-CN" altLang="en-US" sz="12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758942" y="233090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</a:rPr>
              <a:t>60%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09">
        <p:fade/>
      </p:transition>
    </mc:Choice>
    <mc:Fallback>
      <p:transition spd="med" advTm="16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aphicFrame>
        <p:nvGraphicFramePr>
          <p:cNvPr id="3" name="图表 2"/>
          <p:cNvGraphicFramePr/>
          <p:nvPr/>
        </p:nvGraphicFramePr>
        <p:xfrm>
          <a:off x="971600" y="1151344"/>
          <a:ext cx="7200800" cy="3364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任意多边形 3"/>
          <p:cNvSpPr/>
          <p:nvPr/>
        </p:nvSpPr>
        <p:spPr>
          <a:xfrm>
            <a:off x="3373894" y="1354501"/>
            <a:ext cx="597752" cy="978396"/>
          </a:xfrm>
          <a:custGeom>
            <a:avLst/>
            <a:gdLst>
              <a:gd name="connsiteX0" fmla="*/ 0 w 522514"/>
              <a:gd name="connsiteY0" fmla="*/ 344385 h 344385"/>
              <a:gd name="connsiteX1" fmla="*/ 178130 w 522514"/>
              <a:gd name="connsiteY1" fmla="*/ 0 h 344385"/>
              <a:gd name="connsiteX2" fmla="*/ 522514 w 522514"/>
              <a:gd name="connsiteY2" fmla="*/ 0 h 344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514" h="344385">
                <a:moveTo>
                  <a:pt x="0" y="344385"/>
                </a:moveTo>
                <a:lnTo>
                  <a:pt x="178130" y="0"/>
                </a:lnTo>
                <a:lnTo>
                  <a:pt x="522514" y="0"/>
                </a:lnTo>
              </a:path>
            </a:pathLst>
          </a:cu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" name="TextBox 22"/>
          <p:cNvSpPr txBox="1"/>
          <p:nvPr/>
        </p:nvSpPr>
        <p:spPr>
          <a:xfrm>
            <a:off x="4157954" y="1042750"/>
            <a:ext cx="25022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+mj-ea"/>
                <a:ea typeface="+mj-ea"/>
              </a:rPr>
              <a:t>单击此处添加文本</a:t>
            </a:r>
            <a:endParaRPr lang="zh-CN" altLang="en-US" sz="1400" dirty="0">
              <a:latin typeface="+mj-ea"/>
              <a:ea typeface="+mj-ea"/>
            </a:endParaRPr>
          </a:p>
          <a:p>
            <a:r>
              <a:rPr lang="zh-CN" altLang="en-US" sz="1400" dirty="0">
                <a:latin typeface="+mj-ea"/>
                <a:ea typeface="+mj-ea"/>
              </a:rPr>
              <a:t>单击此处添加文本</a:t>
            </a:r>
            <a:endParaRPr lang="zh-CN" altLang="en-US" sz="1400" dirty="0">
              <a:latin typeface="+mj-ea"/>
              <a:ea typeface="+mj-ea"/>
            </a:endParaRPr>
          </a:p>
          <a:p>
            <a:r>
              <a:rPr lang="zh-CN" altLang="en-US" sz="1400" dirty="0">
                <a:latin typeface="+mj-ea"/>
                <a:ea typeface="+mj-ea"/>
              </a:rPr>
              <a:t>单击此处添加文本</a:t>
            </a:r>
            <a:endParaRPr lang="zh-CN" altLang="en-US" sz="14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65">
        <p:fade/>
      </p:transition>
    </mc:Choice>
    <mc:Fallback>
      <p:transition spd="med" advTm="18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aphicFrame>
        <p:nvGraphicFramePr>
          <p:cNvPr id="3" name="Group 3"/>
          <p:cNvGraphicFramePr/>
          <p:nvPr/>
        </p:nvGraphicFramePr>
        <p:xfrm>
          <a:off x="971600" y="987574"/>
          <a:ext cx="7200801" cy="3024336"/>
        </p:xfrm>
        <a:graphic>
          <a:graphicData uri="http://schemas.openxmlformats.org/drawingml/2006/table">
            <a:tbl>
              <a:tblPr/>
              <a:tblGrid>
                <a:gridCol w="1580833"/>
                <a:gridCol w="935965"/>
                <a:gridCol w="937358"/>
                <a:gridCol w="937357"/>
                <a:gridCol w="935965"/>
                <a:gridCol w="935965"/>
                <a:gridCol w="937358"/>
              </a:tblGrid>
              <a:tr h="364201">
                <a:tc>
                  <a:txBody>
                    <a:bodyPr/>
                    <a:lstStyle/>
                    <a:p>
                      <a:pPr marL="0" marR="0" lvl="0" indent="0" algn="l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内容</a:t>
                      </a:r>
                      <a:endParaRPr kumimoji="0" lang="zh-CN" alt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B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项目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B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项目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B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项目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B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项目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B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项目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B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项目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0B3D2"/>
                    </a:solidFill>
                  </a:tcPr>
                </a:tc>
              </a:tr>
              <a:tr h="384212"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标题</a:t>
                      </a: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7160" marR="13716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</a:tr>
              <a:tr h="380210"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标题</a:t>
                      </a: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7160" marR="13716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</a:tr>
              <a:tr h="377541"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标题</a:t>
                      </a: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7160" marR="13716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E8E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</a:tr>
              <a:tr h="381544"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标题</a:t>
                      </a: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kumimoji="0" lang="en-US" altLang="zh-CN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7160" marR="13716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378876"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标题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7160" marR="13716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</a:tr>
              <a:tr h="378876"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标题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7160" marR="13716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</a:tr>
              <a:tr h="378876"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标题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37160" marR="13716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07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MS UI Gothic" panose="020B0600070205080204" pitchFamily="34" charset="-128"/>
                        <a:buNone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□</a:t>
                      </a:r>
                      <a:endParaRPr kumimoji="0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54847" marR="54847" marT="27424" marB="27424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4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763688" y="4011910"/>
            <a:ext cx="5778642" cy="64633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indent="-90805" fontAlgn="base">
              <a:lnSpc>
                <a:spcPct val="150000"/>
              </a:lnSpc>
              <a:spcAft>
                <a:spcPct val="0"/>
              </a:spcAft>
              <a:buClr>
                <a:srgbClr val="1F3F5F"/>
              </a:buClr>
            </a:pPr>
            <a:r>
              <a:rPr lang="zh-CN" altLang="en-US" sz="1200" dirty="0">
                <a:latin typeface="+mj-ea"/>
                <a:ea typeface="+mj-ea"/>
              </a:rPr>
              <a:t>单击此处添加文本，单击此处添加文本，单击此处添加文本，单击此处添加文本。</a:t>
            </a:r>
            <a:endParaRPr lang="en-US" altLang="zh-CN" sz="1200" dirty="0">
              <a:latin typeface="+mj-ea"/>
              <a:ea typeface="+mj-ea"/>
            </a:endParaRPr>
          </a:p>
          <a:p>
            <a:pPr indent="-90805" fontAlgn="base">
              <a:lnSpc>
                <a:spcPct val="150000"/>
              </a:lnSpc>
              <a:spcAft>
                <a:spcPct val="0"/>
              </a:spcAft>
              <a:buClr>
                <a:srgbClr val="1F3F5F"/>
              </a:buClr>
            </a:pPr>
            <a:r>
              <a:rPr lang="zh-CN" altLang="en-US" sz="1200" dirty="0">
                <a:latin typeface="+mj-ea"/>
              </a:rPr>
              <a:t>单击此处添加文本，单击此处添加文本，单击此处添加文本，单击此处添加文本。</a:t>
            </a:r>
            <a:endParaRPr lang="zh-CN" altLang="en-US" sz="1200" dirty="0"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56">
        <p:fade/>
      </p:transition>
    </mc:Choice>
    <mc:Fallback>
      <p:transition spd="med" advTm="14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" name="圆角右箭头 2"/>
          <p:cNvSpPr/>
          <p:nvPr/>
        </p:nvSpPr>
        <p:spPr>
          <a:xfrm>
            <a:off x="3489762" y="1209850"/>
            <a:ext cx="1080248" cy="1226498"/>
          </a:xfrm>
          <a:prstGeom prst="bentArrow">
            <a:avLst/>
          </a:prstGeom>
          <a:solidFill>
            <a:srgbClr val="20B3D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4" name="圆角右箭头 3"/>
          <p:cNvSpPr/>
          <p:nvPr/>
        </p:nvSpPr>
        <p:spPr>
          <a:xfrm rot="5400000">
            <a:off x="4907905" y="1291947"/>
            <a:ext cx="1073185" cy="1234570"/>
          </a:xfrm>
          <a:prstGeom prst="bentArrow">
            <a:avLst/>
          </a:prstGeom>
          <a:solidFill>
            <a:srgbClr val="20B3D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5" name="圆角右箭头 4"/>
          <p:cNvSpPr/>
          <p:nvPr/>
        </p:nvSpPr>
        <p:spPr>
          <a:xfrm rot="16200000">
            <a:off x="3435412" y="2611176"/>
            <a:ext cx="1073185" cy="1234570"/>
          </a:xfrm>
          <a:prstGeom prst="bentArrow">
            <a:avLst/>
          </a:prstGeom>
          <a:solidFill>
            <a:srgbClr val="20B3D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6" name="圆角右箭头 5"/>
          <p:cNvSpPr/>
          <p:nvPr/>
        </p:nvSpPr>
        <p:spPr>
          <a:xfrm flipH="1" flipV="1">
            <a:off x="4852933" y="2683653"/>
            <a:ext cx="1080248" cy="1226498"/>
          </a:xfrm>
          <a:prstGeom prst="bentArrow">
            <a:avLst/>
          </a:prstGeom>
          <a:solidFill>
            <a:srgbClr val="20B3D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24045" y="1865461"/>
            <a:ext cx="1800200" cy="1501897"/>
            <a:chOff x="3666054" y="2607295"/>
            <a:chExt cx="1924896" cy="2002530"/>
          </a:xfrm>
        </p:grpSpPr>
        <p:sp>
          <p:nvSpPr>
            <p:cNvPr id="8" name="TextBox 7"/>
            <p:cNvSpPr txBox="1"/>
            <p:nvPr/>
          </p:nvSpPr>
          <p:spPr>
            <a:xfrm>
              <a:off x="3753141" y="2607295"/>
              <a:ext cx="1750723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</a:rPr>
                <a:t>添加标题</a:t>
              </a:r>
              <a:endParaRPr lang="zh-CN" altLang="en-US" sz="24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66054" y="3206363"/>
              <a:ext cx="1924896" cy="1403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56176" y="1143340"/>
            <a:ext cx="1800200" cy="1280909"/>
            <a:chOff x="6391520" y="1772816"/>
            <a:chExt cx="1924896" cy="1707878"/>
          </a:xfrm>
        </p:grpSpPr>
        <p:sp>
          <p:nvSpPr>
            <p:cNvPr id="11" name="TextBox 10"/>
            <p:cNvSpPr txBox="1"/>
            <p:nvPr/>
          </p:nvSpPr>
          <p:spPr>
            <a:xfrm>
              <a:off x="6622623" y="1772816"/>
              <a:ext cx="1462691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</a:rPr>
                <a:t>添加标题</a:t>
              </a:r>
              <a:endParaRPr lang="zh-CN" altLang="en-US" sz="16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91520" y="2077233"/>
              <a:ext cx="1924896" cy="1403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156176" y="2713180"/>
            <a:ext cx="1800200" cy="1300039"/>
            <a:chOff x="6391520" y="3692218"/>
            <a:chExt cx="1924896" cy="1733386"/>
          </a:xfrm>
        </p:grpSpPr>
        <p:sp>
          <p:nvSpPr>
            <p:cNvPr id="14" name="TextBox 13"/>
            <p:cNvSpPr txBox="1"/>
            <p:nvPr/>
          </p:nvSpPr>
          <p:spPr>
            <a:xfrm>
              <a:off x="6622623" y="3692218"/>
              <a:ext cx="146269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</a:rPr>
                <a:t>添加标题</a:t>
              </a:r>
              <a:endParaRPr lang="zh-CN" altLang="en-US" sz="16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91520" y="4022142"/>
              <a:ext cx="1924896" cy="1403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31640" y="1131590"/>
            <a:ext cx="1800200" cy="1269861"/>
            <a:chOff x="918912" y="1844824"/>
            <a:chExt cx="1924896" cy="1693146"/>
          </a:xfrm>
        </p:grpSpPr>
        <p:sp>
          <p:nvSpPr>
            <p:cNvPr id="17" name="TextBox 16"/>
            <p:cNvSpPr txBox="1"/>
            <p:nvPr/>
          </p:nvSpPr>
          <p:spPr>
            <a:xfrm>
              <a:off x="1150015" y="1844824"/>
              <a:ext cx="1462691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</a:rPr>
                <a:t>添加标题</a:t>
              </a:r>
              <a:endParaRPr lang="zh-CN" altLang="en-US" sz="16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18912" y="2134510"/>
              <a:ext cx="1924896" cy="1403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331640" y="2786494"/>
            <a:ext cx="1800200" cy="1308273"/>
            <a:chOff x="918912" y="3738518"/>
            <a:chExt cx="1924896" cy="1744364"/>
          </a:xfrm>
        </p:grpSpPr>
        <p:sp>
          <p:nvSpPr>
            <p:cNvPr id="20" name="TextBox 19"/>
            <p:cNvSpPr txBox="1"/>
            <p:nvPr/>
          </p:nvSpPr>
          <p:spPr>
            <a:xfrm>
              <a:off x="1150015" y="3738518"/>
              <a:ext cx="1462691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</a:rPr>
                <a:t>添加标题</a:t>
              </a:r>
              <a:endParaRPr lang="zh-CN" altLang="en-US" sz="16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18912" y="4079421"/>
              <a:ext cx="1924896" cy="1403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</a:rPr>
                <a:t>单击此处添加文本</a:t>
              </a:r>
              <a:endParaRPr lang="en-US" altLang="zh-CN" sz="1200" dirty="0"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851">
        <p:fade/>
      </p:transition>
    </mc:Choice>
    <mc:Fallback>
      <p:transition spd="med" advTm="28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b="0" dirty="0"/>
          </a:p>
        </p:txBody>
      </p:sp>
      <p:sp>
        <p:nvSpPr>
          <p:cNvPr id="3" name="TextBox 2"/>
          <p:cNvSpPr txBox="1"/>
          <p:nvPr/>
        </p:nvSpPr>
        <p:spPr>
          <a:xfrm>
            <a:off x="3974914" y="2563145"/>
            <a:ext cx="1429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242287" y="1979172"/>
            <a:ext cx="1922001" cy="1672698"/>
            <a:chOff x="5222840" y="2057508"/>
            <a:chExt cx="2085464" cy="1814959"/>
          </a:xfrm>
        </p:grpSpPr>
        <p:sp>
          <p:nvSpPr>
            <p:cNvPr id="6" name="燕尾形箭头 5"/>
            <p:cNvSpPr/>
            <p:nvPr/>
          </p:nvSpPr>
          <p:spPr>
            <a:xfrm>
              <a:off x="5222840" y="2057508"/>
              <a:ext cx="2085464" cy="1814959"/>
            </a:xfrm>
            <a:prstGeom prst="notchedRightArrow">
              <a:avLst>
                <a:gd name="adj1" fmla="val 60007"/>
                <a:gd name="adj2" fmla="val 36498"/>
              </a:avLst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57319" y="2764596"/>
              <a:ext cx="1030848" cy="400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48156" y="746188"/>
            <a:ext cx="1995924" cy="1610746"/>
            <a:chOff x="3494510" y="676813"/>
            <a:chExt cx="2165675" cy="1747738"/>
          </a:xfrm>
        </p:grpSpPr>
        <p:sp>
          <p:nvSpPr>
            <p:cNvPr id="9" name="燕尾形箭头 8"/>
            <p:cNvSpPr/>
            <p:nvPr/>
          </p:nvSpPr>
          <p:spPr>
            <a:xfrm rot="16200000">
              <a:off x="3703479" y="467844"/>
              <a:ext cx="1747738" cy="2165675"/>
            </a:xfrm>
            <a:prstGeom prst="notchedRightArrow">
              <a:avLst>
                <a:gd name="adj1" fmla="val 60007"/>
                <a:gd name="adj2" fmla="val 36498"/>
              </a:avLst>
            </a:prstGeom>
            <a:solidFill>
              <a:srgbClr val="20B3D2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61923" y="1428670"/>
              <a:ext cx="1030848" cy="400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145943" y="1979172"/>
            <a:ext cx="1922001" cy="1672698"/>
            <a:chOff x="1835697" y="2057507"/>
            <a:chExt cx="2085464" cy="1814959"/>
          </a:xfrm>
        </p:grpSpPr>
        <p:sp>
          <p:nvSpPr>
            <p:cNvPr id="12" name="燕尾形箭头 11"/>
            <p:cNvSpPr/>
            <p:nvPr/>
          </p:nvSpPr>
          <p:spPr>
            <a:xfrm flipH="1">
              <a:off x="1835697" y="2057507"/>
              <a:ext cx="2085464" cy="1814959"/>
            </a:xfrm>
            <a:prstGeom prst="notchedRightArrow">
              <a:avLst>
                <a:gd name="adj1" fmla="val 60007"/>
                <a:gd name="adj2" fmla="val 36498"/>
              </a:avLst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65216" y="2764596"/>
              <a:ext cx="1030848" cy="400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331640" y="3489270"/>
            <a:ext cx="6714746" cy="738664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indent="-90805" algn="ctr" fontAlgn="base">
              <a:lnSpc>
                <a:spcPct val="150000"/>
              </a:lnSpc>
              <a:spcAft>
                <a:spcPct val="0"/>
              </a:spcAft>
              <a:buClr>
                <a:srgbClr val="1F3F5F"/>
              </a:buClr>
            </a:pPr>
            <a:r>
              <a:rPr lang="zh-CN" altLang="en-US" sz="1400" dirty="0">
                <a:latin typeface="+mj-ea"/>
                <a:ea typeface="+mj-ea"/>
              </a:rPr>
              <a:t>单击此处添加文本，单击此处添加文本，单击此处添加文本，单击此处添加文本。</a:t>
            </a:r>
            <a:endParaRPr lang="en-US" altLang="zh-CN" sz="1400" dirty="0">
              <a:latin typeface="+mj-ea"/>
              <a:ea typeface="+mj-ea"/>
            </a:endParaRPr>
          </a:p>
          <a:p>
            <a:pPr indent="-90805" algn="ctr" fontAlgn="base">
              <a:lnSpc>
                <a:spcPct val="150000"/>
              </a:lnSpc>
              <a:spcAft>
                <a:spcPct val="0"/>
              </a:spcAft>
              <a:buClr>
                <a:srgbClr val="1F3F5F"/>
              </a:buClr>
            </a:pPr>
            <a:r>
              <a:rPr lang="zh-CN" altLang="en-US" sz="1400" dirty="0">
                <a:latin typeface="+mj-ea"/>
              </a:rPr>
              <a:t>单击此处添加文本，单击此处添加文本，单击此处添加文本，单击此处添加文本。</a:t>
            </a:r>
            <a:endParaRPr lang="zh-CN" altLang="en-US" sz="1400" dirty="0"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21">
        <p:fade/>
      </p:transition>
    </mc:Choice>
    <mc:Fallback>
      <p:transition spd="med" advTm="21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" name="Rectangle 4"/>
          <p:cNvSpPr/>
          <p:nvPr/>
        </p:nvSpPr>
        <p:spPr>
          <a:xfrm>
            <a:off x="1386408" y="1507444"/>
            <a:ext cx="6326810" cy="1558047"/>
          </a:xfrm>
          <a:custGeom>
            <a:avLst/>
            <a:gdLst/>
            <a:ahLst/>
            <a:cxnLst/>
            <a:rect l="l" t="t" r="r" b="b"/>
            <a:pathLst>
              <a:path w="11382338" h="2568737">
                <a:moveTo>
                  <a:pt x="1196576" y="0"/>
                </a:moveTo>
                <a:cubicBezTo>
                  <a:pt x="1196576" y="0"/>
                  <a:pt x="1196576" y="0"/>
                  <a:pt x="1125260" y="577002"/>
                </a:cubicBezTo>
                <a:cubicBezTo>
                  <a:pt x="2331697" y="739623"/>
                  <a:pt x="3933512" y="838492"/>
                  <a:pt x="5691170" y="838492"/>
                </a:cubicBezTo>
                <a:cubicBezTo>
                  <a:pt x="7448828" y="838492"/>
                  <a:pt x="9050642" y="739623"/>
                  <a:pt x="10257078" y="577002"/>
                </a:cubicBezTo>
                <a:cubicBezTo>
                  <a:pt x="10246787" y="493740"/>
                  <a:pt x="10226350" y="328386"/>
                  <a:pt x="10185762" y="0"/>
                </a:cubicBezTo>
                <a:cubicBezTo>
                  <a:pt x="10185762" y="0"/>
                  <a:pt x="10185762" y="0"/>
                  <a:pt x="11382338" y="1284369"/>
                </a:cubicBezTo>
                <a:cubicBezTo>
                  <a:pt x="11382338" y="1284369"/>
                  <a:pt x="11382338" y="1284369"/>
                  <a:pt x="10185762" y="2568737"/>
                </a:cubicBezTo>
                <a:cubicBezTo>
                  <a:pt x="10185762" y="2568737"/>
                  <a:pt x="10185762" y="2568737"/>
                  <a:pt x="10256292" y="1992560"/>
                </a:cubicBezTo>
                <a:cubicBezTo>
                  <a:pt x="9049945" y="1830006"/>
                  <a:pt x="7448446" y="1731179"/>
                  <a:pt x="5691170" y="1731179"/>
                </a:cubicBezTo>
                <a:cubicBezTo>
                  <a:pt x="3933894" y="1731179"/>
                  <a:pt x="2332393" y="1830006"/>
                  <a:pt x="1126047" y="1992560"/>
                </a:cubicBezTo>
                <a:cubicBezTo>
                  <a:pt x="1136580" y="2078609"/>
                  <a:pt x="1156998" y="2245408"/>
                  <a:pt x="1196576" y="2568737"/>
                </a:cubicBezTo>
                <a:cubicBezTo>
                  <a:pt x="1196576" y="2568737"/>
                  <a:pt x="1196576" y="2568737"/>
                  <a:pt x="0" y="1284369"/>
                </a:cubicBezTo>
                <a:cubicBezTo>
                  <a:pt x="0" y="1284369"/>
                  <a:pt x="0" y="1284369"/>
                  <a:pt x="1196576" y="0"/>
                </a:cubicBezTo>
                <a:close/>
              </a:path>
            </a:pathLst>
          </a:custGeom>
          <a:solidFill>
            <a:srgbClr val="20B3D2"/>
          </a:solidFill>
          <a:ln w="10795" cap="flat" cmpd="sng" algn="ctr">
            <a:noFill/>
            <a:prstDash val="solid"/>
          </a:ln>
          <a:effectLst/>
        </p:spPr>
        <p:txBody>
          <a:bodyPr lIns="68555" tIns="34277" rIns="68555" bIns="34277" rtlCol="0" anchor="ctr"/>
          <a:lstStyle/>
          <a:p>
            <a:pPr algn="ctr" defTabSz="699135">
              <a:defRPr/>
            </a:pPr>
            <a:endParaRPr lang="en-US" sz="1350" kern="0" dirty="0" err="1">
              <a:latin typeface="+mj-ea"/>
              <a:ea typeface="+mj-ea"/>
            </a:endParaRPr>
          </a:p>
        </p:txBody>
      </p:sp>
      <p:sp>
        <p:nvSpPr>
          <p:cNvPr id="4" name="Rectangle 39"/>
          <p:cNvSpPr/>
          <p:nvPr/>
        </p:nvSpPr>
        <p:spPr bwMode="auto">
          <a:xfrm>
            <a:off x="1677436" y="2139773"/>
            <a:ext cx="1221140" cy="287960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69932" tIns="69932" rIns="69932" bIns="69932" numCol="1" spcCol="0" rtlCol="0" fromWordArt="0" anchor="ctr" anchorCtr="0" forceAA="0" compatLnSpc="1">
            <a:noAutofit/>
          </a:bodyPr>
          <a:lstStyle/>
          <a:p>
            <a:pPr algn="ctr" defTabSz="6985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+mj-ea"/>
                <a:ea typeface="+mj-ea"/>
                <a:cs typeface="Segoe UI" panose="020B0502040204020203" pitchFamily="34" charset="0"/>
              </a:rPr>
              <a:t>添加文本</a:t>
            </a:r>
            <a:endParaRPr lang="en-US" sz="1200" kern="0" dirty="0">
              <a:solidFill>
                <a:schemeClr val="bg1"/>
              </a:solidFill>
              <a:latin typeface="+mj-ea"/>
              <a:ea typeface="+mj-ea"/>
              <a:cs typeface="Segoe UI" panose="020B0502040204020203" pitchFamily="34" charset="0"/>
            </a:endParaRPr>
          </a:p>
        </p:txBody>
      </p:sp>
      <p:sp>
        <p:nvSpPr>
          <p:cNvPr id="5" name="Rectangle 40"/>
          <p:cNvSpPr/>
          <p:nvPr/>
        </p:nvSpPr>
        <p:spPr bwMode="auto">
          <a:xfrm>
            <a:off x="3807477" y="2139773"/>
            <a:ext cx="1575376" cy="287960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69932" tIns="69932" rIns="69932" bIns="69932" numCol="1" spcCol="0" rtlCol="0" fromWordArt="0" anchor="ctr" anchorCtr="0" forceAA="0" compatLnSpc="1">
            <a:noAutofit/>
          </a:bodyPr>
          <a:lstStyle/>
          <a:p>
            <a:pPr algn="ctr" defTabSz="6985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+mj-ea"/>
                <a:ea typeface="+mj-ea"/>
                <a:cs typeface="Segoe UI" panose="020B0502040204020203" pitchFamily="34" charset="0"/>
              </a:rPr>
              <a:t>添加文本</a:t>
            </a:r>
            <a:endParaRPr lang="en-US" altLang="zh-CN" sz="1200" kern="0" dirty="0">
              <a:solidFill>
                <a:schemeClr val="bg1"/>
              </a:solidFill>
              <a:latin typeface="+mj-ea"/>
              <a:ea typeface="+mj-ea"/>
              <a:cs typeface="Segoe UI" panose="020B0502040204020203" pitchFamily="34" charset="0"/>
            </a:endParaRPr>
          </a:p>
        </p:txBody>
      </p:sp>
      <p:sp>
        <p:nvSpPr>
          <p:cNvPr id="6" name="Rectangle 41"/>
          <p:cNvSpPr/>
          <p:nvPr/>
        </p:nvSpPr>
        <p:spPr bwMode="auto">
          <a:xfrm>
            <a:off x="6261443" y="2139773"/>
            <a:ext cx="1361513" cy="287960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69932" tIns="69932" rIns="69932" bIns="69932" numCol="1" spcCol="0" rtlCol="0" fromWordArt="0" anchor="ctr" anchorCtr="0" forceAA="0" compatLnSpc="1">
            <a:noAutofit/>
          </a:bodyPr>
          <a:lstStyle/>
          <a:p>
            <a:pPr algn="ctr" defTabSz="6985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+mj-ea"/>
                <a:ea typeface="+mj-ea"/>
                <a:cs typeface="Segoe UI" panose="020B0502040204020203" pitchFamily="34" charset="0"/>
              </a:rPr>
              <a:t>添加文本</a:t>
            </a:r>
            <a:endParaRPr lang="en-US" altLang="zh-CN" sz="1200" kern="0" dirty="0">
              <a:solidFill>
                <a:schemeClr val="bg1"/>
              </a:solidFill>
              <a:latin typeface="+mj-ea"/>
              <a:ea typeface="+mj-ea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2795" y="1091946"/>
            <a:ext cx="194466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99135"/>
            <a:r>
              <a:rPr lang="zh-CN" altLang="en-US" dirty="0">
                <a:latin typeface="+mj-ea"/>
                <a:ea typeface="+mj-ea"/>
              </a:rPr>
              <a:t>添加标题</a:t>
            </a:r>
            <a:endParaRPr lang="en-US" dirty="0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78290" y="1091946"/>
            <a:ext cx="194466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99135"/>
            <a:r>
              <a:rPr lang="zh-CN" altLang="en-US" dirty="0">
                <a:latin typeface="+mj-ea"/>
                <a:ea typeface="+mj-ea"/>
              </a:rPr>
              <a:t>添加标题</a:t>
            </a:r>
            <a:endParaRPr lang="en-US" altLang="zh-CN" dirty="0">
              <a:latin typeface="+mj-ea"/>
              <a:ea typeface="+mj-ea"/>
            </a:endParaRPr>
          </a:p>
        </p:txBody>
      </p:sp>
      <p:sp>
        <p:nvSpPr>
          <p:cNvPr id="9" name="Content Placeholder 6"/>
          <p:cNvSpPr txBox="1"/>
          <p:nvPr/>
        </p:nvSpPr>
        <p:spPr>
          <a:xfrm>
            <a:off x="1170384" y="3124892"/>
            <a:ext cx="6858000" cy="1031034"/>
          </a:xfrm>
          <a:prstGeom prst="rect">
            <a:avLst/>
          </a:prstGeom>
        </p:spPr>
        <p:txBody>
          <a:bodyPr lIns="69932" tIns="34965" rIns="69932" bIns="34965"/>
          <a:lstStyle>
            <a:lvl1pPr marL="346075" indent="-346075" algn="l" defTabSz="913765" rtl="0" eaLnBrk="1" latinLnBrk="0" hangingPunct="1">
              <a:lnSpc>
                <a:spcPct val="90000"/>
              </a:lnSpc>
              <a:spcBef>
                <a:spcPct val="20000"/>
              </a:spcBef>
              <a:buClrTx/>
              <a:buSzPct val="90000"/>
              <a:buFont typeface="Arial" panose="020B0604020202020204" pitchFamily="34" charset="0"/>
              <a:buChar char="•"/>
              <a:defRPr sz="32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1pPr>
            <a:lvl2pPr marL="630555" indent="-284480" algn="l" defTabSz="913765" rtl="0" eaLnBrk="1" latinLnBrk="0" hangingPunct="1">
              <a:lnSpc>
                <a:spcPct val="90000"/>
              </a:lnSpc>
              <a:spcBef>
                <a:spcPct val="20000"/>
              </a:spcBef>
              <a:buClrTx/>
              <a:buSzPct val="90000"/>
              <a:buFont typeface="Arial" panose="020B0604020202020204" pitchFamily="34" charset="0"/>
              <a:buChar char="•"/>
              <a:tabLst>
                <a:tab pos="629920" algn="l"/>
              </a:tabLst>
              <a:defRPr sz="28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2pPr>
            <a:lvl3pPr marL="914400" indent="-284480" algn="l" defTabSz="913765" rtl="0" eaLnBrk="1" latinLnBrk="0" hangingPunct="1">
              <a:lnSpc>
                <a:spcPct val="90000"/>
              </a:lnSpc>
              <a:spcBef>
                <a:spcPct val="20000"/>
              </a:spcBef>
              <a:buClrTx/>
              <a:buSzPct val="90000"/>
              <a:buFont typeface="Arial" panose="020B0604020202020204" pitchFamily="34" charset="0"/>
              <a:buChar char="•"/>
              <a:defRPr sz="24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3pPr>
            <a:lvl4pPr marL="1482725" indent="-224155" algn="l" defTabSz="913765" rtl="0" eaLnBrk="1" latinLnBrk="0" hangingPunct="1">
              <a:lnSpc>
                <a:spcPct val="90000"/>
              </a:lnSpc>
              <a:spcBef>
                <a:spcPct val="20000"/>
              </a:spcBef>
              <a:buClrTx/>
              <a:buSzPct val="90000"/>
              <a:buFont typeface="Arial" panose="020B0604020202020204" pitchFamily="34" charset="0"/>
              <a:buChar char="•"/>
              <a:tabLst>
                <a:tab pos="914400" algn="l"/>
              </a:tabLst>
              <a:defRPr sz="20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4pPr>
            <a:lvl5pPr marL="1713230" indent="-230505" algn="l" defTabSz="913765" rtl="0" eaLnBrk="1" latinLnBrk="0" hangingPunct="1">
              <a:lnSpc>
                <a:spcPct val="90000"/>
              </a:lnSpc>
              <a:spcBef>
                <a:spcPct val="20000"/>
              </a:spcBef>
              <a:buClrTx/>
              <a:buSzPct val="90000"/>
              <a:buFont typeface="Arial" panose="020B0604020202020204" pitchFamily="34" charset="0"/>
              <a:buChar char="•"/>
              <a:defRPr sz="20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450"/>
              </a:spcAft>
              <a:buNone/>
            </a:pPr>
            <a:r>
              <a:rPr lang="zh-CN" altLang="en-US" sz="1800" dirty="0">
                <a:solidFill>
                  <a:schemeClr val="tx1"/>
                </a:solidFill>
                <a:latin typeface="+mj-ea"/>
                <a:ea typeface="+mj-ea"/>
              </a:rPr>
              <a:t>单击此处添加标题</a:t>
            </a:r>
            <a:endParaRPr lang="en-US" sz="1800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168910" indent="0" algn="ctr" fontAlgn="base">
              <a:lnSpc>
                <a:spcPct val="150000"/>
              </a:lnSpc>
              <a:spcAft>
                <a:spcPct val="0"/>
              </a:spcAft>
              <a:buClr>
                <a:srgbClr val="1F3F5F"/>
              </a:buClr>
              <a:buNone/>
            </a:pPr>
            <a:r>
              <a:rPr lang="zh-CN" altLang="en-US" sz="1200" dirty="0">
                <a:latin typeface="+mj-ea"/>
                <a:ea typeface="+mj-ea"/>
              </a:rPr>
              <a:t>单击此处添加文本，单击此处添加文本，单击此处添加文本，单击此处添加文本。</a:t>
            </a:r>
            <a:endParaRPr lang="en-US" altLang="zh-CN" sz="1200" dirty="0">
              <a:latin typeface="+mj-ea"/>
              <a:ea typeface="+mj-ea"/>
            </a:endParaRPr>
          </a:p>
          <a:p>
            <a:pPr marL="168910" indent="0" algn="ctr" fontAlgn="base">
              <a:lnSpc>
                <a:spcPct val="150000"/>
              </a:lnSpc>
              <a:spcAft>
                <a:spcPct val="0"/>
              </a:spcAft>
              <a:buClr>
                <a:srgbClr val="1F3F5F"/>
              </a:buClr>
              <a:buNone/>
            </a:pPr>
            <a:r>
              <a:rPr lang="zh-CN" altLang="en-US" sz="1200" dirty="0">
                <a:latin typeface="+mj-ea"/>
                <a:ea typeface="+mj-ea"/>
              </a:rPr>
              <a:t>单击此处添加文本，单击此处添加文本，单击此处添加文本，单击此处添加文本。</a:t>
            </a:r>
            <a:endParaRPr lang="zh-CN" altLang="en-US" sz="12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361">
        <p:fade/>
      </p:transition>
    </mc:Choice>
    <mc:Fallback>
      <p:transition spd="med" advTm="33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1398548" y="2049395"/>
            <a:ext cx="908076" cy="864834"/>
            <a:chOff x="971600" y="2565539"/>
            <a:chExt cx="1210768" cy="1153112"/>
          </a:xfrm>
        </p:grpSpPr>
        <p:sp>
          <p:nvSpPr>
            <p:cNvPr id="3" name="正五边形 2"/>
            <p:cNvSpPr/>
            <p:nvPr/>
          </p:nvSpPr>
          <p:spPr>
            <a:xfrm>
              <a:off x="971600" y="2565539"/>
              <a:ext cx="1210768" cy="1153112"/>
            </a:xfrm>
            <a:prstGeom prst="pentagon">
              <a:avLst/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99624" y="2956794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34652" y="2400805"/>
            <a:ext cx="908076" cy="864834"/>
            <a:chOff x="2010514" y="3034085"/>
            <a:chExt cx="1210768" cy="1153112"/>
          </a:xfrm>
        </p:grpSpPr>
        <p:sp>
          <p:nvSpPr>
            <p:cNvPr id="4" name="正五边形 3"/>
            <p:cNvSpPr/>
            <p:nvPr/>
          </p:nvSpPr>
          <p:spPr>
            <a:xfrm flipV="1">
              <a:off x="2010514" y="3034085"/>
              <a:ext cx="1210768" cy="1153112"/>
            </a:xfrm>
            <a:prstGeom prst="pentagon">
              <a:avLst/>
            </a:prstGeom>
            <a:solidFill>
              <a:srgbClr val="278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38538" y="3307492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46348" y="2048919"/>
            <a:ext cx="908076" cy="864834"/>
            <a:chOff x="3049428" y="2564904"/>
            <a:chExt cx="1210768" cy="1153112"/>
          </a:xfrm>
        </p:grpSpPr>
        <p:sp>
          <p:nvSpPr>
            <p:cNvPr id="5" name="正五边形 4"/>
            <p:cNvSpPr/>
            <p:nvPr/>
          </p:nvSpPr>
          <p:spPr>
            <a:xfrm>
              <a:off x="3049428" y="2564904"/>
              <a:ext cx="1210768" cy="1153112"/>
            </a:xfrm>
            <a:prstGeom prst="pentagon">
              <a:avLst/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377452" y="2959149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03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189014" y="2395305"/>
            <a:ext cx="908076" cy="864834"/>
            <a:chOff x="4074952" y="3026752"/>
            <a:chExt cx="1210768" cy="1153112"/>
          </a:xfrm>
        </p:grpSpPr>
        <p:sp>
          <p:nvSpPr>
            <p:cNvPr id="7" name="正五边形 6"/>
            <p:cNvSpPr/>
            <p:nvPr/>
          </p:nvSpPr>
          <p:spPr>
            <a:xfrm flipV="1">
              <a:off x="4074952" y="3026752"/>
              <a:ext cx="1210768" cy="1153112"/>
            </a:xfrm>
            <a:prstGeom prst="pentagon">
              <a:avLst/>
            </a:prstGeom>
            <a:solidFill>
              <a:srgbClr val="278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02976" y="3349319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04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70092" y="2049395"/>
            <a:ext cx="908076" cy="864834"/>
            <a:chOff x="5099352" y="2565539"/>
            <a:chExt cx="1210768" cy="1153112"/>
          </a:xfrm>
        </p:grpSpPr>
        <p:sp>
          <p:nvSpPr>
            <p:cNvPr id="9" name="正五边形 8"/>
            <p:cNvSpPr/>
            <p:nvPr/>
          </p:nvSpPr>
          <p:spPr>
            <a:xfrm>
              <a:off x="5099352" y="2565539"/>
              <a:ext cx="1210768" cy="1153112"/>
            </a:xfrm>
            <a:prstGeom prst="pentagon">
              <a:avLst/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27376" y="2957430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05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73439" y="2395305"/>
            <a:ext cx="908076" cy="864834"/>
            <a:chOff x="6138268" y="3026752"/>
            <a:chExt cx="1210768" cy="1153112"/>
          </a:xfrm>
        </p:grpSpPr>
        <p:sp>
          <p:nvSpPr>
            <p:cNvPr id="10" name="正五边形 9"/>
            <p:cNvSpPr/>
            <p:nvPr/>
          </p:nvSpPr>
          <p:spPr>
            <a:xfrm flipV="1">
              <a:off x="6138268" y="3026752"/>
              <a:ext cx="1210768" cy="1153112"/>
            </a:xfrm>
            <a:prstGeom prst="pentagon">
              <a:avLst/>
            </a:prstGeom>
            <a:solidFill>
              <a:srgbClr val="278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66292" y="3307491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06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932304" y="2048919"/>
            <a:ext cx="908076" cy="864834"/>
            <a:chOff x="7177678" y="2564904"/>
            <a:chExt cx="1210768" cy="1153112"/>
          </a:xfrm>
        </p:grpSpPr>
        <p:sp>
          <p:nvSpPr>
            <p:cNvPr id="12" name="正五边形 11"/>
            <p:cNvSpPr/>
            <p:nvPr/>
          </p:nvSpPr>
          <p:spPr>
            <a:xfrm>
              <a:off x="7177678" y="2564904"/>
              <a:ext cx="1210768" cy="1153112"/>
            </a:xfrm>
            <a:prstGeom prst="pentagon">
              <a:avLst/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05702" y="2982343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anose="04040905080B02020502" pitchFamily="82" charset="0"/>
                </a:rPr>
                <a:t>07</a:t>
              </a:r>
              <a:endParaRPr lang="zh-CN" altLang="en-US" sz="1400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13428" y="2977486"/>
            <a:ext cx="1319246" cy="1353043"/>
            <a:chOff x="724774" y="3802992"/>
            <a:chExt cx="1758994" cy="1804057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216652" y="3802992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576984" y="3802992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724774" y="4581128"/>
              <a:ext cx="1758994" cy="1025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zh-CN" altLang="en-US" sz="1100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62534" y="2977486"/>
            <a:ext cx="1319246" cy="1353043"/>
            <a:chOff x="2804343" y="3802992"/>
            <a:chExt cx="1758994" cy="1804057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3296221" y="3802992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656553" y="3802992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2804343" y="4581128"/>
              <a:ext cx="1758994" cy="1025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zh-CN" altLang="en-US" sz="1100" dirty="0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006750" y="2977486"/>
            <a:ext cx="1319246" cy="1353043"/>
            <a:chOff x="4881563" y="3802992"/>
            <a:chExt cx="1758994" cy="1804057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5373441" y="3802992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5733773" y="3802992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4881563" y="4581128"/>
              <a:ext cx="1758994" cy="1025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zh-CN" altLang="en-US" sz="1100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781146" y="2984332"/>
            <a:ext cx="1319246" cy="1353043"/>
            <a:chOff x="6976135" y="3812120"/>
            <a:chExt cx="1758994" cy="1804057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7468013" y="3812120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7828345" y="3812120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6976135" y="4590256"/>
              <a:ext cx="1758994" cy="1025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zh-CN" altLang="en-US" sz="1100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126430" y="1059582"/>
            <a:ext cx="1319246" cy="1259367"/>
            <a:chOff x="1732886" y="1245788"/>
            <a:chExt cx="1758994" cy="1679156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2255566" y="2919975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2615898" y="2204864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1732886" y="1245788"/>
              <a:ext cx="1758994" cy="1025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zh-CN" altLang="en-US" sz="1100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998638" y="1059582"/>
            <a:ext cx="1319246" cy="1283255"/>
            <a:chOff x="3821118" y="1245788"/>
            <a:chExt cx="1758994" cy="1711006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4323331" y="2951825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683663" y="2236714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3821118" y="1245788"/>
              <a:ext cx="1758994" cy="1025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zh-CN" altLang="en-US" sz="1100" dirty="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870846" y="1059583"/>
            <a:ext cx="1319246" cy="1255640"/>
            <a:chOff x="5868144" y="1245788"/>
            <a:chExt cx="1758994" cy="1674187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6383320" y="2915006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743652" y="2199895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5868144" y="1245788"/>
              <a:ext cx="1758994" cy="10259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en-US" altLang="zh-CN" sz="1100" dirty="0"/>
            </a:p>
            <a:p>
              <a:pPr lvl="0" algn="ctr"/>
              <a:r>
                <a:rPr lang="zh-CN" altLang="en-US" sz="1100" dirty="0"/>
                <a:t>单击此处添加文本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610">
        <p:fade/>
      </p:transition>
    </mc:Choice>
    <mc:Fallback>
      <p:transition spd="med" advTm="46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2830967" y="1077584"/>
            <a:ext cx="0" cy="3078342"/>
          </a:xfrm>
          <a:prstGeom prst="line">
            <a:avLst/>
          </a:prstGeom>
          <a:ln w="12700">
            <a:solidFill>
              <a:srgbClr val="278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830967" y="1369046"/>
            <a:ext cx="5345749" cy="216024"/>
          </a:xfrm>
          <a:prstGeom prst="rect">
            <a:avLst/>
          </a:prstGeom>
          <a:solidFill>
            <a:srgbClr val="20B3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2830966" y="2119715"/>
            <a:ext cx="5345749" cy="203437"/>
          </a:xfrm>
          <a:prstGeom prst="rect">
            <a:avLst/>
          </a:prstGeom>
          <a:solidFill>
            <a:srgbClr val="20B3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2830967" y="2842120"/>
            <a:ext cx="5345748" cy="219113"/>
          </a:xfrm>
          <a:prstGeom prst="rect">
            <a:avLst/>
          </a:prstGeom>
          <a:solidFill>
            <a:srgbClr val="20B3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2830967" y="3580202"/>
            <a:ext cx="5345748" cy="219114"/>
          </a:xfrm>
          <a:prstGeom prst="rect">
            <a:avLst/>
          </a:prstGeom>
          <a:solidFill>
            <a:srgbClr val="20B3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1055750" y="1352844"/>
            <a:ext cx="1674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/>
              <a:t>单击此处添加文本</a:t>
            </a:r>
            <a:endParaRPr lang="zh-CN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055750" y="2060438"/>
            <a:ext cx="1674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/>
              <a:t>单击此处添加文本</a:t>
            </a:r>
            <a:endParaRPr lang="zh-CN" alt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47924" y="2829007"/>
            <a:ext cx="1674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/>
              <a:t>单击此处添加文本</a:t>
            </a:r>
            <a:endParaRPr lang="zh-CN" alt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059655" y="3567090"/>
            <a:ext cx="1674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/>
              <a:t>单击此处添加文本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2830967" y="1369046"/>
            <a:ext cx="1695957" cy="216024"/>
          </a:xfrm>
          <a:prstGeom prst="rect">
            <a:avLst/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2830967" y="2107128"/>
            <a:ext cx="3548861" cy="216024"/>
          </a:xfrm>
          <a:prstGeom prst="rect">
            <a:avLst/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矩形 14"/>
          <p:cNvSpPr/>
          <p:nvPr/>
        </p:nvSpPr>
        <p:spPr>
          <a:xfrm>
            <a:off x="2830967" y="2845210"/>
            <a:ext cx="2300487" cy="216024"/>
          </a:xfrm>
          <a:prstGeom prst="rect">
            <a:avLst/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2830967" y="3583292"/>
            <a:ext cx="1150244" cy="225073"/>
          </a:xfrm>
          <a:prstGeom prst="rect">
            <a:avLst/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圆角矩形标注 16"/>
          <p:cNvSpPr/>
          <p:nvPr/>
        </p:nvSpPr>
        <p:spPr>
          <a:xfrm>
            <a:off x="4367814" y="933568"/>
            <a:ext cx="685800" cy="330896"/>
          </a:xfrm>
          <a:prstGeom prst="wedgeRoundRectCallout">
            <a:avLst>
              <a:gd name="adj1" fmla="val -17658"/>
              <a:gd name="adj2" fmla="val 65790"/>
              <a:gd name="adj3" fmla="val 16667"/>
            </a:avLst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50%</a:t>
            </a:r>
            <a:endParaRPr lang="zh-CN" altLang="en-US" sz="1350" dirty="0"/>
          </a:p>
        </p:txBody>
      </p:sp>
      <p:sp>
        <p:nvSpPr>
          <p:cNvPr id="18" name="圆角矩形标注 17"/>
          <p:cNvSpPr/>
          <p:nvPr/>
        </p:nvSpPr>
        <p:spPr>
          <a:xfrm>
            <a:off x="6194771" y="1699791"/>
            <a:ext cx="685800" cy="330896"/>
          </a:xfrm>
          <a:prstGeom prst="wedgeRoundRectCallout">
            <a:avLst>
              <a:gd name="adj1" fmla="val -17658"/>
              <a:gd name="adj2" fmla="val 65790"/>
              <a:gd name="adj3" fmla="val 16667"/>
            </a:avLst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90%</a:t>
            </a:r>
            <a:endParaRPr lang="zh-CN" altLang="en-US" sz="1350" dirty="0"/>
          </a:p>
        </p:txBody>
      </p:sp>
      <p:sp>
        <p:nvSpPr>
          <p:cNvPr id="19" name="圆角矩形标注 18"/>
          <p:cNvSpPr/>
          <p:nvPr/>
        </p:nvSpPr>
        <p:spPr>
          <a:xfrm>
            <a:off x="4883195" y="2395160"/>
            <a:ext cx="685800" cy="330896"/>
          </a:xfrm>
          <a:prstGeom prst="wedgeRoundRectCallout">
            <a:avLst>
              <a:gd name="adj1" fmla="val -17658"/>
              <a:gd name="adj2" fmla="val 65790"/>
              <a:gd name="adj3" fmla="val 16667"/>
            </a:avLst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60%</a:t>
            </a:r>
            <a:endParaRPr lang="zh-CN" altLang="en-US" sz="1350" dirty="0"/>
          </a:p>
        </p:txBody>
      </p:sp>
      <p:sp>
        <p:nvSpPr>
          <p:cNvPr id="20" name="圆角矩形标注 19"/>
          <p:cNvSpPr/>
          <p:nvPr/>
        </p:nvSpPr>
        <p:spPr>
          <a:xfrm>
            <a:off x="3765347" y="3155270"/>
            <a:ext cx="685800" cy="330896"/>
          </a:xfrm>
          <a:prstGeom prst="wedgeRoundRectCallout">
            <a:avLst>
              <a:gd name="adj1" fmla="val -17658"/>
              <a:gd name="adj2" fmla="val 65790"/>
              <a:gd name="adj3" fmla="val 16667"/>
            </a:avLst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20%</a:t>
            </a:r>
            <a:endParaRPr lang="zh-CN" altLang="en-US" sz="13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896">
        <p:fade/>
      </p:transition>
    </mc:Choice>
    <mc:Fallback>
      <p:transition spd="med" advTm="38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aphicFrame>
        <p:nvGraphicFramePr>
          <p:cNvPr id="3" name="SmartArt Placeholder 13"/>
          <p:cNvGraphicFramePr/>
          <p:nvPr/>
        </p:nvGraphicFramePr>
        <p:xfrm>
          <a:off x="1043608" y="1452736"/>
          <a:ext cx="3086100" cy="234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4777780" y="1534938"/>
            <a:ext cx="3456384" cy="430887"/>
            <a:chOff x="4932040" y="1169183"/>
            <a:chExt cx="4608512" cy="574515"/>
          </a:xfrm>
        </p:grpSpPr>
        <p:sp>
          <p:nvSpPr>
            <p:cNvPr id="5" name="Content Placeholder 9"/>
            <p:cNvSpPr txBox="1"/>
            <p:nvPr/>
          </p:nvSpPr>
          <p:spPr>
            <a:xfrm>
              <a:off x="4932040" y="1235977"/>
              <a:ext cx="609600" cy="3657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vert="horz" wrap="none" lIns="68580" tIns="0" rIns="68580" bIns="34290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7175" indent="-257175" defTabSz="685800">
                <a:defRPr/>
              </a:pPr>
              <a:r>
                <a:rPr lang="en-US" sz="1400" dirty="0">
                  <a:solidFill>
                    <a:sysClr val="window" lastClr="FFFFFF"/>
                  </a:solidFill>
                  <a:latin typeface="+mj-lt"/>
                </a:rPr>
                <a:t>100%</a:t>
              </a:r>
              <a:endParaRPr lang="en-US" sz="1400" dirty="0">
                <a:solidFill>
                  <a:sysClr val="window" lastClr="FFFFFF"/>
                </a:solidFill>
                <a:latin typeface="+mj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624395" y="1169183"/>
              <a:ext cx="3916157" cy="574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1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单击此处添加</a:t>
              </a:r>
              <a:r>
                <a:rPr lang="zh-CN" altLang="en-US" sz="11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</a:rPr>
                <a:t>文本，单击此处添加文本，单击此处添加文本，单击此处添加文本。</a:t>
              </a:r>
              <a:endParaRPr lang="en-US" altLang="zh-CN" sz="11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77780" y="2166175"/>
            <a:ext cx="3456384" cy="430887"/>
            <a:chOff x="4932040" y="2010834"/>
            <a:chExt cx="4608512" cy="574515"/>
          </a:xfrm>
        </p:grpSpPr>
        <p:sp>
          <p:nvSpPr>
            <p:cNvPr id="8" name="Content Placeholder 10"/>
            <p:cNvSpPr txBox="1"/>
            <p:nvPr/>
          </p:nvSpPr>
          <p:spPr>
            <a:xfrm>
              <a:off x="4932040" y="2074176"/>
              <a:ext cx="609600" cy="365760"/>
            </a:xfrm>
            <a:prstGeom prst="rect">
              <a:avLst/>
            </a:prstGeom>
            <a:solidFill>
              <a:srgbClr val="278095"/>
            </a:solidFill>
            <a:ln>
              <a:noFill/>
            </a:ln>
          </p:spPr>
          <p:txBody>
            <a:bodyPr vert="horz" wrap="none" lIns="68580" tIns="0" rIns="68580" bIns="34290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7175" indent="-257175" defTabSz="685800">
                <a:defRPr/>
              </a:pPr>
              <a:r>
                <a:rPr lang="en-US" sz="1400" dirty="0">
                  <a:solidFill>
                    <a:sysClr val="window" lastClr="FFFFFF"/>
                  </a:solidFill>
                  <a:latin typeface="+mj-lt"/>
                </a:rPr>
                <a:t>95%</a:t>
              </a:r>
              <a:endParaRPr lang="en-US" sz="1400" dirty="0">
                <a:solidFill>
                  <a:sysClr val="window" lastClr="FFFFFF"/>
                </a:solidFill>
                <a:latin typeface="+mj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624395" y="2010834"/>
              <a:ext cx="3916157" cy="574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1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单击此处添加</a:t>
              </a:r>
              <a:r>
                <a:rPr lang="zh-CN" altLang="en-US" sz="11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</a:rPr>
                <a:t>文本，单击此处添加文本，单击此处添加文本，单击此处添加文本。</a:t>
              </a:r>
              <a:endParaRPr lang="en-US" altLang="zh-CN" sz="11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77780" y="2775776"/>
            <a:ext cx="3456384" cy="430887"/>
            <a:chOff x="4932040" y="2823635"/>
            <a:chExt cx="4608512" cy="574515"/>
          </a:xfrm>
        </p:grpSpPr>
        <p:sp>
          <p:nvSpPr>
            <p:cNvPr id="11" name="Content Placeholder 11"/>
            <p:cNvSpPr txBox="1"/>
            <p:nvPr/>
          </p:nvSpPr>
          <p:spPr>
            <a:xfrm>
              <a:off x="4932040" y="2886977"/>
              <a:ext cx="609600" cy="365760"/>
            </a:xfrm>
            <a:prstGeom prst="rect">
              <a:avLst/>
            </a:prstGeom>
            <a:solidFill>
              <a:srgbClr val="20B3D2"/>
            </a:solidFill>
            <a:ln>
              <a:noFill/>
            </a:ln>
          </p:spPr>
          <p:txBody>
            <a:bodyPr vert="horz" wrap="none" lIns="68580" tIns="0" rIns="68580" bIns="34290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7175" indent="-257175" defTabSz="685800">
                <a:defRPr/>
              </a:pPr>
              <a:r>
                <a:rPr lang="en-US" sz="1400" dirty="0">
                  <a:solidFill>
                    <a:sysClr val="window" lastClr="FFFFFF"/>
                  </a:solidFill>
                  <a:latin typeface="+mj-lt"/>
                </a:rPr>
                <a:t>85%</a:t>
              </a:r>
              <a:endParaRPr lang="en-US" sz="1400" dirty="0">
                <a:solidFill>
                  <a:sysClr val="window" lastClr="FFFFFF"/>
                </a:solidFill>
                <a:latin typeface="+mj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624395" y="2823635"/>
              <a:ext cx="3916157" cy="574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1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单击此处添加</a:t>
              </a:r>
              <a:r>
                <a:rPr lang="zh-CN" altLang="en-US" sz="11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</a:rPr>
                <a:t>文本，单击此处添加文本，单击此处添加文本，单击此处添加文本。</a:t>
              </a:r>
              <a:endParaRPr lang="en-US" altLang="zh-CN" sz="11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77779" y="3351652"/>
            <a:ext cx="3456384" cy="430887"/>
            <a:chOff x="4932040" y="3591475"/>
            <a:chExt cx="4608513" cy="574516"/>
          </a:xfrm>
        </p:grpSpPr>
        <p:sp>
          <p:nvSpPr>
            <p:cNvPr id="14" name="Content Placeholder 12"/>
            <p:cNvSpPr txBox="1"/>
            <p:nvPr/>
          </p:nvSpPr>
          <p:spPr>
            <a:xfrm>
              <a:off x="4932040" y="3699777"/>
              <a:ext cx="609600" cy="365760"/>
            </a:xfrm>
            <a:prstGeom prst="rect">
              <a:avLst/>
            </a:prstGeom>
            <a:solidFill>
              <a:srgbClr val="72D6EA"/>
            </a:solidFill>
            <a:ln>
              <a:noFill/>
            </a:ln>
          </p:spPr>
          <p:txBody>
            <a:bodyPr vert="horz" wrap="none" lIns="68580" tIns="0" rIns="68580" bIns="34290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7175" indent="-257175" defTabSz="685800">
                <a:defRPr/>
              </a:pPr>
              <a:r>
                <a:rPr lang="en-US" sz="1400" dirty="0">
                  <a:solidFill>
                    <a:sysClr val="window" lastClr="FFFFFF"/>
                  </a:solidFill>
                  <a:latin typeface="+mj-lt"/>
                </a:rPr>
                <a:t>55%</a:t>
              </a:r>
              <a:endParaRPr lang="en-US" sz="1400" dirty="0">
                <a:solidFill>
                  <a:sysClr val="window" lastClr="FFFFFF"/>
                </a:solidFill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24395" y="3591475"/>
              <a:ext cx="3916158" cy="574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1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单击此处添加</a:t>
              </a:r>
              <a:r>
                <a:rPr lang="zh-CN" altLang="en-US" sz="110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</a:rPr>
                <a:t>文本，单击此处添加文本，单击此处添加文本，单击此处添加文本。</a:t>
              </a:r>
              <a:endParaRPr lang="en-US" altLang="zh-CN" sz="11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90">
        <p:fade/>
      </p:transition>
    </mc:Choice>
    <mc:Fallback>
      <p:transition spd="med" advTm="19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64F954D-81D4-4546-B08E-448FBA7A1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864F954D-81D4-4546-B08E-448FBA7A18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864F954D-81D4-4546-B08E-448FBA7A1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graphicEl>
                                              <a:dgm id="{864F954D-81D4-4546-B08E-448FBA7A1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53AA43A-5097-42D8-A3EF-20B11215D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753AA43A-5097-42D8-A3EF-20B11215D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753AA43A-5097-42D8-A3EF-20B11215D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753AA43A-5097-42D8-A3EF-20B11215D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279944-4AC5-4561-B5D0-64EE0E57E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E6279944-4AC5-4561-B5D0-64EE0E57E6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E6279944-4AC5-4561-B5D0-64EE0E57E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E6279944-4AC5-4561-B5D0-64EE0E57E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85279A8-A2FF-4704-92DF-4753853CE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285279A8-A2FF-4704-92DF-4753853CE3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285279A8-A2FF-4704-92DF-4753853CE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285279A8-A2FF-4704-92DF-4753853CE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AtOnc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" name="五边形 2"/>
          <p:cNvSpPr/>
          <p:nvPr/>
        </p:nvSpPr>
        <p:spPr>
          <a:xfrm>
            <a:off x="611560" y="1060451"/>
            <a:ext cx="1764196" cy="383521"/>
          </a:xfrm>
          <a:prstGeom prst="homePlate">
            <a:avLst/>
          </a:prstGeom>
          <a:solidFill>
            <a:srgbClr val="20B3D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1.</a:t>
            </a:r>
            <a:r>
              <a:rPr lang="zh-CN" altLang="en-US" sz="1400" b="1" dirty="0">
                <a:solidFill>
                  <a:schemeClr val="bg1"/>
                </a:solidFill>
              </a:rPr>
              <a:t>单击添加文本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1404626" y="1520539"/>
            <a:ext cx="1764196" cy="383521"/>
          </a:xfrm>
          <a:prstGeom prst="homePlate">
            <a:avLst/>
          </a:prstGeom>
          <a:solidFill>
            <a:srgbClr val="27809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2.</a:t>
            </a:r>
            <a:r>
              <a:rPr lang="zh-CN" altLang="en-US" sz="1400" b="1" dirty="0">
                <a:solidFill>
                  <a:schemeClr val="bg1"/>
                </a:solidFill>
              </a:rPr>
              <a:t>单击添加文本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3147818" y="1950205"/>
            <a:ext cx="1764196" cy="383521"/>
          </a:xfrm>
          <a:prstGeom prst="homePlate">
            <a:avLst/>
          </a:prstGeom>
          <a:solidFill>
            <a:srgbClr val="20B3D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3.</a:t>
            </a:r>
            <a:r>
              <a:rPr lang="zh-CN" altLang="en-US" sz="1400" b="1" dirty="0">
                <a:solidFill>
                  <a:schemeClr val="bg1"/>
                </a:solidFill>
              </a:rPr>
              <a:t>单击添加文本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6" name="五边形 5"/>
          <p:cNvSpPr/>
          <p:nvPr/>
        </p:nvSpPr>
        <p:spPr>
          <a:xfrm>
            <a:off x="4152783" y="2396587"/>
            <a:ext cx="1764196" cy="383521"/>
          </a:xfrm>
          <a:prstGeom prst="homePlate">
            <a:avLst/>
          </a:prstGeom>
          <a:solidFill>
            <a:srgbClr val="27809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4.</a:t>
            </a:r>
            <a:r>
              <a:rPr lang="zh-CN" altLang="en-US" sz="1400" b="1" dirty="0">
                <a:solidFill>
                  <a:schemeClr val="bg1"/>
                </a:solidFill>
              </a:rPr>
              <a:t>单击添加文本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5934980" y="2850741"/>
            <a:ext cx="1764196" cy="383521"/>
          </a:xfrm>
          <a:prstGeom prst="homePlate">
            <a:avLst/>
          </a:prstGeom>
          <a:solidFill>
            <a:srgbClr val="20B3D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5.</a:t>
            </a:r>
            <a:r>
              <a:rPr lang="zh-CN" altLang="en-US" sz="1400" b="1" dirty="0">
                <a:solidFill>
                  <a:schemeClr val="bg1"/>
                </a:solidFill>
              </a:rPr>
              <a:t>单击添加文本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6655060" y="3288349"/>
            <a:ext cx="1764196" cy="383521"/>
          </a:xfrm>
          <a:prstGeom prst="homePlate">
            <a:avLst/>
          </a:prstGeom>
          <a:solidFill>
            <a:srgbClr val="27809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6.</a:t>
            </a:r>
            <a:r>
              <a:rPr lang="zh-CN" altLang="en-US" sz="1400" b="1" dirty="0">
                <a:solidFill>
                  <a:schemeClr val="bg1"/>
                </a:solidFill>
              </a:rPr>
              <a:t>单击添加文本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147818" y="835892"/>
            <a:ext cx="0" cy="3329426"/>
          </a:xfrm>
          <a:prstGeom prst="line">
            <a:avLst/>
          </a:prstGeom>
          <a:ln w="12700">
            <a:solidFill>
              <a:srgbClr val="278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916979" y="898508"/>
            <a:ext cx="0" cy="3329426"/>
          </a:xfrm>
          <a:prstGeom prst="line">
            <a:avLst/>
          </a:prstGeom>
          <a:ln w="12700">
            <a:solidFill>
              <a:srgbClr val="278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58416" y="3868868"/>
            <a:ext cx="1851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单击此处添加文本</a:t>
            </a:r>
            <a:endParaRPr lang="zh-CN" alt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759215" y="3868868"/>
            <a:ext cx="1851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单击此处添加文本</a:t>
            </a:r>
            <a:endParaRPr lang="zh-CN" alt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51503" y="3868868"/>
            <a:ext cx="1851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/>
              <a:t>单击此处添加文本</a:t>
            </a:r>
            <a:endParaRPr lang="zh-CN" altLang="en-US" sz="1600" b="1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642392" y="3814861"/>
            <a:ext cx="7704856" cy="0"/>
          </a:xfrm>
          <a:prstGeom prst="line">
            <a:avLst/>
          </a:prstGeom>
          <a:ln w="12700">
            <a:solidFill>
              <a:srgbClr val="278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188">
        <p:fade/>
      </p:transition>
    </mc:Choice>
    <mc:Fallback>
      <p:transition spd="med" advTm="31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3915347" y="927568"/>
            <a:ext cx="1358730" cy="918102"/>
            <a:chOff x="3696463" y="1140746"/>
            <a:chExt cx="1811640" cy="1224136"/>
          </a:xfrm>
        </p:grpSpPr>
        <p:sp>
          <p:nvSpPr>
            <p:cNvPr id="3" name="五边形 2"/>
            <p:cNvSpPr/>
            <p:nvPr/>
          </p:nvSpPr>
          <p:spPr>
            <a:xfrm rot="16200000">
              <a:off x="3990215" y="846994"/>
              <a:ext cx="1224136" cy="1811640"/>
            </a:xfrm>
            <a:prstGeom prst="homePlate">
              <a:avLst>
                <a:gd name="adj" fmla="val 31029"/>
              </a:avLst>
            </a:pr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139952" y="1644801"/>
              <a:ext cx="104983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20%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833668" y="1953682"/>
            <a:ext cx="1503909" cy="1770196"/>
            <a:chOff x="3833668" y="1881674"/>
            <a:chExt cx="1503909" cy="1770196"/>
          </a:xfrm>
        </p:grpSpPr>
        <p:grpSp>
          <p:nvGrpSpPr>
            <p:cNvPr id="13" name="组合 12"/>
            <p:cNvGrpSpPr/>
            <p:nvPr/>
          </p:nvGrpSpPr>
          <p:grpSpPr>
            <a:xfrm>
              <a:off x="3915348" y="1881674"/>
              <a:ext cx="1358730" cy="1770196"/>
              <a:chOff x="3696464" y="2508898"/>
              <a:chExt cx="1811640" cy="2360261"/>
            </a:xfrm>
          </p:grpSpPr>
          <p:sp>
            <p:nvSpPr>
              <p:cNvPr id="4" name="五边形 3"/>
              <p:cNvSpPr/>
              <p:nvPr/>
            </p:nvSpPr>
            <p:spPr>
              <a:xfrm rot="5400000">
                <a:off x="3422153" y="2783209"/>
                <a:ext cx="2360261" cy="1811640"/>
              </a:xfrm>
              <a:prstGeom prst="homePlate">
                <a:avLst>
                  <a:gd name="adj" fmla="val 27567"/>
                </a:avLst>
              </a:prstGeom>
              <a:solidFill>
                <a:srgbClr val="2780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077364" y="2767313"/>
                <a:ext cx="104983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80%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3833668" y="2523212"/>
              <a:ext cx="150390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200" dirty="0">
                  <a:solidFill>
                    <a:schemeClr val="bg1"/>
                  </a:solidFill>
                </a:rPr>
                <a:t>单击此处添加文本</a:t>
              </a:r>
              <a:endParaRPr lang="en-US" altLang="zh-CN" sz="1200" dirty="0">
                <a:solidFill>
                  <a:schemeClr val="bg1"/>
                </a:solidFill>
              </a:endParaRPr>
            </a:p>
            <a:p>
              <a:pPr lvl="0" algn="ctr"/>
              <a:r>
                <a:rPr lang="zh-CN" altLang="en-US" sz="1200" dirty="0">
                  <a:solidFill>
                    <a:schemeClr val="bg1"/>
                  </a:solidFill>
                </a:rPr>
                <a:t>单击此处添加文本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586143" y="1204997"/>
            <a:ext cx="1689713" cy="327719"/>
            <a:chOff x="928192" y="1510651"/>
            <a:chExt cx="2252950" cy="436959"/>
          </a:xfrm>
        </p:grpSpPr>
        <p:sp>
          <p:nvSpPr>
            <p:cNvPr id="20" name="矩形 3"/>
            <p:cNvSpPr/>
            <p:nvPr/>
          </p:nvSpPr>
          <p:spPr>
            <a:xfrm rot="5400000" flipH="1" flipV="1">
              <a:off x="1849649" y="589194"/>
              <a:ext cx="410035" cy="2252950"/>
            </a:xfrm>
            <a:custGeom>
              <a:avLst/>
              <a:gdLst/>
              <a:ahLst/>
              <a:cxnLst/>
              <a:rect l="l" t="t" r="r" b="b"/>
              <a:pathLst>
                <a:path w="280750" h="1542591">
                  <a:moveTo>
                    <a:pt x="280750" y="1391049"/>
                  </a:moveTo>
                  <a:lnTo>
                    <a:pt x="280750" y="151543"/>
                  </a:lnTo>
                  <a:lnTo>
                    <a:pt x="280733" y="151543"/>
                  </a:lnTo>
                  <a:cubicBezTo>
                    <a:pt x="280668" y="100709"/>
                    <a:pt x="280191" y="44276"/>
                    <a:pt x="280591" y="0"/>
                  </a:cubicBezTo>
                  <a:lnTo>
                    <a:pt x="140374" y="102981"/>
                  </a:lnTo>
                  <a:lnTo>
                    <a:pt x="158" y="0"/>
                  </a:lnTo>
                  <a:lnTo>
                    <a:pt x="158" y="151543"/>
                  </a:lnTo>
                  <a:lnTo>
                    <a:pt x="0" y="151543"/>
                  </a:lnTo>
                  <a:lnTo>
                    <a:pt x="0" y="1391049"/>
                  </a:lnTo>
                  <a:lnTo>
                    <a:pt x="158" y="1391049"/>
                  </a:lnTo>
                  <a:lnTo>
                    <a:pt x="158" y="1436588"/>
                  </a:lnTo>
                  <a:lnTo>
                    <a:pt x="138730" y="1542591"/>
                  </a:lnTo>
                  <a:lnTo>
                    <a:pt x="280591" y="1444187"/>
                  </a:lnTo>
                  <a:cubicBezTo>
                    <a:pt x="280728" y="1429030"/>
                    <a:pt x="280763" y="1412448"/>
                    <a:pt x="280745" y="1395154"/>
                  </a:cubicBezTo>
                  <a:lnTo>
                    <a:pt x="280733" y="1391049"/>
                  </a:lnTo>
                  <a:close/>
                </a:path>
              </a:pathLst>
            </a:custGeom>
            <a:solidFill>
              <a:srgbClr val="20B3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71600" y="1547500"/>
              <a:ext cx="2108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50" b="1" dirty="0">
                  <a:solidFill>
                    <a:schemeClr val="bg1"/>
                  </a:solidFill>
                </a:rPr>
                <a:t>单击添加标题</a:t>
              </a:r>
              <a:endParaRPr lang="zh-CN" altLang="en-US" sz="13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564693" y="1626594"/>
            <a:ext cx="16897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zh-CN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6050641" y="1185596"/>
            <a:ext cx="16897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en-US" altLang="zh-CN" sz="1200" dirty="0"/>
          </a:p>
          <a:p>
            <a:pPr lvl="0" algn="ctr"/>
            <a:r>
              <a:rPr lang="zh-CN" altLang="en-US" sz="1200" dirty="0"/>
              <a:t>单击此处添加文本</a:t>
            </a:r>
            <a:endParaRPr lang="zh-CN" altLang="en-US" sz="1200" dirty="0"/>
          </a:p>
        </p:txBody>
      </p:sp>
      <p:cxnSp>
        <p:nvCxnSpPr>
          <p:cNvPr id="15" name="直接连接符 14"/>
          <p:cNvCxnSpPr/>
          <p:nvPr/>
        </p:nvCxnSpPr>
        <p:spPr>
          <a:xfrm>
            <a:off x="899592" y="3723878"/>
            <a:ext cx="7560840" cy="0"/>
          </a:xfrm>
          <a:prstGeom prst="line">
            <a:avLst/>
          </a:prstGeom>
          <a:ln w="12700">
            <a:solidFill>
              <a:srgbClr val="278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1403648" y="3973765"/>
            <a:ext cx="437794" cy="437794"/>
          </a:xfrm>
          <a:prstGeom prst="ellipse">
            <a:avLst/>
          </a:prstGeom>
          <a:solidFill>
            <a:srgbClr val="278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>
            <a:spLocks noEditPoints="1"/>
          </p:cNvSpPr>
          <p:nvPr/>
        </p:nvSpPr>
        <p:spPr bwMode="auto">
          <a:xfrm>
            <a:off x="1519791" y="4083918"/>
            <a:ext cx="205508" cy="217487"/>
          </a:xfrm>
          <a:custGeom>
            <a:avLst/>
            <a:gdLst>
              <a:gd name="T0" fmla="*/ 0 w 383"/>
              <a:gd name="T1" fmla="*/ 378 h 405"/>
              <a:gd name="T2" fmla="*/ 0 w 383"/>
              <a:gd name="T3" fmla="*/ 163 h 405"/>
              <a:gd name="T4" fmla="*/ 39 w 383"/>
              <a:gd name="T5" fmla="*/ 163 h 405"/>
              <a:gd name="T6" fmla="*/ 39 w 383"/>
              <a:gd name="T7" fmla="*/ 378 h 405"/>
              <a:gd name="T8" fmla="*/ 0 w 383"/>
              <a:gd name="T9" fmla="*/ 378 h 405"/>
              <a:gd name="T10" fmla="*/ 357 w 383"/>
              <a:gd name="T11" fmla="*/ 158 h 405"/>
              <a:gd name="T12" fmla="*/ 263 w 383"/>
              <a:gd name="T13" fmla="*/ 156 h 405"/>
              <a:gd name="T14" fmla="*/ 286 w 383"/>
              <a:gd name="T15" fmla="*/ 97 h 405"/>
              <a:gd name="T16" fmla="*/ 260 w 383"/>
              <a:gd name="T17" fmla="*/ 0 h 405"/>
              <a:gd name="T18" fmla="*/ 233 w 383"/>
              <a:gd name="T19" fmla="*/ 26 h 405"/>
              <a:gd name="T20" fmla="*/ 131 w 383"/>
              <a:gd name="T21" fmla="*/ 145 h 405"/>
              <a:gd name="T22" fmla="*/ 59 w 383"/>
              <a:gd name="T23" fmla="*/ 185 h 405"/>
              <a:gd name="T24" fmla="*/ 59 w 383"/>
              <a:gd name="T25" fmla="*/ 364 h 405"/>
              <a:gd name="T26" fmla="*/ 162 w 383"/>
              <a:gd name="T27" fmla="*/ 405 h 405"/>
              <a:gd name="T28" fmla="*/ 276 w 383"/>
              <a:gd name="T29" fmla="*/ 403 h 405"/>
              <a:gd name="T30" fmla="*/ 305 w 383"/>
              <a:gd name="T31" fmla="*/ 377 h 405"/>
              <a:gd name="T32" fmla="*/ 291 w 383"/>
              <a:gd name="T33" fmla="*/ 351 h 405"/>
              <a:gd name="T34" fmla="*/ 291 w 383"/>
              <a:gd name="T35" fmla="*/ 351 h 405"/>
              <a:gd name="T36" fmla="*/ 290 w 383"/>
              <a:gd name="T37" fmla="*/ 351 h 405"/>
              <a:gd name="T38" fmla="*/ 286 w 383"/>
              <a:gd name="T39" fmla="*/ 346 h 405"/>
              <a:gd name="T40" fmla="*/ 291 w 383"/>
              <a:gd name="T41" fmla="*/ 340 h 405"/>
              <a:gd name="T42" fmla="*/ 302 w 383"/>
              <a:gd name="T43" fmla="*/ 340 h 405"/>
              <a:gd name="T44" fmla="*/ 331 w 383"/>
              <a:gd name="T45" fmla="*/ 314 h 405"/>
              <a:gd name="T46" fmla="*/ 317 w 383"/>
              <a:gd name="T47" fmla="*/ 288 h 405"/>
              <a:gd name="T48" fmla="*/ 317 w 383"/>
              <a:gd name="T49" fmla="*/ 288 h 405"/>
              <a:gd name="T50" fmla="*/ 316 w 383"/>
              <a:gd name="T51" fmla="*/ 287 h 405"/>
              <a:gd name="T52" fmla="*/ 312 w 383"/>
              <a:gd name="T53" fmla="*/ 282 h 405"/>
              <a:gd name="T54" fmla="*/ 317 w 383"/>
              <a:gd name="T55" fmla="*/ 277 h 405"/>
              <a:gd name="T56" fmla="*/ 328 w 383"/>
              <a:gd name="T57" fmla="*/ 276 h 405"/>
              <a:gd name="T58" fmla="*/ 357 w 383"/>
              <a:gd name="T59" fmla="*/ 250 h 405"/>
              <a:gd name="T60" fmla="*/ 343 w 383"/>
              <a:gd name="T61" fmla="*/ 225 h 405"/>
              <a:gd name="T62" fmla="*/ 343 w 383"/>
              <a:gd name="T63" fmla="*/ 225 h 405"/>
              <a:gd name="T64" fmla="*/ 342 w 383"/>
              <a:gd name="T65" fmla="*/ 224 h 405"/>
              <a:gd name="T66" fmla="*/ 338 w 383"/>
              <a:gd name="T67" fmla="*/ 219 h 405"/>
              <a:gd name="T68" fmla="*/ 343 w 383"/>
              <a:gd name="T69" fmla="*/ 213 h 405"/>
              <a:gd name="T70" fmla="*/ 354 w 383"/>
              <a:gd name="T71" fmla="*/ 213 h 405"/>
              <a:gd name="T72" fmla="*/ 383 w 383"/>
              <a:gd name="T73" fmla="*/ 187 h 405"/>
              <a:gd name="T74" fmla="*/ 357 w 383"/>
              <a:gd name="T75" fmla="*/ 158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3" h="405">
                <a:moveTo>
                  <a:pt x="0" y="378"/>
                </a:moveTo>
                <a:cubicBezTo>
                  <a:pt x="0" y="163"/>
                  <a:pt x="0" y="163"/>
                  <a:pt x="0" y="163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39" y="378"/>
                  <a:pt x="39" y="378"/>
                  <a:pt x="39" y="378"/>
                </a:cubicBezTo>
                <a:cubicBezTo>
                  <a:pt x="0" y="378"/>
                  <a:pt x="0" y="378"/>
                  <a:pt x="0" y="378"/>
                </a:cubicBezTo>
                <a:close/>
                <a:moveTo>
                  <a:pt x="357" y="158"/>
                </a:moveTo>
                <a:cubicBezTo>
                  <a:pt x="357" y="158"/>
                  <a:pt x="309" y="157"/>
                  <a:pt x="263" y="156"/>
                </a:cubicBezTo>
                <a:cubicBezTo>
                  <a:pt x="271" y="137"/>
                  <a:pt x="281" y="113"/>
                  <a:pt x="286" y="97"/>
                </a:cubicBezTo>
                <a:cubicBezTo>
                  <a:pt x="295" y="65"/>
                  <a:pt x="299" y="1"/>
                  <a:pt x="260" y="0"/>
                </a:cubicBezTo>
                <a:cubicBezTo>
                  <a:pt x="245" y="0"/>
                  <a:pt x="233" y="11"/>
                  <a:pt x="233" y="26"/>
                </a:cubicBezTo>
                <a:cubicBezTo>
                  <a:pt x="233" y="83"/>
                  <a:pt x="197" y="131"/>
                  <a:pt x="131" y="145"/>
                </a:cubicBezTo>
                <a:cubicBezTo>
                  <a:pt x="100" y="152"/>
                  <a:pt x="69" y="169"/>
                  <a:pt x="59" y="185"/>
                </a:cubicBezTo>
                <a:cubicBezTo>
                  <a:pt x="59" y="223"/>
                  <a:pt x="59" y="364"/>
                  <a:pt x="59" y="364"/>
                </a:cubicBezTo>
                <a:cubicBezTo>
                  <a:pt x="59" y="364"/>
                  <a:pt x="127" y="405"/>
                  <a:pt x="162" y="405"/>
                </a:cubicBezTo>
                <a:cubicBezTo>
                  <a:pt x="163" y="405"/>
                  <a:pt x="276" y="403"/>
                  <a:pt x="276" y="403"/>
                </a:cubicBezTo>
                <a:cubicBezTo>
                  <a:pt x="291" y="404"/>
                  <a:pt x="304" y="392"/>
                  <a:pt x="305" y="377"/>
                </a:cubicBezTo>
                <a:cubicBezTo>
                  <a:pt x="305" y="366"/>
                  <a:pt x="300" y="356"/>
                  <a:pt x="291" y="351"/>
                </a:cubicBezTo>
                <a:cubicBezTo>
                  <a:pt x="291" y="351"/>
                  <a:pt x="291" y="351"/>
                  <a:pt x="291" y="351"/>
                </a:cubicBezTo>
                <a:cubicBezTo>
                  <a:pt x="290" y="351"/>
                  <a:pt x="290" y="351"/>
                  <a:pt x="290" y="351"/>
                </a:cubicBezTo>
                <a:cubicBezTo>
                  <a:pt x="287" y="350"/>
                  <a:pt x="286" y="348"/>
                  <a:pt x="286" y="346"/>
                </a:cubicBezTo>
                <a:cubicBezTo>
                  <a:pt x="286" y="342"/>
                  <a:pt x="288" y="340"/>
                  <a:pt x="291" y="340"/>
                </a:cubicBezTo>
                <a:cubicBezTo>
                  <a:pt x="302" y="340"/>
                  <a:pt x="302" y="340"/>
                  <a:pt x="302" y="340"/>
                </a:cubicBezTo>
                <a:cubicBezTo>
                  <a:pt x="317" y="340"/>
                  <a:pt x="330" y="329"/>
                  <a:pt x="331" y="314"/>
                </a:cubicBezTo>
                <a:cubicBezTo>
                  <a:pt x="331" y="303"/>
                  <a:pt x="326" y="293"/>
                  <a:pt x="317" y="288"/>
                </a:cubicBezTo>
                <a:cubicBezTo>
                  <a:pt x="317" y="288"/>
                  <a:pt x="317" y="288"/>
                  <a:pt x="317" y="288"/>
                </a:cubicBezTo>
                <a:cubicBezTo>
                  <a:pt x="316" y="288"/>
                  <a:pt x="316" y="288"/>
                  <a:pt x="316" y="287"/>
                </a:cubicBezTo>
                <a:cubicBezTo>
                  <a:pt x="313" y="287"/>
                  <a:pt x="312" y="285"/>
                  <a:pt x="312" y="282"/>
                </a:cubicBezTo>
                <a:cubicBezTo>
                  <a:pt x="312" y="279"/>
                  <a:pt x="314" y="277"/>
                  <a:pt x="317" y="277"/>
                </a:cubicBezTo>
                <a:cubicBezTo>
                  <a:pt x="328" y="276"/>
                  <a:pt x="328" y="276"/>
                  <a:pt x="328" y="276"/>
                </a:cubicBezTo>
                <a:cubicBezTo>
                  <a:pt x="343" y="277"/>
                  <a:pt x="356" y="265"/>
                  <a:pt x="357" y="250"/>
                </a:cubicBezTo>
                <a:cubicBezTo>
                  <a:pt x="357" y="239"/>
                  <a:pt x="352" y="229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2" y="224"/>
                  <a:pt x="342" y="224"/>
                  <a:pt x="342" y="224"/>
                </a:cubicBezTo>
                <a:cubicBezTo>
                  <a:pt x="339" y="223"/>
                  <a:pt x="338" y="221"/>
                  <a:pt x="338" y="219"/>
                </a:cubicBezTo>
                <a:cubicBezTo>
                  <a:pt x="338" y="216"/>
                  <a:pt x="340" y="213"/>
                  <a:pt x="343" y="213"/>
                </a:cubicBezTo>
                <a:cubicBezTo>
                  <a:pt x="354" y="213"/>
                  <a:pt x="354" y="213"/>
                  <a:pt x="354" y="213"/>
                </a:cubicBezTo>
                <a:cubicBezTo>
                  <a:pt x="369" y="214"/>
                  <a:pt x="382" y="202"/>
                  <a:pt x="383" y="187"/>
                </a:cubicBezTo>
                <a:cubicBezTo>
                  <a:pt x="383" y="172"/>
                  <a:pt x="374" y="159"/>
                  <a:pt x="357" y="158"/>
                </a:cubicBezTo>
                <a:close/>
              </a:path>
            </a:pathLst>
          </a:custGeom>
          <a:solidFill>
            <a:srgbClr val="FFFFFF"/>
          </a:solidFill>
          <a:ln w="381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51437" tIns="25719" rIns="51437" bIns="25719" numCol="1" rtlCol="0" anchor="ctr" anchorCtr="0" compatLnSpc="1"/>
          <a:lstStyle/>
          <a:p>
            <a:pPr defTabSz="462915">
              <a:defRPr/>
            </a:pPr>
            <a:endParaRPr lang="en-US" sz="1275" kern="0" spc="-76" dirty="0">
              <a:latin typeface="Segoe UI Light" panose="020B0502040204020203" pitchFamily="34" charset="0"/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1907704" y="3815390"/>
            <a:ext cx="6048672" cy="70057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indent="-90805" algn="ctr" fontAlgn="base">
              <a:lnSpc>
                <a:spcPct val="150000"/>
              </a:lnSpc>
              <a:spcAft>
                <a:spcPct val="0"/>
              </a:spcAft>
              <a:buClr>
                <a:srgbClr val="1F3F5F"/>
              </a:buClr>
            </a:pPr>
            <a:r>
              <a:rPr lang="zh-CN" altLang="en-US" sz="1400" dirty="0">
                <a:latin typeface="+mj-ea"/>
                <a:ea typeface="+mj-ea"/>
              </a:rPr>
              <a:t>单击此处添加文本，单击此处添加文本，单击此处添加文本。</a:t>
            </a:r>
            <a:endParaRPr lang="en-US" altLang="zh-CN" sz="1400" dirty="0">
              <a:latin typeface="+mj-ea"/>
              <a:ea typeface="+mj-ea"/>
            </a:endParaRPr>
          </a:p>
          <a:p>
            <a:pPr indent="-90805" algn="ctr" fontAlgn="base">
              <a:lnSpc>
                <a:spcPct val="150000"/>
              </a:lnSpc>
              <a:spcAft>
                <a:spcPct val="0"/>
              </a:spcAft>
              <a:buClr>
                <a:srgbClr val="1F3F5F"/>
              </a:buClr>
            </a:pPr>
            <a:r>
              <a:rPr lang="zh-CN" altLang="en-US" sz="1400" dirty="0">
                <a:latin typeface="+mj-ea"/>
              </a:rPr>
              <a:t>单击此处添加文本，单击此处添加文本，单击此处添加文本。</a:t>
            </a:r>
            <a:endParaRPr lang="zh-CN" altLang="en-US" sz="1400" dirty="0">
              <a:latin typeface="+mj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050639" y="3012028"/>
            <a:ext cx="1689713" cy="321853"/>
            <a:chOff x="5858456" y="3920029"/>
            <a:chExt cx="2252950" cy="429138"/>
          </a:xfrm>
        </p:grpSpPr>
        <p:sp>
          <p:nvSpPr>
            <p:cNvPr id="21" name="矩形 3"/>
            <p:cNvSpPr/>
            <p:nvPr/>
          </p:nvSpPr>
          <p:spPr>
            <a:xfrm rot="16200000" flipV="1">
              <a:off x="6779913" y="2998572"/>
              <a:ext cx="410035" cy="2252950"/>
            </a:xfrm>
            <a:custGeom>
              <a:avLst/>
              <a:gdLst/>
              <a:ahLst/>
              <a:cxnLst/>
              <a:rect l="l" t="t" r="r" b="b"/>
              <a:pathLst>
                <a:path w="280750" h="1542591">
                  <a:moveTo>
                    <a:pt x="280750" y="1391049"/>
                  </a:moveTo>
                  <a:lnTo>
                    <a:pt x="280750" y="151543"/>
                  </a:lnTo>
                  <a:lnTo>
                    <a:pt x="280733" y="151543"/>
                  </a:lnTo>
                  <a:cubicBezTo>
                    <a:pt x="280668" y="100709"/>
                    <a:pt x="280191" y="44276"/>
                    <a:pt x="280591" y="0"/>
                  </a:cubicBezTo>
                  <a:lnTo>
                    <a:pt x="140374" y="102981"/>
                  </a:lnTo>
                  <a:lnTo>
                    <a:pt x="158" y="0"/>
                  </a:lnTo>
                  <a:lnTo>
                    <a:pt x="158" y="151543"/>
                  </a:lnTo>
                  <a:lnTo>
                    <a:pt x="0" y="151543"/>
                  </a:lnTo>
                  <a:lnTo>
                    <a:pt x="0" y="1391049"/>
                  </a:lnTo>
                  <a:lnTo>
                    <a:pt x="158" y="1391049"/>
                  </a:lnTo>
                  <a:lnTo>
                    <a:pt x="158" y="1436588"/>
                  </a:lnTo>
                  <a:lnTo>
                    <a:pt x="138730" y="1542591"/>
                  </a:lnTo>
                  <a:lnTo>
                    <a:pt x="280591" y="1444187"/>
                  </a:lnTo>
                  <a:cubicBezTo>
                    <a:pt x="280728" y="1429030"/>
                    <a:pt x="280763" y="1412448"/>
                    <a:pt x="280745" y="1395154"/>
                  </a:cubicBezTo>
                  <a:lnTo>
                    <a:pt x="280733" y="1391049"/>
                  </a:lnTo>
                  <a:close/>
                </a:path>
              </a:pathLst>
            </a:custGeom>
            <a:solidFill>
              <a:srgbClr val="278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30463" y="3949057"/>
              <a:ext cx="21089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50" b="1" dirty="0">
                  <a:solidFill>
                    <a:schemeClr val="bg1"/>
                  </a:solidFill>
                </a:rPr>
                <a:t>单击添加标题</a:t>
              </a:r>
              <a:endParaRPr lang="zh-CN" altLang="en-US" sz="135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835">
        <p:fade/>
      </p:transition>
    </mc:Choice>
    <mc:Fallback>
      <p:transition spd="med" advTm="38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6" grpId="0" animBg="1"/>
      <p:bldP spid="17" grpId="0" animBg="1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grpSp>
        <p:nvGrpSpPr>
          <p:cNvPr id="29" name="组合 28"/>
          <p:cNvGrpSpPr/>
          <p:nvPr/>
        </p:nvGrpSpPr>
        <p:grpSpPr>
          <a:xfrm>
            <a:off x="1264206" y="1149897"/>
            <a:ext cx="3457366" cy="464529"/>
            <a:chOff x="161608" y="1701214"/>
            <a:chExt cx="4609821" cy="619372"/>
          </a:xfrm>
        </p:grpSpPr>
        <p:sp>
          <p:nvSpPr>
            <p:cNvPr id="4" name="TextBox 3"/>
            <p:cNvSpPr txBox="1"/>
            <p:nvPr>
              <p:custDataLst>
                <p:tags r:id="rId1"/>
              </p:custDataLst>
            </p:nvPr>
          </p:nvSpPr>
          <p:spPr>
            <a:xfrm>
              <a:off x="161608" y="1701214"/>
              <a:ext cx="4609821" cy="619372"/>
            </a:xfrm>
            <a:prstGeom prst="rect">
              <a:avLst/>
            </a:prstGeom>
            <a:solidFill>
              <a:srgbClr val="27809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>
              <a:defPPr>
                <a:defRPr lang="en-US"/>
              </a:defPPr>
              <a:lvl1pPr algn="ctr" defTabSz="913765">
                <a:defRPr sz="2200">
                  <a:solidFill>
                    <a:schemeClr val="tx1">
                      <a:lumMod val="20000"/>
                      <a:lumOff val="80000"/>
                      <a:alpha val="99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5" name="TextBox 4"/>
            <p:cNvSpPr txBox="1"/>
            <p:nvPr>
              <p:custDataLst>
                <p:tags r:id="rId2"/>
              </p:custDataLst>
            </p:nvPr>
          </p:nvSpPr>
          <p:spPr>
            <a:xfrm>
              <a:off x="478469" y="1803305"/>
              <a:ext cx="3976097" cy="401965"/>
            </a:xfrm>
            <a:prstGeom prst="rect">
              <a:avLst/>
            </a:prstGeom>
            <a:noFill/>
          </p:spPr>
          <p:txBody>
            <a:bodyPr wrap="square" lIns="69959" tIns="34979" rIns="69959" bIns="34979" rtlCol="0">
              <a:spAutoFit/>
            </a:bodyPr>
            <a:lstStyle/>
            <a:p>
              <a:pPr algn="ctr">
                <a:buSzPct val="90000"/>
              </a:pPr>
              <a:r>
                <a:rPr lang="zh-CN" altLang="en-US" sz="1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单击此处添加文本</a:t>
              </a:r>
              <a:endParaRPr lang="en-US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709682" y="1703469"/>
            <a:ext cx="1121131" cy="1270653"/>
            <a:chOff x="755576" y="2439310"/>
            <a:chExt cx="1494841" cy="1694204"/>
          </a:xfrm>
        </p:grpSpPr>
        <p:grpSp>
          <p:nvGrpSpPr>
            <p:cNvPr id="3" name="组合 2"/>
            <p:cNvGrpSpPr/>
            <p:nvPr/>
          </p:nvGrpSpPr>
          <p:grpSpPr>
            <a:xfrm>
              <a:off x="755576" y="2439310"/>
              <a:ext cx="1494841" cy="1694204"/>
              <a:chOff x="755576" y="2439310"/>
              <a:chExt cx="1494841" cy="1694204"/>
            </a:xfrm>
          </p:grpSpPr>
          <p:sp>
            <p:nvSpPr>
              <p:cNvPr id="6" name="Right Triangle 40"/>
              <p:cNvSpPr/>
              <p:nvPr>
                <p:custDataLst>
                  <p:tags r:id="rId3"/>
                </p:custDataLst>
              </p:nvPr>
            </p:nvSpPr>
            <p:spPr bwMode="auto">
              <a:xfrm rot="10800000" flipV="1">
                <a:off x="1344297" y="2439310"/>
                <a:ext cx="451948" cy="649688"/>
              </a:xfrm>
              <a:prstGeom prst="rtTriangle">
                <a:avLst/>
              </a:prstGeom>
              <a:solidFill>
                <a:srgbClr val="27809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9956" tIns="34978" rIns="69956" bIns="34978" numCol="1" rtlCol="0" anchor="ctr" anchorCtr="0" compatLnSpc="1"/>
              <a:lstStyle/>
              <a:p>
                <a:pPr algn="ctr" defTabSz="698500"/>
                <a:endParaRPr lang="en-US" sz="1500" dirty="0">
                  <a:ln>
                    <a:solidFill>
                      <a:schemeClr val="tx1">
                        <a:alpha val="99000"/>
                      </a:schemeClr>
                    </a:solidFill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" name="Rectangle 47"/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755576" y="3088998"/>
                <a:ext cx="1494841" cy="1044516"/>
              </a:xfrm>
              <a:prstGeom prst="rect">
                <a:avLst/>
              </a:prstGeom>
              <a:solidFill>
                <a:srgbClr val="278095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9956" tIns="34978" rIns="69956" bIns="34978" numCol="1" rtlCol="0" anchor="ctr" anchorCtr="0" compatLnSpc="1"/>
              <a:lstStyle/>
              <a:p>
                <a:pPr algn="ctr" defTabSz="698500"/>
                <a:endParaRPr lang="en-US" sz="1500" dirty="0">
                  <a:ln>
                    <a:solidFill>
                      <a:schemeClr val="tx1">
                        <a:alpha val="99000"/>
                      </a:schemeClr>
                    </a:solidFill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>
              <p:custDataLst>
                <p:tags r:id="rId5"/>
              </p:custDataLst>
            </p:nvPr>
          </p:nvSpPr>
          <p:spPr>
            <a:xfrm>
              <a:off x="1209748" y="3238035"/>
              <a:ext cx="586499" cy="742377"/>
            </a:xfrm>
            <a:prstGeom prst="rect">
              <a:avLst/>
            </a:prstGeom>
            <a:noFill/>
          </p:spPr>
          <p:txBody>
            <a:bodyPr wrap="square" lIns="69959" tIns="69959" rIns="69959" bIns="69959" rtlCol="0">
              <a:spAutoFit/>
            </a:bodyPr>
            <a:lstStyle/>
            <a:p>
              <a:pPr algn="ctr">
                <a:buSzPct val="90000"/>
              </a:pPr>
              <a:r>
                <a:rPr lang="en-US" sz="2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1</a:t>
              </a:r>
              <a:endParaRPr lang="en-US" sz="27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54660" y="1146006"/>
            <a:ext cx="3094975" cy="464529"/>
            <a:chOff x="4815546" y="1696027"/>
            <a:chExt cx="4126633" cy="619372"/>
          </a:xfrm>
        </p:grpSpPr>
        <p:sp>
          <p:nvSpPr>
            <p:cNvPr id="10" name="TextBox 9"/>
            <p:cNvSpPr txBox="1"/>
            <p:nvPr>
              <p:custDataLst>
                <p:tags r:id="rId6"/>
              </p:custDataLst>
            </p:nvPr>
          </p:nvSpPr>
          <p:spPr>
            <a:xfrm>
              <a:off x="4815546" y="1696027"/>
              <a:ext cx="4126633" cy="619372"/>
            </a:xfrm>
            <a:prstGeom prst="rect">
              <a:avLst/>
            </a:prstGeom>
            <a:solidFill>
              <a:srgbClr val="27809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>
              <a:defPPr>
                <a:defRPr lang="en-US"/>
              </a:defPPr>
              <a:lvl1pPr algn="ctr" defTabSz="913765">
                <a:defRPr sz="2200">
                  <a:solidFill>
                    <a:srgbClr val="FFFFFF">
                      <a:alpha val="98824"/>
                    </a:srgb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1" name="TextBox 10"/>
            <p:cNvSpPr txBox="1"/>
            <p:nvPr>
              <p:custDataLst>
                <p:tags r:id="rId7"/>
              </p:custDataLst>
            </p:nvPr>
          </p:nvSpPr>
          <p:spPr>
            <a:xfrm>
              <a:off x="4860033" y="1816202"/>
              <a:ext cx="3976097" cy="401965"/>
            </a:xfrm>
            <a:prstGeom prst="rect">
              <a:avLst/>
            </a:prstGeom>
            <a:noFill/>
          </p:spPr>
          <p:txBody>
            <a:bodyPr wrap="square" lIns="69959" tIns="34979" rIns="69959" bIns="34979" rtlCol="0">
              <a:spAutoFit/>
            </a:bodyPr>
            <a:lstStyle/>
            <a:p>
              <a:pPr algn="ctr">
                <a:buSzPct val="90000"/>
              </a:pPr>
              <a:r>
                <a:rPr lang="zh-CN" altLang="en-US" sz="1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单击此处添加文本</a:t>
              </a:r>
              <a:endParaRPr lang="en-US" altLang="zh-CN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22663" y="1703469"/>
            <a:ext cx="1460378" cy="1270653"/>
            <a:chOff x="4906217" y="2439310"/>
            <a:chExt cx="1947170" cy="1694204"/>
          </a:xfrm>
        </p:grpSpPr>
        <p:sp>
          <p:nvSpPr>
            <p:cNvPr id="12" name="Rectangle 48"/>
            <p:cNvSpPr/>
            <p:nvPr>
              <p:custDataLst>
                <p:tags r:id="rId8"/>
              </p:custDataLst>
            </p:nvPr>
          </p:nvSpPr>
          <p:spPr bwMode="auto">
            <a:xfrm>
              <a:off x="4906217" y="3088998"/>
              <a:ext cx="1947170" cy="1044516"/>
            </a:xfrm>
            <a:prstGeom prst="rect">
              <a:avLst/>
            </a:prstGeom>
            <a:solidFill>
              <a:srgbClr val="27809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/>
            <a:p>
              <a:pPr algn="ctr" defTabSz="698500"/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" name="TextBox 12"/>
            <p:cNvSpPr txBox="1"/>
            <p:nvPr>
              <p:custDataLst>
                <p:tags r:id="rId9"/>
              </p:custDataLst>
            </p:nvPr>
          </p:nvSpPr>
          <p:spPr>
            <a:xfrm>
              <a:off x="5586553" y="3226269"/>
              <a:ext cx="586498" cy="742377"/>
            </a:xfrm>
            <a:prstGeom prst="rect">
              <a:avLst/>
            </a:prstGeom>
            <a:noFill/>
          </p:spPr>
          <p:txBody>
            <a:bodyPr wrap="square" lIns="69959" tIns="69959" rIns="69959" bIns="69959" rtlCol="0">
              <a:spAutoFit/>
            </a:bodyPr>
            <a:lstStyle/>
            <a:p>
              <a:pPr algn="ctr">
                <a:buSzPct val="90000"/>
              </a:pPr>
              <a:r>
                <a:rPr lang="en-US" sz="2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3</a:t>
              </a:r>
              <a:endParaRPr lang="en-US" sz="27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4" name="Right Triangle 59"/>
            <p:cNvSpPr/>
            <p:nvPr>
              <p:custDataLst>
                <p:tags r:id="rId10"/>
              </p:custDataLst>
            </p:nvPr>
          </p:nvSpPr>
          <p:spPr bwMode="auto">
            <a:xfrm rot="10800000" flipV="1">
              <a:off x="6228535" y="2439310"/>
              <a:ext cx="451948" cy="649688"/>
            </a:xfrm>
            <a:prstGeom prst="rtTriangle">
              <a:avLst/>
            </a:prstGeom>
            <a:solidFill>
              <a:srgbClr val="278095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/>
            <a:p>
              <a:pPr algn="ctr" defTabSz="698500"/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264206" y="3547381"/>
            <a:ext cx="3457366" cy="464529"/>
            <a:chOff x="161608" y="4897860"/>
            <a:chExt cx="4609821" cy="619372"/>
          </a:xfrm>
        </p:grpSpPr>
        <p:sp>
          <p:nvSpPr>
            <p:cNvPr id="18" name="TextBox 17"/>
            <p:cNvSpPr txBox="1"/>
            <p:nvPr>
              <p:custDataLst>
                <p:tags r:id="rId11"/>
              </p:custDataLst>
            </p:nvPr>
          </p:nvSpPr>
          <p:spPr>
            <a:xfrm>
              <a:off x="161608" y="4897860"/>
              <a:ext cx="4609821" cy="619372"/>
            </a:xfrm>
            <a:prstGeom prst="rect">
              <a:avLst/>
            </a:prstGeom>
            <a:solidFill>
              <a:srgbClr val="20B3D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>
              <a:defPPr>
                <a:defRPr lang="en-US"/>
              </a:defPPr>
              <a:lvl1pPr algn="ctr" defTabSz="913765">
                <a:defRPr sz="2200">
                  <a:solidFill>
                    <a:schemeClr val="tx1">
                      <a:lumMod val="20000"/>
                      <a:lumOff val="80000"/>
                      <a:alpha val="99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9" name="TextBox 18"/>
            <p:cNvSpPr txBox="1"/>
            <p:nvPr>
              <p:custDataLst>
                <p:tags r:id="rId12"/>
              </p:custDataLst>
            </p:nvPr>
          </p:nvSpPr>
          <p:spPr>
            <a:xfrm>
              <a:off x="478469" y="5013583"/>
              <a:ext cx="3976097" cy="401965"/>
            </a:xfrm>
            <a:prstGeom prst="rect">
              <a:avLst/>
            </a:prstGeom>
            <a:noFill/>
          </p:spPr>
          <p:txBody>
            <a:bodyPr wrap="square" lIns="69959" tIns="34979" rIns="69959" bIns="34979" rtlCol="0">
              <a:spAutoFit/>
            </a:bodyPr>
            <a:lstStyle/>
            <a:p>
              <a:pPr algn="ctr">
                <a:buSzPct val="90000"/>
              </a:pPr>
              <a:r>
                <a:rPr lang="zh-CN" altLang="en-US" sz="1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单击此处添加文本</a:t>
              </a:r>
              <a:endParaRPr lang="en-US" altLang="zh-CN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884869" y="2190735"/>
            <a:ext cx="1883737" cy="1270653"/>
            <a:chOff x="2322492" y="3088998"/>
            <a:chExt cx="2511649" cy="1694204"/>
          </a:xfrm>
        </p:grpSpPr>
        <p:grpSp>
          <p:nvGrpSpPr>
            <p:cNvPr id="9" name="组合 8"/>
            <p:cNvGrpSpPr/>
            <p:nvPr/>
          </p:nvGrpSpPr>
          <p:grpSpPr>
            <a:xfrm>
              <a:off x="2322492" y="3088998"/>
              <a:ext cx="2511649" cy="1044516"/>
              <a:chOff x="2322492" y="3088998"/>
              <a:chExt cx="2511649" cy="1044516"/>
            </a:xfrm>
          </p:grpSpPr>
          <p:sp>
            <p:nvSpPr>
              <p:cNvPr id="16" name="Rectangle 50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2322492" y="3088998"/>
                <a:ext cx="2511649" cy="1044516"/>
              </a:xfrm>
              <a:prstGeom prst="rect">
                <a:avLst/>
              </a:prstGeom>
              <a:solidFill>
                <a:srgbClr val="20B3D2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9956" tIns="34978" rIns="69956" bIns="34978" numCol="1" rtlCol="0" anchor="ctr" anchorCtr="0" compatLnSpc="1"/>
              <a:lstStyle/>
              <a:p>
                <a:pPr algn="ctr" defTabSz="698500"/>
                <a:endParaRPr lang="en-US" sz="1500" dirty="0">
                  <a:ln>
                    <a:solidFill>
                      <a:schemeClr val="tx1">
                        <a:alpha val="99000"/>
                      </a:schemeClr>
                    </a:solidFill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7" name="TextBox 16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3285069" y="3238035"/>
                <a:ext cx="586499" cy="742377"/>
              </a:xfrm>
              <a:prstGeom prst="rect">
                <a:avLst/>
              </a:prstGeom>
              <a:noFill/>
            </p:spPr>
            <p:txBody>
              <a:bodyPr wrap="square" lIns="69959" tIns="69959" rIns="69959" bIns="69959" rtlCol="0">
                <a:spAutoFit/>
              </a:bodyPr>
              <a:lstStyle/>
              <a:p>
                <a:pPr algn="ctr">
                  <a:buSzPct val="90000"/>
                </a:pPr>
                <a:r>
                  <a:rPr lang="en-US" sz="27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</a:rPr>
                  <a:t>2</a:t>
                </a:r>
                <a:endParaRPr lang="en-US" sz="2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  <p:sp>
          <p:nvSpPr>
            <p:cNvPr id="20" name="Right Triangle 60"/>
            <p:cNvSpPr/>
            <p:nvPr>
              <p:custDataLst>
                <p:tags r:id="rId15"/>
              </p:custDataLst>
            </p:nvPr>
          </p:nvSpPr>
          <p:spPr bwMode="auto">
            <a:xfrm flipV="1">
              <a:off x="3285067" y="4133514"/>
              <a:ext cx="451948" cy="649688"/>
            </a:xfrm>
            <a:prstGeom prst="rtTriangle">
              <a:avLst/>
            </a:prstGeom>
            <a:solidFill>
              <a:srgbClr val="20B3D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/>
            <a:p>
              <a:pPr algn="ctr" defTabSz="698500"/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54660" y="3547381"/>
            <a:ext cx="3094975" cy="464529"/>
            <a:chOff x="4815546" y="4897860"/>
            <a:chExt cx="4126633" cy="619372"/>
          </a:xfrm>
        </p:grpSpPr>
        <p:sp>
          <p:nvSpPr>
            <p:cNvPr id="24" name="TextBox 23"/>
            <p:cNvSpPr txBox="1"/>
            <p:nvPr>
              <p:custDataLst>
                <p:tags r:id="rId16"/>
              </p:custDataLst>
            </p:nvPr>
          </p:nvSpPr>
          <p:spPr>
            <a:xfrm>
              <a:off x="4815546" y="4897860"/>
              <a:ext cx="4126633" cy="619372"/>
            </a:xfrm>
            <a:prstGeom prst="rect">
              <a:avLst/>
            </a:prstGeom>
            <a:solidFill>
              <a:srgbClr val="20B3D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>
              <a:defPPr>
                <a:defRPr lang="en-US"/>
              </a:defPPr>
              <a:lvl1pPr algn="ctr" defTabSz="913765">
                <a:defRPr sz="2200">
                  <a:solidFill>
                    <a:schemeClr val="tx1">
                      <a:lumMod val="20000"/>
                      <a:lumOff val="80000"/>
                      <a:alpha val="99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25" name="TextBox 24"/>
            <p:cNvSpPr txBox="1"/>
            <p:nvPr>
              <p:custDataLst>
                <p:tags r:id="rId17"/>
              </p:custDataLst>
            </p:nvPr>
          </p:nvSpPr>
          <p:spPr>
            <a:xfrm>
              <a:off x="4932041" y="5013583"/>
              <a:ext cx="3976097" cy="401965"/>
            </a:xfrm>
            <a:prstGeom prst="rect">
              <a:avLst/>
            </a:prstGeom>
            <a:noFill/>
          </p:spPr>
          <p:txBody>
            <a:bodyPr wrap="square" lIns="69959" tIns="34979" rIns="69959" bIns="34979" rtlCol="0">
              <a:spAutoFit/>
            </a:bodyPr>
            <a:lstStyle/>
            <a:p>
              <a:pPr algn="ctr">
                <a:buSzPct val="90000"/>
              </a:pPr>
              <a:r>
                <a:rPr lang="zh-CN" altLang="en-US" sz="15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单击此处添加文本</a:t>
              </a:r>
              <a:endParaRPr lang="en-US" altLang="zh-CN" sz="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91053" y="2193457"/>
            <a:ext cx="1121131" cy="1267931"/>
            <a:chOff x="6997403" y="3092627"/>
            <a:chExt cx="1494841" cy="1690575"/>
          </a:xfrm>
        </p:grpSpPr>
        <p:sp>
          <p:nvSpPr>
            <p:cNvPr id="22" name="Rectangle 51"/>
            <p:cNvSpPr/>
            <p:nvPr>
              <p:custDataLst>
                <p:tags r:id="rId18"/>
              </p:custDataLst>
            </p:nvPr>
          </p:nvSpPr>
          <p:spPr bwMode="auto">
            <a:xfrm>
              <a:off x="6997403" y="3092627"/>
              <a:ext cx="1494841" cy="1044516"/>
            </a:xfrm>
            <a:prstGeom prst="rect">
              <a:avLst/>
            </a:prstGeom>
            <a:solidFill>
              <a:srgbClr val="20B3D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/>
            <a:p>
              <a:pPr algn="ctr" defTabSz="698500"/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TextBox 22"/>
            <p:cNvSpPr txBox="1"/>
            <p:nvPr>
              <p:custDataLst>
                <p:tags r:id="rId19"/>
              </p:custDataLst>
            </p:nvPr>
          </p:nvSpPr>
          <p:spPr>
            <a:xfrm>
              <a:off x="7451575" y="3241664"/>
              <a:ext cx="586499" cy="742377"/>
            </a:xfrm>
            <a:prstGeom prst="rect">
              <a:avLst/>
            </a:prstGeom>
            <a:noFill/>
          </p:spPr>
          <p:txBody>
            <a:bodyPr wrap="square" lIns="69959" tIns="69959" rIns="69959" bIns="69959" rtlCol="0">
              <a:spAutoFit/>
            </a:bodyPr>
            <a:lstStyle/>
            <a:p>
              <a:pPr algn="ctr">
                <a:buSzPct val="90000"/>
              </a:pPr>
              <a:r>
                <a:rPr lang="en-US" sz="27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rPr>
                <a:t>4</a:t>
              </a:r>
              <a:endParaRPr lang="en-US" sz="27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26" name="Right Triangle 61"/>
            <p:cNvSpPr/>
            <p:nvPr>
              <p:custDataLst>
                <p:tags r:id="rId20"/>
              </p:custDataLst>
            </p:nvPr>
          </p:nvSpPr>
          <p:spPr bwMode="auto">
            <a:xfrm flipV="1">
              <a:off x="7629668" y="4133514"/>
              <a:ext cx="451948" cy="649688"/>
            </a:xfrm>
            <a:prstGeom prst="rtTriangle">
              <a:avLst/>
            </a:prstGeom>
            <a:solidFill>
              <a:srgbClr val="20B3D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69956" tIns="34978" rIns="69956" bIns="34978" numCol="1" rtlCol="0" anchor="ctr" anchorCtr="0" compatLnSpc="1"/>
            <a:lstStyle/>
            <a:p>
              <a:pPr algn="ctr" defTabSz="698500"/>
              <a:endParaRPr lang="en-US" sz="1500" dirty="0">
                <a:ln>
                  <a:solidFill>
                    <a:schemeClr val="tx1">
                      <a:alpha val="9900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964">
        <p:fade/>
      </p:transition>
    </mc:Choice>
    <mc:Fallback>
      <p:transition spd="med" advTm="29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219822"/>
            <a:ext cx="9144000" cy="1944216"/>
          </a:xfrm>
          <a:prstGeom prst="rect">
            <a:avLst/>
          </a:prstGeom>
          <a:gradFill flip="none" rotWithShape="1">
            <a:gsLst>
              <a:gs pos="0">
                <a:srgbClr val="2F9AB3"/>
              </a:gs>
              <a:gs pos="100000">
                <a:srgbClr val="20B3C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加号 3"/>
          <p:cNvSpPr/>
          <p:nvPr/>
        </p:nvSpPr>
        <p:spPr>
          <a:xfrm>
            <a:off x="251520" y="148377"/>
            <a:ext cx="1080120" cy="1080120"/>
          </a:xfrm>
          <a:prstGeom prst="mathPlus">
            <a:avLst/>
          </a:prstGeom>
          <a:noFill/>
          <a:ln>
            <a:solidFill>
              <a:srgbClr val="FF0000">
                <a:alpha val="4784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加号 4"/>
          <p:cNvSpPr/>
          <p:nvPr/>
        </p:nvSpPr>
        <p:spPr>
          <a:xfrm>
            <a:off x="992340" y="879562"/>
            <a:ext cx="612068" cy="612068"/>
          </a:xfrm>
          <a:prstGeom prst="mathPlus">
            <a:avLst/>
          </a:prstGeom>
          <a:noFill/>
          <a:ln>
            <a:solidFill>
              <a:srgbClr val="FF0000">
                <a:alpha val="4784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20190" y="1674143"/>
            <a:ext cx="5380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latin typeface="Arial Unicode MS" panose="020B0604020202020204" pitchFamily="34" charset="-122"/>
              </a:rPr>
              <a:t>谢谢观赏</a:t>
            </a:r>
            <a:endParaRPr lang="zh-CN" altLang="en-US" sz="3600" b="1" dirty="0">
              <a:latin typeface="Arial Unicode MS" panose="020B0604020202020204" pitchFamily="34" charset="-122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8017" y="483518"/>
            <a:ext cx="4604807" cy="52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1335848" y="3835705"/>
            <a:ext cx="3020128" cy="633223"/>
            <a:chOff x="1335848" y="3835705"/>
            <a:chExt cx="3020128" cy="633223"/>
          </a:xfrm>
        </p:grpSpPr>
        <p:pic>
          <p:nvPicPr>
            <p:cNvPr id="10" name="Picture 4" descr="C:\Users\md\Desktop\未命名 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5848" y="3835705"/>
              <a:ext cx="631917" cy="633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1920955" y="3875318"/>
              <a:ext cx="243502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湖北</a:t>
              </a:r>
              <a:r>
                <a:rPr lang="zh-CN" altLang="en-US" b="1" dirty="0" smtClean="0">
                  <a:solidFill>
                    <a:schemeClr val="bg1"/>
                  </a:solidFill>
                  <a:latin typeface="+mn-ea"/>
                </a:rPr>
                <a:t>省</a:t>
              </a: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某某人民</a:t>
              </a:r>
              <a:r>
                <a:rPr lang="zh-CN" altLang="en-US" b="1" dirty="0" smtClean="0">
                  <a:solidFill>
                    <a:schemeClr val="bg1"/>
                  </a:solidFill>
                  <a:latin typeface="+mn-ea"/>
                </a:rPr>
                <a:t>医院</a:t>
              </a:r>
              <a:endParaRPr lang="en-US" altLang="zh-CN" b="1" dirty="0" smtClean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en-US" altLang="zh-CN" sz="1200" b="1" dirty="0" smtClean="0">
                  <a:solidFill>
                    <a:schemeClr val="bg1"/>
                  </a:solidFill>
                </a:rPr>
                <a:t>Hubei 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peoples </a:t>
              </a:r>
              <a:r>
                <a:rPr lang="en-US" altLang="zh-CN" sz="1200" b="1" dirty="0" smtClean="0">
                  <a:solidFill>
                    <a:schemeClr val="bg1"/>
                  </a:solidFill>
                </a:rPr>
                <a:t>hospital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86">
        <p:fade/>
      </p:transition>
    </mc:Choice>
    <mc:Fallback>
      <p:transition spd="med" advTm="14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</p:bldLst>
  </p:timing>
</p:sld>
</file>

<file path=ppt/tags/tag1.xml><?xml version="1.0" encoding="utf-8"?>
<p:tagLst xmlns:p="http://schemas.openxmlformats.org/presentationml/2006/main">
  <p:tag name="THINKCELLSHAPEDONOTDELETE" val="pXqCU6BnzzEaxHyR2P7sRfA"/>
</p:tagLst>
</file>

<file path=ppt/tags/tag2.xml><?xml version="1.0" encoding="utf-8"?>
<p:tagLst xmlns:p="http://schemas.openxmlformats.org/presentationml/2006/main">
  <p:tag name="THINKCELLSHAPEDONOTDELETE" val="pmvhPMlS9IkmDLlZJ4IdkYA"/>
</p:tagLst>
</file>

<file path=ppt/tags/tag3.xml><?xml version="1.0" encoding="utf-8"?>
<p:tagLst xmlns:p="http://schemas.openxmlformats.org/presentationml/2006/main">
  <p:tag name="THINKCELLSHAPEDONOTDELETE" val="pzdoKvR_s20S_sEfbKhL.0g"/>
</p:tagLst>
</file>

<file path=ppt/tags/tag4.xml><?xml version="1.0" encoding="utf-8"?>
<p:tagLst xmlns:p="http://schemas.openxmlformats.org/presentationml/2006/main">
  <p:tag name="THINKCELLSHAPEDONOTDELETE" val="pYy2.9NDdq0awgENrsag0xg"/>
</p:tagLst>
</file>

<file path=ppt/tags/tag5.xml><?xml version="1.0" encoding="utf-8"?>
<p:tagLst xmlns:p="http://schemas.openxmlformats.org/presentationml/2006/main">
  <p:tag name="THINKCELLSHAPEDONOTDELETE" val="prN3Jeptlc0O9S89k6gpm4A"/>
</p:tagLst>
</file>

<file path=ppt/tags/tag6.xml><?xml version="1.0" encoding="utf-8"?>
<p:tagLst xmlns:p="http://schemas.openxmlformats.org/presentationml/2006/main">
  <p:tag name="THINKCELLSHAPEDONOTDELETE" val="pg.lR_RjMrUqDgo9cq777uA"/>
</p:tagLst>
</file>

<file path=ppt/tags/tag7.xml><?xml version="1.0" encoding="utf-8"?>
<p:tagLst xmlns:p="http://schemas.openxmlformats.org/presentationml/2006/main">
  <p:tag name="THINKCELLSHAPEDONOTDELETE" val="pBQxP19Tlx0q.RzOS9NSJPQ"/>
</p:tagLst>
</file>

<file path=ppt/tags/tag8.xml><?xml version="1.0" encoding="utf-8"?>
<p:tagLst xmlns:p="http://schemas.openxmlformats.org/presentationml/2006/main">
  <p:tag name="THINKCELLSHAPEDONOTDELETE" val="p3lQHV04eYUWkkGoaBq9lPA"/>
</p:tagLst>
</file>

<file path=ppt/tags/tag9.xml><?xml version="1.0" encoding="utf-8"?>
<p:tagLst xmlns:p="http://schemas.openxmlformats.org/presentationml/2006/main">
  <p:tag name="THINKCELLSHAPEDONOTDELETE" val="pI.LabUtT20Sy8MitHJcPbQ"/>
</p:tagLst>
</file>

<file path=ppt/tags/tag10.xml><?xml version="1.0" encoding="utf-8"?>
<p:tagLst xmlns:p="http://schemas.openxmlformats.org/presentationml/2006/main">
  <p:tag name="THINKCELLSHAPEDONOTDELETE" val="pFgxB5GzJDk6_cIrl8hTq4g"/>
</p:tagLst>
</file>

<file path=ppt/tags/tag11.xml><?xml version="1.0" encoding="utf-8"?>
<p:tagLst xmlns:p="http://schemas.openxmlformats.org/presentationml/2006/main">
  <p:tag name="THINKCELLSHAPEDONOTDELETE" val="pF.0EoqWKAUiRp6bwLw4mWA"/>
</p:tagLst>
</file>

<file path=ppt/tags/tag12.xml><?xml version="1.0" encoding="utf-8"?>
<p:tagLst xmlns:p="http://schemas.openxmlformats.org/presentationml/2006/main">
  <p:tag name="THINKCELLSHAPEDONOTDELETE" val="pOU5hr3Ip00.fAzN5jTThDQ"/>
</p:tagLst>
</file>

<file path=ppt/tags/tag13.xml><?xml version="1.0" encoding="utf-8"?>
<p:tagLst xmlns:p="http://schemas.openxmlformats.org/presentationml/2006/main">
  <p:tag name="THINKCELLSHAPEDONOTDELETE" val="phBK2Bpy5HEOLkOGrK63hug"/>
</p:tagLst>
</file>

<file path=ppt/tags/tag14.xml><?xml version="1.0" encoding="utf-8"?>
<p:tagLst xmlns:p="http://schemas.openxmlformats.org/presentationml/2006/main">
  <p:tag name="THINKCELLSHAPEDONOTDELETE" val="pWTuh1Ov1JkGoiFAKm3dl6Q"/>
</p:tagLst>
</file>

<file path=ppt/tags/tag15.xml><?xml version="1.0" encoding="utf-8"?>
<p:tagLst xmlns:p="http://schemas.openxmlformats.org/presentationml/2006/main">
  <p:tag name="THINKCELLSHAPEDONOTDELETE" val="pzoOPfAs1fkegZ1XWEMJB4w"/>
</p:tagLst>
</file>

<file path=ppt/tags/tag16.xml><?xml version="1.0" encoding="utf-8"?>
<p:tagLst xmlns:p="http://schemas.openxmlformats.org/presentationml/2006/main">
  <p:tag name="THINKCELLSHAPEDONOTDELETE" val="pVdDWp4IluEmyF2WAC0hUHQ"/>
</p:tagLst>
</file>

<file path=ppt/tags/tag17.xml><?xml version="1.0" encoding="utf-8"?>
<p:tagLst xmlns:p="http://schemas.openxmlformats.org/presentationml/2006/main">
  <p:tag name="THINKCELLSHAPEDONOTDELETE" val="pBzXdAeC0e0yZM9FqXyqiUw"/>
</p:tagLst>
</file>

<file path=ppt/tags/tag18.xml><?xml version="1.0" encoding="utf-8"?>
<p:tagLst xmlns:p="http://schemas.openxmlformats.org/presentationml/2006/main">
  <p:tag name="THINKCELLSHAPEDONOTDELETE" val="p0mmTYgZfoEeREJ7SzWlpkg"/>
</p:tagLst>
</file>

<file path=ppt/tags/tag19.xml><?xml version="1.0" encoding="utf-8"?>
<p:tagLst xmlns:p="http://schemas.openxmlformats.org/presentationml/2006/main">
  <p:tag name="THINKCELLSHAPEDONOTDELETE" val="pWgLyPsgjVEi2TSbCO3u1YQ"/>
</p:tagLst>
</file>

<file path=ppt/tags/tag20.xml><?xml version="1.0" encoding="utf-8"?>
<p:tagLst xmlns:p="http://schemas.openxmlformats.org/presentationml/2006/main">
  <p:tag name="THINKCELLSHAPEDONOTDELETE" val="pa1op3NQH50uuDgmzRYEQ6A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2093</Words>
  <Application>WPS 演示</Application>
  <PresentationFormat>全屏显示(16:9)</PresentationFormat>
  <Paragraphs>530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Arial</vt:lpstr>
      <vt:lpstr>宋体</vt:lpstr>
      <vt:lpstr>Wingdings</vt:lpstr>
      <vt:lpstr>Arial Unicode MS</vt:lpstr>
      <vt:lpstr>Calibri</vt:lpstr>
      <vt:lpstr>微软雅黑</vt:lpstr>
      <vt:lpstr>Impact</vt:lpstr>
      <vt:lpstr>Verdana</vt:lpstr>
      <vt:lpstr>MS UI Gothic</vt:lpstr>
      <vt:lpstr>Segoe UI</vt:lpstr>
      <vt:lpstr>Broadway</vt:lpstr>
      <vt:lpstr>Bebas Neue</vt:lpstr>
      <vt:lpstr>Segoe UI Light</vt:lpstr>
      <vt:lpstr>Segoe Print</vt:lpstr>
      <vt:lpstr>Office 主题</vt:lpstr>
      <vt:lpstr>PowerPoint 演示文稿</vt:lpstr>
      <vt:lpstr>目录页</vt:lpstr>
      <vt:lpstr>过渡页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5</cp:revision>
  <dcterms:created xsi:type="dcterms:W3CDTF">2013-03-08T05:39:00Z</dcterms:created>
  <dcterms:modified xsi:type="dcterms:W3CDTF">2018-01-29T01:36:35Z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