
<file path=[Content_Types].xml><?xml version="1.0" encoding="utf-8"?>
<Types xmlns="http://schemas.openxmlformats.org/package/2006/content-types">
  <Default Extension="png" ContentType="image/png"/>
  <Default Extension="jpeg" ContentType="image/jpeg"/>
  <Default Extension="rels" ContentType="application/vnd.openxmlformats-package.relationships+xml"/>
  <Default Extension="xml" ContentType="application/xml"/>
  <Default Extension="jpg" ContentType="image/jpeg"/>
  <Override PartName="/ppt/presentation.xml" ContentType="application/vnd.openxmlformats-officedocument.presentationml.presentation.main+xml"/>
  <Override PartName="/ppt/slideMasters/slideMaster1.xml" ContentType="application/vnd.openxmlformats-officedocument.presentationml.slideMaster+xml"/>
  <Override PartName="/ppt/slides/slide1.xml" ContentType="application/vnd.openxmlformats-officedocument.presentationml.slide+xml"/>
  <Override PartName="/ppt/slides/slide2.xml" ContentType="application/vnd.openxmlformats-officedocument.presentationml.slide+xml"/>
  <Override PartName="/ppt/slides/slide3.xml" ContentType="application/vnd.openxmlformats-officedocument.presentationml.slide+xml"/>
  <Override PartName="/ppt/slides/slide4.xml" ContentType="application/vnd.openxmlformats-officedocument.presentationml.slide+xml"/>
  <Override PartName="/ppt/slides/slide5.xml" ContentType="application/vnd.openxmlformats-officedocument.presentationml.slide+xml"/>
  <Override PartName="/ppt/slides/slide6.xml" ContentType="application/vnd.openxmlformats-officedocument.presentationml.slide+xml"/>
  <Override PartName="/ppt/slides/slide7.xml" ContentType="application/vnd.openxmlformats-officedocument.presentationml.slide+xml"/>
  <Override PartName="/ppt/slides/slide8.xml" ContentType="application/vnd.openxmlformats-officedocument.presentationml.slide+xml"/>
  <Override PartName="/ppt/slides/slide9.xml" ContentType="application/vnd.openxmlformats-officedocument.presentationml.slide+xml"/>
  <Override PartName="/ppt/slides/slide10.xml" ContentType="application/vnd.openxmlformats-officedocument.presentationml.slide+xml"/>
  <Override PartName="/ppt/slides/slide11.xml" ContentType="application/vnd.openxmlformats-officedocument.presentationml.slide+xml"/>
  <Override PartName="/ppt/slides/slide12.xml" ContentType="application/vnd.openxmlformats-officedocument.presentationml.slide+xml"/>
  <Override PartName="/ppt/slides/slide13.xml" ContentType="application/vnd.openxmlformats-officedocument.presentationml.slide+xml"/>
  <Override PartName="/ppt/slides/slide14.xml" ContentType="application/vnd.openxmlformats-officedocument.presentationml.slide+xml"/>
  <Override PartName="/ppt/slides/slide15.xml" ContentType="application/vnd.openxmlformats-officedocument.presentationml.slide+xml"/>
  <Override PartName="/ppt/slides/slide16.xml" ContentType="application/vnd.openxmlformats-officedocument.presentationml.slide+xml"/>
  <Override PartName="/ppt/slides/slide17.xml" ContentType="application/vnd.openxmlformats-officedocument.presentationml.slide+xml"/>
  <Override PartName="/ppt/slides/slide18.xml" ContentType="application/vnd.openxmlformats-officedocument.presentationml.slide+xml"/>
  <Override PartName="/ppt/slides/slide19.xml" ContentType="application/vnd.openxmlformats-officedocument.presentationml.slide+xml"/>
  <Override PartName="/ppt/slides/slide20.xml" ContentType="application/vnd.openxmlformats-officedocument.presentationml.slide+xml"/>
  <Override PartName="/ppt/slides/slide21.xml" ContentType="application/vnd.openxmlformats-officedocument.presentationml.slide+xml"/>
  <Override PartName="/ppt/slides/slide22.xml" ContentType="application/vnd.openxmlformats-officedocument.presentationml.slide+xml"/>
  <Override PartName="/ppt/slides/slide23.xml" ContentType="application/vnd.openxmlformats-officedocument.presentationml.slide+xml"/>
  <Override PartName="/ppt/slides/slide24.xml" ContentType="application/vnd.openxmlformats-officedocument.presentationml.slide+xml"/>
  <Override PartName="/ppt/notesMasters/notesMaster1.xml" ContentType="application/vnd.openxmlformats-officedocument.presentationml.notesMaster+xml"/>
  <Override PartName="/ppt/presProps.xml" ContentType="application/vnd.openxmlformats-officedocument.presentationml.presProps+xml"/>
  <Override PartName="/ppt/viewProps.xml" ContentType="application/vnd.openxmlformats-officedocument.presentationml.viewProps+xml"/>
  <Override PartName="/ppt/theme/theme1.xml" ContentType="application/vnd.openxmlformats-officedocument.theme+xml"/>
  <Override PartName="/ppt/tableStyles.xml" ContentType="application/vnd.openxmlformats-officedocument.presentationml.tableStyles+xml"/>
  <Override PartName="/ppt/slideLayouts/slideLayout1.xml" ContentType="application/vnd.openxmlformats-officedocument.presentationml.slideLayout+xml"/>
  <Override PartName="/ppt/slideLayouts/slideLayout2.xml" ContentType="application/vnd.openxmlformats-officedocument.presentationml.slideLayout+xml"/>
  <Override PartName="/ppt/slideLayouts/slideLayout3.xml" ContentType="application/vnd.openxmlformats-officedocument.presentationml.slideLayout+xml"/>
  <Override PartName="/ppt/slideLayouts/slideLayout4.xml" ContentType="application/vnd.openxmlformats-officedocument.presentationml.slideLayout+xml"/>
  <Override PartName="/ppt/slideLayouts/slideLayout5.xml" ContentType="application/vnd.openxmlformats-officedocument.presentationml.slideLayout+xml"/>
  <Override PartName="/ppt/slideLayouts/slideLayout6.xml" ContentType="application/vnd.openxmlformats-officedocument.presentationml.slideLayout+xml"/>
  <Override PartName="/ppt/slideLayouts/slideLayout7.xml" ContentType="application/vnd.openxmlformats-officedocument.presentationml.slideLayout+xml"/>
  <Override PartName="/ppt/slideLayouts/slideLayout8.xml" ContentType="application/vnd.openxmlformats-officedocument.presentationml.slideLayout+xml"/>
  <Override PartName="/ppt/slideLayouts/slideLayout9.xml" ContentType="application/vnd.openxmlformats-officedocument.presentationml.slideLayout+xml"/>
  <Override PartName="/ppt/slideLayouts/slideLayout10.xml" ContentType="application/vnd.openxmlformats-officedocument.presentationml.slideLayout+xml"/>
  <Override PartName="/ppt/slideLayouts/slideLayout11.xml" ContentType="application/vnd.openxmlformats-officedocument.presentationml.slideLayout+xml"/>
  <Override PartName="/ppt/slideLayouts/slideLayout12.xml" ContentType="application/vnd.openxmlformats-officedocument.presentationml.slideLayout+xml"/>
  <Override PartName="/ppt/slideLayouts/slideLayout13.xml" ContentType="application/vnd.openxmlformats-officedocument.presentationml.slideLayout+xml"/>
  <Override PartName="/ppt/slideLayouts/slideLayout14.xml" ContentType="application/vnd.openxmlformats-officedocument.presentationml.slideLayout+xml"/>
  <Override PartName="/ppt/slideLayouts/slideLayout15.xml" ContentType="application/vnd.openxmlformats-officedocument.presentationml.slideLayout+xml"/>
  <Override PartName="/ppt/slideLayouts/slideLayout16.xml" ContentType="application/vnd.openxmlformats-officedocument.presentationml.slideLayout+xml"/>
  <Override PartName="/ppt/slideLayouts/slideLayout17.xml" ContentType="application/vnd.openxmlformats-officedocument.presentationml.slideLayout+xml"/>
  <Override PartName="/ppt/slideLayouts/slideLayout18.xml" ContentType="application/vnd.openxmlformats-officedocument.presentationml.slideLayout+xml"/>
  <Override PartName="/ppt/slideLayouts/slideLayout19.xml" ContentType="application/vnd.openxmlformats-officedocument.presentationml.slideLayout+xml"/>
  <Override PartName="/ppt/slideLayouts/slideLayout20.xml" ContentType="application/vnd.openxmlformats-officedocument.presentationml.slideLayout+xml"/>
  <Override PartName="/ppt/slideLayouts/slideLayout21.xml" ContentType="application/vnd.openxmlformats-officedocument.presentationml.slideLayout+xml"/>
  <Override PartName="/ppt/slideLayouts/slideLayout22.xml" ContentType="application/vnd.openxmlformats-officedocument.presentationml.slideLayout+xml"/>
  <Override PartName="/ppt/slideLayouts/slideLayout23.xml" ContentType="application/vnd.openxmlformats-officedocument.presentationml.slideLayout+xml"/>
  <Override PartName="/ppt/slideLayouts/slideLayout24.xml" ContentType="application/vnd.openxmlformats-officedocument.presentationml.slideLayout+xml"/>
  <Override PartName="/ppt/theme/theme2.xml" ContentType="application/vnd.openxmlformats-officedocument.theme+xml"/>
  <Override PartName="/ppt/notesSlides/notesSlide1.xml" ContentType="application/vnd.openxmlformats-officedocument.presentationml.notesSlide+xml"/>
  <Override PartName="/ppt/tags/tag1.xml" ContentType="application/vnd.openxmlformats-officedocument.presentationml.tags+xml"/>
  <Override PartName="/ppt/tags/tag2.xml" ContentType="application/vnd.openxmlformats-officedocument.presentationml.tags+xml"/>
  <Override PartName="/ppt/tags/tag3.xml" ContentType="application/vnd.openxmlformats-officedocument.presentationml.tags+xml"/>
  <Override PartName="/ppt/tags/tag4.xml" ContentType="application/vnd.openxmlformats-officedocument.presentationml.tags+xml"/>
  <Override PartName="/ppt/tags/tag5.xml" ContentType="application/vnd.openxmlformats-officedocument.presentationml.tags+xml"/>
  <Override PartName="/ppt/tags/tag6.xml" ContentType="application/vnd.openxmlformats-officedocument.presentationml.tags+xml"/>
  <Override PartName="/ppt/tags/tag7.xml" ContentType="application/vnd.openxmlformats-officedocument.presentationml.tags+xml"/>
  <Override PartName="/ppt/tags/tag8.xml" ContentType="application/vnd.openxmlformats-officedocument.presentationml.tags+xml"/>
  <Override PartName="/ppt/tags/tag9.xml" ContentType="application/vnd.openxmlformats-officedocument.presentationml.tags+xml"/>
  <Override PartName="/ppt/tags/tag10.xml" ContentType="application/vnd.openxmlformats-officedocument.presentationml.tags+xml"/>
  <Override PartName="/ppt/notesSlides/notesSlide2.xml" ContentType="application/vnd.openxmlformats-officedocument.presentationml.notesSlide+xml"/>
  <Override PartName="/ppt/tags/tag11.xml" ContentType="application/vnd.openxmlformats-officedocument.presentationml.tags+xml"/>
  <Override PartName="/ppt/notesSlides/notesSlide3.xml" ContentType="application/vnd.openxmlformats-officedocument.presentationml.notesSlide+xml"/>
  <Override PartName="/ppt/notesSlides/notesSlide4.xml" ContentType="application/vnd.openxmlformats-officedocument.presentationml.notesSlide+xml"/>
  <Override PartName="/ppt/notesSlides/notesSlide5.xml" ContentType="application/vnd.openxmlformats-officedocument.presentationml.notesSlide+xml"/>
  <Override PartName="/ppt/notesSlides/notesSlide6.xml" ContentType="application/vnd.openxmlformats-officedocument.presentationml.notesSlide+xml"/>
  <Override PartName="/ppt/notesSlides/notesSlide7.xml" ContentType="application/vnd.openxmlformats-officedocument.presentationml.notesSlide+xml"/>
  <Override PartName="/ppt/tags/tag12.xml" ContentType="application/vnd.openxmlformats-officedocument.presentationml.tags+xml"/>
  <Override PartName="/ppt/notesSlides/notesSlide8.xml" ContentType="application/vnd.openxmlformats-officedocument.presentationml.notesSlide+xml"/>
  <Override PartName="/ppt/notesSlides/notesSlide9.xml" ContentType="application/vnd.openxmlformats-officedocument.presentationml.notesSlide+xml"/>
  <Override PartName="/ppt/notesSlides/notesSlide10.xml" ContentType="application/vnd.openxmlformats-officedocument.presentationml.notesSlide+xml"/>
  <Override PartName="/ppt/notesSlides/notesSlide11.xml" ContentType="application/vnd.openxmlformats-officedocument.presentationml.notesSlide+xml"/>
  <Override PartName="/ppt/tags/tag13.xml" ContentType="application/vnd.openxmlformats-officedocument.presentationml.tags+xml"/>
  <Override PartName="/ppt/notesSlides/notesSlide12.xml" ContentType="application/vnd.openxmlformats-officedocument.presentationml.notesSlide+xml"/>
  <Override PartName="/ppt/notesSlides/notesSlide13.xml" ContentType="application/vnd.openxmlformats-officedocument.presentationml.notesSlide+xml"/>
  <Override PartName="/ppt/notesSlides/notesSlide14.xml" ContentType="application/vnd.openxmlformats-officedocument.presentationml.notesSlide+xml"/>
  <Override PartName="/ppt/notesSlides/notesSlide15.xml" ContentType="application/vnd.openxmlformats-officedocument.presentationml.notesSlide+xml"/>
  <Override PartName="/ppt/notesSlides/notesSlide16.xml" ContentType="application/vnd.openxmlformats-officedocument.presentationml.notesSlide+xml"/>
  <Override PartName="/ppt/tags/tag14.xml" ContentType="application/vnd.openxmlformats-officedocument.presentationml.tags+xml"/>
  <Override PartName="/ppt/notesSlides/notesSlide17.xml" ContentType="application/vnd.openxmlformats-officedocument.presentationml.notesSlide+xml"/>
  <Override PartName="/ppt/notesSlides/notesSlide18.xml" ContentType="application/vnd.openxmlformats-officedocument.presentationml.notesSlide+xml"/>
  <Override PartName="/ppt/notesSlides/notesSlide19.xml" ContentType="application/vnd.openxmlformats-officedocument.presentationml.notesSlide+xml"/>
  <Override PartName="/ppt/notesSlides/notesSlide20.xml" ContentType="application/vnd.openxmlformats-officedocument.presentationml.notesSlide+xml"/>
  <Override PartName="/ppt/notesSlides/notesSlide21.xml" ContentType="application/vnd.openxmlformats-officedocument.presentationml.notesSlide+xml"/>
  <Override PartName="/docProps/core.xml" ContentType="application/vnd.openxmlformats-package.core-properties+xml"/>
  <Override PartName="/docProps/app.xml" ContentType="application/vnd.openxmlformats-officedocument.extended-properties+xml"/>
  <Override PartName="/ppt/revisionInfo.xml" ContentType="application/vnd.ms-powerpoint.revisioninfo+xml"/>
</Types>
</file>

<file path=_rels/.rels><?xml version="1.0" encoding="UTF-8" standalone="yes"?>
<Relationships xmlns="http://schemas.openxmlformats.org/package/2006/relationships"><Relationship Id="rId3" Type="http://schemas.openxmlformats.org/package/2006/relationships/metadata/core-properties" Target="docProps/core.xml"/><Relationship Id="rId2" Type="http://schemas.openxmlformats.org/package/2006/relationships/metadata/thumbnail" Target="docProps/thumbnail.jpeg"/><Relationship Id="rId1" Type="http://schemas.openxmlformats.org/officeDocument/2006/relationships/officeDocument" Target="ppt/presentation.xml"/><Relationship Id="rId4" Type="http://schemas.openxmlformats.org/officeDocument/2006/relationships/extended-properties" Target="docProps/app.xml"/></Relationships>
</file>

<file path=ppt/presentation.xml><?xml version="1.0" encoding="utf-8"?>
<p:presentation xmlns:a="http://schemas.openxmlformats.org/drawingml/2006/main" xmlns:r="http://schemas.openxmlformats.org/officeDocument/2006/relationships" xmlns:p="http://schemas.openxmlformats.org/presentationml/2006/main" saveSubsetFonts="1">
  <p:sldMasterIdLst>
    <p:sldMasterId id="2147483648" r:id="rId1"/>
  </p:sldMasterIdLst>
  <p:notesMasterIdLst>
    <p:notesMasterId r:id="rId26"/>
  </p:notesMasterIdLst>
  <p:sldIdLst>
    <p:sldId id="292" r:id="rId2"/>
    <p:sldId id="367" r:id="rId3"/>
    <p:sldId id="368" r:id="rId4"/>
    <p:sldId id="403" r:id="rId5"/>
    <p:sldId id="375" r:id="rId6"/>
    <p:sldId id="401" r:id="rId7"/>
    <p:sldId id="391" r:id="rId8"/>
    <p:sldId id="369" r:id="rId9"/>
    <p:sldId id="379" r:id="rId10"/>
    <p:sldId id="373" r:id="rId11"/>
    <p:sldId id="402" r:id="rId12"/>
    <p:sldId id="392" r:id="rId13"/>
    <p:sldId id="370" r:id="rId14"/>
    <p:sldId id="390" r:id="rId15"/>
    <p:sldId id="394" r:id="rId16"/>
    <p:sldId id="377" r:id="rId17"/>
    <p:sldId id="400" r:id="rId18"/>
    <p:sldId id="397" r:id="rId19"/>
    <p:sldId id="371" r:id="rId20"/>
    <p:sldId id="395" r:id="rId21"/>
    <p:sldId id="396" r:id="rId22"/>
    <p:sldId id="398" r:id="rId23"/>
    <p:sldId id="399" r:id="rId24"/>
    <p:sldId id="404" r:id="rId25"/>
  </p:sldIdLst>
  <p:sldSz cx="9144000" cy="5145088"/>
  <p:notesSz cx="6858000" cy="9144000"/>
  <p:defaultTextStyle>
    <a:defPPr>
      <a:defRPr lang="zh-CN"/>
    </a:defPPr>
    <a:lvl1pPr marL="0" algn="l" defTabSz="914400" rtl="0" eaLnBrk="1" latinLnBrk="0" hangingPunct="1">
      <a:defRPr sz="1800" kern="1200">
        <a:solidFill>
          <a:schemeClr val="tx1"/>
        </a:solidFill>
        <a:latin typeface="+mn-lt"/>
        <a:ea typeface="+mn-ea"/>
        <a:cs typeface="+mn-cs"/>
      </a:defRPr>
    </a:lvl1pPr>
    <a:lvl2pPr marL="457200" algn="l" defTabSz="914400" rtl="0" eaLnBrk="1" latinLnBrk="0" hangingPunct="1">
      <a:defRPr sz="1800" kern="1200">
        <a:solidFill>
          <a:schemeClr val="tx1"/>
        </a:solidFill>
        <a:latin typeface="+mn-lt"/>
        <a:ea typeface="+mn-ea"/>
        <a:cs typeface="+mn-cs"/>
      </a:defRPr>
    </a:lvl2pPr>
    <a:lvl3pPr marL="914400" algn="l" defTabSz="914400" rtl="0" eaLnBrk="1" latinLnBrk="0" hangingPunct="1">
      <a:defRPr sz="1800" kern="1200">
        <a:solidFill>
          <a:schemeClr val="tx1"/>
        </a:solidFill>
        <a:latin typeface="+mn-lt"/>
        <a:ea typeface="+mn-ea"/>
        <a:cs typeface="+mn-cs"/>
      </a:defRPr>
    </a:lvl3pPr>
    <a:lvl4pPr marL="1371600" algn="l" defTabSz="914400" rtl="0" eaLnBrk="1" latinLnBrk="0" hangingPunct="1">
      <a:defRPr sz="1800" kern="1200">
        <a:solidFill>
          <a:schemeClr val="tx1"/>
        </a:solidFill>
        <a:latin typeface="+mn-lt"/>
        <a:ea typeface="+mn-ea"/>
        <a:cs typeface="+mn-cs"/>
      </a:defRPr>
    </a:lvl4pPr>
    <a:lvl5pPr marL="1828800" algn="l" defTabSz="914400" rtl="0" eaLnBrk="1" latinLnBrk="0" hangingPunct="1">
      <a:defRPr sz="1800" kern="1200">
        <a:solidFill>
          <a:schemeClr val="tx1"/>
        </a:solidFill>
        <a:latin typeface="+mn-lt"/>
        <a:ea typeface="+mn-ea"/>
        <a:cs typeface="+mn-cs"/>
      </a:defRPr>
    </a:lvl5pPr>
    <a:lvl6pPr marL="2286000" algn="l" defTabSz="914400" rtl="0" eaLnBrk="1" latinLnBrk="0" hangingPunct="1">
      <a:defRPr sz="1800" kern="1200">
        <a:solidFill>
          <a:schemeClr val="tx1"/>
        </a:solidFill>
        <a:latin typeface="+mn-lt"/>
        <a:ea typeface="+mn-ea"/>
        <a:cs typeface="+mn-cs"/>
      </a:defRPr>
    </a:lvl6pPr>
    <a:lvl7pPr marL="2743200" algn="l" defTabSz="914400" rtl="0" eaLnBrk="1" latinLnBrk="0" hangingPunct="1">
      <a:defRPr sz="1800" kern="1200">
        <a:solidFill>
          <a:schemeClr val="tx1"/>
        </a:solidFill>
        <a:latin typeface="+mn-lt"/>
        <a:ea typeface="+mn-ea"/>
        <a:cs typeface="+mn-cs"/>
      </a:defRPr>
    </a:lvl7pPr>
    <a:lvl8pPr marL="3200400" algn="l" defTabSz="914400" rtl="0" eaLnBrk="1" latinLnBrk="0" hangingPunct="1">
      <a:defRPr sz="1800" kern="1200">
        <a:solidFill>
          <a:schemeClr val="tx1"/>
        </a:solidFill>
        <a:latin typeface="+mn-lt"/>
        <a:ea typeface="+mn-ea"/>
        <a:cs typeface="+mn-cs"/>
      </a:defRPr>
    </a:lvl8pPr>
    <a:lvl9pPr marL="3657600" algn="l" defTabSz="914400" rtl="0" eaLnBrk="1" latinLnBrk="0" hangingPunct="1">
      <a:defRPr sz="1800" kern="1200">
        <a:solidFill>
          <a:schemeClr val="tx1"/>
        </a:solidFill>
        <a:latin typeface="+mn-lt"/>
        <a:ea typeface="+mn-ea"/>
        <a:cs typeface="+mn-cs"/>
      </a:defRPr>
    </a:lvl9pPr>
  </p:defaultTextStyle>
  <p:extLst>
    <p:ext uri="{EFAFB233-063F-42B5-8137-9DF3F51BA10A}">
      <p15:sldGuideLst xmlns:p15="http://schemas.microsoft.com/office/powerpoint/2012/main" xmlns="">
        <p15:guide id="1" orient="horz" pos="1621">
          <p15:clr>
            <a:srgbClr val="A4A3A4"/>
          </p15:clr>
        </p15:guide>
        <p15:guide id="2" pos="2880">
          <p15:clr>
            <a:srgbClr val="A4A3A4"/>
          </p15:clr>
        </p15:guide>
      </p15:sldGuideLst>
    </p:ext>
  </p:extLst>
</p:presentation>
</file>

<file path=ppt/presProps.xml><?xml version="1.0" encoding="utf-8"?>
<p:presentationPr xmlns:a="http://schemas.openxmlformats.org/drawingml/2006/main" xmlns:r="http://schemas.openxmlformats.org/officeDocument/2006/relationships" xmlns:p="http://schemas.openxmlformats.org/presentationml/2006/main">
  <p:clrMru>
    <a:srgbClr val="F6F6F6"/>
  </p:clrMru>
  <p:extLst>
    <p:ext uri="{E76CE94A-603C-4142-B9EB-6D1370010A27}">
      <p14:discardImageEditData xmlns:p14="http://schemas.microsoft.com/office/powerpoint/2010/main" val="0"/>
    </p:ext>
    <p:ext uri="{D31A062A-798A-4329-ABDD-BBA856620510}">
      <p14:defaultImageDpi xmlns:p14="http://schemas.microsoft.com/office/powerpoint/2010/main" val="220"/>
    </p:ext>
    <p:ext uri="{FD5EFAAD-0ECE-453E-9831-46B23BE46B34}">
      <p15:chartTrackingRefBased xmlns:p15="http://schemas.microsoft.com/office/powerpoint/2012/main" xmlns="" val="0"/>
    </p:ext>
  </p:extLst>
</p:presentationPr>
</file>

<file path=ppt/revisionInfo.xml><?xml version="1.0" encoding="utf-8"?>
<p1510:revInfo xmlns:a="http://schemas.openxmlformats.org/drawingml/2006/main" xmlns:r="http://schemas.openxmlformats.org/officeDocument/2006/relationships" xmlns:p1510="http://schemas.microsoft.com/office/powerpoint/2015/10/main"/>
</file>

<file path=ppt/tableStyles.xml><?xml version="1.0" encoding="utf-8"?>
<a:tblStyleLst xmlns:a="http://schemas.openxmlformats.org/drawingml/2006/main" def="{5C22544A-7EE6-4342-B048-85BDC9FD1C3A}"/>
</file>

<file path=ppt/viewProps.xml><?xml version="1.0" encoding="utf-8"?>
<p:viewPr xmlns:a="http://schemas.openxmlformats.org/drawingml/2006/main" xmlns:r="http://schemas.openxmlformats.org/officeDocument/2006/relationships" xmlns:p="http://schemas.openxmlformats.org/presentationml/2006/main" lastView="sldThumbnailView">
  <p:normalViewPr>
    <p:restoredLeft sz="14365" autoAdjust="0"/>
    <p:restoredTop sz="94660"/>
  </p:normalViewPr>
  <p:slideViewPr>
    <p:cSldViewPr>
      <p:cViewPr varScale="1">
        <p:scale>
          <a:sx n="144" d="100"/>
          <a:sy n="144" d="100"/>
        </p:scale>
        <p:origin x="-726" y="-96"/>
      </p:cViewPr>
      <p:guideLst>
        <p:guide orient="horz" pos="1621"/>
        <p:guide pos="2880"/>
      </p:guideLst>
    </p:cSldViewPr>
  </p:slideViewPr>
  <p:notesTextViewPr>
    <p:cViewPr>
      <p:scale>
        <a:sx n="100" d="100"/>
        <a:sy n="100" d="100"/>
      </p:scale>
      <p:origin x="0" y="0"/>
    </p:cViewPr>
  </p:notesTextViewPr>
  <p:sorterViewPr>
    <p:cViewPr>
      <p:scale>
        <a:sx n="37" d="100"/>
        <a:sy n="37" d="100"/>
      </p:scale>
      <p:origin x="0" y="0"/>
    </p:cViewPr>
  </p:sorterViewPr>
  <p:gridSpacing cx="36004" cy="36004"/>
</p:viewPr>
</file>

<file path=ppt/_rels/presentation.xml.rels><?xml version="1.0" encoding="UTF-8" standalone="yes"?>
<Relationships xmlns="http://schemas.openxmlformats.org/package/2006/relationships"><Relationship Id="rId8" Type="http://schemas.openxmlformats.org/officeDocument/2006/relationships/slide" Target="slides/slide7.xml"/><Relationship Id="rId13" Type="http://schemas.openxmlformats.org/officeDocument/2006/relationships/slide" Target="slides/slide12.xml"/><Relationship Id="rId18" Type="http://schemas.openxmlformats.org/officeDocument/2006/relationships/slide" Target="slides/slide17.xml"/><Relationship Id="rId26" Type="http://schemas.openxmlformats.org/officeDocument/2006/relationships/notesMaster" Target="notesMasters/notesMaster1.xml"/><Relationship Id="rId3" Type="http://schemas.openxmlformats.org/officeDocument/2006/relationships/slide" Target="slides/slide2.xml"/><Relationship Id="rId21" Type="http://schemas.openxmlformats.org/officeDocument/2006/relationships/slide" Target="slides/slide20.xml"/><Relationship Id="rId7" Type="http://schemas.openxmlformats.org/officeDocument/2006/relationships/slide" Target="slides/slide6.xml"/><Relationship Id="rId12" Type="http://schemas.openxmlformats.org/officeDocument/2006/relationships/slide" Target="slides/slide11.xml"/><Relationship Id="rId17" Type="http://schemas.openxmlformats.org/officeDocument/2006/relationships/slide" Target="slides/slide16.xml"/><Relationship Id="rId25" Type="http://schemas.openxmlformats.org/officeDocument/2006/relationships/slide" Target="slides/slide24.xml"/><Relationship Id="rId33" Type="http://schemas.microsoft.com/office/2015/10/relationships/revisionInfo" Target="revisionInfo.xml"/><Relationship Id="rId2" Type="http://schemas.openxmlformats.org/officeDocument/2006/relationships/slide" Target="slides/slide1.xml"/><Relationship Id="rId16" Type="http://schemas.openxmlformats.org/officeDocument/2006/relationships/slide" Target="slides/slide15.xml"/><Relationship Id="rId20" Type="http://schemas.openxmlformats.org/officeDocument/2006/relationships/slide" Target="slides/slide19.xml"/><Relationship Id="rId29" Type="http://schemas.openxmlformats.org/officeDocument/2006/relationships/theme" Target="theme/theme1.xml"/><Relationship Id="rId1" Type="http://schemas.openxmlformats.org/officeDocument/2006/relationships/slideMaster" Target="slideMasters/slideMaster1.xml"/><Relationship Id="rId6" Type="http://schemas.openxmlformats.org/officeDocument/2006/relationships/slide" Target="slides/slide5.xml"/><Relationship Id="rId11" Type="http://schemas.openxmlformats.org/officeDocument/2006/relationships/slide" Target="slides/slide10.xml"/><Relationship Id="rId24" Type="http://schemas.openxmlformats.org/officeDocument/2006/relationships/slide" Target="slides/slide23.xml"/><Relationship Id="rId5" Type="http://schemas.openxmlformats.org/officeDocument/2006/relationships/slide" Target="slides/slide4.xml"/><Relationship Id="rId15" Type="http://schemas.openxmlformats.org/officeDocument/2006/relationships/slide" Target="slides/slide14.xml"/><Relationship Id="rId23" Type="http://schemas.openxmlformats.org/officeDocument/2006/relationships/slide" Target="slides/slide22.xml"/><Relationship Id="rId28" Type="http://schemas.openxmlformats.org/officeDocument/2006/relationships/viewProps" Target="viewProps.xml"/><Relationship Id="rId10" Type="http://schemas.openxmlformats.org/officeDocument/2006/relationships/slide" Target="slides/slide9.xml"/><Relationship Id="rId19" Type="http://schemas.openxmlformats.org/officeDocument/2006/relationships/slide" Target="slides/slide18.xml"/><Relationship Id="rId4" Type="http://schemas.openxmlformats.org/officeDocument/2006/relationships/slide" Target="slides/slide3.xml"/><Relationship Id="rId9" Type="http://schemas.openxmlformats.org/officeDocument/2006/relationships/slide" Target="slides/slide8.xml"/><Relationship Id="rId14" Type="http://schemas.openxmlformats.org/officeDocument/2006/relationships/slide" Target="slides/slide13.xml"/><Relationship Id="rId22" Type="http://schemas.openxmlformats.org/officeDocument/2006/relationships/slide" Target="slides/slide21.xml"/><Relationship Id="rId27" Type="http://schemas.openxmlformats.org/officeDocument/2006/relationships/presProps" Target="presProps.xml"/><Relationship Id="rId30" Type="http://schemas.openxmlformats.org/officeDocument/2006/relationships/tableStyles" Target="tableStyles.xml"/></Relationships>
</file>

<file path=ppt/notesMasters/_rels/notesMaster1.xml.rels><?xml version="1.0" encoding="UTF-8" standalone="yes"?>
<Relationships xmlns="http://schemas.openxmlformats.org/package/2006/relationships"><Relationship Id="rId1" Type="http://schemas.openxmlformats.org/officeDocument/2006/relationships/theme" Target="../theme/theme2.xml"/></Relationships>
</file>

<file path=ppt/notesMasters/notesMaster1.xml><?xml version="1.0" encoding="utf-8"?>
<p:notesMaster xmlns:a="http://schemas.openxmlformats.org/drawingml/2006/main" xmlns:r="http://schemas.openxmlformats.org/officeDocument/2006/relationships" xmlns:p="http://schemas.openxmlformats.org/presentationml/2006/main">
  <p:cSld>
    <p:bg>
      <p:bgRef idx="1001">
        <a:schemeClr val="bg1"/>
      </p:bgRef>
    </p:bg>
    <p:spTree>
      <p:nvGrpSpPr>
        <p:cNvPr id="1" name=""/>
        <p:cNvGrpSpPr/>
        <p:nvPr/>
      </p:nvGrpSpPr>
      <p:grpSpPr>
        <a:xfrm>
          <a:off x="0" y="0"/>
          <a:ext cx="0" cy="0"/>
          <a:chOff x="0" y="0"/>
          <a:chExt cx="0" cy="0"/>
        </a:xfrm>
      </p:grpSpPr>
      <p:sp>
        <p:nvSpPr>
          <p:cNvPr id="2" name="页眉占位符 1"/>
          <p:cNvSpPr>
            <a:spLocks noGrp="1"/>
          </p:cNvSpPr>
          <p:nvPr>
            <p:ph type="hdr" sz="quarter"/>
          </p:nvPr>
        </p:nvSpPr>
        <p:spPr>
          <a:xfrm>
            <a:off x="0" y="0"/>
            <a:ext cx="2971800" cy="457200"/>
          </a:xfrm>
          <a:prstGeom prst="rect">
            <a:avLst/>
          </a:prstGeom>
        </p:spPr>
        <p:txBody>
          <a:bodyPr vert="horz" lIns="91440" tIns="45720" rIns="91440" bIns="45720" rtlCol="0"/>
          <a:lstStyle>
            <a:lvl1pPr algn="l">
              <a:defRPr sz="1200"/>
            </a:lvl1pPr>
          </a:lstStyle>
          <a:p>
            <a:endParaRPr lang="zh-CN" altLang="en-US"/>
          </a:p>
        </p:txBody>
      </p:sp>
      <p:sp>
        <p:nvSpPr>
          <p:cNvPr id="3" name="日期占位符 2"/>
          <p:cNvSpPr>
            <a:spLocks noGrp="1"/>
          </p:cNvSpPr>
          <p:nvPr>
            <p:ph type="dt" idx="1"/>
          </p:nvPr>
        </p:nvSpPr>
        <p:spPr>
          <a:xfrm>
            <a:off x="3884613" y="0"/>
            <a:ext cx="2971800" cy="457200"/>
          </a:xfrm>
          <a:prstGeom prst="rect">
            <a:avLst/>
          </a:prstGeom>
        </p:spPr>
        <p:txBody>
          <a:bodyPr vert="horz" lIns="91440" tIns="45720" rIns="91440" bIns="45720" rtlCol="0"/>
          <a:lstStyle>
            <a:lvl1pPr algn="r">
              <a:defRPr sz="1200"/>
            </a:lvl1pPr>
          </a:lstStyle>
          <a:p>
            <a:fld id="{8F9F8513-A743-4602-9E9F-CEEE9A802B5E}" type="datetimeFigureOut">
              <a:rPr lang="zh-CN" altLang="en-US" smtClean="0"/>
              <a:pPr/>
              <a:t>2020/1/20</a:t>
            </a:fld>
            <a:endParaRPr lang="zh-CN" altLang="en-US"/>
          </a:p>
        </p:txBody>
      </p:sp>
      <p:sp>
        <p:nvSpPr>
          <p:cNvPr id="4" name="幻灯片图像占位符 3"/>
          <p:cNvSpPr>
            <a:spLocks noGrp="1" noRot="1" noChangeAspect="1"/>
          </p:cNvSpPr>
          <p:nvPr>
            <p:ph type="sldImg" idx="2"/>
          </p:nvPr>
        </p:nvSpPr>
        <p:spPr>
          <a:xfrm>
            <a:off x="382588" y="685800"/>
            <a:ext cx="6092825" cy="3429000"/>
          </a:xfrm>
          <a:prstGeom prst="rect">
            <a:avLst/>
          </a:prstGeom>
          <a:noFill/>
          <a:ln w="12700">
            <a:solidFill>
              <a:prstClr val="black"/>
            </a:solidFill>
          </a:ln>
        </p:spPr>
        <p:txBody>
          <a:bodyPr vert="horz" lIns="91440" tIns="45720" rIns="91440" bIns="45720" rtlCol="0" anchor="ctr"/>
          <a:lstStyle/>
          <a:p>
            <a:endParaRPr lang="zh-CN" altLang="en-US"/>
          </a:p>
        </p:txBody>
      </p:sp>
      <p:sp>
        <p:nvSpPr>
          <p:cNvPr id="5" name="备注占位符 4"/>
          <p:cNvSpPr>
            <a:spLocks noGrp="1"/>
          </p:cNvSpPr>
          <p:nvPr>
            <p:ph type="body" sz="quarter" idx="3"/>
          </p:nvPr>
        </p:nvSpPr>
        <p:spPr>
          <a:xfrm>
            <a:off x="685800" y="4343400"/>
            <a:ext cx="5486400" cy="4114800"/>
          </a:xfrm>
          <a:prstGeom prst="rect">
            <a:avLst/>
          </a:prstGeom>
        </p:spPr>
        <p:txBody>
          <a:bodyPr vert="horz" lIns="91440" tIns="45720" rIns="91440" bIns="45720" rtlCol="0">
            <a:normAutofit/>
          </a:bodyPr>
          <a:lstStyle/>
          <a:p>
            <a:pPr lvl="0"/>
            <a:r>
              <a:rPr lang="zh-CN" altLang="en-US"/>
              <a:t>单击此处编辑母版文本样式</a:t>
            </a:r>
          </a:p>
          <a:p>
            <a:pPr lvl="1"/>
            <a:r>
              <a:rPr lang="zh-CN" altLang="en-US"/>
              <a:t>第二级</a:t>
            </a:r>
          </a:p>
          <a:p>
            <a:pPr lvl="2"/>
            <a:r>
              <a:rPr lang="zh-CN" altLang="en-US"/>
              <a:t>第三级</a:t>
            </a:r>
          </a:p>
          <a:p>
            <a:pPr lvl="3"/>
            <a:r>
              <a:rPr lang="zh-CN" altLang="en-US"/>
              <a:t>第四级</a:t>
            </a:r>
          </a:p>
          <a:p>
            <a:pPr lvl="4"/>
            <a:r>
              <a:rPr lang="zh-CN" altLang="en-US"/>
              <a:t>第五级</a:t>
            </a:r>
          </a:p>
        </p:txBody>
      </p:sp>
      <p:sp>
        <p:nvSpPr>
          <p:cNvPr id="6" name="页脚占位符 5"/>
          <p:cNvSpPr>
            <a:spLocks noGrp="1"/>
          </p:cNvSpPr>
          <p:nvPr>
            <p:ph type="ftr" sz="quarter" idx="4"/>
          </p:nvPr>
        </p:nvSpPr>
        <p:spPr>
          <a:xfrm>
            <a:off x="0" y="8685213"/>
            <a:ext cx="2971800" cy="457200"/>
          </a:xfrm>
          <a:prstGeom prst="rect">
            <a:avLst/>
          </a:prstGeom>
        </p:spPr>
        <p:txBody>
          <a:bodyPr vert="horz" lIns="91440" tIns="45720" rIns="91440" bIns="45720" rtlCol="0" anchor="b"/>
          <a:lstStyle>
            <a:lvl1pPr algn="l">
              <a:defRPr sz="1200"/>
            </a:lvl1pPr>
          </a:lstStyle>
          <a:p>
            <a:endParaRPr lang="zh-CN" altLang="en-US"/>
          </a:p>
        </p:txBody>
      </p:sp>
      <p:sp>
        <p:nvSpPr>
          <p:cNvPr id="7" name="灯片编号占位符 6"/>
          <p:cNvSpPr>
            <a:spLocks noGrp="1"/>
          </p:cNvSpPr>
          <p:nvPr>
            <p:ph type="sldNum" sz="quarter" idx="5"/>
          </p:nvPr>
        </p:nvSpPr>
        <p:spPr>
          <a:xfrm>
            <a:off x="3884613" y="8685213"/>
            <a:ext cx="2971800" cy="457200"/>
          </a:xfrm>
          <a:prstGeom prst="rect">
            <a:avLst/>
          </a:prstGeom>
        </p:spPr>
        <p:txBody>
          <a:bodyPr vert="horz" lIns="91440" tIns="45720" rIns="91440" bIns="45720" rtlCol="0" anchor="b"/>
          <a:lstStyle>
            <a:lvl1pPr algn="r">
              <a:defRPr sz="1200"/>
            </a:lvl1pPr>
          </a:lstStyle>
          <a:p>
            <a:fld id="{2FF1102C-FAD4-459D-8C7A-106E6431C5A1}" type="slidenum">
              <a:rPr lang="zh-CN" altLang="en-US" smtClean="0"/>
              <a:pPr/>
              <a:t>‹#›</a:t>
            </a:fld>
            <a:endParaRPr lang="zh-CN" altLang="en-US"/>
          </a:p>
        </p:txBody>
      </p:sp>
    </p:spTree>
    <p:extLst>
      <p:ext uri="{BB962C8B-B14F-4D97-AF65-F5344CB8AC3E}">
        <p14:creationId xmlns:p14="http://schemas.microsoft.com/office/powerpoint/2010/main" val="2111591618"/>
      </p:ext>
    </p:extLst>
  </p:cSld>
  <p:clrMap bg1="lt1" tx1="dk1" bg2="lt2" tx2="dk2" accent1="accent1" accent2="accent2" accent3="accent3" accent4="accent4" accent5="accent5" accent6="accent6" hlink="hlink" folHlink="folHlink"/>
  <p:notesStyle>
    <a:lvl1pPr marL="0" algn="l" defTabSz="914400" rtl="0" eaLnBrk="1" latinLnBrk="0" hangingPunct="1">
      <a:defRPr sz="1200" kern="1200">
        <a:solidFill>
          <a:schemeClr val="tx1"/>
        </a:solidFill>
        <a:latin typeface="+mn-lt"/>
        <a:ea typeface="+mn-ea"/>
        <a:cs typeface="+mn-cs"/>
      </a:defRPr>
    </a:lvl1pPr>
    <a:lvl2pPr marL="457200" algn="l" defTabSz="914400" rtl="0" eaLnBrk="1" latinLnBrk="0" hangingPunct="1">
      <a:defRPr sz="1200" kern="1200">
        <a:solidFill>
          <a:schemeClr val="tx1"/>
        </a:solidFill>
        <a:latin typeface="+mn-lt"/>
        <a:ea typeface="+mn-ea"/>
        <a:cs typeface="+mn-cs"/>
      </a:defRPr>
    </a:lvl2pPr>
    <a:lvl3pPr marL="914400" algn="l" defTabSz="914400" rtl="0" eaLnBrk="1" latinLnBrk="0" hangingPunct="1">
      <a:defRPr sz="1200" kern="1200">
        <a:solidFill>
          <a:schemeClr val="tx1"/>
        </a:solidFill>
        <a:latin typeface="+mn-lt"/>
        <a:ea typeface="+mn-ea"/>
        <a:cs typeface="+mn-cs"/>
      </a:defRPr>
    </a:lvl3pPr>
    <a:lvl4pPr marL="1371600" algn="l" defTabSz="914400" rtl="0" eaLnBrk="1" latinLnBrk="0" hangingPunct="1">
      <a:defRPr sz="1200" kern="1200">
        <a:solidFill>
          <a:schemeClr val="tx1"/>
        </a:solidFill>
        <a:latin typeface="+mn-lt"/>
        <a:ea typeface="+mn-ea"/>
        <a:cs typeface="+mn-cs"/>
      </a:defRPr>
    </a:lvl4pPr>
    <a:lvl5pPr marL="1828800" algn="l" defTabSz="914400" rtl="0" eaLnBrk="1" latinLnBrk="0" hangingPunct="1">
      <a:defRPr sz="1200" kern="1200">
        <a:solidFill>
          <a:schemeClr val="tx1"/>
        </a:solidFill>
        <a:latin typeface="+mn-lt"/>
        <a:ea typeface="+mn-ea"/>
        <a:cs typeface="+mn-cs"/>
      </a:defRPr>
    </a:lvl5pPr>
    <a:lvl6pPr marL="2286000" algn="l" defTabSz="914400" rtl="0" eaLnBrk="1" latinLnBrk="0" hangingPunct="1">
      <a:defRPr sz="1200" kern="1200">
        <a:solidFill>
          <a:schemeClr val="tx1"/>
        </a:solidFill>
        <a:latin typeface="+mn-lt"/>
        <a:ea typeface="+mn-ea"/>
        <a:cs typeface="+mn-cs"/>
      </a:defRPr>
    </a:lvl6pPr>
    <a:lvl7pPr marL="2743200" algn="l" defTabSz="914400" rtl="0" eaLnBrk="1" latinLnBrk="0" hangingPunct="1">
      <a:defRPr sz="1200" kern="1200">
        <a:solidFill>
          <a:schemeClr val="tx1"/>
        </a:solidFill>
        <a:latin typeface="+mn-lt"/>
        <a:ea typeface="+mn-ea"/>
        <a:cs typeface="+mn-cs"/>
      </a:defRPr>
    </a:lvl7pPr>
    <a:lvl8pPr marL="3200400" algn="l" defTabSz="914400" rtl="0" eaLnBrk="1" latinLnBrk="0" hangingPunct="1">
      <a:defRPr sz="1200" kern="1200">
        <a:solidFill>
          <a:schemeClr val="tx1"/>
        </a:solidFill>
        <a:latin typeface="+mn-lt"/>
        <a:ea typeface="+mn-ea"/>
        <a:cs typeface="+mn-cs"/>
      </a:defRPr>
    </a:lvl8pPr>
    <a:lvl9pPr marL="3657600" algn="l" defTabSz="914400" rtl="0" eaLnBrk="1" latinLnBrk="0" hangingPunct="1">
      <a:defRPr sz="1200" kern="1200">
        <a:solidFill>
          <a:schemeClr val="tx1"/>
        </a:solidFill>
        <a:latin typeface="+mn-lt"/>
        <a:ea typeface="+mn-ea"/>
        <a:cs typeface="+mn-cs"/>
      </a:defRPr>
    </a:lvl9pPr>
  </p:notesStyle>
</p:notesMaster>
</file>

<file path=ppt/notesSlides/_rels/notesSlide1.xml.rels><?xml version="1.0" encoding="UTF-8" standalone="yes"?>
<Relationships xmlns="http://schemas.openxmlformats.org/package/2006/relationships"><Relationship Id="rId2" Type="http://schemas.openxmlformats.org/officeDocument/2006/relationships/slide" Target="../slides/slide1.xml"/><Relationship Id="rId1" Type="http://schemas.openxmlformats.org/officeDocument/2006/relationships/notesMaster" Target="../notesMasters/notesMaster1.xml"/></Relationships>
</file>

<file path=ppt/notesSlides/_rels/notesSlide2.xml.rels><?xml version="1.0" encoding="UTF-8" standalone="yes"?>
<Relationships xmlns="http://schemas.openxmlformats.org/package/2006/relationships"><Relationship Id="rId2" Type="http://schemas.openxmlformats.org/officeDocument/2006/relationships/slide" Target="../slides/slide2.xml"/><Relationship Id="rId1" Type="http://schemas.openxmlformats.org/officeDocument/2006/relationships/notesMaster" Target="../notesMasters/notesMaster1.xml"/></Relationships>
</file>

<file path=ppt/notesSlides/_rels/notesSlide3.xml.rels><?xml version="1.0" encoding="UTF-8" standalone="yes"?>
<Relationships xmlns="http://schemas.openxmlformats.org/package/2006/relationships"><Relationship Id="rId2" Type="http://schemas.openxmlformats.org/officeDocument/2006/relationships/slide" Target="../slides/slide3.xml"/><Relationship Id="rId1" Type="http://schemas.openxmlformats.org/officeDocument/2006/relationships/notesMaster" Target="../notesMasters/notesMaster1.xml"/></Relationships>
</file>

<file path=ppt/notesSlides/_rels/notesSlide4.xml.rels><?xml version="1.0" encoding="UTF-8" standalone="yes"?>
<Relationships xmlns="http://schemas.openxmlformats.org/package/2006/relationships"><Relationship Id="rId2" Type="http://schemas.openxmlformats.org/officeDocument/2006/relationships/slide" Target="../slides/slide4.xml"/><Relationship Id="rId1" Type="http://schemas.openxmlformats.org/officeDocument/2006/relationships/notesMaster" Target="../notesMasters/notesMaster1.xml"/></Relationships>
</file>

<file path=ppt/notesSlides/_rels/notesSlide5.xml.rels><?xml version="1.0" encoding="UTF-8" standalone="yes"?>
<Relationships xmlns="http://schemas.openxmlformats.org/package/2006/relationships"><Relationship Id="rId2" Type="http://schemas.openxmlformats.org/officeDocument/2006/relationships/slide" Target="../slides/slide5.xml"/><Relationship Id="rId1" Type="http://schemas.openxmlformats.org/officeDocument/2006/relationships/notesMaster" Target="../notesMasters/notesMaster1.xml"/></Relationships>
</file>

<file path=ppt/notesSlides/_rels/notesSlide6.xml.rels><?xml version="1.0" encoding="UTF-8" standalone="yes"?>
<Relationships xmlns="http://schemas.openxmlformats.org/package/2006/relationships"><Relationship Id="rId2" Type="http://schemas.openxmlformats.org/officeDocument/2006/relationships/slide" Target="../slides/slide6.xml"/><Relationship Id="rId1" Type="http://schemas.openxmlformats.org/officeDocument/2006/relationships/notesMaster" Target="../notesMasters/notesMaster1.xml"/></Relationships>
</file>

<file path=ppt/notesSlides/_rels/notesSlide7.xml.rels><?xml version="1.0" encoding="UTF-8" standalone="yes"?>
<Relationships xmlns="http://schemas.openxmlformats.org/package/2006/relationships"><Relationship Id="rId2" Type="http://schemas.openxmlformats.org/officeDocument/2006/relationships/slide" Target="../slides/slide7.xml"/><Relationship Id="rId1" Type="http://schemas.openxmlformats.org/officeDocument/2006/relationships/notesMaster" Target="../notesMasters/notesMaster1.xml"/></Relationships>
</file>

<file path=ppt/notesSlides/_rels/notesSlide8.xml.rels><?xml version="1.0" encoding="UTF-8" standalone="yes"?>
<Relationships xmlns="http://schemas.openxmlformats.org/package/2006/relationships"><Relationship Id="rId2" Type="http://schemas.openxmlformats.org/officeDocument/2006/relationships/slide" Target="../slides/slide8.xml"/><Relationship Id="rId1" Type="http://schemas.openxmlformats.org/officeDocument/2006/relationships/notesMaster" Target="../notesMasters/notesMaster1.xml"/></Relationships>
</file>

<file path=ppt/notesSlides/_rels/notesSlide9.xml.rels><?xml version="1.0" encoding="UTF-8" standalone="yes"?>
<Relationships xmlns="http://schemas.openxmlformats.org/package/2006/relationships"><Relationship Id="rId2" Type="http://schemas.openxmlformats.org/officeDocument/2006/relationships/slide" Target="../slides/slide9.xml"/><Relationship Id="rId1" Type="http://schemas.openxmlformats.org/officeDocument/2006/relationships/notesMaster" Target="../notesMasters/notesMaster1.xml"/></Relationships>
</file>

<file path=ppt/notesSlides/_rels/notesSlide10.xml.rels><?xml version="1.0" encoding="UTF-8" standalone="yes"?>
<Relationships xmlns="http://schemas.openxmlformats.org/package/2006/relationships"><Relationship Id="rId2" Type="http://schemas.openxmlformats.org/officeDocument/2006/relationships/slide" Target="../slides/slide10.xml"/><Relationship Id="rId1" Type="http://schemas.openxmlformats.org/officeDocument/2006/relationships/notesMaster" Target="../notesMasters/notesMaster1.xml"/></Relationships>
</file>

<file path=ppt/notesSlides/_rels/notesSlide11.xml.rels><?xml version="1.0" encoding="UTF-8" standalone="yes"?>
<Relationships xmlns="http://schemas.openxmlformats.org/package/2006/relationships"><Relationship Id="rId2" Type="http://schemas.openxmlformats.org/officeDocument/2006/relationships/slide" Target="../slides/slide11.xml"/><Relationship Id="rId1" Type="http://schemas.openxmlformats.org/officeDocument/2006/relationships/notesMaster" Target="../notesMasters/notesMaster1.xml"/></Relationships>
</file>

<file path=ppt/notesSlides/_rels/notesSlide12.xml.rels><?xml version="1.0" encoding="UTF-8" standalone="yes"?>
<Relationships xmlns="http://schemas.openxmlformats.org/package/2006/relationships"><Relationship Id="rId2" Type="http://schemas.openxmlformats.org/officeDocument/2006/relationships/slide" Target="../slides/slide13.xml"/><Relationship Id="rId1" Type="http://schemas.openxmlformats.org/officeDocument/2006/relationships/notesMaster" Target="../notesMasters/notesMaster1.xml"/></Relationships>
</file>

<file path=ppt/notesSlides/_rels/notesSlide13.xml.rels><?xml version="1.0" encoding="UTF-8" standalone="yes"?>
<Relationships xmlns="http://schemas.openxmlformats.org/package/2006/relationships"><Relationship Id="rId2" Type="http://schemas.openxmlformats.org/officeDocument/2006/relationships/slide" Target="../slides/slide14.xml"/><Relationship Id="rId1" Type="http://schemas.openxmlformats.org/officeDocument/2006/relationships/notesMaster" Target="../notesMasters/notesMaster1.xml"/></Relationships>
</file>

<file path=ppt/notesSlides/_rels/notesSlide14.xml.rels><?xml version="1.0" encoding="UTF-8" standalone="yes"?>
<Relationships xmlns="http://schemas.openxmlformats.org/package/2006/relationships"><Relationship Id="rId2" Type="http://schemas.openxmlformats.org/officeDocument/2006/relationships/slide" Target="../slides/slide16.xml"/><Relationship Id="rId1" Type="http://schemas.openxmlformats.org/officeDocument/2006/relationships/notesMaster" Target="../notesMasters/notesMaster1.xml"/></Relationships>
</file>

<file path=ppt/notesSlides/_rels/notesSlide15.xml.rels><?xml version="1.0" encoding="UTF-8" standalone="yes"?>
<Relationships xmlns="http://schemas.openxmlformats.org/package/2006/relationships"><Relationship Id="rId2" Type="http://schemas.openxmlformats.org/officeDocument/2006/relationships/slide" Target="../slides/slide17.xml"/><Relationship Id="rId1" Type="http://schemas.openxmlformats.org/officeDocument/2006/relationships/notesMaster" Target="../notesMasters/notesMaster1.xml"/></Relationships>
</file>

<file path=ppt/notesSlides/_rels/notesSlide16.xml.rels><?xml version="1.0" encoding="UTF-8" standalone="yes"?>
<Relationships xmlns="http://schemas.openxmlformats.org/package/2006/relationships"><Relationship Id="rId2" Type="http://schemas.openxmlformats.org/officeDocument/2006/relationships/slide" Target="../slides/slide18.xml"/><Relationship Id="rId1" Type="http://schemas.openxmlformats.org/officeDocument/2006/relationships/notesMaster" Target="../notesMasters/notesMaster1.xml"/></Relationships>
</file>

<file path=ppt/notesSlides/_rels/notesSlide17.xml.rels><?xml version="1.0" encoding="UTF-8" standalone="yes"?>
<Relationships xmlns="http://schemas.openxmlformats.org/package/2006/relationships"><Relationship Id="rId2" Type="http://schemas.openxmlformats.org/officeDocument/2006/relationships/slide" Target="../slides/slide19.xml"/><Relationship Id="rId1" Type="http://schemas.openxmlformats.org/officeDocument/2006/relationships/notesMaster" Target="../notesMasters/notesMaster1.xml"/></Relationships>
</file>

<file path=ppt/notesSlides/_rels/notesSlide18.xml.rels><?xml version="1.0" encoding="UTF-8" standalone="yes"?>
<Relationships xmlns="http://schemas.openxmlformats.org/package/2006/relationships"><Relationship Id="rId2" Type="http://schemas.openxmlformats.org/officeDocument/2006/relationships/slide" Target="../slides/slide20.xml"/><Relationship Id="rId1" Type="http://schemas.openxmlformats.org/officeDocument/2006/relationships/notesMaster" Target="../notesMasters/notesMaster1.xml"/></Relationships>
</file>

<file path=ppt/notesSlides/_rels/notesSlide19.xml.rels><?xml version="1.0" encoding="UTF-8" standalone="yes"?>
<Relationships xmlns="http://schemas.openxmlformats.org/package/2006/relationships"><Relationship Id="rId2" Type="http://schemas.openxmlformats.org/officeDocument/2006/relationships/slide" Target="../slides/slide21.xml"/><Relationship Id="rId1" Type="http://schemas.openxmlformats.org/officeDocument/2006/relationships/notesMaster" Target="../notesMasters/notesMaster1.xml"/></Relationships>
</file>

<file path=ppt/notesSlides/_rels/notesSlide20.xml.rels><?xml version="1.0" encoding="UTF-8" standalone="yes"?>
<Relationships xmlns="http://schemas.openxmlformats.org/package/2006/relationships"><Relationship Id="rId2" Type="http://schemas.openxmlformats.org/officeDocument/2006/relationships/slide" Target="../slides/slide22.xml"/><Relationship Id="rId1" Type="http://schemas.openxmlformats.org/officeDocument/2006/relationships/notesMaster" Target="../notesMasters/notesMaster1.xml"/></Relationships>
</file>

<file path=ppt/notesSlides/_rels/notesSlide21.xml.rels><?xml version="1.0" encoding="UTF-8" standalone="yes"?>
<Relationships xmlns="http://schemas.openxmlformats.org/package/2006/relationships"><Relationship Id="rId2" Type="http://schemas.openxmlformats.org/officeDocument/2006/relationships/slide" Target="../slides/slide24.xml"/><Relationship Id="rId1" Type="http://schemas.openxmlformats.org/officeDocument/2006/relationships/notesMaster" Target="../notesMasters/notesMaster1.xml"/></Relationships>
</file>

<file path=ppt/notesSlides/notesSlide1.xml><?xml version="1.0" encoding="utf-8"?>
<p:notes xmlns:a="http://schemas.openxmlformats.org/drawingml/2006/main" xmlns:r="http://schemas.openxmlformats.org/officeDocument/2006/relationships" xmlns:p="http://schemas.openxmlformats.org/presentationml/2006/main">
  <p:cSld>
    <p:spTree>
      <p:nvGrpSpPr>
        <p:cNvPr id="1" name=""/>
        <p:cNvGrpSpPr/>
        <p:nvPr/>
      </p:nvGrpSpPr>
      <p:grpSpPr>
        <a:xfrm>
          <a:off x="0" y="0"/>
          <a:ext cx="0" cy="0"/>
          <a:chOff x="0" y="0"/>
          <a:chExt cx="0" cy="0"/>
        </a:xfrm>
      </p:grpSpPr>
      <p:sp>
        <p:nvSpPr>
          <p:cNvPr id="2" name="幻灯片图像占位符 1"/>
          <p:cNvSpPr>
            <a:spLocks noGrp="1" noRot="1" noChangeAspect="1"/>
          </p:cNvSpPr>
          <p:nvPr>
            <p:ph type="sldImg"/>
          </p:nvPr>
        </p:nvSpPr>
        <p:spPr/>
      </p:sp>
      <p:sp>
        <p:nvSpPr>
          <p:cNvPr id="3" name="备注占位符 2"/>
          <p:cNvSpPr>
            <a:spLocks noGrp="1"/>
          </p:cNvSpPr>
          <p:nvPr>
            <p:ph type="body" idx="1"/>
          </p:nvPr>
        </p:nvSpPr>
        <p:spPr/>
        <p:txBody>
          <a:bodyPr/>
          <a:lstStyle/>
          <a:p>
            <a:endParaRPr lang="zh-CN" altLang="en-US"/>
          </a:p>
        </p:txBody>
      </p:sp>
      <p:sp>
        <p:nvSpPr>
          <p:cNvPr id="4" name="灯片编号占位符 3"/>
          <p:cNvSpPr>
            <a:spLocks noGrp="1"/>
          </p:cNvSpPr>
          <p:nvPr>
            <p:ph type="sldNum" sz="quarter" idx="10"/>
          </p:nvPr>
        </p:nvSpPr>
        <p:spPr/>
        <p:txBody>
          <a:bodyPr/>
          <a:lstStyle/>
          <a:p>
            <a:fld id="{2FF1102C-FAD4-459D-8C7A-106E6431C5A1}" type="slidenum">
              <a:rPr lang="zh-CN" altLang="en-US" smtClean="0"/>
              <a:pPr/>
              <a:t>1</a:t>
            </a:fld>
            <a:endParaRPr lang="zh-CN" altLang="en-US"/>
          </a:p>
        </p:txBody>
      </p:sp>
    </p:spTree>
    <p:extLst>
      <p:ext uri="{BB962C8B-B14F-4D97-AF65-F5344CB8AC3E}">
        <p14:creationId xmlns:p14="http://schemas.microsoft.com/office/powerpoint/2010/main" val="3970644687"/>
      </p:ext>
    </p:extLst>
  </p:cSld>
  <p:clrMapOvr>
    <a:masterClrMapping/>
  </p:clrMapOvr>
</p:notes>
</file>

<file path=ppt/notesSlides/notesSlide2.xml><?xml version="1.0" encoding="utf-8"?>
<p:notes xmlns:a="http://schemas.openxmlformats.org/drawingml/2006/main" xmlns:r="http://schemas.openxmlformats.org/officeDocument/2006/relationships" xmlns:p="http://schemas.openxmlformats.org/presentationml/2006/main">
  <p:cSld>
    <p:spTree>
      <p:nvGrpSpPr>
        <p:cNvPr id="1" name=""/>
        <p:cNvGrpSpPr/>
        <p:nvPr/>
      </p:nvGrpSpPr>
      <p:grpSpPr>
        <a:xfrm>
          <a:off x="0" y="0"/>
          <a:ext cx="0" cy="0"/>
          <a:chOff x="0" y="0"/>
          <a:chExt cx="0" cy="0"/>
        </a:xfrm>
      </p:grpSpPr>
      <p:sp>
        <p:nvSpPr>
          <p:cNvPr id="2" name="幻灯片图像占位符 1"/>
          <p:cNvSpPr>
            <a:spLocks noGrp="1" noRot="1" noChangeAspect="1"/>
          </p:cNvSpPr>
          <p:nvPr>
            <p:ph type="sldImg"/>
          </p:nvPr>
        </p:nvSpPr>
        <p:spPr/>
      </p:sp>
      <p:sp>
        <p:nvSpPr>
          <p:cNvPr id="3" name="备注占位符 2"/>
          <p:cNvSpPr>
            <a:spLocks noGrp="1"/>
          </p:cNvSpPr>
          <p:nvPr>
            <p:ph type="body" idx="1"/>
          </p:nvPr>
        </p:nvSpPr>
        <p:spPr/>
        <p:txBody>
          <a:bodyPr/>
          <a:lstStyle/>
          <a:p>
            <a:endParaRPr lang="zh-CN" altLang="en-US"/>
          </a:p>
        </p:txBody>
      </p:sp>
      <p:sp>
        <p:nvSpPr>
          <p:cNvPr id="4" name="灯片编号占位符 3"/>
          <p:cNvSpPr>
            <a:spLocks noGrp="1"/>
          </p:cNvSpPr>
          <p:nvPr>
            <p:ph type="sldNum" sz="quarter" idx="10"/>
          </p:nvPr>
        </p:nvSpPr>
        <p:spPr/>
        <p:txBody>
          <a:bodyPr/>
          <a:lstStyle/>
          <a:p>
            <a:fld id="{77A931D0-C1F1-459A-A804-2CF5D4756A7A}" type="slidenum">
              <a:rPr lang="zh-CN" altLang="en-US" smtClean="0"/>
              <a:t>2</a:t>
            </a:fld>
            <a:endParaRPr lang="zh-CN" altLang="en-US"/>
          </a:p>
        </p:txBody>
      </p:sp>
    </p:spTree>
    <p:extLst>
      <p:ext uri="{BB962C8B-B14F-4D97-AF65-F5344CB8AC3E}">
        <p14:creationId xmlns:p14="http://schemas.microsoft.com/office/powerpoint/2010/main" val="3176863920"/>
      </p:ext>
    </p:extLst>
  </p:cSld>
  <p:clrMapOvr>
    <a:masterClrMapping/>
  </p:clrMapOvr>
</p:notes>
</file>

<file path=ppt/notesSlides/notesSlide3.xml><?xml version="1.0" encoding="utf-8"?>
<p:notes xmlns:a="http://schemas.openxmlformats.org/drawingml/2006/main" xmlns:r="http://schemas.openxmlformats.org/officeDocument/2006/relationships" xmlns:p="http://schemas.openxmlformats.org/presentationml/2006/main">
  <p:cSld>
    <p:spTree>
      <p:nvGrpSpPr>
        <p:cNvPr id="1" name=""/>
        <p:cNvGrpSpPr/>
        <p:nvPr/>
      </p:nvGrpSpPr>
      <p:grpSpPr>
        <a:xfrm>
          <a:off x="0" y="0"/>
          <a:ext cx="0" cy="0"/>
          <a:chOff x="0" y="0"/>
          <a:chExt cx="0" cy="0"/>
        </a:xfrm>
      </p:grpSpPr>
      <p:sp>
        <p:nvSpPr>
          <p:cNvPr id="2" name="幻灯片图像占位符 1"/>
          <p:cNvSpPr>
            <a:spLocks noGrp="1" noRot="1" noChangeAspect="1"/>
          </p:cNvSpPr>
          <p:nvPr>
            <p:ph type="sldImg"/>
          </p:nvPr>
        </p:nvSpPr>
        <p:spPr/>
      </p:sp>
      <p:sp>
        <p:nvSpPr>
          <p:cNvPr id="3" name="备注占位符 2"/>
          <p:cNvSpPr>
            <a:spLocks noGrp="1"/>
          </p:cNvSpPr>
          <p:nvPr>
            <p:ph type="body" idx="1"/>
          </p:nvPr>
        </p:nvSpPr>
        <p:spPr/>
        <p:txBody>
          <a:bodyPr/>
          <a:lstStyle/>
          <a:p>
            <a:endParaRPr lang="zh-CN" altLang="en-US"/>
          </a:p>
        </p:txBody>
      </p:sp>
      <p:sp>
        <p:nvSpPr>
          <p:cNvPr id="4" name="灯片编号占位符 3"/>
          <p:cNvSpPr>
            <a:spLocks noGrp="1"/>
          </p:cNvSpPr>
          <p:nvPr>
            <p:ph type="sldNum" sz="quarter" idx="10"/>
          </p:nvPr>
        </p:nvSpPr>
        <p:spPr/>
        <p:txBody>
          <a:bodyPr/>
          <a:lstStyle/>
          <a:p>
            <a:fld id="{2FF1102C-FAD4-459D-8C7A-106E6431C5A1}" type="slidenum">
              <a:rPr lang="zh-CN" altLang="en-US" smtClean="0"/>
              <a:pPr/>
              <a:t>3</a:t>
            </a:fld>
            <a:endParaRPr lang="zh-CN" altLang="en-US"/>
          </a:p>
        </p:txBody>
      </p:sp>
    </p:spTree>
    <p:extLst>
      <p:ext uri="{BB962C8B-B14F-4D97-AF65-F5344CB8AC3E}">
        <p14:creationId xmlns:p14="http://schemas.microsoft.com/office/powerpoint/2010/main" val="870393852"/>
      </p:ext>
    </p:extLst>
  </p:cSld>
  <p:clrMapOvr>
    <a:masterClrMapping/>
  </p:clrMapOvr>
</p:notes>
</file>

<file path=ppt/notesSlides/notesSlide4.xml><?xml version="1.0" encoding="utf-8"?>
<p:notes xmlns:a="http://schemas.openxmlformats.org/drawingml/2006/main" xmlns:r="http://schemas.openxmlformats.org/officeDocument/2006/relationships" xmlns:p="http://schemas.openxmlformats.org/presentationml/2006/main">
  <p:cSld>
    <p:spTree>
      <p:nvGrpSpPr>
        <p:cNvPr id="1" name=""/>
        <p:cNvGrpSpPr/>
        <p:nvPr/>
      </p:nvGrpSpPr>
      <p:grpSpPr>
        <a:xfrm>
          <a:off x="0" y="0"/>
          <a:ext cx="0" cy="0"/>
          <a:chOff x="0" y="0"/>
          <a:chExt cx="0" cy="0"/>
        </a:xfrm>
      </p:grpSpPr>
      <p:sp>
        <p:nvSpPr>
          <p:cNvPr id="2" name="幻灯片图像占位符 1"/>
          <p:cNvSpPr>
            <a:spLocks noGrp="1" noRot="1" noChangeAspect="1"/>
          </p:cNvSpPr>
          <p:nvPr>
            <p:ph type="sldImg"/>
          </p:nvPr>
        </p:nvSpPr>
        <p:spPr/>
      </p:sp>
      <p:sp>
        <p:nvSpPr>
          <p:cNvPr id="3" name="备注占位符 2"/>
          <p:cNvSpPr>
            <a:spLocks noGrp="1"/>
          </p:cNvSpPr>
          <p:nvPr>
            <p:ph type="body" idx="1"/>
          </p:nvPr>
        </p:nvSpPr>
        <p:spPr/>
        <p:txBody>
          <a:bodyPr/>
          <a:lstStyle/>
          <a:p>
            <a:endParaRPr lang="zh-CN" altLang="en-US"/>
          </a:p>
        </p:txBody>
      </p:sp>
      <p:sp>
        <p:nvSpPr>
          <p:cNvPr id="4" name="灯片编号占位符 3"/>
          <p:cNvSpPr>
            <a:spLocks noGrp="1"/>
          </p:cNvSpPr>
          <p:nvPr>
            <p:ph type="sldNum" sz="quarter" idx="10"/>
          </p:nvPr>
        </p:nvSpPr>
        <p:spPr/>
        <p:txBody>
          <a:bodyPr/>
          <a:lstStyle/>
          <a:p>
            <a:fld id="{418F03C3-53C1-4F10-8DAF-D1F318E96C6E}" type="slidenum">
              <a:rPr lang="zh-CN" altLang="en-US" smtClean="0"/>
              <a:pPr/>
              <a:t>4</a:t>
            </a:fld>
            <a:endParaRPr lang="zh-CN" altLang="en-US"/>
          </a:p>
        </p:txBody>
      </p:sp>
    </p:spTree>
    <p:extLst>
      <p:ext uri="{BB962C8B-B14F-4D97-AF65-F5344CB8AC3E}">
        <p14:creationId xmlns:p14="http://schemas.microsoft.com/office/powerpoint/2010/main" val="1306601684"/>
      </p:ext>
    </p:extLst>
  </p:cSld>
  <p:clrMapOvr>
    <a:masterClrMapping/>
  </p:clrMapOvr>
</p:notes>
</file>

<file path=ppt/notesSlides/notesSlide5.xml><?xml version="1.0" encoding="utf-8"?>
<p:notes xmlns:a="http://schemas.openxmlformats.org/drawingml/2006/main" xmlns:r="http://schemas.openxmlformats.org/officeDocument/2006/relationships" xmlns:p="http://schemas.openxmlformats.org/presentationml/2006/main">
  <p:cSld>
    <p:spTree>
      <p:nvGrpSpPr>
        <p:cNvPr id="1" name=""/>
        <p:cNvGrpSpPr/>
        <p:nvPr/>
      </p:nvGrpSpPr>
      <p:grpSpPr>
        <a:xfrm>
          <a:off x="0" y="0"/>
          <a:ext cx="0" cy="0"/>
          <a:chOff x="0" y="0"/>
          <a:chExt cx="0" cy="0"/>
        </a:xfrm>
      </p:grpSpPr>
      <p:sp>
        <p:nvSpPr>
          <p:cNvPr id="44034" name="幻灯片图像占位符 1"/>
          <p:cNvSpPr>
            <a:spLocks noGrp="1" noRot="1" noChangeAspect="1" noTextEdit="1"/>
          </p:cNvSpPr>
          <p:nvPr>
            <p:ph type="sldImg"/>
          </p:nvPr>
        </p:nvSpPr>
        <p:spPr bwMode="auto">
          <a:noFill/>
          <a:ln>
            <a:solidFill>
              <a:srgbClr val="000000"/>
            </a:solidFill>
            <a:miter lim="800000"/>
            <a:headEnd/>
            <a:tailEnd/>
          </a:ln>
        </p:spPr>
      </p:sp>
      <p:sp>
        <p:nvSpPr>
          <p:cNvPr id="44035" name="备注占位符 2"/>
          <p:cNvSpPr>
            <a:spLocks noGrp="1"/>
          </p:cNvSpPr>
          <p:nvPr>
            <p:ph type="body" idx="1"/>
          </p:nvPr>
        </p:nvSpPr>
        <p:spPr bwMode="auto">
          <a:noFill/>
        </p:spPr>
        <p:txBody>
          <a:bodyPr wrap="square" numCol="1" anchor="t" anchorCtr="0" compatLnSpc="1">
            <a:prstTxWarp prst="textNoShape">
              <a:avLst/>
            </a:prstTxWarp>
          </a:bodyPr>
          <a:lstStyle/>
          <a:p>
            <a:pPr>
              <a:spcBef>
                <a:spcPct val="0"/>
              </a:spcBef>
            </a:pPr>
            <a:endParaRPr lang="zh-CN" altLang="en-US"/>
          </a:p>
        </p:txBody>
      </p:sp>
      <p:sp>
        <p:nvSpPr>
          <p:cNvPr id="44036" name="灯片编号占位符 3"/>
          <p:cNvSpPr>
            <a:spLocks noGrp="1"/>
          </p:cNvSpPr>
          <p:nvPr>
            <p:ph type="sldNum" sz="quarter" idx="5"/>
          </p:nvPr>
        </p:nvSpPr>
        <p:spPr bwMode="auto">
          <a:noFill/>
          <a:ln>
            <a:miter lim="800000"/>
            <a:headEnd/>
            <a:tailEnd/>
          </a:ln>
        </p:spPr>
        <p:txBody>
          <a:bodyPr/>
          <a:lstStyle/>
          <a:p>
            <a:fld id="{F28957A7-94DB-4679-B213-B3FFD2B7213B}" type="slidenum">
              <a:rPr lang="zh-CN" altLang="en-US"/>
              <a:pPr/>
              <a:t>5</a:t>
            </a:fld>
            <a:endParaRPr lang="zh-CN" altLang="en-US"/>
          </a:p>
        </p:txBody>
      </p:sp>
    </p:spTree>
    <p:extLst>
      <p:ext uri="{BB962C8B-B14F-4D97-AF65-F5344CB8AC3E}">
        <p14:creationId xmlns:p14="http://schemas.microsoft.com/office/powerpoint/2010/main" val="3876326691"/>
      </p:ext>
    </p:extLst>
  </p:cSld>
  <p:clrMapOvr>
    <a:masterClrMapping/>
  </p:clrMapOvr>
</p:notes>
</file>

<file path=ppt/notesSlides/notesSlide6.xml><?xml version="1.0" encoding="utf-8"?>
<p:notes xmlns:a="http://schemas.openxmlformats.org/drawingml/2006/main" xmlns:r="http://schemas.openxmlformats.org/officeDocument/2006/relationships" xmlns:p="http://schemas.openxmlformats.org/presentationml/2006/main">
  <p:cSld>
    <p:spTree>
      <p:nvGrpSpPr>
        <p:cNvPr id="1" name=""/>
        <p:cNvGrpSpPr/>
        <p:nvPr/>
      </p:nvGrpSpPr>
      <p:grpSpPr>
        <a:xfrm>
          <a:off x="0" y="0"/>
          <a:ext cx="0" cy="0"/>
          <a:chOff x="0" y="0"/>
          <a:chExt cx="0" cy="0"/>
        </a:xfrm>
      </p:grpSpPr>
      <p:sp>
        <p:nvSpPr>
          <p:cNvPr id="2" name="幻灯片图像占位符 1"/>
          <p:cNvSpPr>
            <a:spLocks noGrp="1" noRot="1" noChangeAspect="1"/>
          </p:cNvSpPr>
          <p:nvPr>
            <p:ph type="sldImg"/>
          </p:nvPr>
        </p:nvSpPr>
        <p:spPr/>
      </p:sp>
      <p:sp>
        <p:nvSpPr>
          <p:cNvPr id="3" name="备注占位符 2"/>
          <p:cNvSpPr>
            <a:spLocks noGrp="1"/>
          </p:cNvSpPr>
          <p:nvPr>
            <p:ph type="body" idx="1"/>
          </p:nvPr>
        </p:nvSpPr>
        <p:spPr/>
        <p:txBody>
          <a:bodyPr/>
          <a:lstStyle/>
          <a:p>
            <a:endParaRPr lang="zh-CN" altLang="en-US"/>
          </a:p>
        </p:txBody>
      </p:sp>
      <p:sp>
        <p:nvSpPr>
          <p:cNvPr id="4" name="灯片编号占位符 3"/>
          <p:cNvSpPr>
            <a:spLocks noGrp="1"/>
          </p:cNvSpPr>
          <p:nvPr>
            <p:ph type="sldNum" sz="quarter" idx="10"/>
          </p:nvPr>
        </p:nvSpPr>
        <p:spPr/>
        <p:txBody>
          <a:bodyPr/>
          <a:lstStyle/>
          <a:p>
            <a:fld id="{A11FC198-2D83-4DFC-8CDD-7D23AF44D411}" type="slidenum">
              <a:rPr lang="zh-CN" altLang="en-US" smtClean="0"/>
              <a:pPr/>
              <a:t>6</a:t>
            </a:fld>
            <a:endParaRPr lang="zh-CN" altLang="en-US" dirty="0"/>
          </a:p>
        </p:txBody>
      </p:sp>
    </p:spTree>
    <p:extLst>
      <p:ext uri="{BB962C8B-B14F-4D97-AF65-F5344CB8AC3E}">
        <p14:creationId xmlns:p14="http://schemas.microsoft.com/office/powerpoint/2010/main" val="241350336"/>
      </p:ext>
    </p:extLst>
  </p:cSld>
  <p:clrMapOvr>
    <a:masterClrMapping/>
  </p:clrMapOvr>
</p:notes>
</file>

<file path=ppt/notesSlides/notesSlide7.xml><?xml version="1.0" encoding="utf-8"?>
<p:notes xmlns:a="http://schemas.openxmlformats.org/drawingml/2006/main" xmlns:r="http://schemas.openxmlformats.org/officeDocument/2006/relationships" xmlns:p="http://schemas.openxmlformats.org/presentationml/2006/main">
  <p:cSld>
    <p:spTree>
      <p:nvGrpSpPr>
        <p:cNvPr id="1" name=""/>
        <p:cNvGrpSpPr/>
        <p:nvPr/>
      </p:nvGrpSpPr>
      <p:grpSpPr>
        <a:xfrm>
          <a:off x="0" y="0"/>
          <a:ext cx="0" cy="0"/>
          <a:chOff x="0" y="0"/>
          <a:chExt cx="0" cy="0"/>
        </a:xfrm>
      </p:grpSpPr>
      <p:sp>
        <p:nvSpPr>
          <p:cNvPr id="2" name="幻灯片图像占位符 1"/>
          <p:cNvSpPr>
            <a:spLocks noGrp="1" noRot="1" noChangeAspect="1"/>
          </p:cNvSpPr>
          <p:nvPr>
            <p:ph type="sldImg"/>
          </p:nvPr>
        </p:nvSpPr>
        <p:spPr/>
      </p:sp>
      <p:sp>
        <p:nvSpPr>
          <p:cNvPr id="3" name="备注占位符 2"/>
          <p:cNvSpPr>
            <a:spLocks noGrp="1"/>
          </p:cNvSpPr>
          <p:nvPr>
            <p:ph type="body" idx="1"/>
          </p:nvPr>
        </p:nvSpPr>
        <p:spPr/>
        <p:txBody>
          <a:bodyPr/>
          <a:lstStyle/>
          <a:p>
            <a:endParaRPr lang="zh-CN" altLang="en-US"/>
          </a:p>
        </p:txBody>
      </p:sp>
      <p:sp>
        <p:nvSpPr>
          <p:cNvPr id="4" name="灯片编号占位符 3"/>
          <p:cNvSpPr>
            <a:spLocks noGrp="1"/>
          </p:cNvSpPr>
          <p:nvPr>
            <p:ph type="sldNum" sz="quarter" idx="10"/>
          </p:nvPr>
        </p:nvSpPr>
        <p:spPr/>
        <p:txBody>
          <a:bodyPr/>
          <a:lstStyle/>
          <a:p>
            <a:fld id="{B49EC556-0E4F-4361-96C2-0C2CAFEAB7B8}" type="slidenum">
              <a:rPr lang="zh-CN" altLang="en-US" smtClean="0">
                <a:solidFill>
                  <a:prstClr val="black"/>
                </a:solidFill>
              </a:rPr>
              <a:pPr/>
              <a:t>7</a:t>
            </a:fld>
            <a:endParaRPr lang="zh-CN" altLang="en-US">
              <a:solidFill>
                <a:prstClr val="black"/>
              </a:solidFill>
            </a:endParaRPr>
          </a:p>
        </p:txBody>
      </p:sp>
    </p:spTree>
    <p:extLst>
      <p:ext uri="{BB962C8B-B14F-4D97-AF65-F5344CB8AC3E}">
        <p14:creationId xmlns:p14="http://schemas.microsoft.com/office/powerpoint/2010/main" val="1784113548"/>
      </p:ext>
    </p:extLst>
  </p:cSld>
  <p:clrMapOvr>
    <a:masterClrMapping/>
  </p:clrMapOvr>
</p:notes>
</file>

<file path=ppt/notesSlides/notesSlide8.xml><?xml version="1.0" encoding="utf-8"?>
<p:notes xmlns:a="http://schemas.openxmlformats.org/drawingml/2006/main" xmlns:r="http://schemas.openxmlformats.org/officeDocument/2006/relationships" xmlns:p="http://schemas.openxmlformats.org/presentationml/2006/main">
  <p:cSld>
    <p:spTree>
      <p:nvGrpSpPr>
        <p:cNvPr id="1" name=""/>
        <p:cNvGrpSpPr/>
        <p:nvPr/>
      </p:nvGrpSpPr>
      <p:grpSpPr>
        <a:xfrm>
          <a:off x="0" y="0"/>
          <a:ext cx="0" cy="0"/>
          <a:chOff x="0" y="0"/>
          <a:chExt cx="0" cy="0"/>
        </a:xfrm>
      </p:grpSpPr>
      <p:sp>
        <p:nvSpPr>
          <p:cNvPr id="2" name="幻灯片图像占位符 1"/>
          <p:cNvSpPr>
            <a:spLocks noGrp="1" noRot="1" noChangeAspect="1"/>
          </p:cNvSpPr>
          <p:nvPr>
            <p:ph type="sldImg"/>
          </p:nvPr>
        </p:nvSpPr>
        <p:spPr/>
      </p:sp>
      <p:sp>
        <p:nvSpPr>
          <p:cNvPr id="3" name="备注占位符 2"/>
          <p:cNvSpPr>
            <a:spLocks noGrp="1"/>
          </p:cNvSpPr>
          <p:nvPr>
            <p:ph type="body" idx="1"/>
          </p:nvPr>
        </p:nvSpPr>
        <p:spPr/>
        <p:txBody>
          <a:bodyPr/>
          <a:lstStyle/>
          <a:p>
            <a:endParaRPr lang="zh-CN" altLang="en-US"/>
          </a:p>
        </p:txBody>
      </p:sp>
      <p:sp>
        <p:nvSpPr>
          <p:cNvPr id="4" name="灯片编号占位符 3"/>
          <p:cNvSpPr>
            <a:spLocks noGrp="1"/>
          </p:cNvSpPr>
          <p:nvPr>
            <p:ph type="sldNum" sz="quarter" idx="10"/>
          </p:nvPr>
        </p:nvSpPr>
        <p:spPr/>
        <p:txBody>
          <a:bodyPr/>
          <a:lstStyle/>
          <a:p>
            <a:fld id="{2FF1102C-FAD4-459D-8C7A-106E6431C5A1}" type="slidenum">
              <a:rPr lang="zh-CN" altLang="en-US" smtClean="0"/>
              <a:pPr/>
              <a:t>8</a:t>
            </a:fld>
            <a:endParaRPr lang="zh-CN" altLang="en-US"/>
          </a:p>
        </p:txBody>
      </p:sp>
    </p:spTree>
    <p:extLst>
      <p:ext uri="{BB962C8B-B14F-4D97-AF65-F5344CB8AC3E}">
        <p14:creationId xmlns:p14="http://schemas.microsoft.com/office/powerpoint/2010/main" val="1457925809"/>
      </p:ext>
    </p:extLst>
  </p:cSld>
  <p:clrMapOvr>
    <a:masterClrMapping/>
  </p:clrMapOvr>
</p:notes>
</file>

<file path=ppt/notesSlides/notesSlide9.xml><?xml version="1.0" encoding="utf-8"?>
<p:notes xmlns:a="http://schemas.openxmlformats.org/drawingml/2006/main" xmlns:r="http://schemas.openxmlformats.org/officeDocument/2006/relationships" xmlns:p="http://schemas.openxmlformats.org/presentationml/2006/main">
  <p:cSld>
    <p:spTree>
      <p:nvGrpSpPr>
        <p:cNvPr id="1" name=""/>
        <p:cNvGrpSpPr/>
        <p:nvPr/>
      </p:nvGrpSpPr>
      <p:grpSpPr>
        <a:xfrm>
          <a:off x="0" y="0"/>
          <a:ext cx="0" cy="0"/>
          <a:chOff x="0" y="0"/>
          <a:chExt cx="0" cy="0"/>
        </a:xfrm>
      </p:grpSpPr>
      <p:sp>
        <p:nvSpPr>
          <p:cNvPr id="2" name="幻灯片图像占位符 1"/>
          <p:cNvSpPr>
            <a:spLocks noGrp="1" noRot="1" noChangeAspect="1"/>
          </p:cNvSpPr>
          <p:nvPr>
            <p:ph type="sldImg"/>
          </p:nvPr>
        </p:nvSpPr>
        <p:spPr/>
      </p:sp>
      <p:sp>
        <p:nvSpPr>
          <p:cNvPr id="3" name="备注占位符 2"/>
          <p:cNvSpPr>
            <a:spLocks noGrp="1"/>
          </p:cNvSpPr>
          <p:nvPr>
            <p:ph type="body" idx="1"/>
          </p:nvPr>
        </p:nvSpPr>
        <p:spPr>
          <a:xfrm>
            <a:off x="685800" y="4343400"/>
            <a:ext cx="5486400" cy="4114800"/>
          </a:xfrm>
          <a:prstGeom prst="rect">
            <a:avLst/>
          </a:prstGeom>
        </p:spPr>
        <p:txBody>
          <a:bodyPr/>
          <a:lstStyle/>
          <a:p>
            <a:endParaRPr lang="zh-CN" altLang="en-US"/>
          </a:p>
        </p:txBody>
      </p:sp>
      <p:sp>
        <p:nvSpPr>
          <p:cNvPr id="4" name="灯片编号占位符 3"/>
          <p:cNvSpPr>
            <a:spLocks noGrp="1"/>
          </p:cNvSpPr>
          <p:nvPr>
            <p:ph type="sldNum" sz="quarter" idx="10"/>
          </p:nvPr>
        </p:nvSpPr>
        <p:spPr/>
        <p:txBody>
          <a:bodyPr/>
          <a:lstStyle/>
          <a:p>
            <a:fld id="{5711C0B8-ACC3-4D91-8B38-72ED5A969CBF}" type="slidenum">
              <a:rPr lang="zh-CN" altLang="en-US" smtClean="0"/>
              <a:pPr/>
              <a:t>9</a:t>
            </a:fld>
            <a:endParaRPr lang="en-US" sz="1200">
              <a:latin typeface="Arial" pitchFamily="34" charset="0"/>
              <a:ea typeface="宋体" pitchFamily="2" charset="-122"/>
            </a:endParaRPr>
          </a:p>
        </p:txBody>
      </p:sp>
    </p:spTree>
    <p:extLst>
      <p:ext uri="{BB962C8B-B14F-4D97-AF65-F5344CB8AC3E}">
        <p14:creationId xmlns:p14="http://schemas.microsoft.com/office/powerpoint/2010/main" val="3534256638"/>
      </p:ext>
    </p:extLst>
  </p:cSld>
  <p:clrMapOvr>
    <a:masterClrMapping/>
  </p:clrMapOvr>
</p:notes>
</file>

<file path=ppt/notesSlides/notesSlide10.xml><?xml version="1.0" encoding="utf-8"?>
<p:notes xmlns:a="http://schemas.openxmlformats.org/drawingml/2006/main" xmlns:r="http://schemas.openxmlformats.org/officeDocument/2006/relationships" xmlns:p="http://schemas.openxmlformats.org/presentationml/2006/main">
  <p:cSld>
    <p:spTree>
      <p:nvGrpSpPr>
        <p:cNvPr id="1" name=""/>
        <p:cNvGrpSpPr/>
        <p:nvPr/>
      </p:nvGrpSpPr>
      <p:grpSpPr>
        <a:xfrm>
          <a:off x="0" y="0"/>
          <a:ext cx="0" cy="0"/>
          <a:chOff x="0" y="0"/>
          <a:chExt cx="0" cy="0"/>
        </a:xfrm>
      </p:grpSpPr>
      <p:sp>
        <p:nvSpPr>
          <p:cNvPr id="2" name="幻灯片图像占位符 1"/>
          <p:cNvSpPr>
            <a:spLocks noGrp="1" noRot="1" noChangeAspect="1"/>
          </p:cNvSpPr>
          <p:nvPr>
            <p:ph type="sldImg"/>
          </p:nvPr>
        </p:nvSpPr>
        <p:spPr/>
      </p:sp>
      <p:sp>
        <p:nvSpPr>
          <p:cNvPr id="3" name="备注占位符 2"/>
          <p:cNvSpPr>
            <a:spLocks noGrp="1"/>
          </p:cNvSpPr>
          <p:nvPr>
            <p:ph type="body" idx="1"/>
          </p:nvPr>
        </p:nvSpPr>
        <p:spPr/>
        <p:txBody>
          <a:bodyPr/>
          <a:lstStyle/>
          <a:p>
            <a:endParaRPr lang="zh-CN" altLang="en-US"/>
          </a:p>
        </p:txBody>
      </p:sp>
      <p:sp>
        <p:nvSpPr>
          <p:cNvPr id="4" name="灯片编号占位符 3"/>
          <p:cNvSpPr>
            <a:spLocks noGrp="1"/>
          </p:cNvSpPr>
          <p:nvPr>
            <p:ph type="sldNum" sz="quarter" idx="10"/>
          </p:nvPr>
        </p:nvSpPr>
        <p:spPr/>
        <p:txBody>
          <a:bodyPr/>
          <a:lstStyle/>
          <a:p>
            <a:fld id="{5B191943-51BD-4131-B271-DC25003004B7}" type="slidenum">
              <a:rPr lang="zh-CN" altLang="en-US" smtClean="0"/>
              <a:pPr/>
              <a:t>10</a:t>
            </a:fld>
            <a:endParaRPr lang="zh-CN" altLang="en-US"/>
          </a:p>
        </p:txBody>
      </p:sp>
    </p:spTree>
    <p:extLst>
      <p:ext uri="{BB962C8B-B14F-4D97-AF65-F5344CB8AC3E}">
        <p14:creationId xmlns:p14="http://schemas.microsoft.com/office/powerpoint/2010/main" val="1271156880"/>
      </p:ext>
    </p:extLst>
  </p:cSld>
  <p:clrMapOvr>
    <a:masterClrMapping/>
  </p:clrMapOvr>
</p:notes>
</file>

<file path=ppt/notesSlides/notesSlide11.xml><?xml version="1.0" encoding="utf-8"?>
<p:notes xmlns:a="http://schemas.openxmlformats.org/drawingml/2006/main" xmlns:r="http://schemas.openxmlformats.org/officeDocument/2006/relationships" xmlns:p="http://schemas.openxmlformats.org/presentationml/2006/main">
  <p:cSld>
    <p:spTree>
      <p:nvGrpSpPr>
        <p:cNvPr id="1" name=""/>
        <p:cNvGrpSpPr/>
        <p:nvPr/>
      </p:nvGrpSpPr>
      <p:grpSpPr>
        <a:xfrm>
          <a:off x="0" y="0"/>
          <a:ext cx="0" cy="0"/>
          <a:chOff x="0" y="0"/>
          <a:chExt cx="0" cy="0"/>
        </a:xfrm>
      </p:grpSpPr>
      <p:sp>
        <p:nvSpPr>
          <p:cNvPr id="2" name="幻灯片图像占位符 1"/>
          <p:cNvSpPr>
            <a:spLocks noGrp="1" noRot="1" noChangeAspect="1"/>
          </p:cNvSpPr>
          <p:nvPr>
            <p:ph type="sldImg"/>
          </p:nvPr>
        </p:nvSpPr>
        <p:spPr/>
      </p:sp>
      <p:sp>
        <p:nvSpPr>
          <p:cNvPr id="3" name="备注占位符 2"/>
          <p:cNvSpPr>
            <a:spLocks noGrp="1"/>
          </p:cNvSpPr>
          <p:nvPr>
            <p:ph type="body" idx="1"/>
          </p:nvPr>
        </p:nvSpPr>
        <p:spPr/>
        <p:txBody>
          <a:bodyPr/>
          <a:lstStyle/>
          <a:p>
            <a:endParaRPr lang="zh-CN" altLang="en-US"/>
          </a:p>
        </p:txBody>
      </p:sp>
      <p:sp>
        <p:nvSpPr>
          <p:cNvPr id="4" name="灯片编号占位符 3"/>
          <p:cNvSpPr>
            <a:spLocks noGrp="1"/>
          </p:cNvSpPr>
          <p:nvPr>
            <p:ph type="sldNum" sz="quarter" idx="10"/>
          </p:nvPr>
        </p:nvSpPr>
        <p:spPr/>
        <p:txBody>
          <a:bodyPr/>
          <a:lstStyle/>
          <a:p>
            <a:fld id="{A11FC198-2D83-4DFC-8CDD-7D23AF44D411}" type="slidenum">
              <a:rPr lang="zh-CN" altLang="en-US" smtClean="0"/>
              <a:pPr/>
              <a:t>11</a:t>
            </a:fld>
            <a:endParaRPr lang="zh-CN" altLang="en-US" dirty="0"/>
          </a:p>
        </p:txBody>
      </p:sp>
    </p:spTree>
    <p:extLst>
      <p:ext uri="{BB962C8B-B14F-4D97-AF65-F5344CB8AC3E}">
        <p14:creationId xmlns:p14="http://schemas.microsoft.com/office/powerpoint/2010/main" val="1582244751"/>
      </p:ext>
    </p:extLst>
  </p:cSld>
  <p:clrMapOvr>
    <a:masterClrMapping/>
  </p:clrMapOvr>
</p:notes>
</file>

<file path=ppt/notesSlides/notesSlide12.xml><?xml version="1.0" encoding="utf-8"?>
<p:notes xmlns:a="http://schemas.openxmlformats.org/drawingml/2006/main" xmlns:r="http://schemas.openxmlformats.org/officeDocument/2006/relationships" xmlns:p="http://schemas.openxmlformats.org/presentationml/2006/main">
  <p:cSld>
    <p:spTree>
      <p:nvGrpSpPr>
        <p:cNvPr id="1" name=""/>
        <p:cNvGrpSpPr/>
        <p:nvPr/>
      </p:nvGrpSpPr>
      <p:grpSpPr>
        <a:xfrm>
          <a:off x="0" y="0"/>
          <a:ext cx="0" cy="0"/>
          <a:chOff x="0" y="0"/>
          <a:chExt cx="0" cy="0"/>
        </a:xfrm>
      </p:grpSpPr>
      <p:sp>
        <p:nvSpPr>
          <p:cNvPr id="2" name="幻灯片图像占位符 1"/>
          <p:cNvSpPr>
            <a:spLocks noGrp="1" noRot="1" noChangeAspect="1"/>
          </p:cNvSpPr>
          <p:nvPr>
            <p:ph type="sldImg"/>
          </p:nvPr>
        </p:nvSpPr>
        <p:spPr/>
      </p:sp>
      <p:sp>
        <p:nvSpPr>
          <p:cNvPr id="3" name="备注占位符 2"/>
          <p:cNvSpPr>
            <a:spLocks noGrp="1"/>
          </p:cNvSpPr>
          <p:nvPr>
            <p:ph type="body" idx="1"/>
          </p:nvPr>
        </p:nvSpPr>
        <p:spPr/>
        <p:txBody>
          <a:bodyPr/>
          <a:lstStyle/>
          <a:p>
            <a:endParaRPr lang="zh-CN" altLang="en-US"/>
          </a:p>
        </p:txBody>
      </p:sp>
      <p:sp>
        <p:nvSpPr>
          <p:cNvPr id="4" name="灯片编号占位符 3"/>
          <p:cNvSpPr>
            <a:spLocks noGrp="1"/>
          </p:cNvSpPr>
          <p:nvPr>
            <p:ph type="sldNum" sz="quarter" idx="10"/>
          </p:nvPr>
        </p:nvSpPr>
        <p:spPr/>
        <p:txBody>
          <a:bodyPr/>
          <a:lstStyle/>
          <a:p>
            <a:fld id="{2FF1102C-FAD4-459D-8C7A-106E6431C5A1}" type="slidenum">
              <a:rPr lang="zh-CN" altLang="en-US" smtClean="0"/>
              <a:pPr/>
              <a:t>13</a:t>
            </a:fld>
            <a:endParaRPr lang="zh-CN" altLang="en-US"/>
          </a:p>
        </p:txBody>
      </p:sp>
    </p:spTree>
    <p:extLst>
      <p:ext uri="{BB962C8B-B14F-4D97-AF65-F5344CB8AC3E}">
        <p14:creationId xmlns:p14="http://schemas.microsoft.com/office/powerpoint/2010/main" val="984836343"/>
      </p:ext>
    </p:extLst>
  </p:cSld>
  <p:clrMapOvr>
    <a:masterClrMapping/>
  </p:clrMapOvr>
</p:notes>
</file>

<file path=ppt/notesSlides/notesSlide13.xml><?xml version="1.0" encoding="utf-8"?>
<p:notes xmlns:a="http://schemas.openxmlformats.org/drawingml/2006/main" xmlns:r="http://schemas.openxmlformats.org/officeDocument/2006/relationships" xmlns:p="http://schemas.openxmlformats.org/presentationml/2006/main">
  <p:cSld>
    <p:spTree>
      <p:nvGrpSpPr>
        <p:cNvPr id="1" name=""/>
        <p:cNvGrpSpPr/>
        <p:nvPr/>
      </p:nvGrpSpPr>
      <p:grpSpPr>
        <a:xfrm>
          <a:off x="0" y="0"/>
          <a:ext cx="0" cy="0"/>
          <a:chOff x="0" y="0"/>
          <a:chExt cx="0" cy="0"/>
        </a:xfrm>
      </p:grpSpPr>
      <p:sp>
        <p:nvSpPr>
          <p:cNvPr id="2" name="幻灯片图像占位符 1"/>
          <p:cNvSpPr>
            <a:spLocks noGrp="1" noRot="1" noChangeAspect="1"/>
          </p:cNvSpPr>
          <p:nvPr>
            <p:ph type="sldImg"/>
          </p:nvPr>
        </p:nvSpPr>
        <p:spPr/>
      </p:sp>
      <p:sp>
        <p:nvSpPr>
          <p:cNvPr id="3" name="备注占位符 2"/>
          <p:cNvSpPr>
            <a:spLocks noGrp="1"/>
          </p:cNvSpPr>
          <p:nvPr>
            <p:ph type="body" idx="1"/>
          </p:nvPr>
        </p:nvSpPr>
        <p:spPr/>
        <p:txBody>
          <a:bodyPr/>
          <a:lstStyle/>
          <a:p>
            <a:endParaRPr lang="zh-CN" altLang="en-US"/>
          </a:p>
        </p:txBody>
      </p:sp>
      <p:sp>
        <p:nvSpPr>
          <p:cNvPr id="4" name="灯片编号占位符 3"/>
          <p:cNvSpPr>
            <a:spLocks noGrp="1"/>
          </p:cNvSpPr>
          <p:nvPr>
            <p:ph type="sldNum" sz="quarter" idx="10"/>
          </p:nvPr>
        </p:nvSpPr>
        <p:spPr/>
        <p:txBody>
          <a:bodyPr/>
          <a:lstStyle/>
          <a:p>
            <a:fld id="{8927DC7C-EA85-41EA-BE8E-3BC04B9579CE}" type="slidenum">
              <a:rPr lang="zh-CN" altLang="en-US" smtClean="0"/>
              <a:pPr/>
              <a:t>14</a:t>
            </a:fld>
            <a:endParaRPr lang="zh-CN" altLang="en-US" dirty="0"/>
          </a:p>
        </p:txBody>
      </p:sp>
    </p:spTree>
    <p:extLst>
      <p:ext uri="{BB962C8B-B14F-4D97-AF65-F5344CB8AC3E}">
        <p14:creationId xmlns:p14="http://schemas.microsoft.com/office/powerpoint/2010/main" val="239450551"/>
      </p:ext>
    </p:extLst>
  </p:cSld>
  <p:clrMapOvr>
    <a:masterClrMapping/>
  </p:clrMapOvr>
</p:notes>
</file>

<file path=ppt/notesSlides/notesSlide14.xml><?xml version="1.0" encoding="utf-8"?>
<p:notes xmlns:a="http://schemas.openxmlformats.org/drawingml/2006/main" xmlns:r="http://schemas.openxmlformats.org/officeDocument/2006/relationships" xmlns:p="http://schemas.openxmlformats.org/presentationml/2006/main">
  <p:cSld>
    <p:spTree>
      <p:nvGrpSpPr>
        <p:cNvPr id="1" name=""/>
        <p:cNvGrpSpPr/>
        <p:nvPr/>
      </p:nvGrpSpPr>
      <p:grpSpPr>
        <a:xfrm>
          <a:off x="0" y="0"/>
          <a:ext cx="0" cy="0"/>
          <a:chOff x="0" y="0"/>
          <a:chExt cx="0" cy="0"/>
        </a:xfrm>
      </p:grpSpPr>
      <p:sp>
        <p:nvSpPr>
          <p:cNvPr id="2" name="幻灯片图像占位符 1"/>
          <p:cNvSpPr>
            <a:spLocks noGrp="1" noRot="1" noChangeAspect="1"/>
          </p:cNvSpPr>
          <p:nvPr>
            <p:ph type="sldImg"/>
          </p:nvPr>
        </p:nvSpPr>
        <p:spPr/>
      </p:sp>
      <p:sp>
        <p:nvSpPr>
          <p:cNvPr id="3" name="备注占位符 2"/>
          <p:cNvSpPr>
            <a:spLocks noGrp="1"/>
          </p:cNvSpPr>
          <p:nvPr>
            <p:ph type="body" idx="1"/>
          </p:nvPr>
        </p:nvSpPr>
        <p:spPr/>
        <p:txBody>
          <a:bodyPr/>
          <a:lstStyle/>
          <a:p>
            <a:endParaRPr lang="zh-CN" altLang="en-US"/>
          </a:p>
        </p:txBody>
      </p:sp>
      <p:sp>
        <p:nvSpPr>
          <p:cNvPr id="4" name="灯片编号占位符 3"/>
          <p:cNvSpPr>
            <a:spLocks noGrp="1"/>
          </p:cNvSpPr>
          <p:nvPr>
            <p:ph type="sldNum" sz="quarter" idx="10"/>
          </p:nvPr>
        </p:nvSpPr>
        <p:spPr/>
        <p:txBody>
          <a:bodyPr/>
          <a:lstStyle/>
          <a:p>
            <a:fld id="{B7F4DA30-AA03-4F72-96B9-33D624FA8F47}" type="slidenum">
              <a:rPr lang="zh-CN" altLang="en-US" smtClean="0"/>
              <a:pPr/>
              <a:t>16</a:t>
            </a:fld>
            <a:endParaRPr lang="zh-CN" altLang="en-US"/>
          </a:p>
        </p:txBody>
      </p:sp>
    </p:spTree>
    <p:extLst>
      <p:ext uri="{BB962C8B-B14F-4D97-AF65-F5344CB8AC3E}">
        <p14:creationId xmlns:p14="http://schemas.microsoft.com/office/powerpoint/2010/main" val="21318088"/>
      </p:ext>
    </p:extLst>
  </p:cSld>
  <p:clrMapOvr>
    <a:masterClrMapping/>
  </p:clrMapOvr>
</p:notes>
</file>

<file path=ppt/notesSlides/notesSlide15.xml><?xml version="1.0" encoding="utf-8"?>
<p:notes xmlns:a="http://schemas.openxmlformats.org/drawingml/2006/main" xmlns:r="http://schemas.openxmlformats.org/officeDocument/2006/relationships" xmlns:p="http://schemas.openxmlformats.org/presentationml/2006/main">
  <p:cSld>
    <p:spTree>
      <p:nvGrpSpPr>
        <p:cNvPr id="1" name=""/>
        <p:cNvGrpSpPr/>
        <p:nvPr/>
      </p:nvGrpSpPr>
      <p:grpSpPr>
        <a:xfrm>
          <a:off x="0" y="0"/>
          <a:ext cx="0" cy="0"/>
          <a:chOff x="0" y="0"/>
          <a:chExt cx="0" cy="0"/>
        </a:xfrm>
      </p:grpSpPr>
      <p:sp>
        <p:nvSpPr>
          <p:cNvPr id="2" name="幻灯片图像占位符 1"/>
          <p:cNvSpPr>
            <a:spLocks noGrp="1" noRot="1" noChangeAspect="1"/>
          </p:cNvSpPr>
          <p:nvPr>
            <p:ph type="sldImg"/>
          </p:nvPr>
        </p:nvSpPr>
        <p:spPr/>
      </p:sp>
      <p:sp>
        <p:nvSpPr>
          <p:cNvPr id="3" name="备注占位符 2"/>
          <p:cNvSpPr>
            <a:spLocks noGrp="1"/>
          </p:cNvSpPr>
          <p:nvPr>
            <p:ph type="body" idx="1"/>
          </p:nvPr>
        </p:nvSpPr>
        <p:spPr/>
        <p:txBody>
          <a:bodyPr/>
          <a:lstStyle/>
          <a:p>
            <a:endParaRPr lang="zh-CN" altLang="en-US" dirty="0"/>
          </a:p>
        </p:txBody>
      </p:sp>
      <p:sp>
        <p:nvSpPr>
          <p:cNvPr id="4" name="灯片编号占位符 3"/>
          <p:cNvSpPr>
            <a:spLocks noGrp="1"/>
          </p:cNvSpPr>
          <p:nvPr>
            <p:ph type="sldNum" sz="quarter" idx="10"/>
          </p:nvPr>
        </p:nvSpPr>
        <p:spPr/>
        <p:txBody>
          <a:bodyPr/>
          <a:lstStyle/>
          <a:p>
            <a:fld id="{AB2A0F9D-3357-4A94-85C8-3B842B870DC6}" type="slidenum">
              <a:rPr lang="zh-CN" altLang="en-US" smtClean="0">
                <a:solidFill>
                  <a:prstClr val="black"/>
                </a:solidFill>
              </a:rPr>
              <a:pPr/>
              <a:t>17</a:t>
            </a:fld>
            <a:endParaRPr lang="zh-CN" altLang="en-US">
              <a:solidFill>
                <a:prstClr val="black"/>
              </a:solidFill>
            </a:endParaRPr>
          </a:p>
        </p:txBody>
      </p:sp>
    </p:spTree>
    <p:extLst>
      <p:ext uri="{BB962C8B-B14F-4D97-AF65-F5344CB8AC3E}">
        <p14:creationId xmlns:p14="http://schemas.microsoft.com/office/powerpoint/2010/main" val="3764540299"/>
      </p:ext>
    </p:extLst>
  </p:cSld>
  <p:clrMapOvr>
    <a:masterClrMapping/>
  </p:clrMapOvr>
</p:notes>
</file>

<file path=ppt/notesSlides/notesSlide16.xml><?xml version="1.0" encoding="utf-8"?>
<p:notes xmlns:a="http://schemas.openxmlformats.org/drawingml/2006/main" xmlns:r="http://schemas.openxmlformats.org/officeDocument/2006/relationships" xmlns:p="http://schemas.openxmlformats.org/presentationml/2006/main">
  <p:cSld>
    <p:spTree>
      <p:nvGrpSpPr>
        <p:cNvPr id="1" name=""/>
        <p:cNvGrpSpPr/>
        <p:nvPr/>
      </p:nvGrpSpPr>
      <p:grpSpPr>
        <a:xfrm>
          <a:off x="0" y="0"/>
          <a:ext cx="0" cy="0"/>
          <a:chOff x="0" y="0"/>
          <a:chExt cx="0" cy="0"/>
        </a:xfrm>
      </p:grpSpPr>
      <p:sp>
        <p:nvSpPr>
          <p:cNvPr id="2" name="幻灯片图像占位符 1"/>
          <p:cNvSpPr>
            <a:spLocks noGrp="1" noRot="1" noChangeAspect="1"/>
          </p:cNvSpPr>
          <p:nvPr>
            <p:ph type="sldImg"/>
          </p:nvPr>
        </p:nvSpPr>
        <p:spPr/>
      </p:sp>
      <p:sp>
        <p:nvSpPr>
          <p:cNvPr id="3" name="备注占位符 2"/>
          <p:cNvSpPr>
            <a:spLocks noGrp="1"/>
          </p:cNvSpPr>
          <p:nvPr>
            <p:ph type="body" idx="1"/>
          </p:nvPr>
        </p:nvSpPr>
        <p:spPr/>
        <p:txBody>
          <a:bodyPr/>
          <a:lstStyle/>
          <a:p>
            <a:endParaRPr lang="zh-CN" altLang="en-US"/>
          </a:p>
        </p:txBody>
      </p:sp>
      <p:sp>
        <p:nvSpPr>
          <p:cNvPr id="4" name="灯片编号占位符 3"/>
          <p:cNvSpPr>
            <a:spLocks noGrp="1"/>
          </p:cNvSpPr>
          <p:nvPr>
            <p:ph type="sldNum" sz="quarter" idx="10"/>
          </p:nvPr>
        </p:nvSpPr>
        <p:spPr/>
        <p:txBody>
          <a:bodyPr/>
          <a:lstStyle/>
          <a:p>
            <a:fld id="{71730213-C7A7-41CC-918A-A6DC9FA17251}" type="slidenum">
              <a:rPr lang="zh-CN" altLang="en-US" smtClean="0"/>
              <a:pPr/>
              <a:t>18</a:t>
            </a:fld>
            <a:endParaRPr lang="zh-CN" altLang="en-US"/>
          </a:p>
        </p:txBody>
      </p:sp>
    </p:spTree>
    <p:extLst>
      <p:ext uri="{BB962C8B-B14F-4D97-AF65-F5344CB8AC3E}">
        <p14:creationId xmlns:p14="http://schemas.microsoft.com/office/powerpoint/2010/main" val="668392197"/>
      </p:ext>
    </p:extLst>
  </p:cSld>
  <p:clrMapOvr>
    <a:masterClrMapping/>
  </p:clrMapOvr>
</p:notes>
</file>

<file path=ppt/notesSlides/notesSlide17.xml><?xml version="1.0" encoding="utf-8"?>
<p:notes xmlns:a="http://schemas.openxmlformats.org/drawingml/2006/main" xmlns:r="http://schemas.openxmlformats.org/officeDocument/2006/relationships" xmlns:p="http://schemas.openxmlformats.org/presentationml/2006/main">
  <p:cSld>
    <p:spTree>
      <p:nvGrpSpPr>
        <p:cNvPr id="1" name=""/>
        <p:cNvGrpSpPr/>
        <p:nvPr/>
      </p:nvGrpSpPr>
      <p:grpSpPr>
        <a:xfrm>
          <a:off x="0" y="0"/>
          <a:ext cx="0" cy="0"/>
          <a:chOff x="0" y="0"/>
          <a:chExt cx="0" cy="0"/>
        </a:xfrm>
      </p:grpSpPr>
      <p:sp>
        <p:nvSpPr>
          <p:cNvPr id="2" name="幻灯片图像占位符 1"/>
          <p:cNvSpPr>
            <a:spLocks noGrp="1" noRot="1" noChangeAspect="1"/>
          </p:cNvSpPr>
          <p:nvPr>
            <p:ph type="sldImg"/>
          </p:nvPr>
        </p:nvSpPr>
        <p:spPr/>
      </p:sp>
      <p:sp>
        <p:nvSpPr>
          <p:cNvPr id="3" name="备注占位符 2"/>
          <p:cNvSpPr>
            <a:spLocks noGrp="1"/>
          </p:cNvSpPr>
          <p:nvPr>
            <p:ph type="body" idx="1"/>
          </p:nvPr>
        </p:nvSpPr>
        <p:spPr/>
        <p:txBody>
          <a:bodyPr/>
          <a:lstStyle/>
          <a:p>
            <a:endParaRPr lang="zh-CN" altLang="en-US"/>
          </a:p>
        </p:txBody>
      </p:sp>
      <p:sp>
        <p:nvSpPr>
          <p:cNvPr id="4" name="灯片编号占位符 3"/>
          <p:cNvSpPr>
            <a:spLocks noGrp="1"/>
          </p:cNvSpPr>
          <p:nvPr>
            <p:ph type="sldNum" sz="quarter" idx="10"/>
          </p:nvPr>
        </p:nvSpPr>
        <p:spPr/>
        <p:txBody>
          <a:bodyPr/>
          <a:lstStyle/>
          <a:p>
            <a:fld id="{2FF1102C-FAD4-459D-8C7A-106E6431C5A1}" type="slidenum">
              <a:rPr lang="zh-CN" altLang="en-US" smtClean="0"/>
              <a:pPr/>
              <a:t>19</a:t>
            </a:fld>
            <a:endParaRPr lang="zh-CN" altLang="en-US"/>
          </a:p>
        </p:txBody>
      </p:sp>
    </p:spTree>
    <p:extLst>
      <p:ext uri="{BB962C8B-B14F-4D97-AF65-F5344CB8AC3E}">
        <p14:creationId xmlns:p14="http://schemas.microsoft.com/office/powerpoint/2010/main" val="2277852000"/>
      </p:ext>
    </p:extLst>
  </p:cSld>
  <p:clrMapOvr>
    <a:masterClrMapping/>
  </p:clrMapOvr>
</p:notes>
</file>

<file path=ppt/notesSlides/notesSlide18.xml><?xml version="1.0" encoding="utf-8"?>
<p:notes xmlns:a="http://schemas.openxmlformats.org/drawingml/2006/main" xmlns:r="http://schemas.openxmlformats.org/officeDocument/2006/relationships" xmlns:p="http://schemas.openxmlformats.org/presentationml/2006/main">
  <p:cSld>
    <p:spTree>
      <p:nvGrpSpPr>
        <p:cNvPr id="1" name=""/>
        <p:cNvGrpSpPr/>
        <p:nvPr/>
      </p:nvGrpSpPr>
      <p:grpSpPr>
        <a:xfrm>
          <a:off x="0" y="0"/>
          <a:ext cx="0" cy="0"/>
          <a:chOff x="0" y="0"/>
          <a:chExt cx="0" cy="0"/>
        </a:xfrm>
      </p:grpSpPr>
      <p:sp>
        <p:nvSpPr>
          <p:cNvPr id="2" name="幻灯片图像占位符 1"/>
          <p:cNvSpPr>
            <a:spLocks noGrp="1" noRot="1" noChangeAspect="1"/>
          </p:cNvSpPr>
          <p:nvPr>
            <p:ph type="sldImg"/>
          </p:nvPr>
        </p:nvSpPr>
        <p:spPr/>
      </p:sp>
      <p:sp>
        <p:nvSpPr>
          <p:cNvPr id="3" name="备注占位符 2"/>
          <p:cNvSpPr>
            <a:spLocks noGrp="1"/>
          </p:cNvSpPr>
          <p:nvPr>
            <p:ph type="body" idx="1"/>
          </p:nvPr>
        </p:nvSpPr>
        <p:spPr/>
        <p:txBody>
          <a:bodyPr/>
          <a:lstStyle/>
          <a:p>
            <a:endParaRPr lang="zh-CN" altLang="en-US"/>
          </a:p>
        </p:txBody>
      </p:sp>
      <p:sp>
        <p:nvSpPr>
          <p:cNvPr id="4" name="灯片编号占位符 3"/>
          <p:cNvSpPr>
            <a:spLocks noGrp="1"/>
          </p:cNvSpPr>
          <p:nvPr>
            <p:ph type="sldNum" sz="quarter" idx="10"/>
          </p:nvPr>
        </p:nvSpPr>
        <p:spPr/>
        <p:txBody>
          <a:bodyPr/>
          <a:lstStyle/>
          <a:p>
            <a:fld id="{9D9E4A5E-21BE-4E0F-A2B0-206772D9FFFB}" type="slidenum">
              <a:rPr lang="zh-CN" altLang="en-US" smtClean="0"/>
              <a:pPr/>
              <a:t>20</a:t>
            </a:fld>
            <a:endParaRPr lang="zh-CN" altLang="en-US"/>
          </a:p>
        </p:txBody>
      </p:sp>
    </p:spTree>
    <p:extLst>
      <p:ext uri="{BB962C8B-B14F-4D97-AF65-F5344CB8AC3E}">
        <p14:creationId xmlns:p14="http://schemas.microsoft.com/office/powerpoint/2010/main" val="1651433131"/>
      </p:ext>
    </p:extLst>
  </p:cSld>
  <p:clrMapOvr>
    <a:masterClrMapping/>
  </p:clrMapOvr>
</p:notes>
</file>

<file path=ppt/notesSlides/notesSlide19.xml><?xml version="1.0" encoding="utf-8"?>
<p:notes xmlns:a="http://schemas.openxmlformats.org/drawingml/2006/main" xmlns:r="http://schemas.openxmlformats.org/officeDocument/2006/relationships" xmlns:p="http://schemas.openxmlformats.org/presentationml/2006/main">
  <p:cSld>
    <p:spTree>
      <p:nvGrpSpPr>
        <p:cNvPr id="1" name=""/>
        <p:cNvGrpSpPr/>
        <p:nvPr/>
      </p:nvGrpSpPr>
      <p:grpSpPr>
        <a:xfrm>
          <a:off x="0" y="0"/>
          <a:ext cx="0" cy="0"/>
          <a:chOff x="0" y="0"/>
          <a:chExt cx="0" cy="0"/>
        </a:xfrm>
      </p:grpSpPr>
      <p:sp>
        <p:nvSpPr>
          <p:cNvPr id="2" name="幻灯片图像占位符 1"/>
          <p:cNvSpPr>
            <a:spLocks noGrp="1" noRot="1" noChangeAspect="1"/>
          </p:cNvSpPr>
          <p:nvPr>
            <p:ph type="sldImg"/>
          </p:nvPr>
        </p:nvSpPr>
        <p:spPr/>
      </p:sp>
      <p:sp>
        <p:nvSpPr>
          <p:cNvPr id="3" name="备注占位符 2"/>
          <p:cNvSpPr>
            <a:spLocks noGrp="1"/>
          </p:cNvSpPr>
          <p:nvPr>
            <p:ph type="body" idx="1"/>
          </p:nvPr>
        </p:nvSpPr>
        <p:spPr/>
        <p:txBody>
          <a:bodyPr/>
          <a:lstStyle/>
          <a:p>
            <a:endParaRPr lang="zh-CN" altLang="en-US"/>
          </a:p>
        </p:txBody>
      </p:sp>
      <p:sp>
        <p:nvSpPr>
          <p:cNvPr id="4" name="灯片编号占位符 3"/>
          <p:cNvSpPr>
            <a:spLocks noGrp="1"/>
          </p:cNvSpPr>
          <p:nvPr>
            <p:ph type="sldNum" sz="quarter" idx="10"/>
          </p:nvPr>
        </p:nvSpPr>
        <p:spPr/>
        <p:txBody>
          <a:bodyPr/>
          <a:lstStyle/>
          <a:p>
            <a:fld id="{E67BF2FF-AB26-42B1-B18B-19F5B70C603D}" type="slidenum">
              <a:rPr lang="zh-CN" altLang="en-US" smtClean="0"/>
              <a:pPr/>
              <a:t>21</a:t>
            </a:fld>
            <a:endParaRPr lang="zh-CN" altLang="en-US"/>
          </a:p>
        </p:txBody>
      </p:sp>
    </p:spTree>
    <p:extLst>
      <p:ext uri="{BB962C8B-B14F-4D97-AF65-F5344CB8AC3E}">
        <p14:creationId xmlns:p14="http://schemas.microsoft.com/office/powerpoint/2010/main" val="593895429"/>
      </p:ext>
    </p:extLst>
  </p:cSld>
  <p:clrMapOvr>
    <a:masterClrMapping/>
  </p:clrMapOvr>
</p:notes>
</file>

<file path=ppt/notesSlides/notesSlide20.xml><?xml version="1.0" encoding="utf-8"?>
<p:notes xmlns:a="http://schemas.openxmlformats.org/drawingml/2006/main" xmlns:r="http://schemas.openxmlformats.org/officeDocument/2006/relationships" xmlns:p="http://schemas.openxmlformats.org/presentationml/2006/main">
  <p:cSld>
    <p:spTree>
      <p:nvGrpSpPr>
        <p:cNvPr id="1" name=""/>
        <p:cNvGrpSpPr/>
        <p:nvPr/>
      </p:nvGrpSpPr>
      <p:grpSpPr>
        <a:xfrm>
          <a:off x="0" y="0"/>
          <a:ext cx="0" cy="0"/>
          <a:chOff x="0" y="0"/>
          <a:chExt cx="0" cy="0"/>
        </a:xfrm>
      </p:grpSpPr>
      <p:sp>
        <p:nvSpPr>
          <p:cNvPr id="2" name="幻灯片图像占位符 1"/>
          <p:cNvSpPr>
            <a:spLocks noGrp="1" noRot="1" noChangeAspect="1"/>
          </p:cNvSpPr>
          <p:nvPr>
            <p:ph type="sldImg"/>
          </p:nvPr>
        </p:nvSpPr>
        <p:spPr/>
      </p:sp>
      <p:sp>
        <p:nvSpPr>
          <p:cNvPr id="3" name="备注占位符 2"/>
          <p:cNvSpPr>
            <a:spLocks noGrp="1"/>
          </p:cNvSpPr>
          <p:nvPr>
            <p:ph type="body" idx="1"/>
          </p:nvPr>
        </p:nvSpPr>
        <p:spPr/>
        <p:txBody>
          <a:bodyPr/>
          <a:lstStyle/>
          <a:p>
            <a:endParaRPr lang="zh-CN" altLang="en-US"/>
          </a:p>
        </p:txBody>
      </p:sp>
      <p:sp>
        <p:nvSpPr>
          <p:cNvPr id="4" name="灯片编号占位符 3"/>
          <p:cNvSpPr>
            <a:spLocks noGrp="1"/>
          </p:cNvSpPr>
          <p:nvPr>
            <p:ph type="sldNum" sz="quarter" idx="10"/>
          </p:nvPr>
        </p:nvSpPr>
        <p:spPr/>
        <p:txBody>
          <a:bodyPr/>
          <a:lstStyle/>
          <a:p>
            <a:fld id="{1EEA16B8-16A6-4067-B6EC-9C0E7B1A7F5C}" type="slidenum">
              <a:rPr lang="zh-CN" altLang="en-US" smtClean="0"/>
              <a:pPr/>
              <a:t>22</a:t>
            </a:fld>
            <a:endParaRPr lang="zh-CN" altLang="en-US"/>
          </a:p>
        </p:txBody>
      </p:sp>
    </p:spTree>
    <p:extLst>
      <p:ext uri="{BB962C8B-B14F-4D97-AF65-F5344CB8AC3E}">
        <p14:creationId xmlns:p14="http://schemas.microsoft.com/office/powerpoint/2010/main" val="694339663"/>
      </p:ext>
    </p:extLst>
  </p:cSld>
  <p:clrMapOvr>
    <a:masterClrMapping/>
  </p:clrMapOvr>
</p:notes>
</file>

<file path=ppt/notesSlides/notesSlide21.xml><?xml version="1.0" encoding="utf-8"?>
<p:notes xmlns:a="http://schemas.openxmlformats.org/drawingml/2006/main" xmlns:r="http://schemas.openxmlformats.org/officeDocument/2006/relationships" xmlns:p="http://schemas.openxmlformats.org/presentationml/2006/main">
  <p:cSld>
    <p:spTree>
      <p:nvGrpSpPr>
        <p:cNvPr id="1" name=""/>
        <p:cNvGrpSpPr/>
        <p:nvPr/>
      </p:nvGrpSpPr>
      <p:grpSpPr>
        <a:xfrm>
          <a:off x="0" y="0"/>
          <a:ext cx="0" cy="0"/>
          <a:chOff x="0" y="0"/>
          <a:chExt cx="0" cy="0"/>
        </a:xfrm>
      </p:grpSpPr>
      <p:sp>
        <p:nvSpPr>
          <p:cNvPr id="2" name="幻灯片图像占位符 1"/>
          <p:cNvSpPr>
            <a:spLocks noGrp="1" noRot="1" noChangeAspect="1"/>
          </p:cNvSpPr>
          <p:nvPr>
            <p:ph type="sldImg"/>
          </p:nvPr>
        </p:nvSpPr>
        <p:spPr/>
      </p:sp>
      <p:sp>
        <p:nvSpPr>
          <p:cNvPr id="3" name="备注占位符 2"/>
          <p:cNvSpPr>
            <a:spLocks noGrp="1"/>
          </p:cNvSpPr>
          <p:nvPr>
            <p:ph type="body" idx="1"/>
          </p:nvPr>
        </p:nvSpPr>
        <p:spPr/>
        <p:txBody>
          <a:bodyPr/>
          <a:lstStyle/>
          <a:p>
            <a:endParaRPr lang="zh-CN" altLang="en-US"/>
          </a:p>
        </p:txBody>
      </p:sp>
      <p:sp>
        <p:nvSpPr>
          <p:cNvPr id="4" name="灯片编号占位符 3"/>
          <p:cNvSpPr>
            <a:spLocks noGrp="1"/>
          </p:cNvSpPr>
          <p:nvPr>
            <p:ph type="sldNum" sz="quarter" idx="10"/>
          </p:nvPr>
        </p:nvSpPr>
        <p:spPr/>
        <p:txBody>
          <a:bodyPr/>
          <a:lstStyle/>
          <a:p>
            <a:fld id="{2FF1102C-FAD4-459D-8C7A-106E6431C5A1}" type="slidenum">
              <a:rPr lang="zh-CN" altLang="en-US" smtClean="0"/>
              <a:pPr/>
              <a:t>24</a:t>
            </a:fld>
            <a:endParaRPr lang="zh-CN" altLang="en-US"/>
          </a:p>
        </p:txBody>
      </p:sp>
    </p:spTree>
    <p:extLst>
      <p:ext uri="{BB962C8B-B14F-4D97-AF65-F5344CB8AC3E}">
        <p14:creationId xmlns:p14="http://schemas.microsoft.com/office/powerpoint/2010/main" val="1576997119"/>
      </p:ext>
    </p:extLst>
  </p:cSld>
  <p:clrMapOvr>
    <a:masterClrMapping/>
  </p:clrMapOvr>
</p:notes>
</file>

<file path=ppt/slideLayouts/_rels/slideLayout1.xml.rels><?xml version="1.0" encoding="UTF-8" standalone="yes"?>
<Relationships xmlns="http://schemas.openxmlformats.org/package/2006/relationships"><Relationship Id="rId1" Type="http://schemas.openxmlformats.org/officeDocument/2006/relationships/slideMaster" Target="../slideMasters/slideMaster1.xml"/></Relationships>
</file>

<file path=ppt/slideLayouts/_rels/slideLayout2.xml.rels><?xml version="1.0" encoding="UTF-8" standalone="yes"?>
<Relationships xmlns="http://schemas.openxmlformats.org/package/2006/relationships"><Relationship Id="rId1" Type="http://schemas.openxmlformats.org/officeDocument/2006/relationships/slideMaster" Target="../slideMasters/slideMaster1.xml"/></Relationships>
</file>

<file path=ppt/slideLayouts/_rels/slideLayout3.xml.rels><?xml version="1.0" encoding="UTF-8" standalone="yes"?>
<Relationships xmlns="http://schemas.openxmlformats.org/package/2006/relationships"><Relationship Id="rId1" Type="http://schemas.openxmlformats.org/officeDocument/2006/relationships/slideMaster" Target="../slideMasters/slideMaster1.xml"/></Relationships>
</file>

<file path=ppt/slideLayouts/_rels/slideLayout4.xml.rels><?xml version="1.0" encoding="UTF-8" standalone="yes"?>
<Relationships xmlns="http://schemas.openxmlformats.org/package/2006/relationships"><Relationship Id="rId1" Type="http://schemas.openxmlformats.org/officeDocument/2006/relationships/slideMaster" Target="../slideMasters/slideMaster1.xml"/></Relationships>
</file>

<file path=ppt/slideLayouts/_rels/slideLayout5.xml.rels><?xml version="1.0" encoding="UTF-8" standalone="yes"?>
<Relationships xmlns="http://schemas.openxmlformats.org/package/2006/relationships"><Relationship Id="rId1" Type="http://schemas.openxmlformats.org/officeDocument/2006/relationships/slideMaster" Target="../slideMasters/slideMaster1.xml"/></Relationships>
</file>

<file path=ppt/slideLayouts/_rels/slideLayout6.xml.rels><?xml version="1.0" encoding="UTF-8" standalone="yes"?>
<Relationships xmlns="http://schemas.openxmlformats.org/package/2006/relationships"><Relationship Id="rId1" Type="http://schemas.openxmlformats.org/officeDocument/2006/relationships/slideMaster" Target="../slideMasters/slideMaster1.xml"/></Relationships>
</file>

<file path=ppt/slideLayouts/_rels/slideLayout7.xml.rels><?xml version="1.0" encoding="UTF-8" standalone="yes"?>
<Relationships xmlns="http://schemas.openxmlformats.org/package/2006/relationships"><Relationship Id="rId1" Type="http://schemas.openxmlformats.org/officeDocument/2006/relationships/slideMaster" Target="../slideMasters/slideMaster1.xml"/></Relationships>
</file>

<file path=ppt/slideLayouts/_rels/slideLayout8.xml.rels><?xml version="1.0" encoding="UTF-8" standalone="yes"?>
<Relationships xmlns="http://schemas.openxmlformats.org/package/2006/relationships"><Relationship Id="rId2" Type="http://schemas.openxmlformats.org/officeDocument/2006/relationships/image" Target="../media/image1.png"/><Relationship Id="rId1" Type="http://schemas.openxmlformats.org/officeDocument/2006/relationships/slideMaster" Target="../slideMasters/slideMaster1.xml"/></Relationships>
</file>

<file path=ppt/slideLayouts/_rels/slideLayout9.xml.rels><?xml version="1.0" encoding="UTF-8" standalone="yes"?>
<Relationships xmlns="http://schemas.openxmlformats.org/package/2006/relationships"><Relationship Id="rId2" Type="http://schemas.openxmlformats.org/officeDocument/2006/relationships/image" Target="../media/image1.png"/><Relationship Id="rId1" Type="http://schemas.openxmlformats.org/officeDocument/2006/relationships/slideMaster" Target="../slideMasters/slideMaster1.xml"/></Relationships>
</file>

<file path=ppt/slideLayouts/_rels/slideLayout10.xml.rels><?xml version="1.0" encoding="UTF-8" standalone="yes"?>
<Relationships xmlns="http://schemas.openxmlformats.org/package/2006/relationships"><Relationship Id="rId2" Type="http://schemas.openxmlformats.org/officeDocument/2006/relationships/image" Target="../media/image1.png"/><Relationship Id="rId1" Type="http://schemas.openxmlformats.org/officeDocument/2006/relationships/slideMaster" Target="../slideMasters/slideMaster1.xml"/></Relationships>
</file>

<file path=ppt/slideLayouts/_rels/slideLayout11.xml.rels><?xml version="1.0" encoding="UTF-8" standalone="yes"?>
<Relationships xmlns="http://schemas.openxmlformats.org/package/2006/relationships"><Relationship Id="rId2" Type="http://schemas.openxmlformats.org/officeDocument/2006/relationships/image" Target="../media/image1.png"/><Relationship Id="rId1" Type="http://schemas.openxmlformats.org/officeDocument/2006/relationships/slideMaster" Target="../slideMasters/slideMaster1.xml"/></Relationships>
</file>

<file path=ppt/slideLayouts/_rels/slideLayout12.xml.rels><?xml version="1.0" encoding="UTF-8" standalone="yes"?>
<Relationships xmlns="http://schemas.openxmlformats.org/package/2006/relationships"><Relationship Id="rId1" Type="http://schemas.openxmlformats.org/officeDocument/2006/relationships/slideMaster" Target="../slideMasters/slideMaster1.xml"/></Relationships>
</file>

<file path=ppt/slideLayouts/_rels/slideLayout13.xml.rels><?xml version="1.0" encoding="UTF-8" standalone="yes"?>
<Relationships xmlns="http://schemas.openxmlformats.org/package/2006/relationships"><Relationship Id="rId1" Type="http://schemas.openxmlformats.org/officeDocument/2006/relationships/slideMaster" Target="../slideMasters/slideMaster1.xml"/></Relationships>
</file>

<file path=ppt/slideLayouts/_rels/slideLayout14.xml.rels><?xml version="1.0" encoding="UTF-8" standalone="yes"?>
<Relationships xmlns="http://schemas.openxmlformats.org/package/2006/relationships"><Relationship Id="rId1" Type="http://schemas.openxmlformats.org/officeDocument/2006/relationships/slideMaster" Target="../slideMasters/slideMaster1.xml"/></Relationships>
</file>

<file path=ppt/slideLayouts/_rels/slideLayout15.xml.rels><?xml version="1.0" encoding="UTF-8" standalone="yes"?>
<Relationships xmlns="http://schemas.openxmlformats.org/package/2006/relationships"><Relationship Id="rId1" Type="http://schemas.openxmlformats.org/officeDocument/2006/relationships/slideMaster" Target="../slideMasters/slideMaster1.xml"/></Relationships>
</file>

<file path=ppt/slideLayouts/_rels/slideLayout16.xml.rels><?xml version="1.0" encoding="UTF-8" standalone="yes"?>
<Relationships xmlns="http://schemas.openxmlformats.org/package/2006/relationships"><Relationship Id="rId1" Type="http://schemas.openxmlformats.org/officeDocument/2006/relationships/slideMaster" Target="../slideMasters/slideMaster1.xml"/></Relationships>
</file>

<file path=ppt/slideLayouts/_rels/slideLayout17.xml.rels><?xml version="1.0" encoding="UTF-8" standalone="yes"?>
<Relationships xmlns="http://schemas.openxmlformats.org/package/2006/relationships"><Relationship Id="rId1" Type="http://schemas.openxmlformats.org/officeDocument/2006/relationships/slideMaster" Target="../slideMasters/slideMaster1.xml"/></Relationships>
</file>

<file path=ppt/slideLayouts/_rels/slideLayout18.xml.rels><?xml version="1.0" encoding="UTF-8" standalone="yes"?>
<Relationships xmlns="http://schemas.openxmlformats.org/package/2006/relationships"><Relationship Id="rId1" Type="http://schemas.openxmlformats.org/officeDocument/2006/relationships/slideMaster" Target="../slideMasters/slideMaster1.xml"/></Relationships>
</file>

<file path=ppt/slideLayouts/_rels/slideLayout19.xml.rels><?xml version="1.0" encoding="UTF-8" standalone="yes"?>
<Relationships xmlns="http://schemas.openxmlformats.org/package/2006/relationships"><Relationship Id="rId1" Type="http://schemas.openxmlformats.org/officeDocument/2006/relationships/slideMaster" Target="../slideMasters/slideMaster1.xml"/></Relationships>
</file>

<file path=ppt/slideLayouts/_rels/slideLayout20.xml.rels><?xml version="1.0" encoding="UTF-8" standalone="yes"?>
<Relationships xmlns="http://schemas.openxmlformats.org/package/2006/relationships"><Relationship Id="rId1" Type="http://schemas.openxmlformats.org/officeDocument/2006/relationships/slideMaster" Target="../slideMasters/slideMaster1.xml"/></Relationships>
</file>

<file path=ppt/slideLayouts/_rels/slideLayout21.xml.rels><?xml version="1.0" encoding="UTF-8" standalone="yes"?>
<Relationships xmlns="http://schemas.openxmlformats.org/package/2006/relationships"><Relationship Id="rId1" Type="http://schemas.openxmlformats.org/officeDocument/2006/relationships/slideMaster" Target="../slideMasters/slideMaster1.xml"/></Relationships>
</file>

<file path=ppt/slideLayouts/_rels/slideLayout22.xml.rels><?xml version="1.0" encoding="UTF-8" standalone="yes"?>
<Relationships xmlns="http://schemas.openxmlformats.org/package/2006/relationships"><Relationship Id="rId1" Type="http://schemas.openxmlformats.org/officeDocument/2006/relationships/slideMaster" Target="../slideMasters/slideMaster1.xml"/></Relationships>
</file>

<file path=ppt/slideLayouts/_rels/slideLayout23.xml.rels><?xml version="1.0" encoding="UTF-8" standalone="yes"?>
<Relationships xmlns="http://schemas.openxmlformats.org/package/2006/relationships"><Relationship Id="rId1" Type="http://schemas.openxmlformats.org/officeDocument/2006/relationships/slideMaster" Target="../slideMasters/slideMaster1.xml"/></Relationships>
</file>

<file path=ppt/slideLayouts/_rels/slideLayout24.xml.rels><?xml version="1.0" encoding="UTF-8" standalone="yes"?>
<Relationships xmlns="http://schemas.openxmlformats.org/package/2006/relationships"><Relationship Id="rId1" Type="http://schemas.openxmlformats.org/officeDocument/2006/relationships/slideMaster" Target="../slideMasters/slideMaster1.xml"/></Relationships>
</file>

<file path=ppt/slideLayouts/slideLayout1.xml><?xml version="1.0" encoding="utf-8"?>
<p:sldLayout xmlns:a="http://schemas.openxmlformats.org/drawingml/2006/main" xmlns:r="http://schemas.openxmlformats.org/officeDocument/2006/relationships" xmlns:p="http://schemas.openxmlformats.org/presentationml/2006/main" type="title" preserve="1">
  <p:cSld name="标题幻灯片">
    <p:spTree>
      <p:nvGrpSpPr>
        <p:cNvPr id="1" name=""/>
        <p:cNvGrpSpPr/>
        <p:nvPr/>
      </p:nvGrpSpPr>
      <p:grpSpPr>
        <a:xfrm>
          <a:off x="0" y="0"/>
          <a:ext cx="0" cy="0"/>
          <a:chOff x="0" y="0"/>
          <a:chExt cx="0" cy="0"/>
        </a:xfrm>
      </p:grpSpPr>
      <p:sp>
        <p:nvSpPr>
          <p:cNvPr id="2" name="标题 1"/>
          <p:cNvSpPr>
            <a:spLocks noGrp="1"/>
          </p:cNvSpPr>
          <p:nvPr>
            <p:ph type="ctrTitle"/>
          </p:nvPr>
        </p:nvSpPr>
        <p:spPr>
          <a:xfrm>
            <a:off x="685800" y="1598313"/>
            <a:ext cx="7772400" cy="1102859"/>
          </a:xfrm>
        </p:spPr>
        <p:txBody>
          <a:bodyPr/>
          <a:lstStyle/>
          <a:p>
            <a:r>
              <a:rPr lang="zh-CN" altLang="en-US"/>
              <a:t>单击此处编辑母版标题样式</a:t>
            </a:r>
          </a:p>
        </p:txBody>
      </p:sp>
      <p:sp>
        <p:nvSpPr>
          <p:cNvPr id="3" name="副标题 2"/>
          <p:cNvSpPr>
            <a:spLocks noGrp="1"/>
          </p:cNvSpPr>
          <p:nvPr>
            <p:ph type="subTitle" idx="1"/>
          </p:nvPr>
        </p:nvSpPr>
        <p:spPr>
          <a:xfrm>
            <a:off x="1371600" y="2915550"/>
            <a:ext cx="6400800" cy="1314856"/>
          </a:xfrm>
        </p:spPr>
        <p:txBody>
          <a:bodyPr/>
          <a:lstStyle>
            <a:lvl1pPr marL="0" indent="0" algn="ctr">
              <a:buNone/>
              <a:defRPr>
                <a:solidFill>
                  <a:schemeClr val="tx1">
                    <a:tint val="75000"/>
                  </a:schemeClr>
                </a:solidFill>
              </a:defRPr>
            </a:lvl1pPr>
            <a:lvl2pPr marL="457200" indent="0" algn="ctr">
              <a:buNone/>
              <a:defRPr>
                <a:solidFill>
                  <a:schemeClr val="tx1">
                    <a:tint val="75000"/>
                  </a:schemeClr>
                </a:solidFill>
              </a:defRPr>
            </a:lvl2pPr>
            <a:lvl3pPr marL="914400" indent="0" algn="ctr">
              <a:buNone/>
              <a:defRPr>
                <a:solidFill>
                  <a:schemeClr val="tx1">
                    <a:tint val="75000"/>
                  </a:schemeClr>
                </a:solidFill>
              </a:defRPr>
            </a:lvl3pPr>
            <a:lvl4pPr marL="1371600" indent="0" algn="ctr">
              <a:buNone/>
              <a:defRPr>
                <a:solidFill>
                  <a:schemeClr val="tx1">
                    <a:tint val="75000"/>
                  </a:schemeClr>
                </a:solidFill>
              </a:defRPr>
            </a:lvl4pPr>
            <a:lvl5pPr marL="1828800" indent="0" algn="ctr">
              <a:buNone/>
              <a:defRPr>
                <a:solidFill>
                  <a:schemeClr val="tx1">
                    <a:tint val="75000"/>
                  </a:schemeClr>
                </a:solidFill>
              </a:defRPr>
            </a:lvl5pPr>
            <a:lvl6pPr marL="2286000" indent="0" algn="ctr">
              <a:buNone/>
              <a:defRPr>
                <a:solidFill>
                  <a:schemeClr val="tx1">
                    <a:tint val="75000"/>
                  </a:schemeClr>
                </a:solidFill>
              </a:defRPr>
            </a:lvl6pPr>
            <a:lvl7pPr marL="2743200" indent="0" algn="ctr">
              <a:buNone/>
              <a:defRPr>
                <a:solidFill>
                  <a:schemeClr val="tx1">
                    <a:tint val="75000"/>
                  </a:schemeClr>
                </a:solidFill>
              </a:defRPr>
            </a:lvl7pPr>
            <a:lvl8pPr marL="3200400" indent="0" algn="ctr">
              <a:buNone/>
              <a:defRPr>
                <a:solidFill>
                  <a:schemeClr val="tx1">
                    <a:tint val="75000"/>
                  </a:schemeClr>
                </a:solidFill>
              </a:defRPr>
            </a:lvl8pPr>
            <a:lvl9pPr marL="3657600" indent="0" algn="ctr">
              <a:buNone/>
              <a:defRPr>
                <a:solidFill>
                  <a:schemeClr val="tx1">
                    <a:tint val="75000"/>
                  </a:schemeClr>
                </a:solidFill>
              </a:defRPr>
            </a:lvl9pPr>
          </a:lstStyle>
          <a:p>
            <a:r>
              <a:rPr lang="zh-CN" altLang="en-US"/>
              <a:t>单击此处编辑母版副标题样式</a:t>
            </a:r>
          </a:p>
        </p:txBody>
      </p:sp>
      <p:sp>
        <p:nvSpPr>
          <p:cNvPr id="4" name="日期占位符 3"/>
          <p:cNvSpPr>
            <a:spLocks noGrp="1"/>
          </p:cNvSpPr>
          <p:nvPr>
            <p:ph type="dt" sz="half" idx="10"/>
          </p:nvPr>
        </p:nvSpPr>
        <p:spPr/>
        <p:txBody>
          <a:bodyPr/>
          <a:lstStyle/>
          <a:p>
            <a:fld id="{3A620DD7-6358-4E35-981D-64C57D7D925A}" type="datetimeFigureOut">
              <a:rPr lang="zh-CN" altLang="en-US" smtClean="0"/>
              <a:pPr/>
              <a:t>2020/1/20</a:t>
            </a:fld>
            <a:endParaRPr lang="zh-CN" altLang="en-US"/>
          </a:p>
        </p:txBody>
      </p:sp>
      <p:sp>
        <p:nvSpPr>
          <p:cNvPr id="5" name="页脚占位符 4"/>
          <p:cNvSpPr>
            <a:spLocks noGrp="1"/>
          </p:cNvSpPr>
          <p:nvPr>
            <p:ph type="ftr" sz="quarter" idx="11"/>
          </p:nvPr>
        </p:nvSpPr>
        <p:spPr/>
        <p:txBody>
          <a:bodyPr/>
          <a:lstStyle/>
          <a:p>
            <a:endParaRPr lang="zh-CN" altLang="en-US"/>
          </a:p>
        </p:txBody>
      </p:sp>
      <p:sp>
        <p:nvSpPr>
          <p:cNvPr id="6" name="灯片编号占位符 5"/>
          <p:cNvSpPr>
            <a:spLocks noGrp="1"/>
          </p:cNvSpPr>
          <p:nvPr>
            <p:ph type="sldNum" sz="quarter" idx="12"/>
          </p:nvPr>
        </p:nvSpPr>
        <p:spPr/>
        <p:txBody>
          <a:bodyPr/>
          <a:lstStyle/>
          <a:p>
            <a:fld id="{25567DBE-345A-4DFC-A5AF-A1AA18485CC9}" type="slidenum">
              <a:rPr lang="zh-CN" altLang="en-US" smtClean="0"/>
              <a:pPr/>
              <a:t>‹#›</a:t>
            </a:fld>
            <a:endParaRPr lang="zh-CN" altLang="en-US"/>
          </a:p>
        </p:txBody>
      </p:sp>
    </p:spTree>
  </p:cSld>
  <p:clrMapOvr>
    <a:masterClrMapping/>
  </p:clrMapOvr>
  <p:transition spd="med" advClick="0" advTm="0">
    <p:random/>
  </p:transition>
</p:sldLayout>
</file>

<file path=ppt/slideLayouts/slideLayout2.xml><?xml version="1.0" encoding="utf-8"?>
<p:sldLayout xmlns:a="http://schemas.openxmlformats.org/drawingml/2006/main" xmlns:r="http://schemas.openxmlformats.org/officeDocument/2006/relationships" xmlns:p="http://schemas.openxmlformats.org/presentationml/2006/main" type="obj" preserve="1">
  <p:cSld name="标题和内容">
    <p:spTree>
      <p:nvGrpSpPr>
        <p:cNvPr id="1" name=""/>
        <p:cNvGrpSpPr/>
        <p:nvPr/>
      </p:nvGrpSpPr>
      <p:grpSpPr>
        <a:xfrm>
          <a:off x="0" y="0"/>
          <a:ext cx="0" cy="0"/>
          <a:chOff x="0" y="0"/>
          <a:chExt cx="0" cy="0"/>
        </a:xfrm>
      </p:grpSpPr>
      <p:sp>
        <p:nvSpPr>
          <p:cNvPr id="2" name="标题 1"/>
          <p:cNvSpPr>
            <a:spLocks noGrp="1"/>
          </p:cNvSpPr>
          <p:nvPr>
            <p:ph type="title"/>
          </p:nvPr>
        </p:nvSpPr>
        <p:spPr/>
        <p:txBody>
          <a:bodyPr/>
          <a:lstStyle/>
          <a:p>
            <a:r>
              <a:rPr lang="zh-CN" altLang="en-US"/>
              <a:t>单击此处编辑母版标题样式</a:t>
            </a:r>
          </a:p>
        </p:txBody>
      </p:sp>
      <p:sp>
        <p:nvSpPr>
          <p:cNvPr id="3" name="内容占位符 2"/>
          <p:cNvSpPr>
            <a:spLocks noGrp="1"/>
          </p:cNvSpPr>
          <p:nvPr>
            <p:ph idx="1"/>
          </p:nvPr>
        </p:nvSpPr>
        <p:spPr/>
        <p:txBody>
          <a:bodyPr/>
          <a:lstStyle/>
          <a:p>
            <a:pPr lvl="0"/>
            <a:r>
              <a:rPr lang="zh-CN" altLang="en-US"/>
              <a:t>单击此处编辑母版文本样式</a:t>
            </a:r>
          </a:p>
          <a:p>
            <a:pPr lvl="1"/>
            <a:r>
              <a:rPr lang="zh-CN" altLang="en-US"/>
              <a:t>第二级</a:t>
            </a:r>
          </a:p>
          <a:p>
            <a:pPr lvl="2"/>
            <a:r>
              <a:rPr lang="zh-CN" altLang="en-US"/>
              <a:t>第三级</a:t>
            </a:r>
          </a:p>
          <a:p>
            <a:pPr lvl="3"/>
            <a:r>
              <a:rPr lang="zh-CN" altLang="en-US"/>
              <a:t>第四级</a:t>
            </a:r>
          </a:p>
          <a:p>
            <a:pPr lvl="4"/>
            <a:r>
              <a:rPr lang="zh-CN" altLang="en-US"/>
              <a:t>第五级</a:t>
            </a:r>
          </a:p>
        </p:txBody>
      </p:sp>
      <p:sp>
        <p:nvSpPr>
          <p:cNvPr id="4" name="日期占位符 3"/>
          <p:cNvSpPr>
            <a:spLocks noGrp="1"/>
          </p:cNvSpPr>
          <p:nvPr>
            <p:ph type="dt" sz="half" idx="10"/>
          </p:nvPr>
        </p:nvSpPr>
        <p:spPr/>
        <p:txBody>
          <a:bodyPr/>
          <a:lstStyle/>
          <a:p>
            <a:fld id="{3A620DD7-6358-4E35-981D-64C57D7D925A}" type="datetimeFigureOut">
              <a:rPr lang="zh-CN" altLang="en-US" smtClean="0"/>
              <a:pPr/>
              <a:t>2020/1/20</a:t>
            </a:fld>
            <a:endParaRPr lang="zh-CN" altLang="en-US"/>
          </a:p>
        </p:txBody>
      </p:sp>
      <p:sp>
        <p:nvSpPr>
          <p:cNvPr id="5" name="页脚占位符 4"/>
          <p:cNvSpPr>
            <a:spLocks noGrp="1"/>
          </p:cNvSpPr>
          <p:nvPr>
            <p:ph type="ftr" sz="quarter" idx="11"/>
          </p:nvPr>
        </p:nvSpPr>
        <p:spPr/>
        <p:txBody>
          <a:bodyPr/>
          <a:lstStyle/>
          <a:p>
            <a:endParaRPr lang="zh-CN" altLang="en-US"/>
          </a:p>
        </p:txBody>
      </p:sp>
      <p:sp>
        <p:nvSpPr>
          <p:cNvPr id="6" name="灯片编号占位符 5"/>
          <p:cNvSpPr>
            <a:spLocks noGrp="1"/>
          </p:cNvSpPr>
          <p:nvPr>
            <p:ph type="sldNum" sz="quarter" idx="12"/>
          </p:nvPr>
        </p:nvSpPr>
        <p:spPr/>
        <p:txBody>
          <a:bodyPr/>
          <a:lstStyle/>
          <a:p>
            <a:fld id="{25567DBE-345A-4DFC-A5AF-A1AA18485CC9}" type="slidenum">
              <a:rPr lang="zh-CN" altLang="en-US" smtClean="0"/>
              <a:pPr/>
              <a:t>‹#›</a:t>
            </a:fld>
            <a:endParaRPr lang="zh-CN" altLang="en-US"/>
          </a:p>
        </p:txBody>
      </p:sp>
    </p:spTree>
  </p:cSld>
  <p:clrMapOvr>
    <a:masterClrMapping/>
  </p:clrMapOvr>
  <p:transition spd="med" advClick="0" advTm="0">
    <p:random/>
  </p:transition>
</p:sldLayout>
</file>

<file path=ppt/slideLayouts/slideLayout3.xml><?xml version="1.0" encoding="utf-8"?>
<p:sldLayout xmlns:a="http://schemas.openxmlformats.org/drawingml/2006/main" xmlns:r="http://schemas.openxmlformats.org/officeDocument/2006/relationships" xmlns:p="http://schemas.openxmlformats.org/presentationml/2006/main" type="secHead" preserve="1">
  <p:cSld name="节标题">
    <p:spTree>
      <p:nvGrpSpPr>
        <p:cNvPr id="1" name=""/>
        <p:cNvGrpSpPr/>
        <p:nvPr/>
      </p:nvGrpSpPr>
      <p:grpSpPr>
        <a:xfrm>
          <a:off x="0" y="0"/>
          <a:ext cx="0" cy="0"/>
          <a:chOff x="0" y="0"/>
          <a:chExt cx="0" cy="0"/>
        </a:xfrm>
      </p:grpSpPr>
      <p:sp>
        <p:nvSpPr>
          <p:cNvPr id="2" name="标题 1"/>
          <p:cNvSpPr>
            <a:spLocks noGrp="1"/>
          </p:cNvSpPr>
          <p:nvPr>
            <p:ph type="title"/>
          </p:nvPr>
        </p:nvSpPr>
        <p:spPr>
          <a:xfrm>
            <a:off x="722313" y="3306196"/>
            <a:ext cx="7772400" cy="1021872"/>
          </a:xfrm>
        </p:spPr>
        <p:txBody>
          <a:bodyPr anchor="t"/>
          <a:lstStyle>
            <a:lvl1pPr algn="l">
              <a:defRPr sz="4000" b="1" cap="all"/>
            </a:lvl1pPr>
          </a:lstStyle>
          <a:p>
            <a:r>
              <a:rPr lang="zh-CN" altLang="en-US"/>
              <a:t>单击此处编辑母版标题样式</a:t>
            </a:r>
          </a:p>
        </p:txBody>
      </p:sp>
      <p:sp>
        <p:nvSpPr>
          <p:cNvPr id="3" name="文本占位符 2"/>
          <p:cNvSpPr>
            <a:spLocks noGrp="1"/>
          </p:cNvSpPr>
          <p:nvPr>
            <p:ph type="body" idx="1"/>
          </p:nvPr>
        </p:nvSpPr>
        <p:spPr>
          <a:xfrm>
            <a:off x="722313" y="2180708"/>
            <a:ext cx="7772400" cy="1125488"/>
          </a:xfrm>
        </p:spPr>
        <p:txBody>
          <a:bodyPr anchor="b"/>
          <a:lstStyle>
            <a:lvl1pPr marL="0" indent="0">
              <a:buNone/>
              <a:defRPr sz="2000">
                <a:solidFill>
                  <a:schemeClr val="tx1">
                    <a:tint val="75000"/>
                  </a:schemeClr>
                </a:solidFill>
              </a:defRPr>
            </a:lvl1pPr>
            <a:lvl2pPr marL="457200" indent="0">
              <a:buNone/>
              <a:defRPr sz="1800">
                <a:solidFill>
                  <a:schemeClr val="tx1">
                    <a:tint val="75000"/>
                  </a:schemeClr>
                </a:solidFill>
              </a:defRPr>
            </a:lvl2pPr>
            <a:lvl3pPr marL="914400" indent="0">
              <a:buNone/>
              <a:defRPr sz="1600">
                <a:solidFill>
                  <a:schemeClr val="tx1">
                    <a:tint val="75000"/>
                  </a:schemeClr>
                </a:solidFill>
              </a:defRPr>
            </a:lvl3pPr>
            <a:lvl4pPr marL="1371600" indent="0">
              <a:buNone/>
              <a:defRPr sz="1400">
                <a:solidFill>
                  <a:schemeClr val="tx1">
                    <a:tint val="75000"/>
                  </a:schemeClr>
                </a:solidFill>
              </a:defRPr>
            </a:lvl4pPr>
            <a:lvl5pPr marL="1828800" indent="0">
              <a:buNone/>
              <a:defRPr sz="1400">
                <a:solidFill>
                  <a:schemeClr val="tx1">
                    <a:tint val="75000"/>
                  </a:schemeClr>
                </a:solidFill>
              </a:defRPr>
            </a:lvl5pPr>
            <a:lvl6pPr marL="2286000" indent="0">
              <a:buNone/>
              <a:defRPr sz="1400">
                <a:solidFill>
                  <a:schemeClr val="tx1">
                    <a:tint val="75000"/>
                  </a:schemeClr>
                </a:solidFill>
              </a:defRPr>
            </a:lvl6pPr>
            <a:lvl7pPr marL="2743200" indent="0">
              <a:buNone/>
              <a:defRPr sz="1400">
                <a:solidFill>
                  <a:schemeClr val="tx1">
                    <a:tint val="75000"/>
                  </a:schemeClr>
                </a:solidFill>
              </a:defRPr>
            </a:lvl7pPr>
            <a:lvl8pPr marL="3200400" indent="0">
              <a:buNone/>
              <a:defRPr sz="1400">
                <a:solidFill>
                  <a:schemeClr val="tx1">
                    <a:tint val="75000"/>
                  </a:schemeClr>
                </a:solidFill>
              </a:defRPr>
            </a:lvl8pPr>
            <a:lvl9pPr marL="3657600" indent="0">
              <a:buNone/>
              <a:defRPr sz="1400">
                <a:solidFill>
                  <a:schemeClr val="tx1">
                    <a:tint val="75000"/>
                  </a:schemeClr>
                </a:solidFill>
              </a:defRPr>
            </a:lvl9pPr>
          </a:lstStyle>
          <a:p>
            <a:pPr lvl="0"/>
            <a:r>
              <a:rPr lang="zh-CN" altLang="en-US"/>
              <a:t>单击此处编辑母版文本样式</a:t>
            </a:r>
          </a:p>
        </p:txBody>
      </p:sp>
      <p:sp>
        <p:nvSpPr>
          <p:cNvPr id="4" name="日期占位符 3"/>
          <p:cNvSpPr>
            <a:spLocks noGrp="1"/>
          </p:cNvSpPr>
          <p:nvPr>
            <p:ph type="dt" sz="half" idx="10"/>
          </p:nvPr>
        </p:nvSpPr>
        <p:spPr/>
        <p:txBody>
          <a:bodyPr/>
          <a:lstStyle/>
          <a:p>
            <a:fld id="{3A620DD7-6358-4E35-981D-64C57D7D925A}" type="datetimeFigureOut">
              <a:rPr lang="zh-CN" altLang="en-US" smtClean="0"/>
              <a:pPr/>
              <a:t>2020/1/20</a:t>
            </a:fld>
            <a:endParaRPr lang="zh-CN" altLang="en-US"/>
          </a:p>
        </p:txBody>
      </p:sp>
      <p:sp>
        <p:nvSpPr>
          <p:cNvPr id="5" name="页脚占位符 4"/>
          <p:cNvSpPr>
            <a:spLocks noGrp="1"/>
          </p:cNvSpPr>
          <p:nvPr>
            <p:ph type="ftr" sz="quarter" idx="11"/>
          </p:nvPr>
        </p:nvSpPr>
        <p:spPr/>
        <p:txBody>
          <a:bodyPr/>
          <a:lstStyle/>
          <a:p>
            <a:endParaRPr lang="zh-CN" altLang="en-US"/>
          </a:p>
        </p:txBody>
      </p:sp>
      <p:sp>
        <p:nvSpPr>
          <p:cNvPr id="6" name="灯片编号占位符 5"/>
          <p:cNvSpPr>
            <a:spLocks noGrp="1"/>
          </p:cNvSpPr>
          <p:nvPr>
            <p:ph type="sldNum" sz="quarter" idx="12"/>
          </p:nvPr>
        </p:nvSpPr>
        <p:spPr/>
        <p:txBody>
          <a:bodyPr/>
          <a:lstStyle/>
          <a:p>
            <a:fld id="{25567DBE-345A-4DFC-A5AF-A1AA18485CC9}" type="slidenum">
              <a:rPr lang="zh-CN" altLang="en-US" smtClean="0"/>
              <a:pPr/>
              <a:t>‹#›</a:t>
            </a:fld>
            <a:endParaRPr lang="zh-CN" altLang="en-US"/>
          </a:p>
        </p:txBody>
      </p:sp>
    </p:spTree>
  </p:cSld>
  <p:clrMapOvr>
    <a:masterClrMapping/>
  </p:clrMapOvr>
  <p:transition spd="med" advClick="0" advTm="0">
    <p:random/>
  </p:transition>
</p:sldLayout>
</file>

<file path=ppt/slideLayouts/slideLayout4.xml><?xml version="1.0" encoding="utf-8"?>
<p:sldLayout xmlns:a="http://schemas.openxmlformats.org/drawingml/2006/main" xmlns:r="http://schemas.openxmlformats.org/officeDocument/2006/relationships" xmlns:p="http://schemas.openxmlformats.org/presentationml/2006/main" type="twoObj" preserve="1">
  <p:cSld name="两栏内容">
    <p:spTree>
      <p:nvGrpSpPr>
        <p:cNvPr id="1" name=""/>
        <p:cNvGrpSpPr/>
        <p:nvPr/>
      </p:nvGrpSpPr>
      <p:grpSpPr>
        <a:xfrm>
          <a:off x="0" y="0"/>
          <a:ext cx="0" cy="0"/>
          <a:chOff x="0" y="0"/>
          <a:chExt cx="0" cy="0"/>
        </a:xfrm>
      </p:grpSpPr>
      <p:sp>
        <p:nvSpPr>
          <p:cNvPr id="2" name="标题 1"/>
          <p:cNvSpPr>
            <a:spLocks noGrp="1"/>
          </p:cNvSpPr>
          <p:nvPr>
            <p:ph type="title"/>
          </p:nvPr>
        </p:nvSpPr>
        <p:spPr/>
        <p:txBody>
          <a:bodyPr/>
          <a:lstStyle/>
          <a:p>
            <a:r>
              <a:rPr lang="zh-CN" altLang="en-US"/>
              <a:t>单击此处编辑母版标题样式</a:t>
            </a:r>
          </a:p>
        </p:txBody>
      </p:sp>
      <p:sp>
        <p:nvSpPr>
          <p:cNvPr id="3" name="内容占位符 2"/>
          <p:cNvSpPr>
            <a:spLocks noGrp="1"/>
          </p:cNvSpPr>
          <p:nvPr>
            <p:ph sz="half" idx="1"/>
          </p:nvPr>
        </p:nvSpPr>
        <p:spPr>
          <a:xfrm>
            <a:off x="457200" y="1200521"/>
            <a:ext cx="4038600" cy="3395520"/>
          </a:xfrm>
        </p:spPr>
        <p:txBody>
          <a:bodyPr/>
          <a:lstStyle>
            <a:lvl1pPr>
              <a:defRPr sz="2800"/>
            </a:lvl1pPr>
            <a:lvl2pPr>
              <a:defRPr sz="2400"/>
            </a:lvl2pPr>
            <a:lvl3pPr>
              <a:defRPr sz="2000"/>
            </a:lvl3pPr>
            <a:lvl4pPr>
              <a:defRPr sz="1800"/>
            </a:lvl4pPr>
            <a:lvl5pPr>
              <a:defRPr sz="1800"/>
            </a:lvl5pPr>
            <a:lvl6pPr>
              <a:defRPr sz="1800"/>
            </a:lvl6pPr>
            <a:lvl7pPr>
              <a:defRPr sz="1800"/>
            </a:lvl7pPr>
            <a:lvl8pPr>
              <a:defRPr sz="1800"/>
            </a:lvl8pPr>
            <a:lvl9pPr>
              <a:defRPr sz="1800"/>
            </a:lvl9pPr>
          </a:lstStyle>
          <a:p>
            <a:pPr lvl="0"/>
            <a:r>
              <a:rPr lang="zh-CN" altLang="en-US"/>
              <a:t>单击此处编辑母版文本样式</a:t>
            </a:r>
          </a:p>
          <a:p>
            <a:pPr lvl="1"/>
            <a:r>
              <a:rPr lang="zh-CN" altLang="en-US"/>
              <a:t>第二级</a:t>
            </a:r>
          </a:p>
          <a:p>
            <a:pPr lvl="2"/>
            <a:r>
              <a:rPr lang="zh-CN" altLang="en-US"/>
              <a:t>第三级</a:t>
            </a:r>
          </a:p>
          <a:p>
            <a:pPr lvl="3"/>
            <a:r>
              <a:rPr lang="zh-CN" altLang="en-US"/>
              <a:t>第四级</a:t>
            </a:r>
          </a:p>
          <a:p>
            <a:pPr lvl="4"/>
            <a:r>
              <a:rPr lang="zh-CN" altLang="en-US"/>
              <a:t>第五级</a:t>
            </a:r>
          </a:p>
        </p:txBody>
      </p:sp>
      <p:sp>
        <p:nvSpPr>
          <p:cNvPr id="4" name="内容占位符 3"/>
          <p:cNvSpPr>
            <a:spLocks noGrp="1"/>
          </p:cNvSpPr>
          <p:nvPr>
            <p:ph sz="half" idx="2"/>
          </p:nvPr>
        </p:nvSpPr>
        <p:spPr>
          <a:xfrm>
            <a:off x="4648200" y="1200521"/>
            <a:ext cx="4038600" cy="3395520"/>
          </a:xfrm>
        </p:spPr>
        <p:txBody>
          <a:bodyPr/>
          <a:lstStyle>
            <a:lvl1pPr>
              <a:defRPr sz="2800"/>
            </a:lvl1pPr>
            <a:lvl2pPr>
              <a:defRPr sz="2400"/>
            </a:lvl2pPr>
            <a:lvl3pPr>
              <a:defRPr sz="2000"/>
            </a:lvl3pPr>
            <a:lvl4pPr>
              <a:defRPr sz="1800"/>
            </a:lvl4pPr>
            <a:lvl5pPr>
              <a:defRPr sz="1800"/>
            </a:lvl5pPr>
            <a:lvl6pPr>
              <a:defRPr sz="1800"/>
            </a:lvl6pPr>
            <a:lvl7pPr>
              <a:defRPr sz="1800"/>
            </a:lvl7pPr>
            <a:lvl8pPr>
              <a:defRPr sz="1800"/>
            </a:lvl8pPr>
            <a:lvl9pPr>
              <a:defRPr sz="1800"/>
            </a:lvl9pPr>
          </a:lstStyle>
          <a:p>
            <a:pPr lvl="0"/>
            <a:r>
              <a:rPr lang="zh-CN" altLang="en-US"/>
              <a:t>单击此处编辑母版文本样式</a:t>
            </a:r>
          </a:p>
          <a:p>
            <a:pPr lvl="1"/>
            <a:r>
              <a:rPr lang="zh-CN" altLang="en-US"/>
              <a:t>第二级</a:t>
            </a:r>
          </a:p>
          <a:p>
            <a:pPr lvl="2"/>
            <a:r>
              <a:rPr lang="zh-CN" altLang="en-US"/>
              <a:t>第三级</a:t>
            </a:r>
          </a:p>
          <a:p>
            <a:pPr lvl="3"/>
            <a:r>
              <a:rPr lang="zh-CN" altLang="en-US"/>
              <a:t>第四级</a:t>
            </a:r>
          </a:p>
          <a:p>
            <a:pPr lvl="4"/>
            <a:r>
              <a:rPr lang="zh-CN" altLang="en-US"/>
              <a:t>第五级</a:t>
            </a:r>
          </a:p>
        </p:txBody>
      </p:sp>
      <p:sp>
        <p:nvSpPr>
          <p:cNvPr id="5" name="日期占位符 4"/>
          <p:cNvSpPr>
            <a:spLocks noGrp="1"/>
          </p:cNvSpPr>
          <p:nvPr>
            <p:ph type="dt" sz="half" idx="10"/>
          </p:nvPr>
        </p:nvSpPr>
        <p:spPr/>
        <p:txBody>
          <a:bodyPr/>
          <a:lstStyle/>
          <a:p>
            <a:fld id="{3A620DD7-6358-4E35-981D-64C57D7D925A}" type="datetimeFigureOut">
              <a:rPr lang="zh-CN" altLang="en-US" smtClean="0"/>
              <a:pPr/>
              <a:t>2020/1/20</a:t>
            </a:fld>
            <a:endParaRPr lang="zh-CN" altLang="en-US"/>
          </a:p>
        </p:txBody>
      </p:sp>
      <p:sp>
        <p:nvSpPr>
          <p:cNvPr id="6" name="页脚占位符 5"/>
          <p:cNvSpPr>
            <a:spLocks noGrp="1"/>
          </p:cNvSpPr>
          <p:nvPr>
            <p:ph type="ftr" sz="quarter" idx="11"/>
          </p:nvPr>
        </p:nvSpPr>
        <p:spPr/>
        <p:txBody>
          <a:bodyPr/>
          <a:lstStyle/>
          <a:p>
            <a:endParaRPr lang="zh-CN" altLang="en-US"/>
          </a:p>
        </p:txBody>
      </p:sp>
      <p:sp>
        <p:nvSpPr>
          <p:cNvPr id="7" name="灯片编号占位符 6"/>
          <p:cNvSpPr>
            <a:spLocks noGrp="1"/>
          </p:cNvSpPr>
          <p:nvPr>
            <p:ph type="sldNum" sz="quarter" idx="12"/>
          </p:nvPr>
        </p:nvSpPr>
        <p:spPr/>
        <p:txBody>
          <a:bodyPr/>
          <a:lstStyle/>
          <a:p>
            <a:fld id="{25567DBE-345A-4DFC-A5AF-A1AA18485CC9}" type="slidenum">
              <a:rPr lang="zh-CN" altLang="en-US" smtClean="0"/>
              <a:pPr/>
              <a:t>‹#›</a:t>
            </a:fld>
            <a:endParaRPr lang="zh-CN" altLang="en-US"/>
          </a:p>
        </p:txBody>
      </p:sp>
    </p:spTree>
  </p:cSld>
  <p:clrMapOvr>
    <a:masterClrMapping/>
  </p:clrMapOvr>
  <p:transition spd="med" advClick="0" advTm="0">
    <p:random/>
  </p:transition>
</p:sldLayout>
</file>

<file path=ppt/slideLayouts/slideLayout5.xml><?xml version="1.0" encoding="utf-8"?>
<p:sldLayout xmlns:a="http://schemas.openxmlformats.org/drawingml/2006/main" xmlns:r="http://schemas.openxmlformats.org/officeDocument/2006/relationships" xmlns:p="http://schemas.openxmlformats.org/presentationml/2006/main" type="twoTxTwoObj" preserve="1">
  <p:cSld name="比较">
    <p:spTree>
      <p:nvGrpSpPr>
        <p:cNvPr id="1" name=""/>
        <p:cNvGrpSpPr/>
        <p:nvPr/>
      </p:nvGrpSpPr>
      <p:grpSpPr>
        <a:xfrm>
          <a:off x="0" y="0"/>
          <a:ext cx="0" cy="0"/>
          <a:chOff x="0" y="0"/>
          <a:chExt cx="0" cy="0"/>
        </a:xfrm>
      </p:grpSpPr>
      <p:sp>
        <p:nvSpPr>
          <p:cNvPr id="2" name="标题 1"/>
          <p:cNvSpPr>
            <a:spLocks noGrp="1"/>
          </p:cNvSpPr>
          <p:nvPr>
            <p:ph type="title"/>
          </p:nvPr>
        </p:nvSpPr>
        <p:spPr/>
        <p:txBody>
          <a:bodyPr/>
          <a:lstStyle>
            <a:lvl1pPr>
              <a:defRPr/>
            </a:lvl1pPr>
          </a:lstStyle>
          <a:p>
            <a:r>
              <a:rPr lang="zh-CN" altLang="en-US"/>
              <a:t>单击此处编辑母版标题样式</a:t>
            </a:r>
          </a:p>
        </p:txBody>
      </p:sp>
      <p:sp>
        <p:nvSpPr>
          <p:cNvPr id="3" name="文本占位符 2"/>
          <p:cNvSpPr>
            <a:spLocks noGrp="1"/>
          </p:cNvSpPr>
          <p:nvPr>
            <p:ph type="body" idx="1"/>
          </p:nvPr>
        </p:nvSpPr>
        <p:spPr>
          <a:xfrm>
            <a:off x="457200" y="1151690"/>
            <a:ext cx="4040188" cy="479970"/>
          </a:xfrm>
        </p:spPr>
        <p:txBody>
          <a:bodyPr anchor="b"/>
          <a:lstStyle>
            <a:lvl1pPr marL="0" indent="0">
              <a:buNone/>
              <a:defRPr sz="2400" b="1"/>
            </a:lvl1pPr>
            <a:lvl2pPr marL="457200" indent="0">
              <a:buNone/>
              <a:defRPr sz="2000" b="1"/>
            </a:lvl2pPr>
            <a:lvl3pPr marL="914400" indent="0">
              <a:buNone/>
              <a:defRPr sz="1800" b="1"/>
            </a:lvl3pPr>
            <a:lvl4pPr marL="1371600" indent="0">
              <a:buNone/>
              <a:defRPr sz="1600" b="1"/>
            </a:lvl4pPr>
            <a:lvl5pPr marL="1828800" indent="0">
              <a:buNone/>
              <a:defRPr sz="1600" b="1"/>
            </a:lvl5pPr>
            <a:lvl6pPr marL="2286000" indent="0">
              <a:buNone/>
              <a:defRPr sz="1600" b="1"/>
            </a:lvl6pPr>
            <a:lvl7pPr marL="2743200" indent="0">
              <a:buNone/>
              <a:defRPr sz="1600" b="1"/>
            </a:lvl7pPr>
            <a:lvl8pPr marL="3200400" indent="0">
              <a:buNone/>
              <a:defRPr sz="1600" b="1"/>
            </a:lvl8pPr>
            <a:lvl9pPr marL="3657600" indent="0">
              <a:buNone/>
              <a:defRPr sz="1600" b="1"/>
            </a:lvl9pPr>
          </a:lstStyle>
          <a:p>
            <a:pPr lvl="0"/>
            <a:r>
              <a:rPr lang="zh-CN" altLang="en-US"/>
              <a:t>单击此处编辑母版文本样式</a:t>
            </a:r>
          </a:p>
        </p:txBody>
      </p:sp>
      <p:sp>
        <p:nvSpPr>
          <p:cNvPr id="4" name="内容占位符 3"/>
          <p:cNvSpPr>
            <a:spLocks noGrp="1"/>
          </p:cNvSpPr>
          <p:nvPr>
            <p:ph sz="half" idx="2"/>
          </p:nvPr>
        </p:nvSpPr>
        <p:spPr>
          <a:xfrm>
            <a:off x="457200" y="1631660"/>
            <a:ext cx="4040188" cy="2964381"/>
          </a:xfrm>
        </p:spPr>
        <p:txBody>
          <a:bodyPr/>
          <a:lstStyle>
            <a:lvl1pPr>
              <a:defRPr sz="2400"/>
            </a:lvl1pPr>
            <a:lvl2pPr>
              <a:defRPr sz="2000"/>
            </a:lvl2pPr>
            <a:lvl3pPr>
              <a:defRPr sz="1800"/>
            </a:lvl3pPr>
            <a:lvl4pPr>
              <a:defRPr sz="1600"/>
            </a:lvl4pPr>
            <a:lvl5pPr>
              <a:defRPr sz="1600"/>
            </a:lvl5pPr>
            <a:lvl6pPr>
              <a:defRPr sz="1600"/>
            </a:lvl6pPr>
            <a:lvl7pPr>
              <a:defRPr sz="1600"/>
            </a:lvl7pPr>
            <a:lvl8pPr>
              <a:defRPr sz="1600"/>
            </a:lvl8pPr>
            <a:lvl9pPr>
              <a:defRPr sz="1600"/>
            </a:lvl9pPr>
          </a:lstStyle>
          <a:p>
            <a:pPr lvl="0"/>
            <a:r>
              <a:rPr lang="zh-CN" altLang="en-US"/>
              <a:t>单击此处编辑母版文本样式</a:t>
            </a:r>
          </a:p>
          <a:p>
            <a:pPr lvl="1"/>
            <a:r>
              <a:rPr lang="zh-CN" altLang="en-US"/>
              <a:t>第二级</a:t>
            </a:r>
          </a:p>
          <a:p>
            <a:pPr lvl="2"/>
            <a:r>
              <a:rPr lang="zh-CN" altLang="en-US"/>
              <a:t>第三级</a:t>
            </a:r>
          </a:p>
          <a:p>
            <a:pPr lvl="3"/>
            <a:r>
              <a:rPr lang="zh-CN" altLang="en-US"/>
              <a:t>第四级</a:t>
            </a:r>
          </a:p>
          <a:p>
            <a:pPr lvl="4"/>
            <a:r>
              <a:rPr lang="zh-CN" altLang="en-US"/>
              <a:t>第五级</a:t>
            </a:r>
          </a:p>
        </p:txBody>
      </p:sp>
      <p:sp>
        <p:nvSpPr>
          <p:cNvPr id="5" name="文本占位符 4"/>
          <p:cNvSpPr>
            <a:spLocks noGrp="1"/>
          </p:cNvSpPr>
          <p:nvPr>
            <p:ph type="body" sz="quarter" idx="3"/>
          </p:nvPr>
        </p:nvSpPr>
        <p:spPr>
          <a:xfrm>
            <a:off x="4645026" y="1151690"/>
            <a:ext cx="4041775" cy="479970"/>
          </a:xfrm>
        </p:spPr>
        <p:txBody>
          <a:bodyPr anchor="b"/>
          <a:lstStyle>
            <a:lvl1pPr marL="0" indent="0">
              <a:buNone/>
              <a:defRPr sz="2400" b="1"/>
            </a:lvl1pPr>
            <a:lvl2pPr marL="457200" indent="0">
              <a:buNone/>
              <a:defRPr sz="2000" b="1"/>
            </a:lvl2pPr>
            <a:lvl3pPr marL="914400" indent="0">
              <a:buNone/>
              <a:defRPr sz="1800" b="1"/>
            </a:lvl3pPr>
            <a:lvl4pPr marL="1371600" indent="0">
              <a:buNone/>
              <a:defRPr sz="1600" b="1"/>
            </a:lvl4pPr>
            <a:lvl5pPr marL="1828800" indent="0">
              <a:buNone/>
              <a:defRPr sz="1600" b="1"/>
            </a:lvl5pPr>
            <a:lvl6pPr marL="2286000" indent="0">
              <a:buNone/>
              <a:defRPr sz="1600" b="1"/>
            </a:lvl6pPr>
            <a:lvl7pPr marL="2743200" indent="0">
              <a:buNone/>
              <a:defRPr sz="1600" b="1"/>
            </a:lvl7pPr>
            <a:lvl8pPr marL="3200400" indent="0">
              <a:buNone/>
              <a:defRPr sz="1600" b="1"/>
            </a:lvl8pPr>
            <a:lvl9pPr marL="3657600" indent="0">
              <a:buNone/>
              <a:defRPr sz="1600" b="1"/>
            </a:lvl9pPr>
          </a:lstStyle>
          <a:p>
            <a:pPr lvl="0"/>
            <a:r>
              <a:rPr lang="zh-CN" altLang="en-US"/>
              <a:t>单击此处编辑母版文本样式</a:t>
            </a:r>
          </a:p>
        </p:txBody>
      </p:sp>
      <p:sp>
        <p:nvSpPr>
          <p:cNvPr id="6" name="内容占位符 5"/>
          <p:cNvSpPr>
            <a:spLocks noGrp="1"/>
          </p:cNvSpPr>
          <p:nvPr>
            <p:ph sz="quarter" idx="4"/>
          </p:nvPr>
        </p:nvSpPr>
        <p:spPr>
          <a:xfrm>
            <a:off x="4645026" y="1631660"/>
            <a:ext cx="4041775" cy="2964381"/>
          </a:xfrm>
        </p:spPr>
        <p:txBody>
          <a:bodyPr/>
          <a:lstStyle>
            <a:lvl1pPr>
              <a:defRPr sz="2400"/>
            </a:lvl1pPr>
            <a:lvl2pPr>
              <a:defRPr sz="2000"/>
            </a:lvl2pPr>
            <a:lvl3pPr>
              <a:defRPr sz="1800"/>
            </a:lvl3pPr>
            <a:lvl4pPr>
              <a:defRPr sz="1600"/>
            </a:lvl4pPr>
            <a:lvl5pPr>
              <a:defRPr sz="1600"/>
            </a:lvl5pPr>
            <a:lvl6pPr>
              <a:defRPr sz="1600"/>
            </a:lvl6pPr>
            <a:lvl7pPr>
              <a:defRPr sz="1600"/>
            </a:lvl7pPr>
            <a:lvl8pPr>
              <a:defRPr sz="1600"/>
            </a:lvl8pPr>
            <a:lvl9pPr>
              <a:defRPr sz="1600"/>
            </a:lvl9pPr>
          </a:lstStyle>
          <a:p>
            <a:pPr lvl="0"/>
            <a:r>
              <a:rPr lang="zh-CN" altLang="en-US"/>
              <a:t>单击此处编辑母版文本样式</a:t>
            </a:r>
          </a:p>
          <a:p>
            <a:pPr lvl="1"/>
            <a:r>
              <a:rPr lang="zh-CN" altLang="en-US"/>
              <a:t>第二级</a:t>
            </a:r>
          </a:p>
          <a:p>
            <a:pPr lvl="2"/>
            <a:r>
              <a:rPr lang="zh-CN" altLang="en-US"/>
              <a:t>第三级</a:t>
            </a:r>
          </a:p>
          <a:p>
            <a:pPr lvl="3"/>
            <a:r>
              <a:rPr lang="zh-CN" altLang="en-US"/>
              <a:t>第四级</a:t>
            </a:r>
          </a:p>
          <a:p>
            <a:pPr lvl="4"/>
            <a:r>
              <a:rPr lang="zh-CN" altLang="en-US"/>
              <a:t>第五级</a:t>
            </a:r>
          </a:p>
        </p:txBody>
      </p:sp>
      <p:sp>
        <p:nvSpPr>
          <p:cNvPr id="7" name="日期占位符 6"/>
          <p:cNvSpPr>
            <a:spLocks noGrp="1"/>
          </p:cNvSpPr>
          <p:nvPr>
            <p:ph type="dt" sz="half" idx="10"/>
          </p:nvPr>
        </p:nvSpPr>
        <p:spPr/>
        <p:txBody>
          <a:bodyPr/>
          <a:lstStyle/>
          <a:p>
            <a:fld id="{3A620DD7-6358-4E35-981D-64C57D7D925A}" type="datetimeFigureOut">
              <a:rPr lang="zh-CN" altLang="en-US" smtClean="0"/>
              <a:pPr/>
              <a:t>2020/1/20</a:t>
            </a:fld>
            <a:endParaRPr lang="zh-CN" altLang="en-US"/>
          </a:p>
        </p:txBody>
      </p:sp>
      <p:sp>
        <p:nvSpPr>
          <p:cNvPr id="8" name="页脚占位符 7"/>
          <p:cNvSpPr>
            <a:spLocks noGrp="1"/>
          </p:cNvSpPr>
          <p:nvPr>
            <p:ph type="ftr" sz="quarter" idx="11"/>
          </p:nvPr>
        </p:nvSpPr>
        <p:spPr/>
        <p:txBody>
          <a:bodyPr/>
          <a:lstStyle/>
          <a:p>
            <a:endParaRPr lang="zh-CN" altLang="en-US"/>
          </a:p>
        </p:txBody>
      </p:sp>
      <p:sp>
        <p:nvSpPr>
          <p:cNvPr id="9" name="灯片编号占位符 8"/>
          <p:cNvSpPr>
            <a:spLocks noGrp="1"/>
          </p:cNvSpPr>
          <p:nvPr>
            <p:ph type="sldNum" sz="quarter" idx="12"/>
          </p:nvPr>
        </p:nvSpPr>
        <p:spPr/>
        <p:txBody>
          <a:bodyPr/>
          <a:lstStyle/>
          <a:p>
            <a:fld id="{25567DBE-345A-4DFC-A5AF-A1AA18485CC9}" type="slidenum">
              <a:rPr lang="zh-CN" altLang="en-US" smtClean="0"/>
              <a:pPr/>
              <a:t>‹#›</a:t>
            </a:fld>
            <a:endParaRPr lang="zh-CN" altLang="en-US"/>
          </a:p>
        </p:txBody>
      </p:sp>
    </p:spTree>
  </p:cSld>
  <p:clrMapOvr>
    <a:masterClrMapping/>
  </p:clrMapOvr>
  <p:transition spd="med" advClick="0" advTm="0">
    <p:random/>
  </p:transition>
</p:sldLayout>
</file>

<file path=ppt/slideLayouts/slideLayout6.xml><?xml version="1.0" encoding="utf-8"?>
<p:sldLayout xmlns:a="http://schemas.openxmlformats.org/drawingml/2006/main" xmlns:r="http://schemas.openxmlformats.org/officeDocument/2006/relationships" xmlns:p="http://schemas.openxmlformats.org/presentationml/2006/main" type="titleOnly" preserve="1">
  <p:cSld name="仅标题">
    <p:spTree>
      <p:nvGrpSpPr>
        <p:cNvPr id="1" name=""/>
        <p:cNvGrpSpPr/>
        <p:nvPr/>
      </p:nvGrpSpPr>
      <p:grpSpPr>
        <a:xfrm>
          <a:off x="0" y="0"/>
          <a:ext cx="0" cy="0"/>
          <a:chOff x="0" y="0"/>
          <a:chExt cx="0" cy="0"/>
        </a:xfrm>
      </p:grpSpPr>
      <p:sp>
        <p:nvSpPr>
          <p:cNvPr id="2" name="标题 1"/>
          <p:cNvSpPr>
            <a:spLocks noGrp="1"/>
          </p:cNvSpPr>
          <p:nvPr>
            <p:ph type="title"/>
          </p:nvPr>
        </p:nvSpPr>
        <p:spPr/>
        <p:txBody>
          <a:bodyPr/>
          <a:lstStyle/>
          <a:p>
            <a:r>
              <a:rPr lang="zh-CN" altLang="en-US"/>
              <a:t>单击此处编辑母版标题样式</a:t>
            </a:r>
          </a:p>
        </p:txBody>
      </p:sp>
      <p:sp>
        <p:nvSpPr>
          <p:cNvPr id="3" name="日期占位符 2"/>
          <p:cNvSpPr>
            <a:spLocks noGrp="1"/>
          </p:cNvSpPr>
          <p:nvPr>
            <p:ph type="dt" sz="half" idx="10"/>
          </p:nvPr>
        </p:nvSpPr>
        <p:spPr/>
        <p:txBody>
          <a:bodyPr/>
          <a:lstStyle/>
          <a:p>
            <a:fld id="{3A620DD7-6358-4E35-981D-64C57D7D925A}" type="datetimeFigureOut">
              <a:rPr lang="zh-CN" altLang="en-US" smtClean="0"/>
              <a:pPr/>
              <a:t>2020/1/20</a:t>
            </a:fld>
            <a:endParaRPr lang="zh-CN" altLang="en-US"/>
          </a:p>
        </p:txBody>
      </p:sp>
      <p:sp>
        <p:nvSpPr>
          <p:cNvPr id="4" name="页脚占位符 3"/>
          <p:cNvSpPr>
            <a:spLocks noGrp="1"/>
          </p:cNvSpPr>
          <p:nvPr>
            <p:ph type="ftr" sz="quarter" idx="11"/>
          </p:nvPr>
        </p:nvSpPr>
        <p:spPr/>
        <p:txBody>
          <a:bodyPr/>
          <a:lstStyle/>
          <a:p>
            <a:endParaRPr lang="zh-CN" altLang="en-US"/>
          </a:p>
        </p:txBody>
      </p:sp>
      <p:sp>
        <p:nvSpPr>
          <p:cNvPr id="5" name="灯片编号占位符 4"/>
          <p:cNvSpPr>
            <a:spLocks noGrp="1"/>
          </p:cNvSpPr>
          <p:nvPr>
            <p:ph type="sldNum" sz="quarter" idx="12"/>
          </p:nvPr>
        </p:nvSpPr>
        <p:spPr/>
        <p:txBody>
          <a:bodyPr/>
          <a:lstStyle/>
          <a:p>
            <a:fld id="{25567DBE-345A-4DFC-A5AF-A1AA18485CC9}" type="slidenum">
              <a:rPr lang="zh-CN" altLang="en-US" smtClean="0"/>
              <a:pPr/>
              <a:t>‹#›</a:t>
            </a:fld>
            <a:endParaRPr lang="zh-CN" altLang="en-US"/>
          </a:p>
        </p:txBody>
      </p:sp>
    </p:spTree>
  </p:cSld>
  <p:clrMapOvr>
    <a:masterClrMapping/>
  </p:clrMapOvr>
  <p:transition spd="med" advClick="0" advTm="0">
    <p:random/>
  </p:transition>
</p:sldLayout>
</file>

<file path=ppt/slideLayouts/slideLayout7.xml><?xml version="1.0" encoding="utf-8"?>
<p:sldLayout xmlns:a="http://schemas.openxmlformats.org/drawingml/2006/main" xmlns:r="http://schemas.openxmlformats.org/officeDocument/2006/relationships" xmlns:p="http://schemas.openxmlformats.org/presentationml/2006/main" type="blank" preserve="1">
  <p:cSld name="空白">
    <p:spTree>
      <p:nvGrpSpPr>
        <p:cNvPr id="1" name=""/>
        <p:cNvGrpSpPr/>
        <p:nvPr/>
      </p:nvGrpSpPr>
      <p:grpSpPr>
        <a:xfrm>
          <a:off x="0" y="0"/>
          <a:ext cx="0" cy="0"/>
          <a:chOff x="0" y="0"/>
          <a:chExt cx="0" cy="0"/>
        </a:xfrm>
      </p:grpSpPr>
      <p:sp>
        <p:nvSpPr>
          <p:cNvPr id="2" name="日期占位符 1"/>
          <p:cNvSpPr>
            <a:spLocks noGrp="1"/>
          </p:cNvSpPr>
          <p:nvPr>
            <p:ph type="dt" sz="half" idx="10"/>
          </p:nvPr>
        </p:nvSpPr>
        <p:spPr/>
        <p:txBody>
          <a:bodyPr/>
          <a:lstStyle/>
          <a:p>
            <a:fld id="{3A620DD7-6358-4E35-981D-64C57D7D925A}" type="datetimeFigureOut">
              <a:rPr lang="zh-CN" altLang="en-US" smtClean="0"/>
              <a:pPr/>
              <a:t>2020/1/20</a:t>
            </a:fld>
            <a:endParaRPr lang="zh-CN" altLang="en-US"/>
          </a:p>
        </p:txBody>
      </p:sp>
      <p:sp>
        <p:nvSpPr>
          <p:cNvPr id="3" name="页脚占位符 2"/>
          <p:cNvSpPr>
            <a:spLocks noGrp="1"/>
          </p:cNvSpPr>
          <p:nvPr>
            <p:ph type="ftr" sz="quarter" idx="11"/>
          </p:nvPr>
        </p:nvSpPr>
        <p:spPr/>
        <p:txBody>
          <a:bodyPr/>
          <a:lstStyle/>
          <a:p>
            <a:endParaRPr lang="zh-CN" altLang="en-US"/>
          </a:p>
        </p:txBody>
      </p:sp>
      <p:sp>
        <p:nvSpPr>
          <p:cNvPr id="4" name="灯片编号占位符 3"/>
          <p:cNvSpPr>
            <a:spLocks noGrp="1"/>
          </p:cNvSpPr>
          <p:nvPr>
            <p:ph type="sldNum" sz="quarter" idx="12"/>
          </p:nvPr>
        </p:nvSpPr>
        <p:spPr/>
        <p:txBody>
          <a:bodyPr/>
          <a:lstStyle/>
          <a:p>
            <a:fld id="{25567DBE-345A-4DFC-A5AF-A1AA18485CC9}" type="slidenum">
              <a:rPr lang="zh-CN" altLang="en-US" smtClean="0"/>
              <a:pPr/>
              <a:t>‹#›</a:t>
            </a:fld>
            <a:endParaRPr lang="zh-CN" altLang="en-US"/>
          </a:p>
        </p:txBody>
      </p:sp>
    </p:spTree>
  </p:cSld>
  <p:clrMapOvr>
    <a:masterClrMapping/>
  </p:clrMapOvr>
  <p:transition spd="med" advClick="0" advTm="0">
    <p:random/>
  </p:transition>
</p:sldLayout>
</file>

<file path=ppt/slideLayouts/slideLayout8.xml><?xml version="1.0" encoding="utf-8"?>
<p:sldLayout xmlns:a="http://schemas.openxmlformats.org/drawingml/2006/main" xmlns:r="http://schemas.openxmlformats.org/officeDocument/2006/relationships" xmlns:p="http://schemas.openxmlformats.org/presentationml/2006/main" type="blank" preserve="1">
  <p:cSld name="1_空白">
    <p:spTree>
      <p:nvGrpSpPr>
        <p:cNvPr id="1" name=""/>
        <p:cNvGrpSpPr/>
        <p:nvPr/>
      </p:nvGrpSpPr>
      <p:grpSpPr>
        <a:xfrm>
          <a:off x="0" y="0"/>
          <a:ext cx="0" cy="0"/>
          <a:chOff x="0" y="0"/>
          <a:chExt cx="0" cy="0"/>
        </a:xfrm>
      </p:grpSpPr>
      <p:sp>
        <p:nvSpPr>
          <p:cNvPr id="2" name="日期占位符 1"/>
          <p:cNvSpPr>
            <a:spLocks noGrp="1"/>
          </p:cNvSpPr>
          <p:nvPr>
            <p:ph type="dt" sz="half" idx="10"/>
          </p:nvPr>
        </p:nvSpPr>
        <p:spPr/>
        <p:txBody>
          <a:bodyPr/>
          <a:lstStyle/>
          <a:p>
            <a:fld id="{2702115E-07FC-47AE-8678-8B681C689199}" type="datetimeFigureOut">
              <a:rPr lang="zh-CN" altLang="en-US" smtClean="0"/>
              <a:pPr/>
              <a:t>2020/1/20</a:t>
            </a:fld>
            <a:endParaRPr lang="zh-CN" altLang="en-US"/>
          </a:p>
        </p:txBody>
      </p:sp>
      <p:sp>
        <p:nvSpPr>
          <p:cNvPr id="3" name="页脚占位符 2"/>
          <p:cNvSpPr>
            <a:spLocks noGrp="1"/>
          </p:cNvSpPr>
          <p:nvPr>
            <p:ph type="ftr" sz="quarter" idx="11"/>
          </p:nvPr>
        </p:nvSpPr>
        <p:spPr/>
        <p:txBody>
          <a:bodyPr/>
          <a:lstStyle/>
          <a:p>
            <a:endParaRPr lang="zh-CN" altLang="en-US"/>
          </a:p>
        </p:txBody>
      </p:sp>
      <p:sp>
        <p:nvSpPr>
          <p:cNvPr id="4" name="灯片编号占位符 3"/>
          <p:cNvSpPr>
            <a:spLocks noGrp="1"/>
          </p:cNvSpPr>
          <p:nvPr>
            <p:ph type="sldNum" sz="quarter" idx="12"/>
          </p:nvPr>
        </p:nvSpPr>
        <p:spPr/>
        <p:txBody>
          <a:bodyPr/>
          <a:lstStyle/>
          <a:p>
            <a:fld id="{D7F5BB56-9B96-4394-98D1-089DE868BDAA}" type="slidenum">
              <a:rPr lang="zh-CN" altLang="en-US" smtClean="0"/>
              <a:pPr/>
              <a:t>‹#›</a:t>
            </a:fld>
            <a:endParaRPr lang="zh-CN" altLang="en-US"/>
          </a:p>
        </p:txBody>
      </p:sp>
      <p:sp>
        <p:nvSpPr>
          <p:cNvPr id="5" name="矩形 4"/>
          <p:cNvSpPr/>
          <p:nvPr userDrawn="1"/>
        </p:nvSpPr>
        <p:spPr>
          <a:xfrm>
            <a:off x="0" y="232284"/>
            <a:ext cx="395569" cy="504056"/>
          </a:xfrm>
          <a:prstGeom prst="rect">
            <a:avLst/>
          </a:prstGeom>
          <a:solidFill>
            <a:schemeClr val="accent1"/>
          </a:solidFill>
          <a:ln>
            <a:noFill/>
          </a:ln>
        </p:spPr>
        <p:style>
          <a:lnRef idx="2">
            <a:schemeClr val="accent1">
              <a:shade val="50000"/>
            </a:schemeClr>
          </a:lnRef>
          <a:fillRef idx="1">
            <a:schemeClr val="accent1"/>
          </a:fillRef>
          <a:effectRef idx="0">
            <a:schemeClr val="accent1"/>
          </a:effectRef>
          <a:fontRef idx="minor">
            <a:schemeClr val="lt1"/>
          </a:fontRef>
        </p:style>
        <p:txBody>
          <a:bodyPr lIns="68584" tIns="34292" rIns="68584" bIns="34292" rtlCol="0" anchor="ctr"/>
          <a:lstStyle/>
          <a:p>
            <a:pPr algn="ctr" defTabSz="685795"/>
            <a:endParaRPr lang="zh-CN" altLang="en-US" sz="1400" dirty="0">
              <a:solidFill>
                <a:srgbClr val="E7E6E6">
                  <a:lumMod val="50000"/>
                </a:srgbClr>
              </a:solidFill>
              <a:cs typeface="+mn-ea"/>
              <a:sym typeface="+mn-lt"/>
            </a:endParaRPr>
          </a:p>
        </p:txBody>
      </p:sp>
      <p:sp>
        <p:nvSpPr>
          <p:cNvPr id="6" name="文本框 37"/>
          <p:cNvSpPr txBox="1"/>
          <p:nvPr userDrawn="1"/>
        </p:nvSpPr>
        <p:spPr>
          <a:xfrm>
            <a:off x="467576" y="232284"/>
            <a:ext cx="1836172" cy="315475"/>
          </a:xfrm>
          <a:prstGeom prst="rect">
            <a:avLst/>
          </a:prstGeom>
          <a:noFill/>
        </p:spPr>
        <p:txBody>
          <a:bodyPr wrap="square" lIns="68584" tIns="34292" rIns="68584" bIns="34292" rtlCol="0">
            <a:spAutoFit/>
          </a:bodyPr>
          <a:lstStyle/>
          <a:p>
            <a:pPr lvl="0" algn="dist"/>
            <a:r>
              <a:rPr lang="zh-CN" altLang="zh-CN" sz="1600" dirty="0">
                <a:solidFill>
                  <a:schemeClr val="accent1"/>
                </a:solidFill>
                <a:latin typeface="微软雅黑" pitchFamily="34" charset="-122"/>
                <a:ea typeface="微软雅黑" pitchFamily="34" charset="-122"/>
              </a:rPr>
              <a:t>年度工作概述</a:t>
            </a:r>
          </a:p>
        </p:txBody>
      </p:sp>
      <p:sp>
        <p:nvSpPr>
          <p:cNvPr id="7" name="文本框 38"/>
          <p:cNvSpPr txBox="1"/>
          <p:nvPr userDrawn="1"/>
        </p:nvSpPr>
        <p:spPr>
          <a:xfrm>
            <a:off x="431540" y="556320"/>
            <a:ext cx="2039271" cy="207753"/>
          </a:xfrm>
          <a:prstGeom prst="rect">
            <a:avLst/>
          </a:prstGeom>
          <a:noFill/>
        </p:spPr>
        <p:txBody>
          <a:bodyPr wrap="square" lIns="68584" tIns="34292" rIns="68584" bIns="34292" rtlCol="0">
            <a:spAutoFit/>
          </a:bodyPr>
          <a:lstStyle/>
          <a:p>
            <a:pPr algn="dist" defTabSz="685795"/>
            <a:r>
              <a:rPr lang="en-US" altLang="zh-CN" sz="900" dirty="0">
                <a:solidFill>
                  <a:schemeClr val="tx1">
                    <a:lumMod val="50000"/>
                    <a:lumOff val="50000"/>
                  </a:schemeClr>
                </a:solidFill>
                <a:cs typeface="+mn-ea"/>
                <a:sym typeface="+mn-lt"/>
              </a:rPr>
              <a:t>ADD RELATED TITLE WORDS</a:t>
            </a:r>
            <a:endParaRPr lang="zh-CN" altLang="en-US" sz="900" dirty="0">
              <a:solidFill>
                <a:schemeClr val="tx1">
                  <a:lumMod val="50000"/>
                  <a:lumOff val="50000"/>
                </a:schemeClr>
              </a:solidFill>
              <a:cs typeface="+mn-ea"/>
              <a:sym typeface="+mn-lt"/>
            </a:endParaRPr>
          </a:p>
        </p:txBody>
      </p:sp>
      <p:pic>
        <p:nvPicPr>
          <p:cNvPr id="8" name="图片 7">
            <a:extLst>
              <a:ext uri="{FF2B5EF4-FFF2-40B4-BE49-F238E27FC236}">
                <a16:creationId xmlns:a16="http://schemas.microsoft.com/office/drawing/2014/main" xmlns="" id="{B1608288-8063-4286-B76B-4C5B1B7B5245}"/>
              </a:ext>
            </a:extLst>
          </p:cNvPr>
          <p:cNvPicPr>
            <a:picLocks noChangeAspect="1"/>
          </p:cNvPicPr>
          <p:nvPr userDrawn="1"/>
        </p:nvPicPr>
        <p:blipFill rotWithShape="1">
          <a:blip r:embed="rId2"/>
          <a:srcRect l="94711" t="21601" b="58324"/>
          <a:stretch/>
        </p:blipFill>
        <p:spPr>
          <a:xfrm flipH="1">
            <a:off x="7770437" y="0"/>
            <a:ext cx="1373561" cy="1925046"/>
          </a:xfrm>
          <a:prstGeom prst="rect">
            <a:avLst/>
          </a:prstGeom>
        </p:spPr>
      </p:pic>
      <p:pic>
        <p:nvPicPr>
          <p:cNvPr id="9" name="图片 8">
            <a:extLst>
              <a:ext uri="{FF2B5EF4-FFF2-40B4-BE49-F238E27FC236}">
                <a16:creationId xmlns:a16="http://schemas.microsoft.com/office/drawing/2014/main" xmlns="" id="{2B710982-748D-47FA-B73B-408806FF67FD}"/>
              </a:ext>
            </a:extLst>
          </p:cNvPr>
          <p:cNvPicPr>
            <a:picLocks noChangeAspect="1"/>
          </p:cNvPicPr>
          <p:nvPr userDrawn="1"/>
        </p:nvPicPr>
        <p:blipFill rotWithShape="1">
          <a:blip r:embed="rId2"/>
          <a:srcRect l="94711" t="21601" b="58324"/>
          <a:stretch/>
        </p:blipFill>
        <p:spPr>
          <a:xfrm flipV="1">
            <a:off x="-36512" y="3393936"/>
            <a:ext cx="1129101" cy="1735901"/>
          </a:xfrm>
          <a:prstGeom prst="rect">
            <a:avLst/>
          </a:prstGeom>
        </p:spPr>
      </p:pic>
    </p:spTree>
  </p:cSld>
  <p:clrMapOvr>
    <a:masterClrMapping/>
  </p:clrMapOvr>
  <p:transition spd="med" advClick="0" advTm="0">
    <p:random/>
  </p:transition>
</p:sldLayout>
</file>

<file path=ppt/slideLayouts/slideLayout9.xml><?xml version="1.0" encoding="utf-8"?>
<p:sldLayout xmlns:a="http://schemas.openxmlformats.org/drawingml/2006/main" xmlns:r="http://schemas.openxmlformats.org/officeDocument/2006/relationships" xmlns:p="http://schemas.openxmlformats.org/presentationml/2006/main" type="blank" preserve="1">
  <p:cSld name="2_空白">
    <p:spTree>
      <p:nvGrpSpPr>
        <p:cNvPr id="1" name=""/>
        <p:cNvGrpSpPr/>
        <p:nvPr/>
      </p:nvGrpSpPr>
      <p:grpSpPr>
        <a:xfrm>
          <a:off x="0" y="0"/>
          <a:ext cx="0" cy="0"/>
          <a:chOff x="0" y="0"/>
          <a:chExt cx="0" cy="0"/>
        </a:xfrm>
      </p:grpSpPr>
      <p:sp>
        <p:nvSpPr>
          <p:cNvPr id="2" name="日期占位符 1"/>
          <p:cNvSpPr>
            <a:spLocks noGrp="1"/>
          </p:cNvSpPr>
          <p:nvPr>
            <p:ph type="dt" sz="half" idx="10"/>
          </p:nvPr>
        </p:nvSpPr>
        <p:spPr/>
        <p:txBody>
          <a:bodyPr/>
          <a:lstStyle/>
          <a:p>
            <a:fld id="{2702115E-07FC-47AE-8678-8B681C689199}" type="datetimeFigureOut">
              <a:rPr lang="zh-CN" altLang="en-US" smtClean="0"/>
              <a:pPr/>
              <a:t>2020/1/20</a:t>
            </a:fld>
            <a:endParaRPr lang="zh-CN" altLang="en-US"/>
          </a:p>
        </p:txBody>
      </p:sp>
      <p:sp>
        <p:nvSpPr>
          <p:cNvPr id="3" name="页脚占位符 2"/>
          <p:cNvSpPr>
            <a:spLocks noGrp="1"/>
          </p:cNvSpPr>
          <p:nvPr>
            <p:ph type="ftr" sz="quarter" idx="11"/>
          </p:nvPr>
        </p:nvSpPr>
        <p:spPr/>
        <p:txBody>
          <a:bodyPr/>
          <a:lstStyle/>
          <a:p>
            <a:endParaRPr lang="zh-CN" altLang="en-US"/>
          </a:p>
        </p:txBody>
      </p:sp>
      <p:sp>
        <p:nvSpPr>
          <p:cNvPr id="4" name="灯片编号占位符 3"/>
          <p:cNvSpPr>
            <a:spLocks noGrp="1"/>
          </p:cNvSpPr>
          <p:nvPr>
            <p:ph type="sldNum" sz="quarter" idx="12"/>
          </p:nvPr>
        </p:nvSpPr>
        <p:spPr/>
        <p:txBody>
          <a:bodyPr/>
          <a:lstStyle/>
          <a:p>
            <a:fld id="{D7F5BB56-9B96-4394-98D1-089DE868BDAA}" type="slidenum">
              <a:rPr lang="zh-CN" altLang="en-US" smtClean="0"/>
              <a:pPr/>
              <a:t>‹#›</a:t>
            </a:fld>
            <a:endParaRPr lang="zh-CN" altLang="en-US"/>
          </a:p>
        </p:txBody>
      </p:sp>
      <p:sp>
        <p:nvSpPr>
          <p:cNvPr id="5" name="矩形 4"/>
          <p:cNvSpPr/>
          <p:nvPr userDrawn="1"/>
        </p:nvSpPr>
        <p:spPr>
          <a:xfrm>
            <a:off x="0" y="232284"/>
            <a:ext cx="395570" cy="504056"/>
          </a:xfrm>
          <a:prstGeom prst="rect">
            <a:avLst/>
          </a:prstGeom>
          <a:solidFill>
            <a:schemeClr val="accent1"/>
          </a:solidFill>
          <a:ln>
            <a:noFill/>
          </a:ln>
        </p:spPr>
        <p:style>
          <a:lnRef idx="2">
            <a:schemeClr val="accent1">
              <a:shade val="50000"/>
            </a:schemeClr>
          </a:lnRef>
          <a:fillRef idx="1">
            <a:schemeClr val="accent1"/>
          </a:fillRef>
          <a:effectRef idx="0">
            <a:schemeClr val="accent1"/>
          </a:effectRef>
          <a:fontRef idx="minor">
            <a:schemeClr val="lt1"/>
          </a:fontRef>
        </p:style>
        <p:txBody>
          <a:bodyPr lIns="68584" tIns="34292" rIns="68584" bIns="34292" rtlCol="0" anchor="ctr"/>
          <a:lstStyle/>
          <a:p>
            <a:pPr algn="ctr" defTabSz="685795"/>
            <a:endParaRPr lang="zh-CN" altLang="en-US" sz="1400" dirty="0">
              <a:solidFill>
                <a:srgbClr val="E7E6E6">
                  <a:lumMod val="50000"/>
                </a:srgbClr>
              </a:solidFill>
              <a:cs typeface="+mn-ea"/>
              <a:sym typeface="+mn-lt"/>
            </a:endParaRPr>
          </a:p>
        </p:txBody>
      </p:sp>
      <p:sp>
        <p:nvSpPr>
          <p:cNvPr id="6" name="文本框 37"/>
          <p:cNvSpPr txBox="1"/>
          <p:nvPr userDrawn="1"/>
        </p:nvSpPr>
        <p:spPr>
          <a:xfrm>
            <a:off x="467576" y="232284"/>
            <a:ext cx="1836172" cy="315475"/>
          </a:xfrm>
          <a:prstGeom prst="rect">
            <a:avLst/>
          </a:prstGeom>
          <a:noFill/>
        </p:spPr>
        <p:txBody>
          <a:bodyPr wrap="square" lIns="68584" tIns="34292" rIns="68584" bIns="34292" rtlCol="0">
            <a:spAutoFit/>
          </a:bodyPr>
          <a:lstStyle/>
          <a:p>
            <a:pPr lvl="0" algn="dist"/>
            <a:r>
              <a:rPr lang="zh-CN" altLang="zh-CN" sz="1600" b="0" kern="1200" dirty="0">
                <a:solidFill>
                  <a:schemeClr val="accent1"/>
                </a:solidFill>
                <a:latin typeface="微软雅黑" pitchFamily="34" charset="-122"/>
                <a:ea typeface="微软雅黑" pitchFamily="34" charset="-122"/>
                <a:cs typeface="+mn-cs"/>
              </a:rPr>
              <a:t>工作完成情况</a:t>
            </a:r>
          </a:p>
        </p:txBody>
      </p:sp>
      <p:sp>
        <p:nvSpPr>
          <p:cNvPr id="7" name="文本框 38"/>
          <p:cNvSpPr txBox="1"/>
          <p:nvPr userDrawn="1"/>
        </p:nvSpPr>
        <p:spPr>
          <a:xfrm>
            <a:off x="431540" y="556320"/>
            <a:ext cx="2039271" cy="207753"/>
          </a:xfrm>
          <a:prstGeom prst="rect">
            <a:avLst/>
          </a:prstGeom>
          <a:noFill/>
        </p:spPr>
        <p:txBody>
          <a:bodyPr wrap="square" lIns="68584" tIns="34292" rIns="68584" bIns="34292" rtlCol="0">
            <a:spAutoFit/>
          </a:bodyPr>
          <a:lstStyle/>
          <a:p>
            <a:pPr algn="dist" defTabSz="685795"/>
            <a:r>
              <a:rPr lang="en-US" altLang="zh-CN" sz="900" dirty="0">
                <a:solidFill>
                  <a:schemeClr val="tx1">
                    <a:lumMod val="50000"/>
                    <a:lumOff val="50000"/>
                  </a:schemeClr>
                </a:solidFill>
                <a:cs typeface="+mn-ea"/>
                <a:sym typeface="+mn-lt"/>
              </a:rPr>
              <a:t>ADD RELATED TITLE WORDS</a:t>
            </a:r>
            <a:endParaRPr lang="zh-CN" altLang="en-US" sz="900" dirty="0">
              <a:solidFill>
                <a:schemeClr val="tx1">
                  <a:lumMod val="50000"/>
                  <a:lumOff val="50000"/>
                </a:schemeClr>
              </a:solidFill>
              <a:cs typeface="+mn-ea"/>
              <a:sym typeface="+mn-lt"/>
            </a:endParaRPr>
          </a:p>
        </p:txBody>
      </p:sp>
      <p:pic>
        <p:nvPicPr>
          <p:cNvPr id="8" name="图片 7">
            <a:extLst>
              <a:ext uri="{FF2B5EF4-FFF2-40B4-BE49-F238E27FC236}">
                <a16:creationId xmlns:a16="http://schemas.microsoft.com/office/drawing/2014/main" xmlns="" id="{9084AFB8-4AB5-47ED-966D-2D9CB89E0253}"/>
              </a:ext>
            </a:extLst>
          </p:cNvPr>
          <p:cNvPicPr>
            <a:picLocks noChangeAspect="1"/>
          </p:cNvPicPr>
          <p:nvPr userDrawn="1"/>
        </p:nvPicPr>
        <p:blipFill rotWithShape="1">
          <a:blip r:embed="rId2"/>
          <a:srcRect l="94711" t="21601" b="58324"/>
          <a:stretch/>
        </p:blipFill>
        <p:spPr>
          <a:xfrm flipH="1">
            <a:off x="7770437" y="0"/>
            <a:ext cx="1373561" cy="1925046"/>
          </a:xfrm>
          <a:prstGeom prst="rect">
            <a:avLst/>
          </a:prstGeom>
        </p:spPr>
      </p:pic>
      <p:pic>
        <p:nvPicPr>
          <p:cNvPr id="9" name="图片 8">
            <a:extLst>
              <a:ext uri="{FF2B5EF4-FFF2-40B4-BE49-F238E27FC236}">
                <a16:creationId xmlns:a16="http://schemas.microsoft.com/office/drawing/2014/main" xmlns="" id="{DD2A1EF0-6DD7-49B8-A055-4B2C686CF18F}"/>
              </a:ext>
            </a:extLst>
          </p:cNvPr>
          <p:cNvPicPr>
            <a:picLocks noChangeAspect="1"/>
          </p:cNvPicPr>
          <p:nvPr userDrawn="1"/>
        </p:nvPicPr>
        <p:blipFill rotWithShape="1">
          <a:blip r:embed="rId2"/>
          <a:srcRect l="94711" t="21601" b="58324"/>
          <a:stretch/>
        </p:blipFill>
        <p:spPr>
          <a:xfrm flipV="1">
            <a:off x="-36512" y="3393936"/>
            <a:ext cx="1129101" cy="1735901"/>
          </a:xfrm>
          <a:prstGeom prst="rect">
            <a:avLst/>
          </a:prstGeom>
        </p:spPr>
      </p:pic>
    </p:spTree>
  </p:cSld>
  <p:clrMapOvr>
    <a:masterClrMapping/>
  </p:clrMapOvr>
  <p:transition spd="med" advClick="0" advTm="0">
    <p:random/>
  </p:transition>
</p:sldLayout>
</file>

<file path=ppt/slideLayouts/slideLayout10.xml><?xml version="1.0" encoding="utf-8"?>
<p:sldLayout xmlns:a="http://schemas.openxmlformats.org/drawingml/2006/main" xmlns:r="http://schemas.openxmlformats.org/officeDocument/2006/relationships" xmlns:p="http://schemas.openxmlformats.org/presentationml/2006/main" type="blank" preserve="1">
  <p:cSld name="3_空白">
    <p:spTree>
      <p:nvGrpSpPr>
        <p:cNvPr id="1" name=""/>
        <p:cNvGrpSpPr/>
        <p:nvPr/>
      </p:nvGrpSpPr>
      <p:grpSpPr>
        <a:xfrm>
          <a:off x="0" y="0"/>
          <a:ext cx="0" cy="0"/>
          <a:chOff x="0" y="0"/>
          <a:chExt cx="0" cy="0"/>
        </a:xfrm>
      </p:grpSpPr>
      <p:sp>
        <p:nvSpPr>
          <p:cNvPr id="2" name="日期占位符 1"/>
          <p:cNvSpPr>
            <a:spLocks noGrp="1"/>
          </p:cNvSpPr>
          <p:nvPr>
            <p:ph type="dt" sz="half" idx="10"/>
          </p:nvPr>
        </p:nvSpPr>
        <p:spPr/>
        <p:txBody>
          <a:bodyPr/>
          <a:lstStyle/>
          <a:p>
            <a:fld id="{2702115E-07FC-47AE-8678-8B681C689199}" type="datetimeFigureOut">
              <a:rPr lang="zh-CN" altLang="en-US" smtClean="0"/>
              <a:pPr/>
              <a:t>2020/1/20</a:t>
            </a:fld>
            <a:endParaRPr lang="zh-CN" altLang="en-US"/>
          </a:p>
        </p:txBody>
      </p:sp>
      <p:sp>
        <p:nvSpPr>
          <p:cNvPr id="3" name="页脚占位符 2"/>
          <p:cNvSpPr>
            <a:spLocks noGrp="1"/>
          </p:cNvSpPr>
          <p:nvPr>
            <p:ph type="ftr" sz="quarter" idx="11"/>
          </p:nvPr>
        </p:nvSpPr>
        <p:spPr/>
        <p:txBody>
          <a:bodyPr/>
          <a:lstStyle/>
          <a:p>
            <a:endParaRPr lang="zh-CN" altLang="en-US"/>
          </a:p>
        </p:txBody>
      </p:sp>
      <p:sp>
        <p:nvSpPr>
          <p:cNvPr id="4" name="灯片编号占位符 3"/>
          <p:cNvSpPr>
            <a:spLocks noGrp="1"/>
          </p:cNvSpPr>
          <p:nvPr>
            <p:ph type="sldNum" sz="quarter" idx="12"/>
          </p:nvPr>
        </p:nvSpPr>
        <p:spPr/>
        <p:txBody>
          <a:bodyPr/>
          <a:lstStyle/>
          <a:p>
            <a:fld id="{D7F5BB56-9B96-4394-98D1-089DE868BDAA}" type="slidenum">
              <a:rPr lang="zh-CN" altLang="en-US" smtClean="0"/>
              <a:pPr/>
              <a:t>‹#›</a:t>
            </a:fld>
            <a:endParaRPr lang="zh-CN" altLang="en-US"/>
          </a:p>
        </p:txBody>
      </p:sp>
      <p:sp>
        <p:nvSpPr>
          <p:cNvPr id="5" name="矩形 4"/>
          <p:cNvSpPr/>
          <p:nvPr userDrawn="1"/>
        </p:nvSpPr>
        <p:spPr>
          <a:xfrm>
            <a:off x="0" y="232284"/>
            <a:ext cx="395569" cy="504056"/>
          </a:xfrm>
          <a:prstGeom prst="rect">
            <a:avLst/>
          </a:prstGeom>
          <a:solidFill>
            <a:schemeClr val="accent1"/>
          </a:solidFill>
          <a:ln>
            <a:noFill/>
          </a:ln>
        </p:spPr>
        <p:style>
          <a:lnRef idx="2">
            <a:schemeClr val="accent1">
              <a:shade val="50000"/>
            </a:schemeClr>
          </a:lnRef>
          <a:fillRef idx="1">
            <a:schemeClr val="accent1"/>
          </a:fillRef>
          <a:effectRef idx="0">
            <a:schemeClr val="accent1"/>
          </a:effectRef>
          <a:fontRef idx="minor">
            <a:schemeClr val="lt1"/>
          </a:fontRef>
        </p:style>
        <p:txBody>
          <a:bodyPr lIns="68584" tIns="34292" rIns="68584" bIns="34292" rtlCol="0" anchor="ctr"/>
          <a:lstStyle/>
          <a:p>
            <a:pPr algn="ctr" defTabSz="685795"/>
            <a:endParaRPr lang="zh-CN" altLang="en-US" sz="1400" dirty="0">
              <a:solidFill>
                <a:srgbClr val="E7E6E6">
                  <a:lumMod val="50000"/>
                </a:srgbClr>
              </a:solidFill>
              <a:cs typeface="+mn-ea"/>
              <a:sym typeface="+mn-lt"/>
            </a:endParaRPr>
          </a:p>
        </p:txBody>
      </p:sp>
      <p:sp>
        <p:nvSpPr>
          <p:cNvPr id="6" name="文本框 37"/>
          <p:cNvSpPr txBox="1"/>
          <p:nvPr userDrawn="1"/>
        </p:nvSpPr>
        <p:spPr>
          <a:xfrm>
            <a:off x="467576" y="232284"/>
            <a:ext cx="1836172" cy="315475"/>
          </a:xfrm>
          <a:prstGeom prst="rect">
            <a:avLst/>
          </a:prstGeom>
          <a:noFill/>
        </p:spPr>
        <p:txBody>
          <a:bodyPr wrap="square" lIns="68584" tIns="34292" rIns="68584" bIns="34292" rtlCol="0">
            <a:spAutoFit/>
          </a:bodyPr>
          <a:lstStyle/>
          <a:p>
            <a:pPr lvl="0" algn="dist"/>
            <a:r>
              <a:rPr lang="zh-CN" altLang="zh-CN" sz="1600" b="0" kern="1200" dirty="0">
                <a:solidFill>
                  <a:schemeClr val="accent1"/>
                </a:solidFill>
                <a:latin typeface="微软雅黑" pitchFamily="34" charset="-122"/>
                <a:ea typeface="微软雅黑" pitchFamily="34" charset="-122"/>
                <a:cs typeface="+mn-cs"/>
              </a:rPr>
              <a:t>成功项目展示</a:t>
            </a:r>
          </a:p>
        </p:txBody>
      </p:sp>
      <p:sp>
        <p:nvSpPr>
          <p:cNvPr id="7" name="文本框 38"/>
          <p:cNvSpPr txBox="1"/>
          <p:nvPr userDrawn="1"/>
        </p:nvSpPr>
        <p:spPr>
          <a:xfrm>
            <a:off x="431540" y="556320"/>
            <a:ext cx="2039271" cy="207753"/>
          </a:xfrm>
          <a:prstGeom prst="rect">
            <a:avLst/>
          </a:prstGeom>
          <a:noFill/>
        </p:spPr>
        <p:txBody>
          <a:bodyPr wrap="square" lIns="68584" tIns="34292" rIns="68584" bIns="34292" rtlCol="0">
            <a:spAutoFit/>
          </a:bodyPr>
          <a:lstStyle/>
          <a:p>
            <a:pPr algn="dist" defTabSz="685795"/>
            <a:r>
              <a:rPr lang="en-US" altLang="zh-CN" sz="900" dirty="0">
                <a:solidFill>
                  <a:schemeClr val="tx1">
                    <a:lumMod val="50000"/>
                    <a:lumOff val="50000"/>
                  </a:schemeClr>
                </a:solidFill>
                <a:cs typeface="+mn-ea"/>
                <a:sym typeface="+mn-lt"/>
              </a:rPr>
              <a:t>ADD RELATED TITLE WORDS</a:t>
            </a:r>
            <a:endParaRPr lang="zh-CN" altLang="en-US" sz="900" dirty="0">
              <a:solidFill>
                <a:schemeClr val="tx1">
                  <a:lumMod val="50000"/>
                  <a:lumOff val="50000"/>
                </a:schemeClr>
              </a:solidFill>
              <a:cs typeface="+mn-ea"/>
              <a:sym typeface="+mn-lt"/>
            </a:endParaRPr>
          </a:p>
        </p:txBody>
      </p:sp>
      <p:pic>
        <p:nvPicPr>
          <p:cNvPr id="8" name="图片 7">
            <a:extLst>
              <a:ext uri="{FF2B5EF4-FFF2-40B4-BE49-F238E27FC236}">
                <a16:creationId xmlns:a16="http://schemas.microsoft.com/office/drawing/2014/main" xmlns="" id="{0CE88106-BEB3-4216-B084-DB7871D6C007}"/>
              </a:ext>
            </a:extLst>
          </p:cNvPr>
          <p:cNvPicPr>
            <a:picLocks noChangeAspect="1"/>
          </p:cNvPicPr>
          <p:nvPr userDrawn="1"/>
        </p:nvPicPr>
        <p:blipFill rotWithShape="1">
          <a:blip r:embed="rId2"/>
          <a:srcRect l="94711" t="21601" b="58324"/>
          <a:stretch/>
        </p:blipFill>
        <p:spPr>
          <a:xfrm flipH="1">
            <a:off x="7770437" y="0"/>
            <a:ext cx="1373561" cy="1925046"/>
          </a:xfrm>
          <a:prstGeom prst="rect">
            <a:avLst/>
          </a:prstGeom>
        </p:spPr>
      </p:pic>
      <p:pic>
        <p:nvPicPr>
          <p:cNvPr id="9" name="图片 8">
            <a:extLst>
              <a:ext uri="{FF2B5EF4-FFF2-40B4-BE49-F238E27FC236}">
                <a16:creationId xmlns:a16="http://schemas.microsoft.com/office/drawing/2014/main" xmlns="" id="{47A44E6C-29AC-41D0-9493-F4F0F65DDC04}"/>
              </a:ext>
            </a:extLst>
          </p:cNvPr>
          <p:cNvPicPr>
            <a:picLocks noChangeAspect="1"/>
          </p:cNvPicPr>
          <p:nvPr userDrawn="1"/>
        </p:nvPicPr>
        <p:blipFill rotWithShape="1">
          <a:blip r:embed="rId2"/>
          <a:srcRect l="94711" t="21601" b="58324"/>
          <a:stretch/>
        </p:blipFill>
        <p:spPr>
          <a:xfrm flipV="1">
            <a:off x="-36512" y="3393936"/>
            <a:ext cx="1129101" cy="1735901"/>
          </a:xfrm>
          <a:prstGeom prst="rect">
            <a:avLst/>
          </a:prstGeom>
        </p:spPr>
      </p:pic>
    </p:spTree>
  </p:cSld>
  <p:clrMapOvr>
    <a:masterClrMapping/>
  </p:clrMapOvr>
  <p:transition spd="med" advClick="0" advTm="0">
    <p:random/>
  </p:transition>
</p:sldLayout>
</file>

<file path=ppt/slideLayouts/slideLayout11.xml><?xml version="1.0" encoding="utf-8"?>
<p:sldLayout xmlns:a="http://schemas.openxmlformats.org/drawingml/2006/main" xmlns:r="http://schemas.openxmlformats.org/officeDocument/2006/relationships" xmlns:p="http://schemas.openxmlformats.org/presentationml/2006/main" type="blank" preserve="1">
  <p:cSld name="4_空白">
    <p:spTree>
      <p:nvGrpSpPr>
        <p:cNvPr id="1" name=""/>
        <p:cNvGrpSpPr/>
        <p:nvPr/>
      </p:nvGrpSpPr>
      <p:grpSpPr>
        <a:xfrm>
          <a:off x="0" y="0"/>
          <a:ext cx="0" cy="0"/>
          <a:chOff x="0" y="0"/>
          <a:chExt cx="0" cy="0"/>
        </a:xfrm>
      </p:grpSpPr>
      <p:sp>
        <p:nvSpPr>
          <p:cNvPr id="2" name="日期占位符 1"/>
          <p:cNvSpPr>
            <a:spLocks noGrp="1"/>
          </p:cNvSpPr>
          <p:nvPr>
            <p:ph type="dt" sz="half" idx="10"/>
          </p:nvPr>
        </p:nvSpPr>
        <p:spPr/>
        <p:txBody>
          <a:bodyPr/>
          <a:lstStyle/>
          <a:p>
            <a:fld id="{2702115E-07FC-47AE-8678-8B681C689199}" type="datetimeFigureOut">
              <a:rPr lang="zh-CN" altLang="en-US" smtClean="0"/>
              <a:pPr/>
              <a:t>2020/1/20</a:t>
            </a:fld>
            <a:endParaRPr lang="zh-CN" altLang="en-US"/>
          </a:p>
        </p:txBody>
      </p:sp>
      <p:sp>
        <p:nvSpPr>
          <p:cNvPr id="3" name="页脚占位符 2"/>
          <p:cNvSpPr>
            <a:spLocks noGrp="1"/>
          </p:cNvSpPr>
          <p:nvPr>
            <p:ph type="ftr" sz="quarter" idx="11"/>
          </p:nvPr>
        </p:nvSpPr>
        <p:spPr/>
        <p:txBody>
          <a:bodyPr/>
          <a:lstStyle/>
          <a:p>
            <a:endParaRPr lang="zh-CN" altLang="en-US"/>
          </a:p>
        </p:txBody>
      </p:sp>
      <p:sp>
        <p:nvSpPr>
          <p:cNvPr id="4" name="灯片编号占位符 3"/>
          <p:cNvSpPr>
            <a:spLocks noGrp="1"/>
          </p:cNvSpPr>
          <p:nvPr>
            <p:ph type="sldNum" sz="quarter" idx="12"/>
          </p:nvPr>
        </p:nvSpPr>
        <p:spPr/>
        <p:txBody>
          <a:bodyPr/>
          <a:lstStyle/>
          <a:p>
            <a:fld id="{D7F5BB56-9B96-4394-98D1-089DE868BDAA}" type="slidenum">
              <a:rPr lang="zh-CN" altLang="en-US" smtClean="0"/>
              <a:pPr/>
              <a:t>‹#›</a:t>
            </a:fld>
            <a:endParaRPr lang="zh-CN" altLang="en-US"/>
          </a:p>
        </p:txBody>
      </p:sp>
      <p:sp>
        <p:nvSpPr>
          <p:cNvPr id="5" name="矩形 4"/>
          <p:cNvSpPr/>
          <p:nvPr userDrawn="1"/>
        </p:nvSpPr>
        <p:spPr>
          <a:xfrm>
            <a:off x="0" y="232284"/>
            <a:ext cx="395569" cy="504056"/>
          </a:xfrm>
          <a:prstGeom prst="rect">
            <a:avLst/>
          </a:prstGeom>
          <a:solidFill>
            <a:schemeClr val="accent1"/>
          </a:solidFill>
          <a:ln>
            <a:noFill/>
          </a:ln>
        </p:spPr>
        <p:style>
          <a:lnRef idx="2">
            <a:schemeClr val="accent1">
              <a:shade val="50000"/>
            </a:schemeClr>
          </a:lnRef>
          <a:fillRef idx="1">
            <a:schemeClr val="accent1"/>
          </a:fillRef>
          <a:effectRef idx="0">
            <a:schemeClr val="accent1"/>
          </a:effectRef>
          <a:fontRef idx="minor">
            <a:schemeClr val="lt1"/>
          </a:fontRef>
        </p:style>
        <p:txBody>
          <a:bodyPr lIns="68584" tIns="34292" rIns="68584" bIns="34292" rtlCol="0" anchor="ctr"/>
          <a:lstStyle/>
          <a:p>
            <a:pPr algn="ctr" defTabSz="685795"/>
            <a:endParaRPr lang="zh-CN" altLang="en-US" sz="1400" dirty="0">
              <a:solidFill>
                <a:srgbClr val="E7E6E6">
                  <a:lumMod val="50000"/>
                </a:srgbClr>
              </a:solidFill>
              <a:cs typeface="+mn-ea"/>
              <a:sym typeface="+mn-lt"/>
            </a:endParaRPr>
          </a:p>
        </p:txBody>
      </p:sp>
      <p:sp>
        <p:nvSpPr>
          <p:cNvPr id="6" name="文本框 37"/>
          <p:cNvSpPr txBox="1"/>
          <p:nvPr userDrawn="1"/>
        </p:nvSpPr>
        <p:spPr>
          <a:xfrm>
            <a:off x="467576" y="232284"/>
            <a:ext cx="1836172" cy="315475"/>
          </a:xfrm>
          <a:prstGeom prst="rect">
            <a:avLst/>
          </a:prstGeom>
          <a:noFill/>
        </p:spPr>
        <p:txBody>
          <a:bodyPr wrap="square" lIns="68584" tIns="34292" rIns="68584" bIns="34292" rtlCol="0">
            <a:spAutoFit/>
          </a:bodyPr>
          <a:lstStyle/>
          <a:p>
            <a:pPr algn="dist"/>
            <a:r>
              <a:rPr lang="zh-CN" altLang="zh-CN" sz="1600" b="0" kern="1200" dirty="0">
                <a:solidFill>
                  <a:schemeClr val="accent1"/>
                </a:solidFill>
                <a:latin typeface="微软雅黑" pitchFamily="34" charset="-122"/>
                <a:ea typeface="微软雅黑" pitchFamily="34" charset="-122"/>
                <a:cs typeface="+mn-cs"/>
              </a:rPr>
              <a:t>明年工作计划</a:t>
            </a:r>
          </a:p>
        </p:txBody>
      </p:sp>
      <p:sp>
        <p:nvSpPr>
          <p:cNvPr id="7" name="文本框 38"/>
          <p:cNvSpPr txBox="1"/>
          <p:nvPr userDrawn="1"/>
        </p:nvSpPr>
        <p:spPr>
          <a:xfrm>
            <a:off x="431540" y="556320"/>
            <a:ext cx="2039271" cy="207753"/>
          </a:xfrm>
          <a:prstGeom prst="rect">
            <a:avLst/>
          </a:prstGeom>
          <a:noFill/>
        </p:spPr>
        <p:txBody>
          <a:bodyPr wrap="square" lIns="68584" tIns="34292" rIns="68584" bIns="34292" rtlCol="0">
            <a:spAutoFit/>
          </a:bodyPr>
          <a:lstStyle/>
          <a:p>
            <a:pPr algn="dist" defTabSz="685795"/>
            <a:r>
              <a:rPr lang="en-US" altLang="zh-CN" sz="900" dirty="0">
                <a:solidFill>
                  <a:schemeClr val="tx1">
                    <a:lumMod val="50000"/>
                    <a:lumOff val="50000"/>
                  </a:schemeClr>
                </a:solidFill>
                <a:cs typeface="+mn-ea"/>
                <a:sym typeface="+mn-lt"/>
              </a:rPr>
              <a:t>ADD RELATED TITLE WORDS</a:t>
            </a:r>
            <a:endParaRPr lang="zh-CN" altLang="en-US" sz="900" dirty="0">
              <a:solidFill>
                <a:schemeClr val="tx1">
                  <a:lumMod val="50000"/>
                  <a:lumOff val="50000"/>
                </a:schemeClr>
              </a:solidFill>
              <a:cs typeface="+mn-ea"/>
              <a:sym typeface="+mn-lt"/>
            </a:endParaRPr>
          </a:p>
        </p:txBody>
      </p:sp>
      <p:pic>
        <p:nvPicPr>
          <p:cNvPr id="8" name="图片 7">
            <a:extLst>
              <a:ext uri="{FF2B5EF4-FFF2-40B4-BE49-F238E27FC236}">
                <a16:creationId xmlns:a16="http://schemas.microsoft.com/office/drawing/2014/main" xmlns="" id="{60DD4744-BA7E-4FC7-968F-ADF62374247E}"/>
              </a:ext>
            </a:extLst>
          </p:cNvPr>
          <p:cNvPicPr>
            <a:picLocks noChangeAspect="1"/>
          </p:cNvPicPr>
          <p:nvPr userDrawn="1"/>
        </p:nvPicPr>
        <p:blipFill rotWithShape="1">
          <a:blip r:embed="rId2"/>
          <a:srcRect l="94711" t="21601" b="58324"/>
          <a:stretch/>
        </p:blipFill>
        <p:spPr>
          <a:xfrm flipH="1">
            <a:off x="7770437" y="0"/>
            <a:ext cx="1373561" cy="1925046"/>
          </a:xfrm>
          <a:prstGeom prst="rect">
            <a:avLst/>
          </a:prstGeom>
        </p:spPr>
      </p:pic>
      <p:pic>
        <p:nvPicPr>
          <p:cNvPr id="9" name="图片 8">
            <a:extLst>
              <a:ext uri="{FF2B5EF4-FFF2-40B4-BE49-F238E27FC236}">
                <a16:creationId xmlns:a16="http://schemas.microsoft.com/office/drawing/2014/main" xmlns="" id="{981907DF-C176-4D23-B395-7AB49ABADB39}"/>
              </a:ext>
            </a:extLst>
          </p:cNvPr>
          <p:cNvPicPr>
            <a:picLocks noChangeAspect="1"/>
          </p:cNvPicPr>
          <p:nvPr userDrawn="1"/>
        </p:nvPicPr>
        <p:blipFill rotWithShape="1">
          <a:blip r:embed="rId2"/>
          <a:srcRect l="94711" t="21601" b="58324"/>
          <a:stretch/>
        </p:blipFill>
        <p:spPr>
          <a:xfrm flipV="1">
            <a:off x="-36512" y="3393936"/>
            <a:ext cx="1129101" cy="1735901"/>
          </a:xfrm>
          <a:prstGeom prst="rect">
            <a:avLst/>
          </a:prstGeom>
        </p:spPr>
      </p:pic>
    </p:spTree>
  </p:cSld>
  <p:clrMapOvr>
    <a:masterClrMapping/>
  </p:clrMapOvr>
  <p:transition spd="med" advClick="0" advTm="0">
    <p:random/>
  </p:transition>
</p:sldLayout>
</file>

<file path=ppt/slideLayouts/slideLayout12.xml><?xml version="1.0" encoding="utf-8"?>
<p:sldLayout xmlns:a="http://schemas.openxmlformats.org/drawingml/2006/main" xmlns:r="http://schemas.openxmlformats.org/officeDocument/2006/relationships" xmlns:p="http://schemas.openxmlformats.org/presentationml/2006/main" type="objTx" preserve="1">
  <p:cSld name="内容与标题">
    <p:spTree>
      <p:nvGrpSpPr>
        <p:cNvPr id="1" name=""/>
        <p:cNvGrpSpPr/>
        <p:nvPr/>
      </p:nvGrpSpPr>
      <p:grpSpPr>
        <a:xfrm>
          <a:off x="0" y="0"/>
          <a:ext cx="0" cy="0"/>
          <a:chOff x="0" y="0"/>
          <a:chExt cx="0" cy="0"/>
        </a:xfrm>
      </p:grpSpPr>
      <p:sp>
        <p:nvSpPr>
          <p:cNvPr id="2" name="标题 1"/>
          <p:cNvSpPr>
            <a:spLocks noGrp="1"/>
          </p:cNvSpPr>
          <p:nvPr>
            <p:ph type="title"/>
          </p:nvPr>
        </p:nvSpPr>
        <p:spPr>
          <a:xfrm>
            <a:off x="457201" y="204851"/>
            <a:ext cx="3008313" cy="871807"/>
          </a:xfrm>
        </p:spPr>
        <p:txBody>
          <a:bodyPr anchor="b"/>
          <a:lstStyle>
            <a:lvl1pPr algn="l">
              <a:defRPr sz="2000" b="1"/>
            </a:lvl1pPr>
          </a:lstStyle>
          <a:p>
            <a:r>
              <a:rPr lang="zh-CN" altLang="en-US"/>
              <a:t>单击此处编辑母版标题样式</a:t>
            </a:r>
          </a:p>
        </p:txBody>
      </p:sp>
      <p:sp>
        <p:nvSpPr>
          <p:cNvPr id="3" name="内容占位符 2"/>
          <p:cNvSpPr>
            <a:spLocks noGrp="1"/>
          </p:cNvSpPr>
          <p:nvPr>
            <p:ph idx="1"/>
          </p:nvPr>
        </p:nvSpPr>
        <p:spPr>
          <a:xfrm>
            <a:off x="3575050" y="204851"/>
            <a:ext cx="5111750" cy="4391190"/>
          </a:xfrm>
        </p:spPr>
        <p:txBody>
          <a:bodyPr/>
          <a:lstStyle>
            <a:lvl1pPr>
              <a:defRPr sz="3200"/>
            </a:lvl1pPr>
            <a:lvl2pPr>
              <a:defRPr sz="2800"/>
            </a:lvl2pPr>
            <a:lvl3pPr>
              <a:defRPr sz="2400"/>
            </a:lvl3pPr>
            <a:lvl4pPr>
              <a:defRPr sz="2000"/>
            </a:lvl4pPr>
            <a:lvl5pPr>
              <a:defRPr sz="2000"/>
            </a:lvl5pPr>
            <a:lvl6pPr>
              <a:defRPr sz="2000"/>
            </a:lvl6pPr>
            <a:lvl7pPr>
              <a:defRPr sz="2000"/>
            </a:lvl7pPr>
            <a:lvl8pPr>
              <a:defRPr sz="2000"/>
            </a:lvl8pPr>
            <a:lvl9pPr>
              <a:defRPr sz="2000"/>
            </a:lvl9pPr>
          </a:lstStyle>
          <a:p>
            <a:pPr lvl="0"/>
            <a:r>
              <a:rPr lang="zh-CN" altLang="en-US"/>
              <a:t>单击此处编辑母版文本样式</a:t>
            </a:r>
          </a:p>
          <a:p>
            <a:pPr lvl="1"/>
            <a:r>
              <a:rPr lang="zh-CN" altLang="en-US"/>
              <a:t>第二级</a:t>
            </a:r>
          </a:p>
          <a:p>
            <a:pPr lvl="2"/>
            <a:r>
              <a:rPr lang="zh-CN" altLang="en-US"/>
              <a:t>第三级</a:t>
            </a:r>
          </a:p>
          <a:p>
            <a:pPr lvl="3"/>
            <a:r>
              <a:rPr lang="zh-CN" altLang="en-US"/>
              <a:t>第四级</a:t>
            </a:r>
          </a:p>
          <a:p>
            <a:pPr lvl="4"/>
            <a:r>
              <a:rPr lang="zh-CN" altLang="en-US"/>
              <a:t>第五级</a:t>
            </a:r>
          </a:p>
        </p:txBody>
      </p:sp>
      <p:sp>
        <p:nvSpPr>
          <p:cNvPr id="4" name="文本占位符 3"/>
          <p:cNvSpPr>
            <a:spLocks noGrp="1"/>
          </p:cNvSpPr>
          <p:nvPr>
            <p:ph type="body" sz="half" idx="2"/>
          </p:nvPr>
        </p:nvSpPr>
        <p:spPr>
          <a:xfrm>
            <a:off x="457201" y="1076658"/>
            <a:ext cx="3008313" cy="3519383"/>
          </a:xfrm>
        </p:spPr>
        <p:txBody>
          <a:bodyPr/>
          <a:lstStyle>
            <a:lvl1pPr marL="0" indent="0">
              <a:buNone/>
              <a:defRPr sz="1400"/>
            </a:lvl1pPr>
            <a:lvl2pPr marL="457200" indent="0">
              <a:buNone/>
              <a:defRPr sz="1200"/>
            </a:lvl2pPr>
            <a:lvl3pPr marL="914400" indent="0">
              <a:buNone/>
              <a:defRPr sz="1000"/>
            </a:lvl3pPr>
            <a:lvl4pPr marL="1371600" indent="0">
              <a:buNone/>
              <a:defRPr sz="900"/>
            </a:lvl4pPr>
            <a:lvl5pPr marL="1828800" indent="0">
              <a:buNone/>
              <a:defRPr sz="900"/>
            </a:lvl5pPr>
            <a:lvl6pPr marL="2286000" indent="0">
              <a:buNone/>
              <a:defRPr sz="900"/>
            </a:lvl6pPr>
            <a:lvl7pPr marL="2743200" indent="0">
              <a:buNone/>
              <a:defRPr sz="900"/>
            </a:lvl7pPr>
            <a:lvl8pPr marL="3200400" indent="0">
              <a:buNone/>
              <a:defRPr sz="900"/>
            </a:lvl8pPr>
            <a:lvl9pPr marL="3657600" indent="0">
              <a:buNone/>
              <a:defRPr sz="900"/>
            </a:lvl9pPr>
          </a:lstStyle>
          <a:p>
            <a:pPr lvl="0"/>
            <a:r>
              <a:rPr lang="zh-CN" altLang="en-US"/>
              <a:t>单击此处编辑母版文本样式</a:t>
            </a:r>
          </a:p>
        </p:txBody>
      </p:sp>
      <p:sp>
        <p:nvSpPr>
          <p:cNvPr id="5" name="日期占位符 4"/>
          <p:cNvSpPr>
            <a:spLocks noGrp="1"/>
          </p:cNvSpPr>
          <p:nvPr>
            <p:ph type="dt" sz="half" idx="10"/>
          </p:nvPr>
        </p:nvSpPr>
        <p:spPr/>
        <p:txBody>
          <a:bodyPr/>
          <a:lstStyle/>
          <a:p>
            <a:fld id="{3A620DD7-6358-4E35-981D-64C57D7D925A}" type="datetimeFigureOut">
              <a:rPr lang="zh-CN" altLang="en-US" smtClean="0"/>
              <a:pPr/>
              <a:t>2020/1/20</a:t>
            </a:fld>
            <a:endParaRPr lang="zh-CN" altLang="en-US"/>
          </a:p>
        </p:txBody>
      </p:sp>
      <p:sp>
        <p:nvSpPr>
          <p:cNvPr id="6" name="页脚占位符 5"/>
          <p:cNvSpPr>
            <a:spLocks noGrp="1"/>
          </p:cNvSpPr>
          <p:nvPr>
            <p:ph type="ftr" sz="quarter" idx="11"/>
          </p:nvPr>
        </p:nvSpPr>
        <p:spPr/>
        <p:txBody>
          <a:bodyPr/>
          <a:lstStyle/>
          <a:p>
            <a:endParaRPr lang="zh-CN" altLang="en-US"/>
          </a:p>
        </p:txBody>
      </p:sp>
      <p:sp>
        <p:nvSpPr>
          <p:cNvPr id="7" name="灯片编号占位符 6"/>
          <p:cNvSpPr>
            <a:spLocks noGrp="1"/>
          </p:cNvSpPr>
          <p:nvPr>
            <p:ph type="sldNum" sz="quarter" idx="12"/>
          </p:nvPr>
        </p:nvSpPr>
        <p:spPr/>
        <p:txBody>
          <a:bodyPr/>
          <a:lstStyle/>
          <a:p>
            <a:fld id="{25567DBE-345A-4DFC-A5AF-A1AA18485CC9}" type="slidenum">
              <a:rPr lang="zh-CN" altLang="en-US" smtClean="0"/>
              <a:pPr/>
              <a:t>‹#›</a:t>
            </a:fld>
            <a:endParaRPr lang="zh-CN" altLang="en-US"/>
          </a:p>
        </p:txBody>
      </p:sp>
    </p:spTree>
  </p:cSld>
  <p:clrMapOvr>
    <a:masterClrMapping/>
  </p:clrMapOvr>
  <p:transition spd="med" advClick="0" advTm="0">
    <p:random/>
  </p:transition>
</p:sldLayout>
</file>

<file path=ppt/slideLayouts/slideLayout13.xml><?xml version="1.0" encoding="utf-8"?>
<p:sldLayout xmlns:a="http://schemas.openxmlformats.org/drawingml/2006/main" xmlns:r="http://schemas.openxmlformats.org/officeDocument/2006/relationships" xmlns:p="http://schemas.openxmlformats.org/presentationml/2006/main" type="picTx" preserve="1">
  <p:cSld name="图片与标题">
    <p:spTree>
      <p:nvGrpSpPr>
        <p:cNvPr id="1" name=""/>
        <p:cNvGrpSpPr/>
        <p:nvPr/>
      </p:nvGrpSpPr>
      <p:grpSpPr>
        <a:xfrm>
          <a:off x="0" y="0"/>
          <a:ext cx="0" cy="0"/>
          <a:chOff x="0" y="0"/>
          <a:chExt cx="0" cy="0"/>
        </a:xfrm>
      </p:grpSpPr>
      <p:sp>
        <p:nvSpPr>
          <p:cNvPr id="2" name="标题 1"/>
          <p:cNvSpPr>
            <a:spLocks noGrp="1"/>
          </p:cNvSpPr>
          <p:nvPr>
            <p:ph type="title"/>
          </p:nvPr>
        </p:nvSpPr>
        <p:spPr>
          <a:xfrm>
            <a:off x="1792288" y="3601561"/>
            <a:ext cx="5486400" cy="425185"/>
          </a:xfrm>
        </p:spPr>
        <p:txBody>
          <a:bodyPr anchor="b"/>
          <a:lstStyle>
            <a:lvl1pPr algn="l">
              <a:defRPr sz="2000" b="1"/>
            </a:lvl1pPr>
          </a:lstStyle>
          <a:p>
            <a:r>
              <a:rPr lang="zh-CN" altLang="en-US"/>
              <a:t>单击此处编辑母版标题样式</a:t>
            </a:r>
          </a:p>
        </p:txBody>
      </p:sp>
      <p:sp>
        <p:nvSpPr>
          <p:cNvPr id="3" name="图片占位符 2"/>
          <p:cNvSpPr>
            <a:spLocks noGrp="1"/>
          </p:cNvSpPr>
          <p:nvPr>
            <p:ph type="pic" idx="1"/>
          </p:nvPr>
        </p:nvSpPr>
        <p:spPr>
          <a:xfrm>
            <a:off x="1792288" y="459723"/>
            <a:ext cx="5486400" cy="3087053"/>
          </a:xfrm>
        </p:spPr>
        <p:txBody>
          <a:bodyPr/>
          <a:lstStyle>
            <a:lvl1pPr marL="0" indent="0">
              <a:buNone/>
              <a:defRPr sz="3200"/>
            </a:lvl1pPr>
            <a:lvl2pPr marL="457200" indent="0">
              <a:buNone/>
              <a:defRPr sz="2800"/>
            </a:lvl2pPr>
            <a:lvl3pPr marL="914400" indent="0">
              <a:buNone/>
              <a:defRPr sz="2400"/>
            </a:lvl3pPr>
            <a:lvl4pPr marL="1371600" indent="0">
              <a:buNone/>
              <a:defRPr sz="2000"/>
            </a:lvl4pPr>
            <a:lvl5pPr marL="1828800" indent="0">
              <a:buNone/>
              <a:defRPr sz="2000"/>
            </a:lvl5pPr>
            <a:lvl6pPr marL="2286000" indent="0">
              <a:buNone/>
              <a:defRPr sz="2000"/>
            </a:lvl6pPr>
            <a:lvl7pPr marL="2743200" indent="0">
              <a:buNone/>
              <a:defRPr sz="2000"/>
            </a:lvl7pPr>
            <a:lvl8pPr marL="3200400" indent="0">
              <a:buNone/>
              <a:defRPr sz="2000"/>
            </a:lvl8pPr>
            <a:lvl9pPr marL="3657600" indent="0">
              <a:buNone/>
              <a:defRPr sz="2000"/>
            </a:lvl9pPr>
          </a:lstStyle>
          <a:p>
            <a:endParaRPr lang="zh-CN" altLang="en-US"/>
          </a:p>
        </p:txBody>
      </p:sp>
      <p:sp>
        <p:nvSpPr>
          <p:cNvPr id="4" name="文本占位符 3"/>
          <p:cNvSpPr>
            <a:spLocks noGrp="1"/>
          </p:cNvSpPr>
          <p:nvPr>
            <p:ph type="body" sz="half" idx="2"/>
          </p:nvPr>
        </p:nvSpPr>
        <p:spPr>
          <a:xfrm>
            <a:off x="1792288" y="4026746"/>
            <a:ext cx="5486400" cy="603833"/>
          </a:xfrm>
        </p:spPr>
        <p:txBody>
          <a:bodyPr/>
          <a:lstStyle>
            <a:lvl1pPr marL="0" indent="0">
              <a:buNone/>
              <a:defRPr sz="1400"/>
            </a:lvl1pPr>
            <a:lvl2pPr marL="457200" indent="0">
              <a:buNone/>
              <a:defRPr sz="1200"/>
            </a:lvl2pPr>
            <a:lvl3pPr marL="914400" indent="0">
              <a:buNone/>
              <a:defRPr sz="1000"/>
            </a:lvl3pPr>
            <a:lvl4pPr marL="1371600" indent="0">
              <a:buNone/>
              <a:defRPr sz="900"/>
            </a:lvl4pPr>
            <a:lvl5pPr marL="1828800" indent="0">
              <a:buNone/>
              <a:defRPr sz="900"/>
            </a:lvl5pPr>
            <a:lvl6pPr marL="2286000" indent="0">
              <a:buNone/>
              <a:defRPr sz="900"/>
            </a:lvl6pPr>
            <a:lvl7pPr marL="2743200" indent="0">
              <a:buNone/>
              <a:defRPr sz="900"/>
            </a:lvl7pPr>
            <a:lvl8pPr marL="3200400" indent="0">
              <a:buNone/>
              <a:defRPr sz="900"/>
            </a:lvl8pPr>
            <a:lvl9pPr marL="3657600" indent="0">
              <a:buNone/>
              <a:defRPr sz="900"/>
            </a:lvl9pPr>
          </a:lstStyle>
          <a:p>
            <a:pPr lvl="0"/>
            <a:r>
              <a:rPr lang="zh-CN" altLang="en-US"/>
              <a:t>单击此处编辑母版文本样式</a:t>
            </a:r>
          </a:p>
        </p:txBody>
      </p:sp>
      <p:sp>
        <p:nvSpPr>
          <p:cNvPr id="5" name="日期占位符 4"/>
          <p:cNvSpPr>
            <a:spLocks noGrp="1"/>
          </p:cNvSpPr>
          <p:nvPr>
            <p:ph type="dt" sz="half" idx="10"/>
          </p:nvPr>
        </p:nvSpPr>
        <p:spPr/>
        <p:txBody>
          <a:bodyPr/>
          <a:lstStyle/>
          <a:p>
            <a:fld id="{3A620DD7-6358-4E35-981D-64C57D7D925A}" type="datetimeFigureOut">
              <a:rPr lang="zh-CN" altLang="en-US" smtClean="0"/>
              <a:pPr/>
              <a:t>2020/1/20</a:t>
            </a:fld>
            <a:endParaRPr lang="zh-CN" altLang="en-US"/>
          </a:p>
        </p:txBody>
      </p:sp>
      <p:sp>
        <p:nvSpPr>
          <p:cNvPr id="6" name="页脚占位符 5"/>
          <p:cNvSpPr>
            <a:spLocks noGrp="1"/>
          </p:cNvSpPr>
          <p:nvPr>
            <p:ph type="ftr" sz="quarter" idx="11"/>
          </p:nvPr>
        </p:nvSpPr>
        <p:spPr/>
        <p:txBody>
          <a:bodyPr/>
          <a:lstStyle/>
          <a:p>
            <a:endParaRPr lang="zh-CN" altLang="en-US"/>
          </a:p>
        </p:txBody>
      </p:sp>
      <p:sp>
        <p:nvSpPr>
          <p:cNvPr id="7" name="灯片编号占位符 6"/>
          <p:cNvSpPr>
            <a:spLocks noGrp="1"/>
          </p:cNvSpPr>
          <p:nvPr>
            <p:ph type="sldNum" sz="quarter" idx="12"/>
          </p:nvPr>
        </p:nvSpPr>
        <p:spPr/>
        <p:txBody>
          <a:bodyPr/>
          <a:lstStyle/>
          <a:p>
            <a:fld id="{25567DBE-345A-4DFC-A5AF-A1AA18485CC9}" type="slidenum">
              <a:rPr lang="zh-CN" altLang="en-US" smtClean="0"/>
              <a:pPr/>
              <a:t>‹#›</a:t>
            </a:fld>
            <a:endParaRPr lang="zh-CN" altLang="en-US"/>
          </a:p>
        </p:txBody>
      </p:sp>
    </p:spTree>
  </p:cSld>
  <p:clrMapOvr>
    <a:masterClrMapping/>
  </p:clrMapOvr>
  <p:transition spd="med" advClick="0" advTm="0">
    <p:random/>
  </p:transition>
</p:sldLayout>
</file>

<file path=ppt/slideLayouts/slideLayout14.xml><?xml version="1.0" encoding="utf-8"?>
<p:sldLayout xmlns:a="http://schemas.openxmlformats.org/drawingml/2006/main" xmlns:r="http://schemas.openxmlformats.org/officeDocument/2006/relationships" xmlns:p="http://schemas.openxmlformats.org/presentationml/2006/main" type="vertTx" preserve="1">
  <p:cSld name="标题和竖排文字">
    <p:spTree>
      <p:nvGrpSpPr>
        <p:cNvPr id="1" name=""/>
        <p:cNvGrpSpPr/>
        <p:nvPr/>
      </p:nvGrpSpPr>
      <p:grpSpPr>
        <a:xfrm>
          <a:off x="0" y="0"/>
          <a:ext cx="0" cy="0"/>
          <a:chOff x="0" y="0"/>
          <a:chExt cx="0" cy="0"/>
        </a:xfrm>
      </p:grpSpPr>
      <p:sp>
        <p:nvSpPr>
          <p:cNvPr id="2" name="标题 1"/>
          <p:cNvSpPr>
            <a:spLocks noGrp="1"/>
          </p:cNvSpPr>
          <p:nvPr>
            <p:ph type="title"/>
          </p:nvPr>
        </p:nvSpPr>
        <p:spPr/>
        <p:txBody>
          <a:bodyPr/>
          <a:lstStyle/>
          <a:p>
            <a:r>
              <a:rPr lang="zh-CN" altLang="en-US"/>
              <a:t>单击此处编辑母版标题样式</a:t>
            </a:r>
          </a:p>
        </p:txBody>
      </p:sp>
      <p:sp>
        <p:nvSpPr>
          <p:cNvPr id="3" name="竖排文字占位符 2"/>
          <p:cNvSpPr>
            <a:spLocks noGrp="1"/>
          </p:cNvSpPr>
          <p:nvPr>
            <p:ph type="body" orient="vert" idx="1"/>
          </p:nvPr>
        </p:nvSpPr>
        <p:spPr/>
        <p:txBody>
          <a:bodyPr vert="eaVert"/>
          <a:lstStyle/>
          <a:p>
            <a:pPr lvl="0"/>
            <a:r>
              <a:rPr lang="zh-CN" altLang="en-US"/>
              <a:t>单击此处编辑母版文本样式</a:t>
            </a:r>
          </a:p>
          <a:p>
            <a:pPr lvl="1"/>
            <a:r>
              <a:rPr lang="zh-CN" altLang="en-US"/>
              <a:t>第二级</a:t>
            </a:r>
          </a:p>
          <a:p>
            <a:pPr lvl="2"/>
            <a:r>
              <a:rPr lang="zh-CN" altLang="en-US"/>
              <a:t>第三级</a:t>
            </a:r>
          </a:p>
          <a:p>
            <a:pPr lvl="3"/>
            <a:r>
              <a:rPr lang="zh-CN" altLang="en-US"/>
              <a:t>第四级</a:t>
            </a:r>
          </a:p>
          <a:p>
            <a:pPr lvl="4"/>
            <a:r>
              <a:rPr lang="zh-CN" altLang="en-US"/>
              <a:t>第五级</a:t>
            </a:r>
          </a:p>
        </p:txBody>
      </p:sp>
      <p:sp>
        <p:nvSpPr>
          <p:cNvPr id="4" name="日期占位符 3"/>
          <p:cNvSpPr>
            <a:spLocks noGrp="1"/>
          </p:cNvSpPr>
          <p:nvPr>
            <p:ph type="dt" sz="half" idx="10"/>
          </p:nvPr>
        </p:nvSpPr>
        <p:spPr/>
        <p:txBody>
          <a:bodyPr/>
          <a:lstStyle/>
          <a:p>
            <a:fld id="{3A620DD7-6358-4E35-981D-64C57D7D925A}" type="datetimeFigureOut">
              <a:rPr lang="zh-CN" altLang="en-US" smtClean="0"/>
              <a:pPr/>
              <a:t>2020/1/20</a:t>
            </a:fld>
            <a:endParaRPr lang="zh-CN" altLang="en-US"/>
          </a:p>
        </p:txBody>
      </p:sp>
      <p:sp>
        <p:nvSpPr>
          <p:cNvPr id="5" name="页脚占位符 4"/>
          <p:cNvSpPr>
            <a:spLocks noGrp="1"/>
          </p:cNvSpPr>
          <p:nvPr>
            <p:ph type="ftr" sz="quarter" idx="11"/>
          </p:nvPr>
        </p:nvSpPr>
        <p:spPr/>
        <p:txBody>
          <a:bodyPr/>
          <a:lstStyle/>
          <a:p>
            <a:endParaRPr lang="zh-CN" altLang="en-US"/>
          </a:p>
        </p:txBody>
      </p:sp>
      <p:sp>
        <p:nvSpPr>
          <p:cNvPr id="6" name="灯片编号占位符 5"/>
          <p:cNvSpPr>
            <a:spLocks noGrp="1"/>
          </p:cNvSpPr>
          <p:nvPr>
            <p:ph type="sldNum" sz="quarter" idx="12"/>
          </p:nvPr>
        </p:nvSpPr>
        <p:spPr/>
        <p:txBody>
          <a:bodyPr/>
          <a:lstStyle/>
          <a:p>
            <a:fld id="{25567DBE-345A-4DFC-A5AF-A1AA18485CC9}" type="slidenum">
              <a:rPr lang="zh-CN" altLang="en-US" smtClean="0"/>
              <a:pPr/>
              <a:t>‹#›</a:t>
            </a:fld>
            <a:endParaRPr lang="zh-CN" altLang="en-US"/>
          </a:p>
        </p:txBody>
      </p:sp>
    </p:spTree>
  </p:cSld>
  <p:clrMapOvr>
    <a:masterClrMapping/>
  </p:clrMapOvr>
  <p:transition spd="med" advClick="0" advTm="0">
    <p:random/>
  </p:transition>
</p:sldLayout>
</file>

<file path=ppt/slideLayouts/slideLayout15.xml><?xml version="1.0" encoding="utf-8"?>
<p:sldLayout xmlns:a="http://schemas.openxmlformats.org/drawingml/2006/main" xmlns:r="http://schemas.openxmlformats.org/officeDocument/2006/relationships" xmlns:p="http://schemas.openxmlformats.org/presentationml/2006/main" type="vertTitleAndTx" preserve="1">
  <p:cSld name="垂直排列标题与文本">
    <p:spTree>
      <p:nvGrpSpPr>
        <p:cNvPr id="1" name=""/>
        <p:cNvGrpSpPr/>
        <p:nvPr/>
      </p:nvGrpSpPr>
      <p:grpSpPr>
        <a:xfrm>
          <a:off x="0" y="0"/>
          <a:ext cx="0" cy="0"/>
          <a:chOff x="0" y="0"/>
          <a:chExt cx="0" cy="0"/>
        </a:xfrm>
      </p:grpSpPr>
      <p:sp>
        <p:nvSpPr>
          <p:cNvPr id="2" name="竖排标题 1"/>
          <p:cNvSpPr>
            <a:spLocks noGrp="1"/>
          </p:cNvSpPr>
          <p:nvPr>
            <p:ph type="title" orient="vert"/>
          </p:nvPr>
        </p:nvSpPr>
        <p:spPr>
          <a:xfrm>
            <a:off x="6629400" y="206042"/>
            <a:ext cx="2057400" cy="4389999"/>
          </a:xfrm>
        </p:spPr>
        <p:txBody>
          <a:bodyPr vert="eaVert"/>
          <a:lstStyle/>
          <a:p>
            <a:r>
              <a:rPr lang="zh-CN" altLang="en-US"/>
              <a:t>单击此处编辑母版标题样式</a:t>
            </a:r>
          </a:p>
        </p:txBody>
      </p:sp>
      <p:sp>
        <p:nvSpPr>
          <p:cNvPr id="3" name="竖排文字占位符 2"/>
          <p:cNvSpPr>
            <a:spLocks noGrp="1"/>
          </p:cNvSpPr>
          <p:nvPr>
            <p:ph type="body" orient="vert" idx="1"/>
          </p:nvPr>
        </p:nvSpPr>
        <p:spPr>
          <a:xfrm>
            <a:off x="457200" y="206042"/>
            <a:ext cx="6019800" cy="4389999"/>
          </a:xfrm>
        </p:spPr>
        <p:txBody>
          <a:bodyPr vert="eaVert"/>
          <a:lstStyle/>
          <a:p>
            <a:pPr lvl="0"/>
            <a:r>
              <a:rPr lang="zh-CN" altLang="en-US"/>
              <a:t>单击此处编辑母版文本样式</a:t>
            </a:r>
          </a:p>
          <a:p>
            <a:pPr lvl="1"/>
            <a:r>
              <a:rPr lang="zh-CN" altLang="en-US"/>
              <a:t>第二级</a:t>
            </a:r>
          </a:p>
          <a:p>
            <a:pPr lvl="2"/>
            <a:r>
              <a:rPr lang="zh-CN" altLang="en-US"/>
              <a:t>第三级</a:t>
            </a:r>
          </a:p>
          <a:p>
            <a:pPr lvl="3"/>
            <a:r>
              <a:rPr lang="zh-CN" altLang="en-US"/>
              <a:t>第四级</a:t>
            </a:r>
          </a:p>
          <a:p>
            <a:pPr lvl="4"/>
            <a:r>
              <a:rPr lang="zh-CN" altLang="en-US"/>
              <a:t>第五级</a:t>
            </a:r>
          </a:p>
        </p:txBody>
      </p:sp>
      <p:sp>
        <p:nvSpPr>
          <p:cNvPr id="4" name="日期占位符 3"/>
          <p:cNvSpPr>
            <a:spLocks noGrp="1"/>
          </p:cNvSpPr>
          <p:nvPr>
            <p:ph type="dt" sz="half" idx="10"/>
          </p:nvPr>
        </p:nvSpPr>
        <p:spPr/>
        <p:txBody>
          <a:bodyPr/>
          <a:lstStyle/>
          <a:p>
            <a:fld id="{3A620DD7-6358-4E35-981D-64C57D7D925A}" type="datetimeFigureOut">
              <a:rPr lang="zh-CN" altLang="en-US" smtClean="0"/>
              <a:pPr/>
              <a:t>2020/1/20</a:t>
            </a:fld>
            <a:endParaRPr lang="zh-CN" altLang="en-US"/>
          </a:p>
        </p:txBody>
      </p:sp>
      <p:sp>
        <p:nvSpPr>
          <p:cNvPr id="5" name="页脚占位符 4"/>
          <p:cNvSpPr>
            <a:spLocks noGrp="1"/>
          </p:cNvSpPr>
          <p:nvPr>
            <p:ph type="ftr" sz="quarter" idx="11"/>
          </p:nvPr>
        </p:nvSpPr>
        <p:spPr/>
        <p:txBody>
          <a:bodyPr/>
          <a:lstStyle/>
          <a:p>
            <a:endParaRPr lang="zh-CN" altLang="en-US"/>
          </a:p>
        </p:txBody>
      </p:sp>
      <p:sp>
        <p:nvSpPr>
          <p:cNvPr id="6" name="灯片编号占位符 5"/>
          <p:cNvSpPr>
            <a:spLocks noGrp="1"/>
          </p:cNvSpPr>
          <p:nvPr>
            <p:ph type="sldNum" sz="quarter" idx="12"/>
          </p:nvPr>
        </p:nvSpPr>
        <p:spPr/>
        <p:txBody>
          <a:bodyPr/>
          <a:lstStyle/>
          <a:p>
            <a:fld id="{25567DBE-345A-4DFC-A5AF-A1AA18485CC9}" type="slidenum">
              <a:rPr lang="zh-CN" altLang="en-US" smtClean="0"/>
              <a:pPr/>
              <a:t>‹#›</a:t>
            </a:fld>
            <a:endParaRPr lang="zh-CN" altLang="en-US"/>
          </a:p>
        </p:txBody>
      </p:sp>
    </p:spTree>
  </p:cSld>
  <p:clrMapOvr>
    <a:masterClrMapping/>
  </p:clrMapOvr>
  <p:transition spd="med" advClick="0" advTm="0">
    <p:random/>
  </p:transition>
</p:sldLayout>
</file>

<file path=ppt/slideLayouts/slideLayout16.xml><?xml version="1.0" encoding="utf-8"?>
<p:sldLayout xmlns:a="http://schemas.openxmlformats.org/drawingml/2006/main" xmlns:r="http://schemas.openxmlformats.org/officeDocument/2006/relationships" xmlns:p="http://schemas.openxmlformats.org/presentationml/2006/main" userDrawn="1">
  <p:cSld name="1_仅标题">
    <p:spTree>
      <p:nvGrpSpPr>
        <p:cNvPr id="1" name=""/>
        <p:cNvGrpSpPr/>
        <p:nvPr/>
      </p:nvGrpSpPr>
      <p:grpSpPr>
        <a:xfrm>
          <a:off x="0" y="0"/>
          <a:ext cx="0" cy="0"/>
          <a:chOff x="0" y="0"/>
          <a:chExt cx="0" cy="0"/>
        </a:xfrm>
      </p:grpSpPr>
    </p:spTree>
    <p:extLst>
      <p:ext uri="{BB962C8B-B14F-4D97-AF65-F5344CB8AC3E}">
        <p14:creationId xmlns:p14="http://schemas.microsoft.com/office/powerpoint/2010/main" val="3560949428"/>
      </p:ext>
    </p:extLst>
  </p:cSld>
  <p:clrMapOvr>
    <a:masterClrMapping/>
  </p:clrMapOvr>
  <p:transition spd="med" advClick="0" advTm="0">
    <p:pull/>
  </p:transition>
</p:sldLayout>
</file>

<file path=ppt/slideLayouts/slideLayout17.xml><?xml version="1.0" encoding="utf-8"?>
<p:sldLayout xmlns:a="http://schemas.openxmlformats.org/drawingml/2006/main" xmlns:r="http://schemas.openxmlformats.org/officeDocument/2006/relationships" xmlns:p="http://schemas.openxmlformats.org/presentationml/2006/main" userDrawn="1">
  <p:cSld name="1_标题幻灯片">
    <p:spTree>
      <p:nvGrpSpPr>
        <p:cNvPr id="1" name=""/>
        <p:cNvGrpSpPr/>
        <p:nvPr/>
      </p:nvGrpSpPr>
      <p:grpSpPr>
        <a:xfrm>
          <a:off x="0" y="0"/>
          <a:ext cx="0" cy="0"/>
          <a:chOff x="0" y="0"/>
          <a:chExt cx="0" cy="0"/>
        </a:xfrm>
      </p:grpSpPr>
      <p:sp>
        <p:nvSpPr>
          <p:cNvPr id="2" name="矩形 1"/>
          <p:cNvSpPr/>
          <p:nvPr userDrawn="1"/>
        </p:nvSpPr>
        <p:spPr>
          <a:xfrm>
            <a:off x="253" y="196280"/>
            <a:ext cx="144024" cy="504056"/>
          </a:xfrm>
          <a:prstGeom prst="rect">
            <a:avLst/>
          </a:prstGeom>
          <a:solidFill>
            <a:schemeClr val="accent1"/>
          </a:solidFill>
          <a:ln>
            <a:noFill/>
          </a:ln>
        </p:spPr>
        <p:style>
          <a:lnRef idx="2">
            <a:schemeClr val="accent1">
              <a:shade val="50000"/>
            </a:schemeClr>
          </a:lnRef>
          <a:fillRef idx="1">
            <a:schemeClr val="accent1"/>
          </a:fillRef>
          <a:effectRef idx="0">
            <a:schemeClr val="accent1"/>
          </a:effectRef>
          <a:fontRef idx="minor">
            <a:schemeClr val="lt1"/>
          </a:fontRef>
        </p:style>
        <p:txBody>
          <a:bodyPr lIns="68572" tIns="34286" rIns="68572" bIns="34286" rtlCol="0" anchor="ctr"/>
          <a:lstStyle/>
          <a:p>
            <a:pPr algn="ctr" defTabSz="685658"/>
            <a:endParaRPr lang="zh-CN" altLang="en-US" sz="1400" dirty="0">
              <a:solidFill>
                <a:srgbClr val="E7E6E6">
                  <a:lumMod val="50000"/>
                </a:srgbClr>
              </a:solidFill>
              <a:cs typeface="+mn-ea"/>
              <a:sym typeface="+mn-lt"/>
            </a:endParaRPr>
          </a:p>
        </p:txBody>
      </p:sp>
      <p:sp>
        <p:nvSpPr>
          <p:cNvPr id="3" name="文本框 37"/>
          <p:cNvSpPr txBox="1"/>
          <p:nvPr userDrawn="1"/>
        </p:nvSpPr>
        <p:spPr>
          <a:xfrm>
            <a:off x="216273" y="196280"/>
            <a:ext cx="2189971" cy="315475"/>
          </a:xfrm>
          <a:prstGeom prst="rect">
            <a:avLst/>
          </a:prstGeom>
          <a:noFill/>
        </p:spPr>
        <p:txBody>
          <a:bodyPr wrap="none" lIns="68572" tIns="34286" rIns="68572" bIns="34286" rtlCol="0">
            <a:spAutoFit/>
          </a:bodyPr>
          <a:lstStyle/>
          <a:p>
            <a:pPr defTabSz="685658"/>
            <a:r>
              <a:rPr lang="zh-CN" altLang="en-US" sz="1600" dirty="0">
                <a:solidFill>
                  <a:schemeClr val="tx1">
                    <a:lumMod val="50000"/>
                    <a:lumOff val="50000"/>
                  </a:schemeClr>
                </a:solidFill>
                <a:latin typeface="微软雅黑" panose="020B0503020204020204" pitchFamily="34" charset="-122"/>
                <a:ea typeface="微软雅黑" panose="020B0503020204020204" pitchFamily="34" charset="-122"/>
                <a:cs typeface="+mn-ea"/>
                <a:sym typeface="+mn-lt"/>
              </a:rPr>
              <a:t>点击添加相关标题文字</a:t>
            </a:r>
          </a:p>
        </p:txBody>
      </p:sp>
      <p:sp>
        <p:nvSpPr>
          <p:cNvPr id="4" name="文本框 38"/>
          <p:cNvSpPr txBox="1"/>
          <p:nvPr userDrawn="1"/>
        </p:nvSpPr>
        <p:spPr>
          <a:xfrm>
            <a:off x="265225" y="520317"/>
            <a:ext cx="2038917" cy="207753"/>
          </a:xfrm>
          <a:prstGeom prst="rect">
            <a:avLst/>
          </a:prstGeom>
          <a:noFill/>
        </p:spPr>
        <p:txBody>
          <a:bodyPr wrap="square" lIns="68572" tIns="34286" rIns="68572" bIns="34286" rtlCol="0">
            <a:spAutoFit/>
          </a:bodyPr>
          <a:lstStyle/>
          <a:p>
            <a:pPr algn="dist" defTabSz="685658"/>
            <a:r>
              <a:rPr lang="en-US" altLang="zh-CN" sz="900" dirty="0">
                <a:solidFill>
                  <a:schemeClr val="tx1">
                    <a:lumMod val="50000"/>
                    <a:lumOff val="50000"/>
                  </a:schemeClr>
                </a:solidFill>
                <a:cs typeface="+mn-ea"/>
                <a:sym typeface="+mn-lt"/>
              </a:rPr>
              <a:t>ADD RELATED TITLE WORDS</a:t>
            </a:r>
            <a:endParaRPr lang="zh-CN" altLang="en-US" sz="900" dirty="0">
              <a:solidFill>
                <a:schemeClr val="tx1">
                  <a:lumMod val="50000"/>
                  <a:lumOff val="50000"/>
                </a:schemeClr>
              </a:solidFill>
              <a:cs typeface="+mn-ea"/>
              <a:sym typeface="+mn-lt"/>
            </a:endParaRPr>
          </a:p>
        </p:txBody>
      </p:sp>
    </p:spTree>
    <p:extLst>
      <p:ext uri="{BB962C8B-B14F-4D97-AF65-F5344CB8AC3E}">
        <p14:creationId xmlns:p14="http://schemas.microsoft.com/office/powerpoint/2010/main" val="188586676"/>
      </p:ext>
    </p:extLst>
  </p:cSld>
  <p:clrMapOvr>
    <a:masterClrMapping/>
  </p:clrMapOvr>
  <p:transition spd="med" advClick="0" advTm="0">
    <p:push dir="r"/>
  </p:transition>
</p:sldLayout>
</file>

<file path=ppt/slideLayouts/slideLayout18.xml><?xml version="1.0" encoding="utf-8"?>
<p:sldLayout xmlns:a="http://schemas.openxmlformats.org/drawingml/2006/main" xmlns:r="http://schemas.openxmlformats.org/officeDocument/2006/relationships" xmlns:p="http://schemas.openxmlformats.org/presentationml/2006/main" userDrawn="1">
  <p:cSld name="6_自定义版式">
    <p:spTree>
      <p:nvGrpSpPr>
        <p:cNvPr id="1" name=""/>
        <p:cNvGrpSpPr/>
        <p:nvPr/>
      </p:nvGrpSpPr>
      <p:grpSpPr>
        <a:xfrm>
          <a:off x="0" y="0"/>
          <a:ext cx="0" cy="0"/>
          <a:chOff x="0" y="0"/>
          <a:chExt cx="0" cy="0"/>
        </a:xfrm>
      </p:grpSpPr>
      <p:sp>
        <p:nvSpPr>
          <p:cNvPr id="3" name="日期占位符 2"/>
          <p:cNvSpPr>
            <a:spLocks noGrp="1"/>
          </p:cNvSpPr>
          <p:nvPr>
            <p:ph type="dt" sz="half" idx="10"/>
          </p:nvPr>
        </p:nvSpPr>
        <p:spPr/>
        <p:txBody>
          <a:bodyPr/>
          <a:lstStyle/>
          <a:p>
            <a:fld id="{4AAED4E0-26D5-45A0-88C8-42D882EC83E6}" type="datetimeFigureOut">
              <a:rPr lang="zh-CN" altLang="en-US" smtClean="0"/>
              <a:t>2020/1/20</a:t>
            </a:fld>
            <a:endParaRPr lang="zh-CN" altLang="en-US"/>
          </a:p>
        </p:txBody>
      </p:sp>
      <p:sp>
        <p:nvSpPr>
          <p:cNvPr id="4" name="页脚占位符 3"/>
          <p:cNvSpPr>
            <a:spLocks noGrp="1"/>
          </p:cNvSpPr>
          <p:nvPr>
            <p:ph type="ftr" sz="quarter" idx="11"/>
          </p:nvPr>
        </p:nvSpPr>
        <p:spPr/>
        <p:txBody>
          <a:bodyPr/>
          <a:lstStyle/>
          <a:p>
            <a:endParaRPr lang="zh-CN" altLang="en-US"/>
          </a:p>
        </p:txBody>
      </p:sp>
      <p:sp>
        <p:nvSpPr>
          <p:cNvPr id="5" name="灯片编号占位符 4"/>
          <p:cNvSpPr>
            <a:spLocks noGrp="1"/>
          </p:cNvSpPr>
          <p:nvPr>
            <p:ph type="sldNum" sz="quarter" idx="12"/>
          </p:nvPr>
        </p:nvSpPr>
        <p:spPr/>
        <p:txBody>
          <a:bodyPr/>
          <a:lstStyle/>
          <a:p>
            <a:fld id="{B8353A18-43B1-46E0-BD29-54B47A049AF7}" type="slidenum">
              <a:rPr lang="zh-CN" altLang="en-US" smtClean="0"/>
              <a:t>‹#›</a:t>
            </a:fld>
            <a:endParaRPr lang="zh-CN" altLang="en-US"/>
          </a:p>
        </p:txBody>
      </p:sp>
      <p:sp>
        <p:nvSpPr>
          <p:cNvPr id="8" name="图片占位符 10"/>
          <p:cNvSpPr>
            <a:spLocks noGrp="1"/>
          </p:cNvSpPr>
          <p:nvPr>
            <p:ph type="pic" sz="quarter" idx="13"/>
          </p:nvPr>
        </p:nvSpPr>
        <p:spPr>
          <a:xfrm>
            <a:off x="1080309" y="1352967"/>
            <a:ext cx="3520266" cy="2716155"/>
          </a:xfrm>
          <a:custGeom>
            <a:avLst/>
            <a:gdLst>
              <a:gd name="connsiteX0" fmla="*/ 1338111 w 8898844"/>
              <a:gd name="connsiteY0" fmla="*/ 0 h 6864021"/>
              <a:gd name="connsiteX1" fmla="*/ 1659844 w 8898844"/>
              <a:gd name="connsiteY1" fmla="*/ 323013 h 6864021"/>
              <a:gd name="connsiteX2" fmla="*/ 1780494 w 8898844"/>
              <a:gd name="connsiteY2" fmla="*/ 282636 h 6864021"/>
              <a:gd name="connsiteX3" fmla="*/ 1941361 w 8898844"/>
              <a:gd name="connsiteY3" fmla="*/ 282636 h 6864021"/>
              <a:gd name="connsiteX4" fmla="*/ 1941361 w 8898844"/>
              <a:gd name="connsiteY4" fmla="*/ 242260 h 6864021"/>
              <a:gd name="connsiteX5" fmla="*/ 2182661 w 8898844"/>
              <a:gd name="connsiteY5" fmla="*/ 565272 h 6864021"/>
              <a:gd name="connsiteX6" fmla="*/ 2464178 w 8898844"/>
              <a:gd name="connsiteY6" fmla="*/ 686402 h 6864021"/>
              <a:gd name="connsiteX7" fmla="*/ 2423961 w 8898844"/>
              <a:gd name="connsiteY7" fmla="*/ 484519 h 6864021"/>
              <a:gd name="connsiteX8" fmla="*/ 2665261 w 8898844"/>
              <a:gd name="connsiteY8" fmla="*/ 686402 h 6864021"/>
              <a:gd name="connsiteX9" fmla="*/ 2986995 w 8898844"/>
              <a:gd name="connsiteY9" fmla="*/ 767155 h 6864021"/>
              <a:gd name="connsiteX10" fmla="*/ 3107644 w 8898844"/>
              <a:gd name="connsiteY10" fmla="*/ 969038 h 6864021"/>
              <a:gd name="connsiteX11" fmla="*/ 3268512 w 8898844"/>
              <a:gd name="connsiteY11" fmla="*/ 847909 h 6864021"/>
              <a:gd name="connsiteX12" fmla="*/ 3308727 w 8898844"/>
              <a:gd name="connsiteY12" fmla="*/ 888285 h 6864021"/>
              <a:gd name="connsiteX13" fmla="*/ 3147861 w 8898844"/>
              <a:gd name="connsiteY13" fmla="*/ 1009415 h 6864021"/>
              <a:gd name="connsiteX14" fmla="*/ 3550027 w 8898844"/>
              <a:gd name="connsiteY14" fmla="*/ 1170921 h 6864021"/>
              <a:gd name="connsiteX15" fmla="*/ 3630461 w 8898844"/>
              <a:gd name="connsiteY15" fmla="*/ 969038 h 6864021"/>
              <a:gd name="connsiteX16" fmla="*/ 3831544 w 8898844"/>
              <a:gd name="connsiteY16" fmla="*/ 1009415 h 6864021"/>
              <a:gd name="connsiteX17" fmla="*/ 3992411 w 8898844"/>
              <a:gd name="connsiteY17" fmla="*/ 1090168 h 6864021"/>
              <a:gd name="connsiteX18" fmla="*/ 4635878 w 8898844"/>
              <a:gd name="connsiteY18" fmla="*/ 1372804 h 6864021"/>
              <a:gd name="connsiteX19" fmla="*/ 4796744 w 8898844"/>
              <a:gd name="connsiteY19" fmla="*/ 1413181 h 6864021"/>
              <a:gd name="connsiteX20" fmla="*/ 4957610 w 8898844"/>
              <a:gd name="connsiteY20" fmla="*/ 1493934 h 6864021"/>
              <a:gd name="connsiteX21" fmla="*/ 5239128 w 8898844"/>
              <a:gd name="connsiteY21" fmla="*/ 1413181 h 6864021"/>
              <a:gd name="connsiteX22" fmla="*/ 5399994 w 8898844"/>
              <a:gd name="connsiteY22" fmla="*/ 1493934 h 6864021"/>
              <a:gd name="connsiteX23" fmla="*/ 5399994 w 8898844"/>
              <a:gd name="connsiteY23" fmla="*/ 1332428 h 6864021"/>
              <a:gd name="connsiteX24" fmla="*/ 6123894 w 8898844"/>
              <a:gd name="connsiteY24" fmla="*/ 1413181 h 6864021"/>
              <a:gd name="connsiteX25" fmla="*/ 6204328 w 8898844"/>
              <a:gd name="connsiteY25" fmla="*/ 1574687 h 6864021"/>
              <a:gd name="connsiteX26" fmla="*/ 6324978 w 8898844"/>
              <a:gd name="connsiteY26" fmla="*/ 1574687 h 6864021"/>
              <a:gd name="connsiteX27" fmla="*/ 6485844 w 8898844"/>
              <a:gd name="connsiteY27" fmla="*/ 1453558 h 6864021"/>
              <a:gd name="connsiteX28" fmla="*/ 6928228 w 8898844"/>
              <a:gd name="connsiteY28" fmla="*/ 1170921 h 6864021"/>
              <a:gd name="connsiteX29" fmla="*/ 6968444 w 8898844"/>
              <a:gd name="connsiteY29" fmla="*/ 1130545 h 6864021"/>
              <a:gd name="connsiteX30" fmla="*/ 7008660 w 8898844"/>
              <a:gd name="connsiteY30" fmla="*/ 1211298 h 6864021"/>
              <a:gd name="connsiteX31" fmla="*/ 7209744 w 8898844"/>
              <a:gd name="connsiteY31" fmla="*/ 969038 h 6864021"/>
              <a:gd name="connsiteX32" fmla="*/ 7290178 w 8898844"/>
              <a:gd name="connsiteY32" fmla="*/ 1049792 h 6864021"/>
              <a:gd name="connsiteX33" fmla="*/ 7611910 w 8898844"/>
              <a:gd name="connsiteY33" fmla="*/ 565272 h 6864021"/>
              <a:gd name="connsiteX34" fmla="*/ 7571694 w 8898844"/>
              <a:gd name="connsiteY34" fmla="*/ 524896 h 6864021"/>
              <a:gd name="connsiteX35" fmla="*/ 7491260 w 8898844"/>
              <a:gd name="connsiteY35" fmla="*/ 686402 h 6864021"/>
              <a:gd name="connsiteX36" fmla="*/ 7451044 w 8898844"/>
              <a:gd name="connsiteY36" fmla="*/ 646026 h 6864021"/>
              <a:gd name="connsiteX37" fmla="*/ 7491260 w 8898844"/>
              <a:gd name="connsiteY37" fmla="*/ 403766 h 6864021"/>
              <a:gd name="connsiteX38" fmla="*/ 7611910 w 8898844"/>
              <a:gd name="connsiteY38" fmla="*/ 323013 h 6864021"/>
              <a:gd name="connsiteX39" fmla="*/ 7692344 w 8898844"/>
              <a:gd name="connsiteY39" fmla="*/ 524896 h 6864021"/>
              <a:gd name="connsiteX40" fmla="*/ 7812994 w 8898844"/>
              <a:gd name="connsiteY40" fmla="*/ 282636 h 6864021"/>
              <a:gd name="connsiteX41" fmla="*/ 7853210 w 8898844"/>
              <a:gd name="connsiteY41" fmla="*/ 605649 h 6864021"/>
              <a:gd name="connsiteX42" fmla="*/ 8054294 w 8898844"/>
              <a:gd name="connsiteY42" fmla="*/ 444143 h 6864021"/>
              <a:gd name="connsiteX43" fmla="*/ 8295594 w 8898844"/>
              <a:gd name="connsiteY43" fmla="*/ 888285 h 6864021"/>
              <a:gd name="connsiteX44" fmla="*/ 8577111 w 8898844"/>
              <a:gd name="connsiteY44" fmla="*/ 767155 h 6864021"/>
              <a:gd name="connsiteX45" fmla="*/ 8577111 w 8898844"/>
              <a:gd name="connsiteY45" fmla="*/ 888285 h 6864021"/>
              <a:gd name="connsiteX46" fmla="*/ 8858627 w 8898844"/>
              <a:gd name="connsiteY46" fmla="*/ 1009415 h 6864021"/>
              <a:gd name="connsiteX47" fmla="*/ 8898844 w 8898844"/>
              <a:gd name="connsiteY47" fmla="*/ 1170921 h 6864021"/>
              <a:gd name="connsiteX48" fmla="*/ 8898844 w 8898844"/>
              <a:gd name="connsiteY48" fmla="*/ 1211298 h 6864021"/>
              <a:gd name="connsiteX49" fmla="*/ 8737977 w 8898844"/>
              <a:gd name="connsiteY49" fmla="*/ 1655441 h 6864021"/>
              <a:gd name="connsiteX50" fmla="*/ 8536894 w 8898844"/>
              <a:gd name="connsiteY50" fmla="*/ 1816947 h 6864021"/>
              <a:gd name="connsiteX51" fmla="*/ 8335810 w 8898844"/>
              <a:gd name="connsiteY51" fmla="*/ 2059207 h 6864021"/>
              <a:gd name="connsiteX52" fmla="*/ 8255378 w 8898844"/>
              <a:gd name="connsiteY52" fmla="*/ 2139960 h 6864021"/>
              <a:gd name="connsiteX53" fmla="*/ 8456461 w 8898844"/>
              <a:gd name="connsiteY53" fmla="*/ 2664855 h 6864021"/>
              <a:gd name="connsiteX54" fmla="*/ 8456461 w 8898844"/>
              <a:gd name="connsiteY54" fmla="*/ 2907115 h 6864021"/>
              <a:gd name="connsiteX55" fmla="*/ 8054294 w 8898844"/>
              <a:gd name="connsiteY55" fmla="*/ 3512764 h 6864021"/>
              <a:gd name="connsiteX56" fmla="*/ 8134728 w 8898844"/>
              <a:gd name="connsiteY56" fmla="*/ 3512764 h 6864021"/>
              <a:gd name="connsiteX57" fmla="*/ 8416244 w 8898844"/>
              <a:gd name="connsiteY57" fmla="*/ 3189751 h 6864021"/>
              <a:gd name="connsiteX58" fmla="*/ 8416244 w 8898844"/>
              <a:gd name="connsiteY58" fmla="*/ 3391634 h 6864021"/>
              <a:gd name="connsiteX59" fmla="*/ 8496677 w 8898844"/>
              <a:gd name="connsiteY59" fmla="*/ 3674270 h 6864021"/>
              <a:gd name="connsiteX60" fmla="*/ 8215160 w 8898844"/>
              <a:gd name="connsiteY60" fmla="*/ 4360673 h 6864021"/>
              <a:gd name="connsiteX61" fmla="*/ 7933644 w 8898844"/>
              <a:gd name="connsiteY61" fmla="*/ 4845192 h 6864021"/>
              <a:gd name="connsiteX62" fmla="*/ 7812994 w 8898844"/>
              <a:gd name="connsiteY62" fmla="*/ 4925945 h 6864021"/>
              <a:gd name="connsiteX63" fmla="*/ 7692344 w 8898844"/>
              <a:gd name="connsiteY63" fmla="*/ 5127828 h 6864021"/>
              <a:gd name="connsiteX64" fmla="*/ 7491260 w 8898844"/>
              <a:gd name="connsiteY64" fmla="*/ 5329711 h 6864021"/>
              <a:gd name="connsiteX65" fmla="*/ 7491260 w 8898844"/>
              <a:gd name="connsiteY65" fmla="*/ 5450841 h 6864021"/>
              <a:gd name="connsiteX66" fmla="*/ 6968444 w 8898844"/>
              <a:gd name="connsiteY66" fmla="*/ 6096866 h 6864021"/>
              <a:gd name="connsiteX67" fmla="*/ 6767360 w 8898844"/>
              <a:gd name="connsiteY67" fmla="*/ 6258373 h 6864021"/>
              <a:gd name="connsiteX68" fmla="*/ 6767360 w 8898844"/>
              <a:gd name="connsiteY68" fmla="*/ 6217996 h 6864021"/>
              <a:gd name="connsiteX69" fmla="*/ 6888010 w 8898844"/>
              <a:gd name="connsiteY69" fmla="*/ 6016113 h 6864021"/>
              <a:gd name="connsiteX70" fmla="*/ 6284760 w 8898844"/>
              <a:gd name="connsiteY70" fmla="*/ 6339126 h 6864021"/>
              <a:gd name="connsiteX71" fmla="*/ 6003244 w 8898844"/>
              <a:gd name="connsiteY71" fmla="*/ 6379502 h 6864021"/>
              <a:gd name="connsiteX72" fmla="*/ 4836960 w 8898844"/>
              <a:gd name="connsiteY72" fmla="*/ 6702515 h 6864021"/>
              <a:gd name="connsiteX73" fmla="*/ 2986995 w 8898844"/>
              <a:gd name="connsiteY73" fmla="*/ 6823645 h 6864021"/>
              <a:gd name="connsiteX74" fmla="*/ 1338111 w 8898844"/>
              <a:gd name="connsiteY74" fmla="*/ 6217996 h 6864021"/>
              <a:gd name="connsiteX75" fmla="*/ 815294 w 8898844"/>
              <a:gd name="connsiteY75" fmla="*/ 5773854 h 6864021"/>
              <a:gd name="connsiteX76" fmla="*/ 654428 w 8898844"/>
              <a:gd name="connsiteY76" fmla="*/ 5693100 h 6864021"/>
              <a:gd name="connsiteX77" fmla="*/ 372911 w 8898844"/>
              <a:gd name="connsiteY77" fmla="*/ 5491217 h 6864021"/>
              <a:gd name="connsiteX78" fmla="*/ 372911 w 8898844"/>
              <a:gd name="connsiteY78" fmla="*/ 5450841 h 6864021"/>
              <a:gd name="connsiteX79" fmla="*/ 51178 w 8898844"/>
              <a:gd name="connsiteY79" fmla="*/ 4966322 h 6864021"/>
              <a:gd name="connsiteX80" fmla="*/ 91394 w 8898844"/>
              <a:gd name="connsiteY80" fmla="*/ 4925945 h 6864021"/>
              <a:gd name="connsiteX81" fmla="*/ 493561 w 8898844"/>
              <a:gd name="connsiteY81" fmla="*/ 5208581 h 6864021"/>
              <a:gd name="connsiteX82" fmla="*/ 1016378 w 8898844"/>
              <a:gd name="connsiteY82" fmla="*/ 5450841 h 6864021"/>
              <a:gd name="connsiteX83" fmla="*/ 1257678 w 8898844"/>
              <a:gd name="connsiteY83" fmla="*/ 5410464 h 6864021"/>
              <a:gd name="connsiteX84" fmla="*/ 4394578 w 8898844"/>
              <a:gd name="connsiteY84" fmla="*/ 6016113 h 6864021"/>
              <a:gd name="connsiteX85" fmla="*/ 4113061 w 8898844"/>
              <a:gd name="connsiteY85" fmla="*/ 6016113 h 6864021"/>
              <a:gd name="connsiteX86" fmla="*/ 1458761 w 8898844"/>
              <a:gd name="connsiteY86" fmla="*/ 5329711 h 6864021"/>
              <a:gd name="connsiteX87" fmla="*/ 1137028 w 8898844"/>
              <a:gd name="connsiteY87" fmla="*/ 5127828 h 6864021"/>
              <a:gd name="connsiteX88" fmla="*/ 533778 w 8898844"/>
              <a:gd name="connsiteY88" fmla="*/ 4643309 h 6864021"/>
              <a:gd name="connsiteX89" fmla="*/ 453344 w 8898844"/>
              <a:gd name="connsiteY89" fmla="*/ 4481802 h 6864021"/>
              <a:gd name="connsiteX90" fmla="*/ 252261 w 8898844"/>
              <a:gd name="connsiteY90" fmla="*/ 4118413 h 6864021"/>
              <a:gd name="connsiteX91" fmla="*/ 10961 w 8898844"/>
              <a:gd name="connsiteY91" fmla="*/ 3755024 h 6864021"/>
              <a:gd name="connsiteX92" fmla="*/ 91394 w 8898844"/>
              <a:gd name="connsiteY92" fmla="*/ 3512764 h 6864021"/>
              <a:gd name="connsiteX93" fmla="*/ 171828 w 8898844"/>
              <a:gd name="connsiteY93" fmla="*/ 3432011 h 6864021"/>
              <a:gd name="connsiteX94" fmla="*/ 413128 w 8898844"/>
              <a:gd name="connsiteY94" fmla="*/ 3674270 h 6864021"/>
              <a:gd name="connsiteX95" fmla="*/ 453344 w 8898844"/>
              <a:gd name="connsiteY95" fmla="*/ 3472387 h 6864021"/>
              <a:gd name="connsiteX96" fmla="*/ 493561 w 8898844"/>
              <a:gd name="connsiteY96" fmla="*/ 3674270 h 6864021"/>
              <a:gd name="connsiteX97" fmla="*/ 895728 w 8898844"/>
              <a:gd name="connsiteY97" fmla="*/ 3674270 h 6864021"/>
              <a:gd name="connsiteX98" fmla="*/ 533778 w 8898844"/>
              <a:gd name="connsiteY98" fmla="*/ 3028245 h 6864021"/>
              <a:gd name="connsiteX99" fmla="*/ 815294 w 8898844"/>
              <a:gd name="connsiteY99" fmla="*/ 3230128 h 6864021"/>
              <a:gd name="connsiteX100" fmla="*/ 895728 w 8898844"/>
              <a:gd name="connsiteY100" fmla="*/ 3149375 h 6864021"/>
              <a:gd name="connsiteX101" fmla="*/ 453344 w 8898844"/>
              <a:gd name="connsiteY101" fmla="*/ 2705232 h 6864021"/>
              <a:gd name="connsiteX102" fmla="*/ 493561 w 8898844"/>
              <a:gd name="connsiteY102" fmla="*/ 2664855 h 6864021"/>
              <a:gd name="connsiteX103" fmla="*/ 614211 w 8898844"/>
              <a:gd name="connsiteY103" fmla="*/ 2785986 h 6864021"/>
              <a:gd name="connsiteX104" fmla="*/ 815294 w 8898844"/>
              <a:gd name="connsiteY104" fmla="*/ 2866739 h 6864021"/>
              <a:gd name="connsiteX105" fmla="*/ 1177244 w 8898844"/>
              <a:gd name="connsiteY105" fmla="*/ 3028245 h 6864021"/>
              <a:gd name="connsiteX106" fmla="*/ 1619628 w 8898844"/>
              <a:gd name="connsiteY106" fmla="*/ 3108998 h 6864021"/>
              <a:gd name="connsiteX107" fmla="*/ 1659844 w 8898844"/>
              <a:gd name="connsiteY107" fmla="*/ 3028245 h 6864021"/>
              <a:gd name="connsiteX108" fmla="*/ 2062011 w 8898844"/>
              <a:gd name="connsiteY108" fmla="*/ 3149375 h 6864021"/>
              <a:gd name="connsiteX109" fmla="*/ 2464178 w 8898844"/>
              <a:gd name="connsiteY109" fmla="*/ 3310881 h 6864021"/>
              <a:gd name="connsiteX110" fmla="*/ 2062011 w 8898844"/>
              <a:gd name="connsiteY110" fmla="*/ 3149375 h 6864021"/>
              <a:gd name="connsiteX111" fmla="*/ 2062011 w 8898844"/>
              <a:gd name="connsiteY111" fmla="*/ 3028245 h 6864021"/>
              <a:gd name="connsiteX112" fmla="*/ 1820711 w 8898844"/>
              <a:gd name="connsiteY112" fmla="*/ 2745609 h 6864021"/>
              <a:gd name="connsiteX113" fmla="*/ 1740278 w 8898844"/>
              <a:gd name="connsiteY113" fmla="*/ 2907115 h 6864021"/>
              <a:gd name="connsiteX114" fmla="*/ 1619628 w 8898844"/>
              <a:gd name="connsiteY114" fmla="*/ 2705232 h 6864021"/>
              <a:gd name="connsiteX115" fmla="*/ 1137028 w 8898844"/>
              <a:gd name="connsiteY115" fmla="*/ 2301466 h 6864021"/>
              <a:gd name="connsiteX116" fmla="*/ 935944 w 8898844"/>
              <a:gd name="connsiteY116" fmla="*/ 2139960 h 6864021"/>
              <a:gd name="connsiteX117" fmla="*/ 654428 w 8898844"/>
              <a:gd name="connsiteY117" fmla="*/ 1816947 h 6864021"/>
              <a:gd name="connsiteX118" fmla="*/ 533778 w 8898844"/>
              <a:gd name="connsiteY118" fmla="*/ 1372804 h 6864021"/>
              <a:gd name="connsiteX119" fmla="*/ 815294 w 8898844"/>
              <a:gd name="connsiteY119" fmla="*/ 1413181 h 6864021"/>
              <a:gd name="connsiteX120" fmla="*/ 614211 w 8898844"/>
              <a:gd name="connsiteY120" fmla="*/ 524896 h 6864021"/>
              <a:gd name="connsiteX121" fmla="*/ 935944 w 8898844"/>
              <a:gd name="connsiteY121" fmla="*/ 726779 h 6864021"/>
              <a:gd name="connsiteX122" fmla="*/ 1137028 w 8898844"/>
              <a:gd name="connsiteY122" fmla="*/ 646026 h 6864021"/>
              <a:gd name="connsiteX123" fmla="*/ 1177244 w 8898844"/>
              <a:gd name="connsiteY123" fmla="*/ 807532 h 6864021"/>
              <a:gd name="connsiteX124" fmla="*/ 1297894 w 8898844"/>
              <a:gd name="connsiteY124" fmla="*/ 524896 h 6864021"/>
              <a:gd name="connsiteX125" fmla="*/ 1539194 w 8898844"/>
              <a:gd name="connsiteY125" fmla="*/ 969038 h 6864021"/>
              <a:gd name="connsiteX126" fmla="*/ 1775624 w 8898844"/>
              <a:gd name="connsiteY126" fmla="*/ 1113117 h 6864021"/>
              <a:gd name="connsiteX127" fmla="*/ 1808171 w 8898844"/>
              <a:gd name="connsiteY127" fmla="*/ 1096551 h 6864021"/>
              <a:gd name="connsiteX128" fmla="*/ 1820711 w 8898844"/>
              <a:gd name="connsiteY128" fmla="*/ 1130545 h 6864021"/>
              <a:gd name="connsiteX129" fmla="*/ 1821120 w 8898844"/>
              <a:gd name="connsiteY129" fmla="*/ 1129164 h 6864021"/>
              <a:gd name="connsiteX130" fmla="*/ 1821339 w 8898844"/>
              <a:gd name="connsiteY130" fmla="*/ 1150102 h 6864021"/>
              <a:gd name="connsiteX131" fmla="*/ 1860928 w 8898844"/>
              <a:gd name="connsiteY131" fmla="*/ 1292051 h 6864021"/>
              <a:gd name="connsiteX132" fmla="*/ 2182661 w 8898844"/>
              <a:gd name="connsiteY132" fmla="*/ 1655441 h 6864021"/>
              <a:gd name="connsiteX133" fmla="*/ 2383744 w 8898844"/>
              <a:gd name="connsiteY133" fmla="*/ 1615064 h 6864021"/>
              <a:gd name="connsiteX134" fmla="*/ 1981578 w 8898844"/>
              <a:gd name="connsiteY134" fmla="*/ 1049792 h 6864021"/>
              <a:gd name="connsiteX135" fmla="*/ 1860928 w 8898844"/>
              <a:gd name="connsiteY135" fmla="*/ 1292051 h 6864021"/>
              <a:gd name="connsiteX136" fmla="*/ 1901144 w 8898844"/>
              <a:gd name="connsiteY136" fmla="*/ 1090168 h 6864021"/>
              <a:gd name="connsiteX137" fmla="*/ 1827623 w 8898844"/>
              <a:gd name="connsiteY137" fmla="*/ 1107202 h 6864021"/>
              <a:gd name="connsiteX138" fmla="*/ 1821120 w 8898844"/>
              <a:gd name="connsiteY138" fmla="*/ 1129164 h 6864021"/>
              <a:gd name="connsiteX139" fmla="*/ 1820711 w 8898844"/>
              <a:gd name="connsiteY139" fmla="*/ 1090168 h 6864021"/>
              <a:gd name="connsiteX140" fmla="*/ 1808171 w 8898844"/>
              <a:gd name="connsiteY140" fmla="*/ 1096551 h 6864021"/>
              <a:gd name="connsiteX141" fmla="*/ 1797147 w 8898844"/>
              <a:gd name="connsiteY141" fmla="*/ 1066668 h 6864021"/>
              <a:gd name="connsiteX142" fmla="*/ 1579411 w 8898844"/>
              <a:gd name="connsiteY142" fmla="*/ 646026 h 6864021"/>
              <a:gd name="connsiteX143" fmla="*/ 1539194 w 8898844"/>
              <a:gd name="connsiteY143" fmla="*/ 686402 h 6864021"/>
              <a:gd name="connsiteX144" fmla="*/ 1458761 w 8898844"/>
              <a:gd name="connsiteY144" fmla="*/ 444143 h 6864021"/>
              <a:gd name="connsiteX145" fmla="*/ 1297894 w 8898844"/>
              <a:gd name="connsiteY145" fmla="*/ 121130 h 6864021"/>
              <a:gd name="connsiteX146" fmla="*/ 1338111 w 8898844"/>
              <a:gd name="connsiteY146" fmla="*/ 0 h 6864021"/>
            </a:gdLst>
            <a:ahLst/>
            <a:cxnLst>
              <a:cxn ang="0">
                <a:pos x="connsiteX0" y="connsiteY0"/>
              </a:cxn>
              <a:cxn ang="0">
                <a:pos x="connsiteX1" y="connsiteY1"/>
              </a:cxn>
              <a:cxn ang="0">
                <a:pos x="connsiteX2" y="connsiteY2"/>
              </a:cxn>
              <a:cxn ang="0">
                <a:pos x="connsiteX3" y="connsiteY3"/>
              </a:cxn>
              <a:cxn ang="0">
                <a:pos x="connsiteX4" y="connsiteY4"/>
              </a:cxn>
              <a:cxn ang="0">
                <a:pos x="connsiteX5" y="connsiteY5"/>
              </a:cxn>
              <a:cxn ang="0">
                <a:pos x="connsiteX6" y="connsiteY6"/>
              </a:cxn>
              <a:cxn ang="0">
                <a:pos x="connsiteX7" y="connsiteY7"/>
              </a:cxn>
              <a:cxn ang="0">
                <a:pos x="connsiteX8" y="connsiteY8"/>
              </a:cxn>
              <a:cxn ang="0">
                <a:pos x="connsiteX9" y="connsiteY9"/>
              </a:cxn>
              <a:cxn ang="0">
                <a:pos x="connsiteX10" y="connsiteY10"/>
              </a:cxn>
              <a:cxn ang="0">
                <a:pos x="connsiteX11" y="connsiteY11"/>
              </a:cxn>
              <a:cxn ang="0">
                <a:pos x="connsiteX12" y="connsiteY12"/>
              </a:cxn>
              <a:cxn ang="0">
                <a:pos x="connsiteX13" y="connsiteY13"/>
              </a:cxn>
              <a:cxn ang="0">
                <a:pos x="connsiteX14" y="connsiteY14"/>
              </a:cxn>
              <a:cxn ang="0">
                <a:pos x="connsiteX15" y="connsiteY15"/>
              </a:cxn>
              <a:cxn ang="0">
                <a:pos x="connsiteX16" y="connsiteY16"/>
              </a:cxn>
              <a:cxn ang="0">
                <a:pos x="connsiteX17" y="connsiteY17"/>
              </a:cxn>
              <a:cxn ang="0">
                <a:pos x="connsiteX18" y="connsiteY18"/>
              </a:cxn>
              <a:cxn ang="0">
                <a:pos x="connsiteX19" y="connsiteY19"/>
              </a:cxn>
              <a:cxn ang="0">
                <a:pos x="connsiteX20" y="connsiteY20"/>
              </a:cxn>
              <a:cxn ang="0">
                <a:pos x="connsiteX21" y="connsiteY21"/>
              </a:cxn>
              <a:cxn ang="0">
                <a:pos x="connsiteX22" y="connsiteY22"/>
              </a:cxn>
              <a:cxn ang="0">
                <a:pos x="connsiteX23" y="connsiteY23"/>
              </a:cxn>
              <a:cxn ang="0">
                <a:pos x="connsiteX24" y="connsiteY24"/>
              </a:cxn>
              <a:cxn ang="0">
                <a:pos x="connsiteX25" y="connsiteY25"/>
              </a:cxn>
              <a:cxn ang="0">
                <a:pos x="connsiteX26" y="connsiteY26"/>
              </a:cxn>
              <a:cxn ang="0">
                <a:pos x="connsiteX27" y="connsiteY27"/>
              </a:cxn>
              <a:cxn ang="0">
                <a:pos x="connsiteX28" y="connsiteY28"/>
              </a:cxn>
              <a:cxn ang="0">
                <a:pos x="connsiteX29" y="connsiteY29"/>
              </a:cxn>
              <a:cxn ang="0">
                <a:pos x="connsiteX30" y="connsiteY30"/>
              </a:cxn>
              <a:cxn ang="0">
                <a:pos x="connsiteX31" y="connsiteY31"/>
              </a:cxn>
              <a:cxn ang="0">
                <a:pos x="connsiteX32" y="connsiteY32"/>
              </a:cxn>
              <a:cxn ang="0">
                <a:pos x="connsiteX33" y="connsiteY33"/>
              </a:cxn>
              <a:cxn ang="0">
                <a:pos x="connsiteX34" y="connsiteY34"/>
              </a:cxn>
              <a:cxn ang="0">
                <a:pos x="connsiteX35" y="connsiteY35"/>
              </a:cxn>
              <a:cxn ang="0">
                <a:pos x="connsiteX36" y="connsiteY36"/>
              </a:cxn>
              <a:cxn ang="0">
                <a:pos x="connsiteX37" y="connsiteY37"/>
              </a:cxn>
              <a:cxn ang="0">
                <a:pos x="connsiteX38" y="connsiteY38"/>
              </a:cxn>
              <a:cxn ang="0">
                <a:pos x="connsiteX39" y="connsiteY39"/>
              </a:cxn>
              <a:cxn ang="0">
                <a:pos x="connsiteX40" y="connsiteY40"/>
              </a:cxn>
              <a:cxn ang="0">
                <a:pos x="connsiteX41" y="connsiteY41"/>
              </a:cxn>
              <a:cxn ang="0">
                <a:pos x="connsiteX42" y="connsiteY42"/>
              </a:cxn>
              <a:cxn ang="0">
                <a:pos x="connsiteX43" y="connsiteY43"/>
              </a:cxn>
              <a:cxn ang="0">
                <a:pos x="connsiteX44" y="connsiteY44"/>
              </a:cxn>
              <a:cxn ang="0">
                <a:pos x="connsiteX45" y="connsiteY45"/>
              </a:cxn>
              <a:cxn ang="0">
                <a:pos x="connsiteX46" y="connsiteY46"/>
              </a:cxn>
              <a:cxn ang="0">
                <a:pos x="connsiteX47" y="connsiteY47"/>
              </a:cxn>
              <a:cxn ang="0">
                <a:pos x="connsiteX48" y="connsiteY48"/>
              </a:cxn>
              <a:cxn ang="0">
                <a:pos x="connsiteX49" y="connsiteY49"/>
              </a:cxn>
              <a:cxn ang="0">
                <a:pos x="connsiteX50" y="connsiteY50"/>
              </a:cxn>
              <a:cxn ang="0">
                <a:pos x="connsiteX51" y="connsiteY51"/>
              </a:cxn>
              <a:cxn ang="0">
                <a:pos x="connsiteX52" y="connsiteY52"/>
              </a:cxn>
              <a:cxn ang="0">
                <a:pos x="connsiteX53" y="connsiteY53"/>
              </a:cxn>
              <a:cxn ang="0">
                <a:pos x="connsiteX54" y="connsiteY54"/>
              </a:cxn>
              <a:cxn ang="0">
                <a:pos x="connsiteX55" y="connsiteY55"/>
              </a:cxn>
              <a:cxn ang="0">
                <a:pos x="connsiteX56" y="connsiteY56"/>
              </a:cxn>
              <a:cxn ang="0">
                <a:pos x="connsiteX57" y="connsiteY57"/>
              </a:cxn>
              <a:cxn ang="0">
                <a:pos x="connsiteX58" y="connsiteY58"/>
              </a:cxn>
              <a:cxn ang="0">
                <a:pos x="connsiteX59" y="connsiteY59"/>
              </a:cxn>
              <a:cxn ang="0">
                <a:pos x="connsiteX60" y="connsiteY60"/>
              </a:cxn>
              <a:cxn ang="0">
                <a:pos x="connsiteX61" y="connsiteY61"/>
              </a:cxn>
              <a:cxn ang="0">
                <a:pos x="connsiteX62" y="connsiteY62"/>
              </a:cxn>
              <a:cxn ang="0">
                <a:pos x="connsiteX63" y="connsiteY63"/>
              </a:cxn>
              <a:cxn ang="0">
                <a:pos x="connsiteX64" y="connsiteY64"/>
              </a:cxn>
              <a:cxn ang="0">
                <a:pos x="connsiteX65" y="connsiteY65"/>
              </a:cxn>
              <a:cxn ang="0">
                <a:pos x="connsiteX66" y="connsiteY66"/>
              </a:cxn>
              <a:cxn ang="0">
                <a:pos x="connsiteX67" y="connsiteY67"/>
              </a:cxn>
              <a:cxn ang="0">
                <a:pos x="connsiteX68" y="connsiteY68"/>
              </a:cxn>
              <a:cxn ang="0">
                <a:pos x="connsiteX69" y="connsiteY69"/>
              </a:cxn>
              <a:cxn ang="0">
                <a:pos x="connsiteX70" y="connsiteY70"/>
              </a:cxn>
              <a:cxn ang="0">
                <a:pos x="connsiteX71" y="connsiteY71"/>
              </a:cxn>
              <a:cxn ang="0">
                <a:pos x="connsiteX72" y="connsiteY72"/>
              </a:cxn>
              <a:cxn ang="0">
                <a:pos x="connsiteX73" y="connsiteY73"/>
              </a:cxn>
              <a:cxn ang="0">
                <a:pos x="connsiteX74" y="connsiteY74"/>
              </a:cxn>
              <a:cxn ang="0">
                <a:pos x="connsiteX75" y="connsiteY75"/>
              </a:cxn>
              <a:cxn ang="0">
                <a:pos x="connsiteX76" y="connsiteY76"/>
              </a:cxn>
              <a:cxn ang="0">
                <a:pos x="connsiteX77" y="connsiteY77"/>
              </a:cxn>
              <a:cxn ang="0">
                <a:pos x="connsiteX78" y="connsiteY78"/>
              </a:cxn>
              <a:cxn ang="0">
                <a:pos x="connsiteX79" y="connsiteY79"/>
              </a:cxn>
              <a:cxn ang="0">
                <a:pos x="connsiteX80" y="connsiteY80"/>
              </a:cxn>
              <a:cxn ang="0">
                <a:pos x="connsiteX81" y="connsiteY81"/>
              </a:cxn>
              <a:cxn ang="0">
                <a:pos x="connsiteX82" y="connsiteY82"/>
              </a:cxn>
              <a:cxn ang="0">
                <a:pos x="connsiteX83" y="connsiteY83"/>
              </a:cxn>
              <a:cxn ang="0">
                <a:pos x="connsiteX84" y="connsiteY84"/>
              </a:cxn>
              <a:cxn ang="0">
                <a:pos x="connsiteX85" y="connsiteY85"/>
              </a:cxn>
              <a:cxn ang="0">
                <a:pos x="connsiteX86" y="connsiteY86"/>
              </a:cxn>
              <a:cxn ang="0">
                <a:pos x="connsiteX87" y="connsiteY87"/>
              </a:cxn>
              <a:cxn ang="0">
                <a:pos x="connsiteX88" y="connsiteY88"/>
              </a:cxn>
              <a:cxn ang="0">
                <a:pos x="connsiteX89" y="connsiteY89"/>
              </a:cxn>
              <a:cxn ang="0">
                <a:pos x="connsiteX90" y="connsiteY90"/>
              </a:cxn>
              <a:cxn ang="0">
                <a:pos x="connsiteX91" y="connsiteY91"/>
              </a:cxn>
              <a:cxn ang="0">
                <a:pos x="connsiteX92" y="connsiteY92"/>
              </a:cxn>
              <a:cxn ang="0">
                <a:pos x="connsiteX93" y="connsiteY93"/>
              </a:cxn>
              <a:cxn ang="0">
                <a:pos x="connsiteX94" y="connsiteY94"/>
              </a:cxn>
              <a:cxn ang="0">
                <a:pos x="connsiteX95" y="connsiteY95"/>
              </a:cxn>
              <a:cxn ang="0">
                <a:pos x="connsiteX96" y="connsiteY96"/>
              </a:cxn>
              <a:cxn ang="0">
                <a:pos x="connsiteX97" y="connsiteY97"/>
              </a:cxn>
              <a:cxn ang="0">
                <a:pos x="connsiteX98" y="connsiteY98"/>
              </a:cxn>
              <a:cxn ang="0">
                <a:pos x="connsiteX99" y="connsiteY99"/>
              </a:cxn>
              <a:cxn ang="0">
                <a:pos x="connsiteX100" y="connsiteY100"/>
              </a:cxn>
              <a:cxn ang="0">
                <a:pos x="connsiteX101" y="connsiteY101"/>
              </a:cxn>
              <a:cxn ang="0">
                <a:pos x="connsiteX102" y="connsiteY102"/>
              </a:cxn>
              <a:cxn ang="0">
                <a:pos x="connsiteX103" y="connsiteY103"/>
              </a:cxn>
              <a:cxn ang="0">
                <a:pos x="connsiteX104" y="connsiteY104"/>
              </a:cxn>
              <a:cxn ang="0">
                <a:pos x="connsiteX105" y="connsiteY105"/>
              </a:cxn>
              <a:cxn ang="0">
                <a:pos x="connsiteX106" y="connsiteY106"/>
              </a:cxn>
              <a:cxn ang="0">
                <a:pos x="connsiteX107" y="connsiteY107"/>
              </a:cxn>
              <a:cxn ang="0">
                <a:pos x="connsiteX108" y="connsiteY108"/>
              </a:cxn>
              <a:cxn ang="0">
                <a:pos x="connsiteX109" y="connsiteY109"/>
              </a:cxn>
              <a:cxn ang="0">
                <a:pos x="connsiteX110" y="connsiteY110"/>
              </a:cxn>
              <a:cxn ang="0">
                <a:pos x="connsiteX111" y="connsiteY111"/>
              </a:cxn>
              <a:cxn ang="0">
                <a:pos x="connsiteX112" y="connsiteY112"/>
              </a:cxn>
              <a:cxn ang="0">
                <a:pos x="connsiteX113" y="connsiteY113"/>
              </a:cxn>
              <a:cxn ang="0">
                <a:pos x="connsiteX114" y="connsiteY114"/>
              </a:cxn>
              <a:cxn ang="0">
                <a:pos x="connsiteX115" y="connsiteY115"/>
              </a:cxn>
              <a:cxn ang="0">
                <a:pos x="connsiteX116" y="connsiteY116"/>
              </a:cxn>
              <a:cxn ang="0">
                <a:pos x="connsiteX117" y="connsiteY117"/>
              </a:cxn>
              <a:cxn ang="0">
                <a:pos x="connsiteX118" y="connsiteY118"/>
              </a:cxn>
              <a:cxn ang="0">
                <a:pos x="connsiteX119" y="connsiteY119"/>
              </a:cxn>
              <a:cxn ang="0">
                <a:pos x="connsiteX120" y="connsiteY120"/>
              </a:cxn>
              <a:cxn ang="0">
                <a:pos x="connsiteX121" y="connsiteY121"/>
              </a:cxn>
              <a:cxn ang="0">
                <a:pos x="connsiteX122" y="connsiteY122"/>
              </a:cxn>
              <a:cxn ang="0">
                <a:pos x="connsiteX123" y="connsiteY123"/>
              </a:cxn>
              <a:cxn ang="0">
                <a:pos x="connsiteX124" y="connsiteY124"/>
              </a:cxn>
              <a:cxn ang="0">
                <a:pos x="connsiteX125" y="connsiteY125"/>
              </a:cxn>
              <a:cxn ang="0">
                <a:pos x="connsiteX126" y="connsiteY126"/>
              </a:cxn>
              <a:cxn ang="0">
                <a:pos x="connsiteX127" y="connsiteY127"/>
              </a:cxn>
              <a:cxn ang="0">
                <a:pos x="connsiteX128" y="connsiteY128"/>
              </a:cxn>
              <a:cxn ang="0">
                <a:pos x="connsiteX129" y="connsiteY129"/>
              </a:cxn>
              <a:cxn ang="0">
                <a:pos x="connsiteX130" y="connsiteY130"/>
              </a:cxn>
              <a:cxn ang="0">
                <a:pos x="connsiteX131" y="connsiteY131"/>
              </a:cxn>
              <a:cxn ang="0">
                <a:pos x="connsiteX132" y="connsiteY132"/>
              </a:cxn>
              <a:cxn ang="0">
                <a:pos x="connsiteX133" y="connsiteY133"/>
              </a:cxn>
              <a:cxn ang="0">
                <a:pos x="connsiteX134" y="connsiteY134"/>
              </a:cxn>
              <a:cxn ang="0">
                <a:pos x="connsiteX135" y="connsiteY135"/>
              </a:cxn>
              <a:cxn ang="0">
                <a:pos x="connsiteX136" y="connsiteY136"/>
              </a:cxn>
              <a:cxn ang="0">
                <a:pos x="connsiteX137" y="connsiteY137"/>
              </a:cxn>
              <a:cxn ang="0">
                <a:pos x="connsiteX138" y="connsiteY138"/>
              </a:cxn>
              <a:cxn ang="0">
                <a:pos x="connsiteX139" y="connsiteY139"/>
              </a:cxn>
              <a:cxn ang="0">
                <a:pos x="connsiteX140" y="connsiteY140"/>
              </a:cxn>
              <a:cxn ang="0">
                <a:pos x="connsiteX141" y="connsiteY141"/>
              </a:cxn>
              <a:cxn ang="0">
                <a:pos x="connsiteX142" y="connsiteY142"/>
              </a:cxn>
              <a:cxn ang="0">
                <a:pos x="connsiteX143" y="connsiteY143"/>
              </a:cxn>
              <a:cxn ang="0">
                <a:pos x="connsiteX144" y="connsiteY144"/>
              </a:cxn>
              <a:cxn ang="0">
                <a:pos x="connsiteX145" y="connsiteY145"/>
              </a:cxn>
              <a:cxn ang="0">
                <a:pos x="connsiteX146" y="connsiteY146"/>
              </a:cxn>
            </a:cxnLst>
            <a:rect l="l" t="t" r="r" b="b"/>
            <a:pathLst>
              <a:path w="8898844" h="6864021">
                <a:moveTo>
                  <a:pt x="1338111" y="0"/>
                </a:moveTo>
                <a:cubicBezTo>
                  <a:pt x="1458761" y="121130"/>
                  <a:pt x="1539194" y="242260"/>
                  <a:pt x="1659844" y="323013"/>
                </a:cubicBezTo>
                <a:cubicBezTo>
                  <a:pt x="1700061" y="323013"/>
                  <a:pt x="1740278" y="282636"/>
                  <a:pt x="1780494" y="282636"/>
                </a:cubicBezTo>
                <a:cubicBezTo>
                  <a:pt x="1820711" y="242260"/>
                  <a:pt x="1901144" y="282636"/>
                  <a:pt x="1941361" y="282636"/>
                </a:cubicBezTo>
                <a:cubicBezTo>
                  <a:pt x="1941361" y="282636"/>
                  <a:pt x="1941361" y="242260"/>
                  <a:pt x="1941361" y="242260"/>
                </a:cubicBezTo>
                <a:cubicBezTo>
                  <a:pt x="2021794" y="363390"/>
                  <a:pt x="2102227" y="484519"/>
                  <a:pt x="2182661" y="565272"/>
                </a:cubicBezTo>
                <a:cubicBezTo>
                  <a:pt x="2263094" y="605649"/>
                  <a:pt x="2383744" y="646026"/>
                  <a:pt x="2464178" y="686402"/>
                </a:cubicBezTo>
                <a:cubicBezTo>
                  <a:pt x="2464178" y="646026"/>
                  <a:pt x="2423961" y="605649"/>
                  <a:pt x="2423961" y="484519"/>
                </a:cubicBezTo>
                <a:cubicBezTo>
                  <a:pt x="2504394" y="605649"/>
                  <a:pt x="2584827" y="686402"/>
                  <a:pt x="2665261" y="686402"/>
                </a:cubicBezTo>
                <a:cubicBezTo>
                  <a:pt x="2785911" y="686402"/>
                  <a:pt x="2866344" y="726779"/>
                  <a:pt x="2986995" y="767155"/>
                </a:cubicBezTo>
                <a:cubicBezTo>
                  <a:pt x="3107644" y="807532"/>
                  <a:pt x="3147861" y="807532"/>
                  <a:pt x="3107644" y="969038"/>
                </a:cubicBezTo>
                <a:cubicBezTo>
                  <a:pt x="3188078" y="928662"/>
                  <a:pt x="3228295" y="888285"/>
                  <a:pt x="3268512" y="847909"/>
                </a:cubicBezTo>
                <a:cubicBezTo>
                  <a:pt x="3268512" y="847909"/>
                  <a:pt x="3268512" y="847909"/>
                  <a:pt x="3308727" y="888285"/>
                </a:cubicBezTo>
                <a:cubicBezTo>
                  <a:pt x="3228295" y="928662"/>
                  <a:pt x="3188078" y="969038"/>
                  <a:pt x="3147861" y="1009415"/>
                </a:cubicBezTo>
                <a:cubicBezTo>
                  <a:pt x="3268512" y="1049792"/>
                  <a:pt x="3389161" y="1130545"/>
                  <a:pt x="3550027" y="1170921"/>
                </a:cubicBezTo>
                <a:cubicBezTo>
                  <a:pt x="3590244" y="1130545"/>
                  <a:pt x="3630461" y="1009415"/>
                  <a:pt x="3630461" y="969038"/>
                </a:cubicBezTo>
                <a:cubicBezTo>
                  <a:pt x="3710894" y="969038"/>
                  <a:pt x="3791327" y="969038"/>
                  <a:pt x="3831544" y="1009415"/>
                </a:cubicBezTo>
                <a:cubicBezTo>
                  <a:pt x="3871761" y="1009415"/>
                  <a:pt x="3952194" y="1049792"/>
                  <a:pt x="3992411" y="1090168"/>
                </a:cubicBezTo>
                <a:cubicBezTo>
                  <a:pt x="4153277" y="1332428"/>
                  <a:pt x="4394578" y="1332428"/>
                  <a:pt x="4635878" y="1372804"/>
                </a:cubicBezTo>
                <a:cubicBezTo>
                  <a:pt x="4676094" y="1413181"/>
                  <a:pt x="4716310" y="1413181"/>
                  <a:pt x="4796744" y="1413181"/>
                </a:cubicBezTo>
                <a:cubicBezTo>
                  <a:pt x="4836960" y="1453558"/>
                  <a:pt x="4917394" y="1493934"/>
                  <a:pt x="4957610" y="1493934"/>
                </a:cubicBezTo>
                <a:cubicBezTo>
                  <a:pt x="5078260" y="1493934"/>
                  <a:pt x="5158694" y="1453558"/>
                  <a:pt x="5239128" y="1413181"/>
                </a:cubicBezTo>
                <a:cubicBezTo>
                  <a:pt x="5279344" y="1413181"/>
                  <a:pt x="5359778" y="1453558"/>
                  <a:pt x="5399994" y="1493934"/>
                </a:cubicBezTo>
                <a:cubicBezTo>
                  <a:pt x="5399994" y="1453558"/>
                  <a:pt x="5399994" y="1413181"/>
                  <a:pt x="5399994" y="1332428"/>
                </a:cubicBezTo>
                <a:cubicBezTo>
                  <a:pt x="5601078" y="1695817"/>
                  <a:pt x="5882594" y="1453558"/>
                  <a:pt x="6123894" y="1413181"/>
                </a:cubicBezTo>
                <a:cubicBezTo>
                  <a:pt x="6123894" y="1493934"/>
                  <a:pt x="6164110" y="1534311"/>
                  <a:pt x="6204328" y="1574687"/>
                </a:cubicBezTo>
                <a:cubicBezTo>
                  <a:pt x="6204328" y="1574687"/>
                  <a:pt x="6284760" y="1574687"/>
                  <a:pt x="6324978" y="1574687"/>
                </a:cubicBezTo>
                <a:cubicBezTo>
                  <a:pt x="6405410" y="1534311"/>
                  <a:pt x="6445628" y="1493934"/>
                  <a:pt x="6485844" y="1453558"/>
                </a:cubicBezTo>
                <a:cubicBezTo>
                  <a:pt x="6646710" y="1372804"/>
                  <a:pt x="6847794" y="1372804"/>
                  <a:pt x="6928228" y="1170921"/>
                </a:cubicBezTo>
                <a:cubicBezTo>
                  <a:pt x="6928228" y="1130545"/>
                  <a:pt x="6928228" y="1130545"/>
                  <a:pt x="6968444" y="1130545"/>
                </a:cubicBezTo>
                <a:cubicBezTo>
                  <a:pt x="6968444" y="1170921"/>
                  <a:pt x="7008660" y="1211298"/>
                  <a:pt x="7008660" y="1211298"/>
                </a:cubicBezTo>
                <a:cubicBezTo>
                  <a:pt x="7089094" y="1130545"/>
                  <a:pt x="7169528" y="1049792"/>
                  <a:pt x="7209744" y="969038"/>
                </a:cubicBezTo>
                <a:cubicBezTo>
                  <a:pt x="7249960" y="969038"/>
                  <a:pt x="7249960" y="1009415"/>
                  <a:pt x="7290178" y="1049792"/>
                </a:cubicBezTo>
                <a:cubicBezTo>
                  <a:pt x="7370610" y="888285"/>
                  <a:pt x="7571694" y="767155"/>
                  <a:pt x="7611910" y="565272"/>
                </a:cubicBezTo>
                <a:cubicBezTo>
                  <a:pt x="7571694" y="565272"/>
                  <a:pt x="7571694" y="524896"/>
                  <a:pt x="7571694" y="524896"/>
                </a:cubicBezTo>
                <a:cubicBezTo>
                  <a:pt x="7531478" y="565272"/>
                  <a:pt x="7491260" y="605649"/>
                  <a:pt x="7491260" y="686402"/>
                </a:cubicBezTo>
                <a:cubicBezTo>
                  <a:pt x="7451044" y="686402"/>
                  <a:pt x="7451044" y="686402"/>
                  <a:pt x="7451044" y="646026"/>
                </a:cubicBezTo>
                <a:cubicBezTo>
                  <a:pt x="7491260" y="565272"/>
                  <a:pt x="7491260" y="484519"/>
                  <a:pt x="7491260" y="403766"/>
                </a:cubicBezTo>
                <a:cubicBezTo>
                  <a:pt x="7531478" y="363390"/>
                  <a:pt x="7571694" y="363390"/>
                  <a:pt x="7611910" y="323013"/>
                </a:cubicBezTo>
                <a:cubicBezTo>
                  <a:pt x="7652128" y="403766"/>
                  <a:pt x="7692344" y="444143"/>
                  <a:pt x="7692344" y="524896"/>
                </a:cubicBezTo>
                <a:cubicBezTo>
                  <a:pt x="7732560" y="484519"/>
                  <a:pt x="7772778" y="403766"/>
                  <a:pt x="7812994" y="282636"/>
                </a:cubicBezTo>
                <a:cubicBezTo>
                  <a:pt x="7853210" y="403766"/>
                  <a:pt x="7853210" y="484519"/>
                  <a:pt x="7853210" y="605649"/>
                </a:cubicBezTo>
                <a:cubicBezTo>
                  <a:pt x="7933644" y="565272"/>
                  <a:pt x="7973860" y="524896"/>
                  <a:pt x="8054294" y="444143"/>
                </a:cubicBezTo>
                <a:cubicBezTo>
                  <a:pt x="8134728" y="605649"/>
                  <a:pt x="8215160" y="726779"/>
                  <a:pt x="8295594" y="888285"/>
                </a:cubicBezTo>
                <a:cubicBezTo>
                  <a:pt x="8376027" y="847909"/>
                  <a:pt x="8456461" y="807532"/>
                  <a:pt x="8577111" y="767155"/>
                </a:cubicBezTo>
                <a:cubicBezTo>
                  <a:pt x="8577111" y="807532"/>
                  <a:pt x="8577111" y="807532"/>
                  <a:pt x="8577111" y="888285"/>
                </a:cubicBezTo>
                <a:cubicBezTo>
                  <a:pt x="8737977" y="767155"/>
                  <a:pt x="8778194" y="888285"/>
                  <a:pt x="8858627" y="1009415"/>
                </a:cubicBezTo>
                <a:cubicBezTo>
                  <a:pt x="8858627" y="1049792"/>
                  <a:pt x="8898844" y="1130545"/>
                  <a:pt x="8898844" y="1170921"/>
                </a:cubicBezTo>
                <a:cubicBezTo>
                  <a:pt x="8898844" y="1211298"/>
                  <a:pt x="8898844" y="1211298"/>
                  <a:pt x="8898844" y="1211298"/>
                </a:cubicBezTo>
                <a:cubicBezTo>
                  <a:pt x="8858627" y="1372804"/>
                  <a:pt x="8818411" y="1534311"/>
                  <a:pt x="8737977" y="1655441"/>
                </a:cubicBezTo>
                <a:cubicBezTo>
                  <a:pt x="8697761" y="1736194"/>
                  <a:pt x="8617327" y="1776571"/>
                  <a:pt x="8536894" y="1816947"/>
                </a:cubicBezTo>
                <a:cubicBezTo>
                  <a:pt x="8496677" y="1897700"/>
                  <a:pt x="8416244" y="1978453"/>
                  <a:pt x="8335810" y="2059207"/>
                </a:cubicBezTo>
                <a:cubicBezTo>
                  <a:pt x="8295594" y="2099583"/>
                  <a:pt x="8255378" y="2099583"/>
                  <a:pt x="8255378" y="2139960"/>
                </a:cubicBezTo>
                <a:cubicBezTo>
                  <a:pt x="8215160" y="2382219"/>
                  <a:pt x="8416244" y="2462973"/>
                  <a:pt x="8456461" y="2664855"/>
                </a:cubicBezTo>
                <a:cubicBezTo>
                  <a:pt x="8496677" y="2745609"/>
                  <a:pt x="8536894" y="2826362"/>
                  <a:pt x="8456461" y="2907115"/>
                </a:cubicBezTo>
                <a:cubicBezTo>
                  <a:pt x="8295594" y="3108998"/>
                  <a:pt x="8215160" y="3310881"/>
                  <a:pt x="8054294" y="3512764"/>
                </a:cubicBezTo>
                <a:cubicBezTo>
                  <a:pt x="8094510" y="3512764"/>
                  <a:pt x="8094510" y="3512764"/>
                  <a:pt x="8134728" y="3512764"/>
                </a:cubicBezTo>
                <a:cubicBezTo>
                  <a:pt x="8215160" y="3432011"/>
                  <a:pt x="8295594" y="3310881"/>
                  <a:pt x="8416244" y="3189751"/>
                </a:cubicBezTo>
                <a:cubicBezTo>
                  <a:pt x="8416244" y="3310881"/>
                  <a:pt x="8416244" y="3351258"/>
                  <a:pt x="8416244" y="3391634"/>
                </a:cubicBezTo>
                <a:cubicBezTo>
                  <a:pt x="8577111" y="3472387"/>
                  <a:pt x="8536894" y="3593517"/>
                  <a:pt x="8496677" y="3674270"/>
                </a:cubicBezTo>
                <a:cubicBezTo>
                  <a:pt x="8416244" y="3916530"/>
                  <a:pt x="8335810" y="4118413"/>
                  <a:pt x="8215160" y="4360673"/>
                </a:cubicBezTo>
                <a:cubicBezTo>
                  <a:pt x="8134728" y="4522179"/>
                  <a:pt x="7933644" y="4643309"/>
                  <a:pt x="7933644" y="4845192"/>
                </a:cubicBezTo>
                <a:cubicBezTo>
                  <a:pt x="7933644" y="4885568"/>
                  <a:pt x="7853210" y="4885568"/>
                  <a:pt x="7812994" y="4925945"/>
                </a:cubicBezTo>
                <a:cubicBezTo>
                  <a:pt x="7772778" y="5006698"/>
                  <a:pt x="7732560" y="5127828"/>
                  <a:pt x="7692344" y="5127828"/>
                </a:cubicBezTo>
                <a:cubicBezTo>
                  <a:pt x="7531478" y="5087451"/>
                  <a:pt x="7531478" y="5248958"/>
                  <a:pt x="7491260" y="5329711"/>
                </a:cubicBezTo>
                <a:cubicBezTo>
                  <a:pt x="7491260" y="5370088"/>
                  <a:pt x="7491260" y="5410464"/>
                  <a:pt x="7491260" y="5450841"/>
                </a:cubicBezTo>
                <a:cubicBezTo>
                  <a:pt x="7290178" y="5652724"/>
                  <a:pt x="7129310" y="5894983"/>
                  <a:pt x="6968444" y="6096866"/>
                </a:cubicBezTo>
                <a:cubicBezTo>
                  <a:pt x="6928228" y="6177620"/>
                  <a:pt x="6847794" y="6217996"/>
                  <a:pt x="6767360" y="6258373"/>
                </a:cubicBezTo>
                <a:cubicBezTo>
                  <a:pt x="6767360" y="6258373"/>
                  <a:pt x="6767360" y="6258373"/>
                  <a:pt x="6767360" y="6217996"/>
                </a:cubicBezTo>
                <a:cubicBezTo>
                  <a:pt x="6807578" y="6177620"/>
                  <a:pt x="6847794" y="6096866"/>
                  <a:pt x="6888010" y="6016113"/>
                </a:cubicBezTo>
                <a:cubicBezTo>
                  <a:pt x="6686928" y="6137243"/>
                  <a:pt x="6485844" y="6258373"/>
                  <a:pt x="6284760" y="6339126"/>
                </a:cubicBezTo>
                <a:cubicBezTo>
                  <a:pt x="6204328" y="6379502"/>
                  <a:pt x="6083678" y="6339126"/>
                  <a:pt x="6003244" y="6379502"/>
                </a:cubicBezTo>
                <a:cubicBezTo>
                  <a:pt x="5601078" y="6500632"/>
                  <a:pt x="5239128" y="6621762"/>
                  <a:pt x="4836960" y="6702515"/>
                </a:cubicBezTo>
                <a:cubicBezTo>
                  <a:pt x="4233710" y="6864022"/>
                  <a:pt x="3630461" y="6904398"/>
                  <a:pt x="2986995" y="6823645"/>
                </a:cubicBezTo>
                <a:cubicBezTo>
                  <a:pt x="2383744" y="6783268"/>
                  <a:pt x="1860928" y="6541009"/>
                  <a:pt x="1338111" y="6217996"/>
                </a:cubicBezTo>
                <a:cubicBezTo>
                  <a:pt x="1177244" y="6096866"/>
                  <a:pt x="895728" y="6016113"/>
                  <a:pt x="815294" y="5773854"/>
                </a:cubicBezTo>
                <a:cubicBezTo>
                  <a:pt x="815294" y="5733477"/>
                  <a:pt x="694644" y="5733477"/>
                  <a:pt x="654428" y="5693100"/>
                </a:cubicBezTo>
                <a:cubicBezTo>
                  <a:pt x="573994" y="5652724"/>
                  <a:pt x="453344" y="5571971"/>
                  <a:pt x="372911" y="5491217"/>
                </a:cubicBezTo>
                <a:cubicBezTo>
                  <a:pt x="372911" y="5491217"/>
                  <a:pt x="413128" y="5450841"/>
                  <a:pt x="372911" y="5450841"/>
                </a:cubicBezTo>
                <a:cubicBezTo>
                  <a:pt x="252261" y="5289334"/>
                  <a:pt x="171828" y="5127828"/>
                  <a:pt x="51178" y="4966322"/>
                </a:cubicBezTo>
                <a:cubicBezTo>
                  <a:pt x="91394" y="4966322"/>
                  <a:pt x="91394" y="4966322"/>
                  <a:pt x="91394" y="4925945"/>
                </a:cubicBezTo>
                <a:cubicBezTo>
                  <a:pt x="252261" y="5047075"/>
                  <a:pt x="372911" y="5127828"/>
                  <a:pt x="493561" y="5208581"/>
                </a:cubicBezTo>
                <a:cubicBezTo>
                  <a:pt x="694644" y="5248958"/>
                  <a:pt x="855511" y="5329711"/>
                  <a:pt x="1016378" y="5450841"/>
                </a:cubicBezTo>
                <a:cubicBezTo>
                  <a:pt x="1056594" y="5450841"/>
                  <a:pt x="1137028" y="5410464"/>
                  <a:pt x="1257678" y="5410464"/>
                </a:cubicBezTo>
                <a:cubicBezTo>
                  <a:pt x="2343527" y="6137243"/>
                  <a:pt x="3710894" y="6298749"/>
                  <a:pt x="4394578" y="6016113"/>
                </a:cubicBezTo>
                <a:cubicBezTo>
                  <a:pt x="4314144" y="6016113"/>
                  <a:pt x="4193494" y="6016113"/>
                  <a:pt x="4113061" y="6016113"/>
                </a:cubicBezTo>
                <a:cubicBezTo>
                  <a:pt x="3147861" y="6056490"/>
                  <a:pt x="2263094" y="5894983"/>
                  <a:pt x="1458761" y="5329711"/>
                </a:cubicBezTo>
                <a:cubicBezTo>
                  <a:pt x="1378328" y="5248958"/>
                  <a:pt x="1257678" y="5208581"/>
                  <a:pt x="1137028" y="5127828"/>
                </a:cubicBezTo>
                <a:cubicBezTo>
                  <a:pt x="935944" y="4966322"/>
                  <a:pt x="734861" y="4804815"/>
                  <a:pt x="533778" y="4643309"/>
                </a:cubicBezTo>
                <a:cubicBezTo>
                  <a:pt x="493561" y="4643309"/>
                  <a:pt x="493561" y="4562556"/>
                  <a:pt x="453344" y="4481802"/>
                </a:cubicBezTo>
                <a:cubicBezTo>
                  <a:pt x="413128" y="4360673"/>
                  <a:pt x="372911" y="4199166"/>
                  <a:pt x="252261" y="4118413"/>
                </a:cubicBezTo>
                <a:cubicBezTo>
                  <a:pt x="131611" y="3997283"/>
                  <a:pt x="51178" y="3876153"/>
                  <a:pt x="10961" y="3755024"/>
                </a:cubicBezTo>
                <a:cubicBezTo>
                  <a:pt x="-29255" y="3674270"/>
                  <a:pt x="51178" y="3593517"/>
                  <a:pt x="91394" y="3512764"/>
                </a:cubicBezTo>
                <a:cubicBezTo>
                  <a:pt x="91394" y="3472387"/>
                  <a:pt x="131611" y="3472387"/>
                  <a:pt x="171828" y="3432011"/>
                </a:cubicBezTo>
                <a:cubicBezTo>
                  <a:pt x="252261" y="3512764"/>
                  <a:pt x="332694" y="3593517"/>
                  <a:pt x="413128" y="3674270"/>
                </a:cubicBezTo>
                <a:cubicBezTo>
                  <a:pt x="413128" y="3593517"/>
                  <a:pt x="453344" y="3553141"/>
                  <a:pt x="453344" y="3472387"/>
                </a:cubicBezTo>
                <a:cubicBezTo>
                  <a:pt x="493561" y="3553141"/>
                  <a:pt x="493561" y="3593517"/>
                  <a:pt x="493561" y="3674270"/>
                </a:cubicBezTo>
                <a:cubicBezTo>
                  <a:pt x="614211" y="3674270"/>
                  <a:pt x="734861" y="3674270"/>
                  <a:pt x="895728" y="3674270"/>
                </a:cubicBezTo>
                <a:cubicBezTo>
                  <a:pt x="453344" y="3149375"/>
                  <a:pt x="453344" y="3149375"/>
                  <a:pt x="533778" y="3028245"/>
                </a:cubicBezTo>
                <a:cubicBezTo>
                  <a:pt x="654428" y="3108998"/>
                  <a:pt x="734861" y="3149375"/>
                  <a:pt x="815294" y="3230128"/>
                </a:cubicBezTo>
                <a:cubicBezTo>
                  <a:pt x="855511" y="3189751"/>
                  <a:pt x="855511" y="3189751"/>
                  <a:pt x="895728" y="3149375"/>
                </a:cubicBezTo>
                <a:cubicBezTo>
                  <a:pt x="734861" y="2987869"/>
                  <a:pt x="614211" y="2866739"/>
                  <a:pt x="453344" y="2705232"/>
                </a:cubicBezTo>
                <a:cubicBezTo>
                  <a:pt x="493561" y="2705232"/>
                  <a:pt x="493561" y="2664855"/>
                  <a:pt x="493561" y="2664855"/>
                </a:cubicBezTo>
                <a:cubicBezTo>
                  <a:pt x="533778" y="2705232"/>
                  <a:pt x="573994" y="2745609"/>
                  <a:pt x="614211" y="2785986"/>
                </a:cubicBezTo>
                <a:cubicBezTo>
                  <a:pt x="694644" y="2785986"/>
                  <a:pt x="734861" y="2826362"/>
                  <a:pt x="815294" y="2866739"/>
                </a:cubicBezTo>
                <a:cubicBezTo>
                  <a:pt x="935944" y="2907115"/>
                  <a:pt x="1096811" y="2907115"/>
                  <a:pt x="1177244" y="3028245"/>
                </a:cubicBezTo>
                <a:cubicBezTo>
                  <a:pt x="1338111" y="3189751"/>
                  <a:pt x="1498978" y="3028245"/>
                  <a:pt x="1619628" y="3108998"/>
                </a:cubicBezTo>
                <a:cubicBezTo>
                  <a:pt x="1659844" y="3108998"/>
                  <a:pt x="1659844" y="3068622"/>
                  <a:pt x="1659844" y="3028245"/>
                </a:cubicBezTo>
                <a:cubicBezTo>
                  <a:pt x="1740278" y="3270504"/>
                  <a:pt x="1860928" y="3310881"/>
                  <a:pt x="2062011" y="3149375"/>
                </a:cubicBezTo>
                <a:cubicBezTo>
                  <a:pt x="2102227" y="3391634"/>
                  <a:pt x="2102227" y="3391634"/>
                  <a:pt x="2464178" y="3310881"/>
                </a:cubicBezTo>
                <a:cubicBezTo>
                  <a:pt x="2303311" y="3230128"/>
                  <a:pt x="2263094" y="3068622"/>
                  <a:pt x="2062011" y="3149375"/>
                </a:cubicBezTo>
                <a:cubicBezTo>
                  <a:pt x="2062011" y="3108998"/>
                  <a:pt x="2062011" y="3028245"/>
                  <a:pt x="2062011" y="3028245"/>
                </a:cubicBezTo>
                <a:cubicBezTo>
                  <a:pt x="1901144" y="3028245"/>
                  <a:pt x="1901144" y="2907115"/>
                  <a:pt x="1820711" y="2745609"/>
                </a:cubicBezTo>
                <a:cubicBezTo>
                  <a:pt x="1780494" y="2826362"/>
                  <a:pt x="1780494" y="2866739"/>
                  <a:pt x="1740278" y="2907115"/>
                </a:cubicBezTo>
                <a:cubicBezTo>
                  <a:pt x="1700061" y="2826362"/>
                  <a:pt x="1700061" y="2745609"/>
                  <a:pt x="1619628" y="2705232"/>
                </a:cubicBezTo>
                <a:cubicBezTo>
                  <a:pt x="1458761" y="2584102"/>
                  <a:pt x="1297894" y="2422596"/>
                  <a:pt x="1137028" y="2301466"/>
                </a:cubicBezTo>
                <a:cubicBezTo>
                  <a:pt x="1056594" y="2261090"/>
                  <a:pt x="976161" y="2220713"/>
                  <a:pt x="935944" y="2139960"/>
                </a:cubicBezTo>
                <a:cubicBezTo>
                  <a:pt x="855511" y="2018830"/>
                  <a:pt x="694644" y="2018830"/>
                  <a:pt x="654428" y="1816947"/>
                </a:cubicBezTo>
                <a:cubicBezTo>
                  <a:pt x="614211" y="1695817"/>
                  <a:pt x="573994" y="1534311"/>
                  <a:pt x="533778" y="1372804"/>
                </a:cubicBezTo>
                <a:cubicBezTo>
                  <a:pt x="654428" y="1413181"/>
                  <a:pt x="734861" y="1413181"/>
                  <a:pt x="815294" y="1413181"/>
                </a:cubicBezTo>
                <a:cubicBezTo>
                  <a:pt x="734861" y="1090168"/>
                  <a:pt x="694644" y="807532"/>
                  <a:pt x="614211" y="524896"/>
                </a:cubicBezTo>
                <a:cubicBezTo>
                  <a:pt x="815294" y="444143"/>
                  <a:pt x="855511" y="646026"/>
                  <a:pt x="935944" y="726779"/>
                </a:cubicBezTo>
                <a:cubicBezTo>
                  <a:pt x="1016378" y="726779"/>
                  <a:pt x="1056594" y="686402"/>
                  <a:pt x="1137028" y="646026"/>
                </a:cubicBezTo>
                <a:cubicBezTo>
                  <a:pt x="1137028" y="686402"/>
                  <a:pt x="1137028" y="726779"/>
                  <a:pt x="1177244" y="807532"/>
                </a:cubicBezTo>
                <a:cubicBezTo>
                  <a:pt x="1217461" y="686402"/>
                  <a:pt x="1257678" y="605649"/>
                  <a:pt x="1297894" y="524896"/>
                </a:cubicBezTo>
                <a:cubicBezTo>
                  <a:pt x="1378328" y="686402"/>
                  <a:pt x="1458761" y="847909"/>
                  <a:pt x="1539194" y="969038"/>
                </a:cubicBezTo>
                <a:cubicBezTo>
                  <a:pt x="1574384" y="1075027"/>
                  <a:pt x="1671155" y="1150102"/>
                  <a:pt x="1775624" y="1113117"/>
                </a:cubicBezTo>
                <a:lnTo>
                  <a:pt x="1808171" y="1096551"/>
                </a:lnTo>
                <a:lnTo>
                  <a:pt x="1820711" y="1130545"/>
                </a:lnTo>
                <a:lnTo>
                  <a:pt x="1821120" y="1129164"/>
                </a:lnTo>
                <a:lnTo>
                  <a:pt x="1821339" y="1150102"/>
                </a:lnTo>
                <a:cubicBezTo>
                  <a:pt x="1823225" y="1208774"/>
                  <a:pt x="1830765" y="1261769"/>
                  <a:pt x="1860928" y="1292051"/>
                </a:cubicBezTo>
                <a:cubicBezTo>
                  <a:pt x="1941361" y="1413181"/>
                  <a:pt x="2062011" y="1534311"/>
                  <a:pt x="2182661" y="1655441"/>
                </a:cubicBezTo>
                <a:cubicBezTo>
                  <a:pt x="2222877" y="1695817"/>
                  <a:pt x="2383744" y="1776571"/>
                  <a:pt x="2383744" y="1615064"/>
                </a:cubicBezTo>
                <a:cubicBezTo>
                  <a:pt x="2222877" y="1413181"/>
                  <a:pt x="1981578" y="1372804"/>
                  <a:pt x="1981578" y="1049792"/>
                </a:cubicBezTo>
                <a:cubicBezTo>
                  <a:pt x="1941361" y="1130545"/>
                  <a:pt x="1901144" y="1211298"/>
                  <a:pt x="1860928" y="1292051"/>
                </a:cubicBezTo>
                <a:cubicBezTo>
                  <a:pt x="1860928" y="1170921"/>
                  <a:pt x="1860928" y="1130545"/>
                  <a:pt x="1901144" y="1090168"/>
                </a:cubicBezTo>
                <a:cubicBezTo>
                  <a:pt x="1870982" y="1090168"/>
                  <a:pt x="1840819" y="1090168"/>
                  <a:pt x="1827623" y="1107202"/>
                </a:cubicBezTo>
                <a:lnTo>
                  <a:pt x="1821120" y="1129164"/>
                </a:lnTo>
                <a:lnTo>
                  <a:pt x="1820711" y="1090168"/>
                </a:lnTo>
                <a:lnTo>
                  <a:pt x="1808171" y="1096551"/>
                </a:lnTo>
                <a:lnTo>
                  <a:pt x="1797147" y="1066668"/>
                </a:lnTo>
                <a:cubicBezTo>
                  <a:pt x="1755359" y="910997"/>
                  <a:pt x="1790549" y="716685"/>
                  <a:pt x="1579411" y="646026"/>
                </a:cubicBezTo>
                <a:cubicBezTo>
                  <a:pt x="1579411" y="646026"/>
                  <a:pt x="1539194" y="686402"/>
                  <a:pt x="1539194" y="686402"/>
                </a:cubicBezTo>
                <a:cubicBezTo>
                  <a:pt x="1539194" y="605649"/>
                  <a:pt x="1498978" y="524896"/>
                  <a:pt x="1458761" y="444143"/>
                </a:cubicBezTo>
                <a:cubicBezTo>
                  <a:pt x="1418544" y="323013"/>
                  <a:pt x="1338111" y="242260"/>
                  <a:pt x="1297894" y="121130"/>
                </a:cubicBezTo>
                <a:cubicBezTo>
                  <a:pt x="1297894" y="121130"/>
                  <a:pt x="1297894" y="40377"/>
                  <a:pt x="1338111" y="0"/>
                </a:cubicBezTo>
                <a:close/>
              </a:path>
            </a:pathLst>
          </a:custGeom>
        </p:spPr>
        <p:txBody>
          <a:bodyPr wrap="square">
            <a:noAutofit/>
          </a:bodyPr>
          <a:lstStyle/>
          <a:p>
            <a:endParaRPr lang="zh-CN" altLang="en-US"/>
          </a:p>
        </p:txBody>
      </p:sp>
    </p:spTree>
    <p:extLst>
      <p:ext uri="{BB962C8B-B14F-4D97-AF65-F5344CB8AC3E}">
        <p14:creationId xmlns:p14="http://schemas.microsoft.com/office/powerpoint/2010/main" val="3922151965"/>
      </p:ext>
    </p:extLst>
  </p:cSld>
  <p:clrMapOvr>
    <a:masterClrMapping/>
  </p:clrMapOvr>
  <mc:AlternateContent xmlns:mc="http://schemas.openxmlformats.org/markup-compatibility/2006" xmlns:p14="http://schemas.microsoft.com/office/powerpoint/2010/main">
    <mc:Choice Requires="p14">
      <p:transition spd="slow" p14:dur="2000" advClick="0" advTm="0"/>
    </mc:Choice>
    <mc:Fallback xmlns="">
      <p:transition spd="slow" advClick="0" advTm="0"/>
    </mc:Fallback>
  </mc:AlternateContent>
  <p:extLst mod="1">
    <p:ext uri="{DCECCB84-F9BA-43D5-87BE-67443E8EF086}">
      <p15:sldGuideLst xmlns:p15="http://schemas.microsoft.com/office/powerpoint/2012/main" xmlns="">
        <p15:guide id="1" orient="horz" pos="2160">
          <p15:clr>
            <a:srgbClr val="FBAE40"/>
          </p15:clr>
        </p15:guide>
        <p15:guide id="2" pos="3840">
          <p15:clr>
            <a:srgbClr val="FBAE40"/>
          </p15:clr>
        </p15:guide>
      </p15:sldGuideLst>
    </p:ext>
  </p:extLst>
</p:sldLayout>
</file>

<file path=ppt/slideLayouts/slideLayout19.xml><?xml version="1.0" encoding="utf-8"?>
<p:sldLayout xmlns:a="http://schemas.openxmlformats.org/drawingml/2006/main" xmlns:r="http://schemas.openxmlformats.org/officeDocument/2006/relationships" xmlns:p="http://schemas.openxmlformats.org/presentationml/2006/main" userDrawn="1">
  <p:cSld name="Title Only">
    <p:spTree>
      <p:nvGrpSpPr>
        <p:cNvPr id="1" name=""/>
        <p:cNvGrpSpPr/>
        <p:nvPr/>
      </p:nvGrpSpPr>
      <p:grpSpPr>
        <a:xfrm>
          <a:off x="0" y="0"/>
          <a:ext cx="0" cy="0"/>
          <a:chOff x="0" y="0"/>
          <a:chExt cx="0" cy="0"/>
        </a:xfrm>
      </p:grpSpPr>
    </p:spTree>
    <p:extLst>
      <p:ext uri="{BB962C8B-B14F-4D97-AF65-F5344CB8AC3E}">
        <p14:creationId xmlns:p14="http://schemas.microsoft.com/office/powerpoint/2010/main" val="3838105297"/>
      </p:ext>
    </p:extLst>
  </p:cSld>
  <p:clrMapOvr>
    <a:masterClrMapping/>
  </p:clrMapOvr>
  <p:transition advClick="0" advTm="0">
    <p:fade/>
  </p:transition>
</p:sldLayout>
</file>

<file path=ppt/slideLayouts/slideLayout20.xml><?xml version="1.0" encoding="utf-8"?>
<p:sldLayout xmlns:a="http://schemas.openxmlformats.org/drawingml/2006/main" xmlns:r="http://schemas.openxmlformats.org/officeDocument/2006/relationships" xmlns:p="http://schemas.openxmlformats.org/presentationml/2006/main" userDrawn="1">
  <p:cSld name="67_标题和内容">
    <p:spTree>
      <p:nvGrpSpPr>
        <p:cNvPr id="1" name=""/>
        <p:cNvGrpSpPr/>
        <p:nvPr/>
      </p:nvGrpSpPr>
      <p:grpSpPr>
        <a:xfrm>
          <a:off x="0" y="0"/>
          <a:ext cx="0" cy="0"/>
          <a:chOff x="0" y="0"/>
          <a:chExt cx="0" cy="0"/>
        </a:xfrm>
      </p:grpSpPr>
      <p:sp>
        <p:nvSpPr>
          <p:cNvPr id="4" name="日期占位符 3"/>
          <p:cNvSpPr>
            <a:spLocks noGrp="1"/>
          </p:cNvSpPr>
          <p:nvPr>
            <p:ph type="dt" sz="half" idx="10"/>
          </p:nvPr>
        </p:nvSpPr>
        <p:spPr/>
        <p:txBody>
          <a:bodyPr/>
          <a:lstStyle/>
          <a:p>
            <a:fld id="{42BF0E76-E6F9-4125-90CD-90F8EE17D5E5}" type="datetime1">
              <a:rPr lang="zh-CN" altLang="en-US" smtClean="0"/>
              <a:pPr/>
              <a:t>2020/1/20</a:t>
            </a:fld>
            <a:endParaRPr lang="zh-CN" altLang="en-US"/>
          </a:p>
        </p:txBody>
      </p:sp>
      <p:sp>
        <p:nvSpPr>
          <p:cNvPr id="6" name="灯片编号占位符 5"/>
          <p:cNvSpPr>
            <a:spLocks noGrp="1"/>
          </p:cNvSpPr>
          <p:nvPr>
            <p:ph type="sldNum" sz="quarter" idx="12"/>
          </p:nvPr>
        </p:nvSpPr>
        <p:spPr>
          <a:xfrm>
            <a:off x="2915816" y="4805481"/>
            <a:ext cx="2133600" cy="273929"/>
          </a:xfrm>
          <a:prstGeom prst="rect">
            <a:avLst/>
          </a:prstGeom>
        </p:spPr>
        <p:txBody>
          <a:bodyPr/>
          <a:lstStyle/>
          <a:p>
            <a:fld id="{916F26BD-DE47-4663-A93D-9EEAA4334141}" type="slidenum">
              <a:rPr lang="zh-CN" altLang="en-US" smtClean="0"/>
              <a:pPr/>
              <a:t>‹#›</a:t>
            </a:fld>
            <a:endParaRPr lang="zh-CN" altLang="en-US"/>
          </a:p>
        </p:txBody>
      </p:sp>
    </p:spTree>
    <p:extLst>
      <p:ext uri="{BB962C8B-B14F-4D97-AF65-F5344CB8AC3E}">
        <p14:creationId xmlns:p14="http://schemas.microsoft.com/office/powerpoint/2010/main" val="1469901821"/>
      </p:ext>
    </p:extLst>
  </p:cSld>
  <p:clrMapOvr>
    <a:masterClrMapping/>
  </p:clrMapOvr>
  <p:transition spd="slow" advClick="0" advTm="0">
    <p:push dir="u"/>
  </p:transition>
</p:sldLayout>
</file>

<file path=ppt/slideLayouts/slideLayout21.xml><?xml version="1.0" encoding="utf-8"?>
<p:sldLayout xmlns:a="http://schemas.openxmlformats.org/drawingml/2006/main" xmlns:r="http://schemas.openxmlformats.org/officeDocument/2006/relationships" xmlns:p="http://schemas.openxmlformats.org/presentationml/2006/main" userDrawn="1">
  <p:cSld name="1_Title Slide">
    <p:spTree>
      <p:nvGrpSpPr>
        <p:cNvPr id="1" name=""/>
        <p:cNvGrpSpPr/>
        <p:nvPr/>
      </p:nvGrpSpPr>
      <p:grpSpPr>
        <a:xfrm>
          <a:off x="0" y="0"/>
          <a:ext cx="0" cy="0"/>
          <a:chOff x="0" y="0"/>
          <a:chExt cx="0" cy="0"/>
        </a:xfrm>
      </p:grpSpPr>
      <p:sp>
        <p:nvSpPr>
          <p:cNvPr id="4" name="Title 8"/>
          <p:cNvSpPr>
            <a:spLocks noGrp="1"/>
          </p:cNvSpPr>
          <p:nvPr>
            <p:ph type="title"/>
          </p:nvPr>
        </p:nvSpPr>
        <p:spPr>
          <a:xfrm>
            <a:off x="273050" y="512920"/>
            <a:ext cx="6489700" cy="524037"/>
          </a:xfrm>
          <a:prstGeom prst="rect">
            <a:avLst/>
          </a:prstGeom>
        </p:spPr>
        <p:txBody>
          <a:bodyPr lIns="68580" tIns="34290" rIns="68580" bIns="34290"/>
          <a:lstStyle>
            <a:lvl1pPr algn="l">
              <a:defRPr sz="2400">
                <a:solidFill>
                  <a:schemeClr val="tx1">
                    <a:lumMod val="65000"/>
                    <a:lumOff val="35000"/>
                  </a:schemeClr>
                </a:solidFill>
                <a:latin typeface="Roboto Condensed" panose="02000000000000000000" pitchFamily="2" charset="0"/>
                <a:cs typeface="Roboto Condensed" panose="02000000000000000000" pitchFamily="2" charset="0"/>
              </a:defRPr>
            </a:lvl1pPr>
          </a:lstStyle>
          <a:p>
            <a:r>
              <a:rPr lang="en-US" dirty="0"/>
              <a:t>Click to edit Master title style</a:t>
            </a:r>
          </a:p>
        </p:txBody>
      </p:sp>
      <p:sp>
        <p:nvSpPr>
          <p:cNvPr id="6" name="Text Placeholder 27"/>
          <p:cNvSpPr>
            <a:spLocks noGrp="1"/>
          </p:cNvSpPr>
          <p:nvPr>
            <p:ph type="body" sz="quarter" idx="25"/>
          </p:nvPr>
        </p:nvSpPr>
        <p:spPr>
          <a:xfrm>
            <a:off x="273050" y="940384"/>
            <a:ext cx="6489700" cy="285887"/>
          </a:xfrm>
          <a:prstGeom prst="rect">
            <a:avLst/>
          </a:prstGeom>
        </p:spPr>
        <p:txBody>
          <a:bodyPr lIns="68580" tIns="34290" rIns="68580" bIns="34290"/>
          <a:lstStyle>
            <a:lvl1pPr marL="0" indent="0" algn="l">
              <a:buNone/>
              <a:defRPr sz="900" baseline="0">
                <a:solidFill>
                  <a:schemeClr val="bg1">
                    <a:lumMod val="65000"/>
                  </a:schemeClr>
                </a:solidFill>
                <a:latin typeface="Roboto Condensed" panose="02000000000000000000" pitchFamily="2" charset="0"/>
                <a:cs typeface="Roboto Condensed" panose="02000000000000000000" pitchFamily="2" charset="0"/>
              </a:defRPr>
            </a:lvl1pPr>
          </a:lstStyle>
          <a:p>
            <a:pPr lvl="0"/>
            <a:r>
              <a:rPr lang="en-US"/>
              <a:t>Click to edit Master text styles</a:t>
            </a:r>
          </a:p>
        </p:txBody>
      </p:sp>
    </p:spTree>
    <p:extLst>
      <p:ext uri="{BB962C8B-B14F-4D97-AF65-F5344CB8AC3E}">
        <p14:creationId xmlns:p14="http://schemas.microsoft.com/office/powerpoint/2010/main" val="2422268976"/>
      </p:ext>
    </p:extLst>
  </p:cSld>
  <p:clrMapOvr>
    <a:masterClrMapping/>
  </p:clrMapOvr>
  <mc:AlternateContent xmlns:mc="http://schemas.openxmlformats.org/markup-compatibility/2006" xmlns:p14="http://schemas.microsoft.com/office/powerpoint/2010/main">
    <mc:Choice Requires="p14">
      <p:transition spd="slow" p14:dur="2000" advClick="0" advTm="0"/>
    </mc:Choice>
    <mc:Fallback xmlns="">
      <p:transition spd="slow" advClick="0" advTm="0"/>
    </mc:Fallback>
  </mc:AlternateContent>
</p:sldLayout>
</file>

<file path=ppt/slideLayouts/slideLayout22.xml><?xml version="1.0" encoding="utf-8"?>
<p:sldLayout xmlns:a="http://schemas.openxmlformats.org/drawingml/2006/main" xmlns:r="http://schemas.openxmlformats.org/officeDocument/2006/relationships" xmlns:p="http://schemas.openxmlformats.org/presentationml/2006/main" userDrawn="1">
  <p:cSld name="第一章">
    <p:spTree>
      <p:nvGrpSpPr>
        <p:cNvPr id="1" name=""/>
        <p:cNvGrpSpPr/>
        <p:nvPr/>
      </p:nvGrpSpPr>
      <p:grpSpPr>
        <a:xfrm>
          <a:off x="0" y="0"/>
          <a:ext cx="0" cy="0"/>
          <a:chOff x="0" y="0"/>
          <a:chExt cx="0" cy="0"/>
        </a:xfrm>
      </p:grpSpPr>
    </p:spTree>
    <p:extLst>
      <p:ext uri="{BB962C8B-B14F-4D97-AF65-F5344CB8AC3E}">
        <p14:creationId xmlns:p14="http://schemas.microsoft.com/office/powerpoint/2010/main" val="1840163549"/>
      </p:ext>
    </p:extLst>
  </p:cSld>
  <p:clrMapOvr>
    <a:masterClrMapping/>
  </p:clrMapOvr>
  <mc:AlternateContent xmlns:mc="http://schemas.openxmlformats.org/markup-compatibility/2006" xmlns:p14="http://schemas.microsoft.com/office/powerpoint/2010/main">
    <mc:Choice Requires="p14">
      <p:transition spd="slow" p14:dur="2000" advClick="0" advTm="0"/>
    </mc:Choice>
    <mc:Fallback xmlns="">
      <p:transition spd="slow" advClick="0" advTm="0"/>
    </mc:Fallback>
  </mc:AlternateContent>
  <p:extLst mod="1">
    <p:ext uri="{DCECCB84-F9BA-43D5-87BE-67443E8EF086}">
      <p15:sldGuideLst xmlns:p15="http://schemas.microsoft.com/office/powerpoint/2012/main" xmlns="">
        <p15:guide id="1" orient="horz" pos="2160">
          <p15:clr>
            <a:srgbClr val="FBAE40"/>
          </p15:clr>
        </p15:guide>
        <p15:guide id="2" pos="3840">
          <p15:clr>
            <a:srgbClr val="FBAE40"/>
          </p15:clr>
        </p15:guide>
      </p15:sldGuideLst>
    </p:ext>
  </p:extLst>
</p:sldLayout>
</file>

<file path=ppt/slideLayouts/slideLayout23.xml><?xml version="1.0" encoding="utf-8"?>
<p:sldLayout xmlns:a="http://schemas.openxmlformats.org/drawingml/2006/main" xmlns:r="http://schemas.openxmlformats.org/officeDocument/2006/relationships" xmlns:p="http://schemas.openxmlformats.org/presentationml/2006/main" userDrawn="1">
  <p:cSld name="第五章">
    <p:spTree>
      <p:nvGrpSpPr>
        <p:cNvPr id="1" name=""/>
        <p:cNvGrpSpPr/>
        <p:nvPr/>
      </p:nvGrpSpPr>
      <p:grpSpPr>
        <a:xfrm>
          <a:off x="0" y="0"/>
          <a:ext cx="0" cy="0"/>
          <a:chOff x="0" y="0"/>
          <a:chExt cx="0" cy="0"/>
        </a:xfrm>
      </p:grpSpPr>
    </p:spTree>
    <p:extLst>
      <p:ext uri="{BB962C8B-B14F-4D97-AF65-F5344CB8AC3E}">
        <p14:creationId xmlns:p14="http://schemas.microsoft.com/office/powerpoint/2010/main" val="3754343231"/>
      </p:ext>
    </p:extLst>
  </p:cSld>
  <p:clrMapOvr>
    <a:masterClrMapping/>
  </p:clrMapOvr>
  <mc:AlternateContent xmlns:mc="http://schemas.openxmlformats.org/markup-compatibility/2006" xmlns:p14="http://schemas.microsoft.com/office/powerpoint/2010/main">
    <mc:Choice Requires="p14">
      <p:transition spd="slow" p14:dur="2000" advClick="0" advTm="0"/>
    </mc:Choice>
    <mc:Fallback xmlns="">
      <p:transition spd="slow" advClick="0" advTm="0"/>
    </mc:Fallback>
  </mc:AlternateContent>
  <p:extLst mod="1">
    <p:ext uri="{DCECCB84-F9BA-43D5-87BE-67443E8EF086}">
      <p15:sldGuideLst xmlns:p15="http://schemas.microsoft.com/office/powerpoint/2012/main" xmlns="">
        <p15:guide id="1" orient="horz" pos="2160">
          <p15:clr>
            <a:srgbClr val="FBAE40"/>
          </p15:clr>
        </p15:guide>
        <p15:guide id="2" pos="3840">
          <p15:clr>
            <a:srgbClr val="FBAE40"/>
          </p15:clr>
        </p15:guide>
      </p15:sldGuideLst>
    </p:ext>
  </p:extLst>
</p:sldLayout>
</file>

<file path=ppt/slideLayouts/slideLayout24.xml><?xml version="1.0" encoding="utf-8"?>
<p:sldLayout xmlns:a="http://schemas.openxmlformats.org/drawingml/2006/main" xmlns:r="http://schemas.openxmlformats.org/officeDocument/2006/relationships" xmlns:p="http://schemas.openxmlformats.org/presentationml/2006/main" userDrawn="1">
  <p:cSld name="1_两栏内容">
    <p:spTree>
      <p:nvGrpSpPr>
        <p:cNvPr id="1" name=""/>
        <p:cNvGrpSpPr/>
        <p:nvPr/>
      </p:nvGrpSpPr>
      <p:grpSpPr>
        <a:xfrm>
          <a:off x="0" y="0"/>
          <a:ext cx="0" cy="0"/>
          <a:chOff x="0" y="0"/>
          <a:chExt cx="0" cy="0"/>
        </a:xfrm>
      </p:grpSpPr>
    </p:spTree>
    <p:extLst>
      <p:ext uri="{BB962C8B-B14F-4D97-AF65-F5344CB8AC3E}">
        <p14:creationId xmlns:p14="http://schemas.microsoft.com/office/powerpoint/2010/main" val="2582665662"/>
      </p:ext>
    </p:extLst>
  </p:cSld>
  <p:clrMapOvr>
    <a:masterClrMapping/>
  </p:clrMapOvr>
  <mc:AlternateContent xmlns:mc="http://schemas.openxmlformats.org/markup-compatibility/2006" xmlns:p14="http://schemas.microsoft.com/office/powerpoint/2010/main">
    <mc:Choice Requires="p14">
      <p:transition spd="slow" p14:dur="2000" advClick="0" advTm="0"/>
    </mc:Choice>
    <mc:Fallback xmlns="">
      <p:transition spd="slow" advClick="0" advTm="0"/>
    </mc:Fallback>
  </mc:AlternateContent>
</p:sldLayout>
</file>

<file path=ppt/slideMasters/_rels/slideMaster1.xml.rels><?xml version="1.0" encoding="UTF-8" standalone="yes"?>
<Relationships xmlns="http://schemas.openxmlformats.org/package/2006/relationships"><Relationship Id="rId8" Type="http://schemas.openxmlformats.org/officeDocument/2006/relationships/slideLayout" Target="../slideLayouts/slideLayout8.xml"/><Relationship Id="rId13" Type="http://schemas.openxmlformats.org/officeDocument/2006/relationships/slideLayout" Target="../slideLayouts/slideLayout13.xml"/><Relationship Id="rId18" Type="http://schemas.openxmlformats.org/officeDocument/2006/relationships/slideLayout" Target="../slideLayouts/slideLayout18.xml"/><Relationship Id="rId3" Type="http://schemas.openxmlformats.org/officeDocument/2006/relationships/slideLayout" Target="../slideLayouts/slideLayout3.xml"/><Relationship Id="rId21" Type="http://schemas.openxmlformats.org/officeDocument/2006/relationships/slideLayout" Target="../slideLayouts/slideLayout21.xml"/><Relationship Id="rId7" Type="http://schemas.openxmlformats.org/officeDocument/2006/relationships/slideLayout" Target="../slideLayouts/slideLayout7.xml"/><Relationship Id="rId12" Type="http://schemas.openxmlformats.org/officeDocument/2006/relationships/slideLayout" Target="../slideLayouts/slideLayout12.xml"/><Relationship Id="rId17" Type="http://schemas.openxmlformats.org/officeDocument/2006/relationships/slideLayout" Target="../slideLayouts/slideLayout17.xml"/><Relationship Id="rId25" Type="http://schemas.openxmlformats.org/officeDocument/2006/relationships/theme" Target="../theme/theme1.xml"/><Relationship Id="rId2" Type="http://schemas.openxmlformats.org/officeDocument/2006/relationships/slideLayout" Target="../slideLayouts/slideLayout2.xml"/><Relationship Id="rId16" Type="http://schemas.openxmlformats.org/officeDocument/2006/relationships/slideLayout" Target="../slideLayouts/slideLayout16.xml"/><Relationship Id="rId20" Type="http://schemas.openxmlformats.org/officeDocument/2006/relationships/slideLayout" Target="../slideLayouts/slideLayout20.xml"/><Relationship Id="rId1" Type="http://schemas.openxmlformats.org/officeDocument/2006/relationships/slideLayout" Target="../slideLayouts/slideLayout1.xml"/><Relationship Id="rId6" Type="http://schemas.openxmlformats.org/officeDocument/2006/relationships/slideLayout" Target="../slideLayouts/slideLayout6.xml"/><Relationship Id="rId11" Type="http://schemas.openxmlformats.org/officeDocument/2006/relationships/slideLayout" Target="../slideLayouts/slideLayout11.xml"/><Relationship Id="rId24" Type="http://schemas.openxmlformats.org/officeDocument/2006/relationships/slideLayout" Target="../slideLayouts/slideLayout24.xml"/><Relationship Id="rId5" Type="http://schemas.openxmlformats.org/officeDocument/2006/relationships/slideLayout" Target="../slideLayouts/slideLayout5.xml"/><Relationship Id="rId15" Type="http://schemas.openxmlformats.org/officeDocument/2006/relationships/slideLayout" Target="../slideLayouts/slideLayout15.xml"/><Relationship Id="rId23" Type="http://schemas.openxmlformats.org/officeDocument/2006/relationships/slideLayout" Target="../slideLayouts/slideLayout23.xml"/><Relationship Id="rId10" Type="http://schemas.openxmlformats.org/officeDocument/2006/relationships/slideLayout" Target="../slideLayouts/slideLayout10.xml"/><Relationship Id="rId19" Type="http://schemas.openxmlformats.org/officeDocument/2006/relationships/slideLayout" Target="../slideLayouts/slideLayout19.xml"/><Relationship Id="rId4" Type="http://schemas.openxmlformats.org/officeDocument/2006/relationships/slideLayout" Target="../slideLayouts/slideLayout4.xml"/><Relationship Id="rId9" Type="http://schemas.openxmlformats.org/officeDocument/2006/relationships/slideLayout" Target="../slideLayouts/slideLayout9.xml"/><Relationship Id="rId14" Type="http://schemas.openxmlformats.org/officeDocument/2006/relationships/slideLayout" Target="../slideLayouts/slideLayout14.xml"/><Relationship Id="rId22" Type="http://schemas.openxmlformats.org/officeDocument/2006/relationships/slideLayout" Target="../slideLayouts/slideLayout22.xml"/></Relationships>
</file>

<file path=ppt/slideMasters/slideMaster1.xml><?xml version="1.0" encoding="utf-8"?>
<p:sldMaster xmlns:a="http://schemas.openxmlformats.org/drawingml/2006/main" xmlns:r="http://schemas.openxmlformats.org/officeDocument/2006/relationships" xmlns:p="http://schemas.openxmlformats.org/presentationml/2006/main">
  <p:cSld>
    <p:bg>
      <p:bgRef idx="1001">
        <a:schemeClr val="bg1"/>
      </p:bgRef>
    </p:bg>
    <p:spTree>
      <p:nvGrpSpPr>
        <p:cNvPr id="1" name=""/>
        <p:cNvGrpSpPr/>
        <p:nvPr/>
      </p:nvGrpSpPr>
      <p:grpSpPr>
        <a:xfrm>
          <a:off x="0" y="0"/>
          <a:ext cx="0" cy="0"/>
          <a:chOff x="0" y="0"/>
          <a:chExt cx="0" cy="0"/>
        </a:xfrm>
      </p:grpSpPr>
      <p:sp>
        <p:nvSpPr>
          <p:cNvPr id="2" name="标题占位符 1"/>
          <p:cNvSpPr>
            <a:spLocks noGrp="1"/>
          </p:cNvSpPr>
          <p:nvPr>
            <p:ph type="title"/>
          </p:nvPr>
        </p:nvSpPr>
        <p:spPr>
          <a:xfrm>
            <a:off x="457200" y="206042"/>
            <a:ext cx="8229600" cy="857515"/>
          </a:xfrm>
          <a:prstGeom prst="rect">
            <a:avLst/>
          </a:prstGeom>
        </p:spPr>
        <p:txBody>
          <a:bodyPr vert="horz" lIns="91440" tIns="45720" rIns="91440" bIns="45720" rtlCol="0" anchor="ctr">
            <a:normAutofit/>
          </a:bodyPr>
          <a:lstStyle/>
          <a:p>
            <a:r>
              <a:rPr lang="zh-CN" altLang="en-US"/>
              <a:t>单击此处编辑母版标题样式</a:t>
            </a:r>
          </a:p>
        </p:txBody>
      </p:sp>
      <p:sp>
        <p:nvSpPr>
          <p:cNvPr id="3" name="文本占位符 2"/>
          <p:cNvSpPr>
            <a:spLocks noGrp="1"/>
          </p:cNvSpPr>
          <p:nvPr>
            <p:ph type="body" idx="1"/>
          </p:nvPr>
        </p:nvSpPr>
        <p:spPr>
          <a:xfrm>
            <a:off x="457200" y="1200521"/>
            <a:ext cx="8229600" cy="3395520"/>
          </a:xfrm>
          <a:prstGeom prst="rect">
            <a:avLst/>
          </a:prstGeom>
        </p:spPr>
        <p:txBody>
          <a:bodyPr vert="horz" lIns="91440" tIns="45720" rIns="91440" bIns="45720" rtlCol="0">
            <a:normAutofit/>
          </a:bodyPr>
          <a:lstStyle/>
          <a:p>
            <a:pPr lvl="0"/>
            <a:r>
              <a:rPr lang="zh-CN" altLang="en-US"/>
              <a:t>单击此处编辑母版文本样式</a:t>
            </a:r>
          </a:p>
          <a:p>
            <a:pPr lvl="1"/>
            <a:r>
              <a:rPr lang="zh-CN" altLang="en-US"/>
              <a:t>第二级</a:t>
            </a:r>
          </a:p>
          <a:p>
            <a:pPr lvl="2"/>
            <a:r>
              <a:rPr lang="zh-CN" altLang="en-US"/>
              <a:t>第三级</a:t>
            </a:r>
          </a:p>
          <a:p>
            <a:pPr lvl="3"/>
            <a:r>
              <a:rPr lang="zh-CN" altLang="en-US"/>
              <a:t>第四级</a:t>
            </a:r>
          </a:p>
          <a:p>
            <a:pPr lvl="4"/>
            <a:r>
              <a:rPr lang="zh-CN" altLang="en-US"/>
              <a:t>第五级</a:t>
            </a:r>
          </a:p>
        </p:txBody>
      </p:sp>
      <p:sp>
        <p:nvSpPr>
          <p:cNvPr id="4" name="日期占位符 3"/>
          <p:cNvSpPr>
            <a:spLocks noGrp="1"/>
          </p:cNvSpPr>
          <p:nvPr>
            <p:ph type="dt" sz="half" idx="2"/>
          </p:nvPr>
        </p:nvSpPr>
        <p:spPr>
          <a:xfrm>
            <a:off x="457200" y="4768735"/>
            <a:ext cx="2133600" cy="273928"/>
          </a:xfrm>
          <a:prstGeom prst="rect">
            <a:avLst/>
          </a:prstGeom>
        </p:spPr>
        <p:txBody>
          <a:bodyPr vert="horz" lIns="91440" tIns="45720" rIns="91440" bIns="45720" rtlCol="0" anchor="ctr"/>
          <a:lstStyle>
            <a:lvl1pPr algn="l">
              <a:defRPr sz="1200">
                <a:solidFill>
                  <a:schemeClr val="tx1">
                    <a:tint val="75000"/>
                  </a:schemeClr>
                </a:solidFill>
              </a:defRPr>
            </a:lvl1pPr>
          </a:lstStyle>
          <a:p>
            <a:fld id="{3A620DD7-6358-4E35-981D-64C57D7D925A}" type="datetimeFigureOut">
              <a:rPr lang="zh-CN" altLang="en-US" smtClean="0"/>
              <a:pPr/>
              <a:t>2020/1/20</a:t>
            </a:fld>
            <a:endParaRPr lang="zh-CN" altLang="en-US"/>
          </a:p>
        </p:txBody>
      </p:sp>
      <p:sp>
        <p:nvSpPr>
          <p:cNvPr id="5" name="页脚占位符 4"/>
          <p:cNvSpPr>
            <a:spLocks noGrp="1"/>
          </p:cNvSpPr>
          <p:nvPr>
            <p:ph type="ftr" sz="quarter" idx="3"/>
          </p:nvPr>
        </p:nvSpPr>
        <p:spPr>
          <a:xfrm>
            <a:off x="3124200" y="4768735"/>
            <a:ext cx="2895600" cy="273928"/>
          </a:xfrm>
          <a:prstGeom prst="rect">
            <a:avLst/>
          </a:prstGeom>
        </p:spPr>
        <p:txBody>
          <a:bodyPr vert="horz" lIns="91440" tIns="45720" rIns="91440" bIns="45720" rtlCol="0" anchor="ctr"/>
          <a:lstStyle>
            <a:lvl1pPr algn="ctr">
              <a:defRPr sz="1200">
                <a:solidFill>
                  <a:schemeClr val="tx1">
                    <a:tint val="75000"/>
                  </a:schemeClr>
                </a:solidFill>
              </a:defRPr>
            </a:lvl1pPr>
          </a:lstStyle>
          <a:p>
            <a:endParaRPr lang="zh-CN" altLang="en-US"/>
          </a:p>
        </p:txBody>
      </p:sp>
      <p:sp>
        <p:nvSpPr>
          <p:cNvPr id="6" name="灯片编号占位符 5"/>
          <p:cNvSpPr>
            <a:spLocks noGrp="1"/>
          </p:cNvSpPr>
          <p:nvPr>
            <p:ph type="sldNum" sz="quarter" idx="4"/>
          </p:nvPr>
        </p:nvSpPr>
        <p:spPr>
          <a:xfrm>
            <a:off x="6553200" y="4768735"/>
            <a:ext cx="2133600" cy="273928"/>
          </a:xfrm>
          <a:prstGeom prst="rect">
            <a:avLst/>
          </a:prstGeom>
        </p:spPr>
        <p:txBody>
          <a:bodyPr vert="horz" lIns="91440" tIns="45720" rIns="91440" bIns="45720" rtlCol="0" anchor="ctr"/>
          <a:lstStyle>
            <a:lvl1pPr algn="r">
              <a:defRPr sz="1200">
                <a:solidFill>
                  <a:schemeClr val="tx1">
                    <a:tint val="75000"/>
                  </a:schemeClr>
                </a:solidFill>
              </a:defRPr>
            </a:lvl1pPr>
          </a:lstStyle>
          <a:p>
            <a:fld id="{25567DBE-345A-4DFC-A5AF-A1AA18485CC9}" type="slidenum">
              <a:rPr lang="zh-CN" altLang="en-US" smtClean="0"/>
              <a:pPr/>
              <a:t>‹#›</a:t>
            </a:fld>
            <a:endParaRPr lang="zh-CN" altLang="en-US"/>
          </a:p>
        </p:txBody>
      </p:sp>
    </p:spTree>
  </p:cSld>
  <p:clrMap bg1="lt1" tx1="dk1" bg2="lt2" tx2="dk2" accent1="accent1" accent2="accent2" accent3="accent3" accent4="accent4" accent5="accent5" accent6="accent6" hlink="hlink" folHlink="folHlink"/>
  <p:sldLayoutIdLst>
    <p:sldLayoutId id="2147483649" r:id="rId1"/>
    <p:sldLayoutId id="2147483650" r:id="rId2"/>
    <p:sldLayoutId id="2147483651" r:id="rId3"/>
    <p:sldLayoutId id="2147483652" r:id="rId4"/>
    <p:sldLayoutId id="2147483653" r:id="rId5"/>
    <p:sldLayoutId id="2147483654" r:id="rId6"/>
    <p:sldLayoutId id="2147483655" r:id="rId7"/>
    <p:sldLayoutId id="2147483662" r:id="rId8"/>
    <p:sldLayoutId id="2147483663" r:id="rId9"/>
    <p:sldLayoutId id="2147483664" r:id="rId10"/>
    <p:sldLayoutId id="2147483665" r:id="rId11"/>
    <p:sldLayoutId id="2147483656" r:id="rId12"/>
    <p:sldLayoutId id="2147483657" r:id="rId13"/>
    <p:sldLayoutId id="2147483658" r:id="rId14"/>
    <p:sldLayoutId id="2147483659" r:id="rId15"/>
    <p:sldLayoutId id="2147483666" r:id="rId16"/>
    <p:sldLayoutId id="2147483667" r:id="rId17"/>
    <p:sldLayoutId id="2147483669" r:id="rId18"/>
    <p:sldLayoutId id="2147483670" r:id="rId19"/>
    <p:sldLayoutId id="2147483671" r:id="rId20"/>
    <p:sldLayoutId id="2147483672" r:id="rId21"/>
    <p:sldLayoutId id="2147483673" r:id="rId22"/>
    <p:sldLayoutId id="2147483674" r:id="rId23"/>
    <p:sldLayoutId id="2147483675" r:id="rId24"/>
  </p:sldLayoutIdLst>
  <p:transition spd="med" advClick="0" advTm="0">
    <p:random/>
  </p:transition>
  <p:txStyles>
    <p:titleStyle>
      <a:lvl1pPr algn="ctr" defTabSz="914400" rtl="0" eaLnBrk="1" latinLnBrk="0" hangingPunct="1">
        <a:spcBef>
          <a:spcPct val="0"/>
        </a:spcBef>
        <a:buNone/>
        <a:defRPr sz="4400" kern="1200">
          <a:solidFill>
            <a:schemeClr val="tx1"/>
          </a:solidFill>
          <a:latin typeface="+mj-lt"/>
          <a:ea typeface="+mj-ea"/>
          <a:cs typeface="+mj-cs"/>
        </a:defRPr>
      </a:lvl1pPr>
    </p:titleStyle>
    <p:bodyStyle>
      <a:lvl1pPr marL="342900" indent="-342900" algn="l" defTabSz="914400" rtl="0" eaLnBrk="1" latinLnBrk="0" hangingPunct="1">
        <a:spcBef>
          <a:spcPct val="20000"/>
        </a:spcBef>
        <a:buFont typeface="Arial" pitchFamily="34" charset="0"/>
        <a:buChar char="•"/>
        <a:defRPr sz="3200" kern="1200">
          <a:solidFill>
            <a:schemeClr val="tx1"/>
          </a:solidFill>
          <a:latin typeface="+mn-lt"/>
          <a:ea typeface="+mn-ea"/>
          <a:cs typeface="+mn-cs"/>
        </a:defRPr>
      </a:lvl1pPr>
      <a:lvl2pPr marL="742950" indent="-285750" algn="l" defTabSz="914400" rtl="0" eaLnBrk="1" latinLnBrk="0" hangingPunct="1">
        <a:spcBef>
          <a:spcPct val="20000"/>
        </a:spcBef>
        <a:buFont typeface="Arial" pitchFamily="34" charset="0"/>
        <a:buChar char="–"/>
        <a:defRPr sz="2800" kern="1200">
          <a:solidFill>
            <a:schemeClr val="tx1"/>
          </a:solidFill>
          <a:latin typeface="+mn-lt"/>
          <a:ea typeface="+mn-ea"/>
          <a:cs typeface="+mn-cs"/>
        </a:defRPr>
      </a:lvl2pPr>
      <a:lvl3pPr marL="1143000" indent="-228600" algn="l" defTabSz="914400" rtl="0" eaLnBrk="1" latinLnBrk="0" hangingPunct="1">
        <a:spcBef>
          <a:spcPct val="20000"/>
        </a:spcBef>
        <a:buFont typeface="Arial" pitchFamily="34" charset="0"/>
        <a:buChar char="•"/>
        <a:defRPr sz="2400" kern="1200">
          <a:solidFill>
            <a:schemeClr val="tx1"/>
          </a:solidFill>
          <a:latin typeface="+mn-lt"/>
          <a:ea typeface="+mn-ea"/>
          <a:cs typeface="+mn-cs"/>
        </a:defRPr>
      </a:lvl3pPr>
      <a:lvl4pPr marL="1600200" indent="-228600" algn="l" defTabSz="914400" rtl="0" eaLnBrk="1" latinLnBrk="0" hangingPunct="1">
        <a:spcBef>
          <a:spcPct val="20000"/>
        </a:spcBef>
        <a:buFont typeface="Arial" pitchFamily="34" charset="0"/>
        <a:buChar char="–"/>
        <a:defRPr sz="2000" kern="1200">
          <a:solidFill>
            <a:schemeClr val="tx1"/>
          </a:solidFill>
          <a:latin typeface="+mn-lt"/>
          <a:ea typeface="+mn-ea"/>
          <a:cs typeface="+mn-cs"/>
        </a:defRPr>
      </a:lvl4pPr>
      <a:lvl5pPr marL="2057400" indent="-228600" algn="l" defTabSz="914400" rtl="0" eaLnBrk="1" latinLnBrk="0" hangingPunct="1">
        <a:spcBef>
          <a:spcPct val="20000"/>
        </a:spcBef>
        <a:buFont typeface="Arial" pitchFamily="34" charset="0"/>
        <a:buChar char="»"/>
        <a:defRPr sz="2000" kern="1200">
          <a:solidFill>
            <a:schemeClr val="tx1"/>
          </a:solidFill>
          <a:latin typeface="+mn-lt"/>
          <a:ea typeface="+mn-ea"/>
          <a:cs typeface="+mn-cs"/>
        </a:defRPr>
      </a:lvl5pPr>
      <a:lvl6pPr marL="2514600" indent="-228600" algn="l" defTabSz="914400" rtl="0" eaLnBrk="1" latinLnBrk="0" hangingPunct="1">
        <a:spcBef>
          <a:spcPct val="20000"/>
        </a:spcBef>
        <a:buFont typeface="Arial" pitchFamily="34" charset="0"/>
        <a:buChar char="•"/>
        <a:defRPr sz="2000" kern="1200">
          <a:solidFill>
            <a:schemeClr val="tx1"/>
          </a:solidFill>
          <a:latin typeface="+mn-lt"/>
          <a:ea typeface="+mn-ea"/>
          <a:cs typeface="+mn-cs"/>
        </a:defRPr>
      </a:lvl6pPr>
      <a:lvl7pPr marL="2971800" indent="-228600" algn="l" defTabSz="914400" rtl="0" eaLnBrk="1" latinLnBrk="0" hangingPunct="1">
        <a:spcBef>
          <a:spcPct val="20000"/>
        </a:spcBef>
        <a:buFont typeface="Arial" pitchFamily="34" charset="0"/>
        <a:buChar char="•"/>
        <a:defRPr sz="2000" kern="1200">
          <a:solidFill>
            <a:schemeClr val="tx1"/>
          </a:solidFill>
          <a:latin typeface="+mn-lt"/>
          <a:ea typeface="+mn-ea"/>
          <a:cs typeface="+mn-cs"/>
        </a:defRPr>
      </a:lvl7pPr>
      <a:lvl8pPr marL="3429000" indent="-228600" algn="l" defTabSz="914400" rtl="0" eaLnBrk="1" latinLnBrk="0" hangingPunct="1">
        <a:spcBef>
          <a:spcPct val="20000"/>
        </a:spcBef>
        <a:buFont typeface="Arial" pitchFamily="34" charset="0"/>
        <a:buChar char="•"/>
        <a:defRPr sz="2000" kern="1200">
          <a:solidFill>
            <a:schemeClr val="tx1"/>
          </a:solidFill>
          <a:latin typeface="+mn-lt"/>
          <a:ea typeface="+mn-ea"/>
          <a:cs typeface="+mn-cs"/>
        </a:defRPr>
      </a:lvl8pPr>
      <a:lvl9pPr marL="3886200" indent="-228600" algn="l" defTabSz="914400" rtl="0" eaLnBrk="1" latinLnBrk="0" hangingPunct="1">
        <a:spcBef>
          <a:spcPct val="20000"/>
        </a:spcBef>
        <a:buFont typeface="Arial" pitchFamily="34" charset="0"/>
        <a:buChar char="•"/>
        <a:defRPr sz="2000" kern="1200">
          <a:solidFill>
            <a:schemeClr val="tx1"/>
          </a:solidFill>
          <a:latin typeface="+mn-lt"/>
          <a:ea typeface="+mn-ea"/>
          <a:cs typeface="+mn-cs"/>
        </a:defRPr>
      </a:lvl9pPr>
    </p:bodyStyle>
    <p:otherStyle>
      <a:defPPr>
        <a:defRPr lang="zh-CN"/>
      </a:defPPr>
      <a:lvl1pPr marL="0" algn="l" defTabSz="914400" rtl="0" eaLnBrk="1" latinLnBrk="0" hangingPunct="1">
        <a:defRPr sz="1800" kern="1200">
          <a:solidFill>
            <a:schemeClr val="tx1"/>
          </a:solidFill>
          <a:latin typeface="+mn-lt"/>
          <a:ea typeface="+mn-ea"/>
          <a:cs typeface="+mn-cs"/>
        </a:defRPr>
      </a:lvl1pPr>
      <a:lvl2pPr marL="457200" algn="l" defTabSz="914400" rtl="0" eaLnBrk="1" latinLnBrk="0" hangingPunct="1">
        <a:defRPr sz="1800" kern="1200">
          <a:solidFill>
            <a:schemeClr val="tx1"/>
          </a:solidFill>
          <a:latin typeface="+mn-lt"/>
          <a:ea typeface="+mn-ea"/>
          <a:cs typeface="+mn-cs"/>
        </a:defRPr>
      </a:lvl2pPr>
      <a:lvl3pPr marL="914400" algn="l" defTabSz="914400" rtl="0" eaLnBrk="1" latinLnBrk="0" hangingPunct="1">
        <a:defRPr sz="1800" kern="1200">
          <a:solidFill>
            <a:schemeClr val="tx1"/>
          </a:solidFill>
          <a:latin typeface="+mn-lt"/>
          <a:ea typeface="+mn-ea"/>
          <a:cs typeface="+mn-cs"/>
        </a:defRPr>
      </a:lvl3pPr>
      <a:lvl4pPr marL="1371600" algn="l" defTabSz="914400" rtl="0" eaLnBrk="1" latinLnBrk="0" hangingPunct="1">
        <a:defRPr sz="1800" kern="1200">
          <a:solidFill>
            <a:schemeClr val="tx1"/>
          </a:solidFill>
          <a:latin typeface="+mn-lt"/>
          <a:ea typeface="+mn-ea"/>
          <a:cs typeface="+mn-cs"/>
        </a:defRPr>
      </a:lvl4pPr>
      <a:lvl5pPr marL="1828800" algn="l" defTabSz="914400" rtl="0" eaLnBrk="1" latinLnBrk="0" hangingPunct="1">
        <a:defRPr sz="1800" kern="1200">
          <a:solidFill>
            <a:schemeClr val="tx1"/>
          </a:solidFill>
          <a:latin typeface="+mn-lt"/>
          <a:ea typeface="+mn-ea"/>
          <a:cs typeface="+mn-cs"/>
        </a:defRPr>
      </a:lvl5pPr>
      <a:lvl6pPr marL="2286000" algn="l" defTabSz="914400" rtl="0" eaLnBrk="1" latinLnBrk="0" hangingPunct="1">
        <a:defRPr sz="1800" kern="1200">
          <a:solidFill>
            <a:schemeClr val="tx1"/>
          </a:solidFill>
          <a:latin typeface="+mn-lt"/>
          <a:ea typeface="+mn-ea"/>
          <a:cs typeface="+mn-cs"/>
        </a:defRPr>
      </a:lvl6pPr>
      <a:lvl7pPr marL="2743200" algn="l" defTabSz="914400" rtl="0" eaLnBrk="1" latinLnBrk="0" hangingPunct="1">
        <a:defRPr sz="1800" kern="1200">
          <a:solidFill>
            <a:schemeClr val="tx1"/>
          </a:solidFill>
          <a:latin typeface="+mn-lt"/>
          <a:ea typeface="+mn-ea"/>
          <a:cs typeface="+mn-cs"/>
        </a:defRPr>
      </a:lvl7pPr>
      <a:lvl8pPr marL="3200400" algn="l" defTabSz="914400" rtl="0" eaLnBrk="1" latinLnBrk="0" hangingPunct="1">
        <a:defRPr sz="1800" kern="1200">
          <a:solidFill>
            <a:schemeClr val="tx1"/>
          </a:solidFill>
          <a:latin typeface="+mn-lt"/>
          <a:ea typeface="+mn-ea"/>
          <a:cs typeface="+mn-cs"/>
        </a:defRPr>
      </a:lvl8pPr>
      <a:lvl9pPr marL="3657600" algn="l" defTabSz="914400" rtl="0" eaLnBrk="1" latinLnBrk="0" hangingPunct="1">
        <a:defRPr sz="1800" kern="1200">
          <a:solidFill>
            <a:schemeClr val="tx1"/>
          </a:solidFill>
          <a:latin typeface="+mn-lt"/>
          <a:ea typeface="+mn-ea"/>
          <a:cs typeface="+mn-cs"/>
        </a:defRPr>
      </a:lvl9pPr>
    </p:otherStyle>
  </p:txStyles>
</p:sldMaster>
</file>

<file path=ppt/slides/_rels/slide1.xml.rels><?xml version="1.0" encoding="UTF-8" standalone="yes"?>
<Relationships xmlns="http://schemas.openxmlformats.org/package/2006/relationships"><Relationship Id="rId3" Type="http://schemas.openxmlformats.org/officeDocument/2006/relationships/image" Target="../media/image1.png"/><Relationship Id="rId2" Type="http://schemas.openxmlformats.org/officeDocument/2006/relationships/notesSlide" Target="../notesSlides/notesSlide1.xml"/><Relationship Id="rId1" Type="http://schemas.openxmlformats.org/officeDocument/2006/relationships/slideLayout" Target="../slideLayouts/slideLayout2.xml"/></Relationships>
</file>

<file path=ppt/slides/_rels/slide2.xml.rels><?xml version="1.0" encoding="UTF-8" standalone="yes"?>
<Relationships xmlns="http://schemas.openxmlformats.org/package/2006/relationships"><Relationship Id="rId8" Type="http://schemas.openxmlformats.org/officeDocument/2006/relationships/tags" Target="../tags/tag8.xml"/><Relationship Id="rId13" Type="http://schemas.openxmlformats.org/officeDocument/2006/relationships/image" Target="../media/image1.png"/><Relationship Id="rId3" Type="http://schemas.openxmlformats.org/officeDocument/2006/relationships/tags" Target="../tags/tag3.xml"/><Relationship Id="rId7" Type="http://schemas.openxmlformats.org/officeDocument/2006/relationships/tags" Target="../tags/tag7.xml"/><Relationship Id="rId12" Type="http://schemas.openxmlformats.org/officeDocument/2006/relationships/notesSlide" Target="../notesSlides/notesSlide2.xml"/><Relationship Id="rId2" Type="http://schemas.openxmlformats.org/officeDocument/2006/relationships/tags" Target="../tags/tag2.xml"/><Relationship Id="rId1" Type="http://schemas.openxmlformats.org/officeDocument/2006/relationships/tags" Target="../tags/tag1.xml"/><Relationship Id="rId6" Type="http://schemas.openxmlformats.org/officeDocument/2006/relationships/tags" Target="../tags/tag6.xml"/><Relationship Id="rId11" Type="http://schemas.openxmlformats.org/officeDocument/2006/relationships/slideLayout" Target="../slideLayouts/slideLayout18.xml"/><Relationship Id="rId5" Type="http://schemas.openxmlformats.org/officeDocument/2006/relationships/tags" Target="../tags/tag5.xml"/><Relationship Id="rId10" Type="http://schemas.openxmlformats.org/officeDocument/2006/relationships/tags" Target="../tags/tag10.xml"/><Relationship Id="rId4" Type="http://schemas.openxmlformats.org/officeDocument/2006/relationships/tags" Target="../tags/tag4.xml"/><Relationship Id="rId9" Type="http://schemas.openxmlformats.org/officeDocument/2006/relationships/tags" Target="../tags/tag9.xml"/></Relationships>
</file>

<file path=ppt/slides/_rels/slide3.xml.rels><?xml version="1.0" encoding="UTF-8" standalone="yes"?>
<Relationships xmlns="http://schemas.openxmlformats.org/package/2006/relationships"><Relationship Id="rId3" Type="http://schemas.openxmlformats.org/officeDocument/2006/relationships/notesSlide" Target="../notesSlides/notesSlide3.xml"/><Relationship Id="rId2" Type="http://schemas.openxmlformats.org/officeDocument/2006/relationships/slideLayout" Target="../slideLayouts/slideLayout18.xml"/><Relationship Id="rId1" Type="http://schemas.openxmlformats.org/officeDocument/2006/relationships/tags" Target="../tags/tag11.xml"/><Relationship Id="rId4" Type="http://schemas.openxmlformats.org/officeDocument/2006/relationships/image" Target="../media/image1.png"/></Relationships>
</file>

<file path=ppt/slides/_rels/slide4.xml.rels><?xml version="1.0" encoding="UTF-8" standalone="yes"?>
<Relationships xmlns="http://schemas.openxmlformats.org/package/2006/relationships"><Relationship Id="rId2" Type="http://schemas.openxmlformats.org/officeDocument/2006/relationships/notesSlide" Target="../notesSlides/notesSlide4.xml"/><Relationship Id="rId1" Type="http://schemas.openxmlformats.org/officeDocument/2006/relationships/slideLayout" Target="../slideLayouts/slideLayout8.xml"/></Relationships>
</file>

<file path=ppt/slides/_rels/slide5.xml.rels><?xml version="1.0" encoding="UTF-8" standalone="yes"?>
<Relationships xmlns="http://schemas.openxmlformats.org/package/2006/relationships"><Relationship Id="rId2" Type="http://schemas.openxmlformats.org/officeDocument/2006/relationships/notesSlide" Target="../notesSlides/notesSlide5.xml"/><Relationship Id="rId1" Type="http://schemas.openxmlformats.org/officeDocument/2006/relationships/slideLayout" Target="../slideLayouts/slideLayout8.xml"/></Relationships>
</file>

<file path=ppt/slides/_rels/slide6.xml.rels><?xml version="1.0" encoding="UTF-8" standalone="yes"?>
<Relationships xmlns="http://schemas.openxmlformats.org/package/2006/relationships"><Relationship Id="rId3" Type="http://schemas.openxmlformats.org/officeDocument/2006/relationships/image" Target="../media/image2.jpg"/><Relationship Id="rId2" Type="http://schemas.openxmlformats.org/officeDocument/2006/relationships/notesSlide" Target="../notesSlides/notesSlide6.xml"/><Relationship Id="rId1" Type="http://schemas.openxmlformats.org/officeDocument/2006/relationships/slideLayout" Target="../slideLayouts/slideLayout8.xml"/><Relationship Id="rId6" Type="http://schemas.openxmlformats.org/officeDocument/2006/relationships/image" Target="../media/image5.jpg"/><Relationship Id="rId5" Type="http://schemas.openxmlformats.org/officeDocument/2006/relationships/image" Target="../media/image4.jpg"/><Relationship Id="rId4" Type="http://schemas.openxmlformats.org/officeDocument/2006/relationships/image" Target="../media/image3.jpg"/></Relationships>
</file>

<file path=ppt/slides/_rels/slide7.xml.rels><?xml version="1.0" encoding="UTF-8" standalone="yes"?>
<Relationships xmlns="http://schemas.openxmlformats.org/package/2006/relationships"><Relationship Id="rId2" Type="http://schemas.openxmlformats.org/officeDocument/2006/relationships/notesSlide" Target="../notesSlides/notesSlide7.xml"/><Relationship Id="rId1" Type="http://schemas.openxmlformats.org/officeDocument/2006/relationships/slideLayout" Target="../slideLayouts/slideLayout8.xml"/></Relationships>
</file>

<file path=ppt/slides/_rels/slide8.xml.rels><?xml version="1.0" encoding="UTF-8" standalone="yes"?>
<Relationships xmlns="http://schemas.openxmlformats.org/package/2006/relationships"><Relationship Id="rId3" Type="http://schemas.openxmlformats.org/officeDocument/2006/relationships/notesSlide" Target="../notesSlides/notesSlide8.xml"/><Relationship Id="rId2" Type="http://schemas.openxmlformats.org/officeDocument/2006/relationships/slideLayout" Target="../slideLayouts/slideLayout18.xml"/><Relationship Id="rId1" Type="http://schemas.openxmlformats.org/officeDocument/2006/relationships/tags" Target="../tags/tag12.xml"/><Relationship Id="rId4" Type="http://schemas.openxmlformats.org/officeDocument/2006/relationships/image" Target="../media/image1.png"/></Relationships>
</file>

<file path=ppt/slides/_rels/slide9.xml.rels><?xml version="1.0" encoding="UTF-8" standalone="yes"?>
<Relationships xmlns="http://schemas.openxmlformats.org/package/2006/relationships"><Relationship Id="rId2" Type="http://schemas.openxmlformats.org/officeDocument/2006/relationships/notesSlide" Target="../notesSlides/notesSlide9.xml"/><Relationship Id="rId1" Type="http://schemas.openxmlformats.org/officeDocument/2006/relationships/slideLayout" Target="../slideLayouts/slideLayout9.xml"/></Relationships>
</file>

<file path=ppt/slides/_rels/slide10.xml.rels><?xml version="1.0" encoding="UTF-8" standalone="yes"?>
<Relationships xmlns="http://schemas.openxmlformats.org/package/2006/relationships"><Relationship Id="rId2" Type="http://schemas.openxmlformats.org/officeDocument/2006/relationships/notesSlide" Target="../notesSlides/notesSlide10.xml"/><Relationship Id="rId1" Type="http://schemas.openxmlformats.org/officeDocument/2006/relationships/slideLayout" Target="../slideLayouts/slideLayout9.xml"/></Relationships>
</file>

<file path=ppt/slides/_rels/slide11.xml.rels><?xml version="1.0" encoding="UTF-8" standalone="yes"?>
<Relationships xmlns="http://schemas.openxmlformats.org/package/2006/relationships"><Relationship Id="rId3" Type="http://schemas.openxmlformats.org/officeDocument/2006/relationships/image" Target="../media/image6.jpg"/><Relationship Id="rId2" Type="http://schemas.openxmlformats.org/officeDocument/2006/relationships/notesSlide" Target="../notesSlides/notesSlide11.xml"/><Relationship Id="rId1" Type="http://schemas.openxmlformats.org/officeDocument/2006/relationships/slideLayout" Target="../slideLayouts/slideLayout9.xml"/></Relationships>
</file>

<file path=ppt/slides/_rels/slide12.xml.rels><?xml version="1.0" encoding="UTF-8" standalone="yes"?>
<Relationships xmlns="http://schemas.openxmlformats.org/package/2006/relationships"><Relationship Id="rId1" Type="http://schemas.openxmlformats.org/officeDocument/2006/relationships/slideLayout" Target="../slideLayouts/slideLayout9.xml"/></Relationships>
</file>

<file path=ppt/slides/_rels/slide13.xml.rels><?xml version="1.0" encoding="UTF-8" standalone="yes"?>
<Relationships xmlns="http://schemas.openxmlformats.org/package/2006/relationships"><Relationship Id="rId3" Type="http://schemas.openxmlformats.org/officeDocument/2006/relationships/notesSlide" Target="../notesSlides/notesSlide12.xml"/><Relationship Id="rId2" Type="http://schemas.openxmlformats.org/officeDocument/2006/relationships/slideLayout" Target="../slideLayouts/slideLayout18.xml"/><Relationship Id="rId1" Type="http://schemas.openxmlformats.org/officeDocument/2006/relationships/tags" Target="../tags/tag13.xml"/><Relationship Id="rId4" Type="http://schemas.openxmlformats.org/officeDocument/2006/relationships/image" Target="../media/image1.png"/></Relationships>
</file>

<file path=ppt/slides/_rels/slide14.xml.rels><?xml version="1.0" encoding="UTF-8" standalone="yes"?>
<Relationships xmlns="http://schemas.openxmlformats.org/package/2006/relationships"><Relationship Id="rId2" Type="http://schemas.openxmlformats.org/officeDocument/2006/relationships/notesSlide" Target="../notesSlides/notesSlide13.xml"/><Relationship Id="rId1" Type="http://schemas.openxmlformats.org/officeDocument/2006/relationships/slideLayout" Target="../slideLayouts/slideLayout10.xml"/></Relationships>
</file>

<file path=ppt/slides/_rels/slide15.xml.rels><?xml version="1.0" encoding="UTF-8" standalone="yes"?>
<Relationships xmlns="http://schemas.openxmlformats.org/package/2006/relationships"><Relationship Id="rId1" Type="http://schemas.openxmlformats.org/officeDocument/2006/relationships/slideLayout" Target="../slideLayouts/slideLayout10.xml"/></Relationships>
</file>

<file path=ppt/slides/_rels/slide16.xml.rels><?xml version="1.0" encoding="UTF-8" standalone="yes"?>
<Relationships xmlns="http://schemas.openxmlformats.org/package/2006/relationships"><Relationship Id="rId3" Type="http://schemas.openxmlformats.org/officeDocument/2006/relationships/image" Target="../media/image7.jpg"/><Relationship Id="rId2" Type="http://schemas.openxmlformats.org/officeDocument/2006/relationships/notesSlide" Target="../notesSlides/notesSlide14.xml"/><Relationship Id="rId1" Type="http://schemas.openxmlformats.org/officeDocument/2006/relationships/slideLayout" Target="../slideLayouts/slideLayout10.xml"/></Relationships>
</file>

<file path=ppt/slides/_rels/slide17.xml.rels><?xml version="1.0" encoding="UTF-8" standalone="yes"?>
<Relationships xmlns="http://schemas.openxmlformats.org/package/2006/relationships"><Relationship Id="rId2" Type="http://schemas.openxmlformats.org/officeDocument/2006/relationships/notesSlide" Target="../notesSlides/notesSlide15.xml"/><Relationship Id="rId1" Type="http://schemas.openxmlformats.org/officeDocument/2006/relationships/slideLayout" Target="../slideLayouts/slideLayout10.xml"/></Relationships>
</file>

<file path=ppt/slides/_rels/slide18.xml.rels><?xml version="1.0" encoding="UTF-8" standalone="yes"?>
<Relationships xmlns="http://schemas.openxmlformats.org/package/2006/relationships"><Relationship Id="rId2" Type="http://schemas.openxmlformats.org/officeDocument/2006/relationships/notesSlide" Target="../notesSlides/notesSlide16.xml"/><Relationship Id="rId1" Type="http://schemas.openxmlformats.org/officeDocument/2006/relationships/slideLayout" Target="../slideLayouts/slideLayout10.xml"/></Relationships>
</file>

<file path=ppt/slides/_rels/slide19.xml.rels><?xml version="1.0" encoding="UTF-8" standalone="yes"?>
<Relationships xmlns="http://schemas.openxmlformats.org/package/2006/relationships"><Relationship Id="rId3" Type="http://schemas.openxmlformats.org/officeDocument/2006/relationships/notesSlide" Target="../notesSlides/notesSlide17.xml"/><Relationship Id="rId2" Type="http://schemas.openxmlformats.org/officeDocument/2006/relationships/slideLayout" Target="../slideLayouts/slideLayout18.xml"/><Relationship Id="rId1" Type="http://schemas.openxmlformats.org/officeDocument/2006/relationships/tags" Target="../tags/tag14.xml"/><Relationship Id="rId4" Type="http://schemas.openxmlformats.org/officeDocument/2006/relationships/image" Target="../media/image1.png"/></Relationships>
</file>

<file path=ppt/slides/_rels/slide20.xml.rels><?xml version="1.0" encoding="UTF-8" standalone="yes"?>
<Relationships xmlns="http://schemas.openxmlformats.org/package/2006/relationships"><Relationship Id="rId2" Type="http://schemas.openxmlformats.org/officeDocument/2006/relationships/notesSlide" Target="../notesSlides/notesSlide18.xml"/><Relationship Id="rId1" Type="http://schemas.openxmlformats.org/officeDocument/2006/relationships/slideLayout" Target="../slideLayouts/slideLayout11.xml"/></Relationships>
</file>

<file path=ppt/slides/_rels/slide21.xml.rels><?xml version="1.0" encoding="UTF-8" standalone="yes"?>
<Relationships xmlns="http://schemas.openxmlformats.org/package/2006/relationships"><Relationship Id="rId2" Type="http://schemas.openxmlformats.org/officeDocument/2006/relationships/notesSlide" Target="../notesSlides/notesSlide19.xml"/><Relationship Id="rId1" Type="http://schemas.openxmlformats.org/officeDocument/2006/relationships/slideLayout" Target="../slideLayouts/slideLayout11.xml"/></Relationships>
</file>

<file path=ppt/slides/_rels/slide22.xml.rels><?xml version="1.0" encoding="UTF-8" standalone="yes"?>
<Relationships xmlns="http://schemas.openxmlformats.org/package/2006/relationships"><Relationship Id="rId2" Type="http://schemas.openxmlformats.org/officeDocument/2006/relationships/notesSlide" Target="../notesSlides/notesSlide20.xml"/><Relationship Id="rId1" Type="http://schemas.openxmlformats.org/officeDocument/2006/relationships/slideLayout" Target="../slideLayouts/slideLayout11.xml"/></Relationships>
</file>

<file path=ppt/slides/_rels/slide23.xml.rels><?xml version="1.0" encoding="UTF-8" standalone="yes"?>
<Relationships xmlns="http://schemas.openxmlformats.org/package/2006/relationships"><Relationship Id="rId1" Type="http://schemas.openxmlformats.org/officeDocument/2006/relationships/slideLayout" Target="../slideLayouts/slideLayout11.xml"/></Relationships>
</file>

<file path=ppt/slides/_rels/slide24.xml.rels><?xml version="1.0" encoding="UTF-8" standalone="yes"?>
<Relationships xmlns="http://schemas.openxmlformats.org/package/2006/relationships"><Relationship Id="rId3" Type="http://schemas.openxmlformats.org/officeDocument/2006/relationships/image" Target="../media/image1.png"/><Relationship Id="rId2" Type="http://schemas.openxmlformats.org/officeDocument/2006/relationships/notesSlide" Target="../notesSlides/notesSlide21.xml"/><Relationship Id="rId1" Type="http://schemas.openxmlformats.org/officeDocument/2006/relationships/slideLayout" Target="../slideLayouts/slideLayout2.xml"/></Relationships>
</file>

<file path=ppt/slides/slide1.xml><?xml version="1.0" encoding="utf-8"?>
<p:sld xmlns:a="http://schemas.openxmlformats.org/drawingml/2006/main" xmlns:r="http://schemas.openxmlformats.org/officeDocument/2006/relationships" xmlns:p="http://schemas.openxmlformats.org/presentationml/2006/main">
  <p:cSld>
    <p:spTree>
      <p:nvGrpSpPr>
        <p:cNvPr id="1" name=""/>
        <p:cNvGrpSpPr/>
        <p:nvPr/>
      </p:nvGrpSpPr>
      <p:grpSpPr>
        <a:xfrm>
          <a:off x="0" y="0"/>
          <a:ext cx="0" cy="0"/>
          <a:chOff x="0" y="0"/>
          <a:chExt cx="0" cy="0"/>
        </a:xfrm>
      </p:grpSpPr>
      <p:pic>
        <p:nvPicPr>
          <p:cNvPr id="9" name="图片 8">
            <a:extLst>
              <a:ext uri="{FF2B5EF4-FFF2-40B4-BE49-F238E27FC236}">
                <a16:creationId xmlns:a16="http://schemas.microsoft.com/office/drawing/2014/main" xmlns="" id="{D62AE971-B17B-4910-8FAA-EF36BD505215}"/>
              </a:ext>
            </a:extLst>
          </p:cNvPr>
          <p:cNvPicPr>
            <a:picLocks noChangeAspect="1"/>
          </p:cNvPicPr>
          <p:nvPr/>
        </p:nvPicPr>
        <p:blipFill rotWithShape="1">
          <a:blip r:embed="rId3"/>
          <a:srcRect l="1689"/>
          <a:stretch/>
        </p:blipFill>
        <p:spPr>
          <a:xfrm>
            <a:off x="12442" y="0"/>
            <a:ext cx="9131557" cy="5148082"/>
          </a:xfrm>
          <a:prstGeom prst="rect">
            <a:avLst/>
          </a:prstGeom>
        </p:spPr>
      </p:pic>
      <p:sp>
        <p:nvSpPr>
          <p:cNvPr id="4" name="矩形 259">
            <a:extLst>
              <a:ext uri="{FF2B5EF4-FFF2-40B4-BE49-F238E27FC236}">
                <a16:creationId xmlns:a16="http://schemas.microsoft.com/office/drawing/2014/main" xmlns="" id="{7DFA17FA-3D29-4B64-81C0-362F78C5557D}"/>
              </a:ext>
            </a:extLst>
          </p:cNvPr>
          <p:cNvSpPr>
            <a:spLocks noChangeArrowheads="1"/>
          </p:cNvSpPr>
          <p:nvPr/>
        </p:nvSpPr>
        <p:spPr bwMode="auto">
          <a:xfrm>
            <a:off x="3059832" y="1936085"/>
            <a:ext cx="5220580" cy="492443"/>
          </a:xfrm>
          <a:prstGeom prst="rect">
            <a:avLst/>
          </a:prstGeom>
          <a:noFill/>
          <a:ln>
            <a:noFill/>
          </a:ln>
          <a:effectLst/>
          <a:extLst>
            <a:ext uri="{909E8E84-426E-40DD-AFC4-6F175D3DCCD1}">
              <a14:hiddenFill xmlns:a14="http://schemas.microsoft.com/office/drawing/2010/main">
                <a:solidFill>
                  <a:srgbClr val="FFFFFF"/>
                </a:solidFill>
              </a14:hiddenFill>
            </a:ext>
            <a:ext uri="{91240B29-F687-4F45-9708-019B960494DF}">
              <a14:hiddenLine xmlns:a14="http://schemas.microsoft.com/office/drawing/2010/main" w="9525">
                <a:solidFill>
                  <a:srgbClr val="000000"/>
                </a:solidFill>
                <a:miter lim="800000"/>
                <a:headEnd/>
                <a:tailEnd/>
              </a14:hiddenLine>
            </a:ext>
          </a:extLst>
        </p:spPr>
        <p:txBody>
          <a:bodyPr wrap="square" lIns="0" tIns="0" rIns="0" bIns="0">
            <a:spAutoFit/>
          </a:bodyPr>
          <a:lstStyle>
            <a:lvl1pPr>
              <a:spcBef>
                <a:spcPct val="20000"/>
              </a:spcBef>
              <a:buFont typeface="Arial" panose="020B0604020202020204" pitchFamily="34" charset="0"/>
              <a:buChar char="•"/>
              <a:defRPr sz="3200">
                <a:solidFill>
                  <a:schemeClr val="tx1"/>
                </a:solidFill>
                <a:latin typeface="微软雅黑" panose="020B0503020204020204" pitchFamily="34" charset="-122"/>
                <a:ea typeface="微软雅黑" panose="020B0503020204020204" pitchFamily="34" charset="-122"/>
                <a:sym typeface="Calibri" panose="020F0502020204030204" pitchFamily="34" charset="0"/>
              </a:defRPr>
            </a:lvl1pPr>
            <a:lvl2pPr marL="742950" indent="-285750">
              <a:spcBef>
                <a:spcPct val="20000"/>
              </a:spcBef>
              <a:buFont typeface="Arial" panose="020B0604020202020204" pitchFamily="34" charset="0"/>
              <a:buChar char="–"/>
              <a:defRPr sz="2800">
                <a:solidFill>
                  <a:schemeClr val="tx1"/>
                </a:solidFill>
                <a:latin typeface="微软雅黑" panose="020B0503020204020204" pitchFamily="34" charset="-122"/>
                <a:ea typeface="微软雅黑" panose="020B0503020204020204" pitchFamily="34" charset="-122"/>
                <a:sym typeface="Calibri" panose="020F0502020204030204" pitchFamily="34" charset="0"/>
              </a:defRPr>
            </a:lvl2pPr>
            <a:lvl3pPr marL="1143000" indent="-228600">
              <a:spcBef>
                <a:spcPct val="20000"/>
              </a:spcBef>
              <a:buFont typeface="Arial" panose="020B0604020202020204" pitchFamily="34" charset="0"/>
              <a:buChar char="•"/>
              <a:defRPr sz="2400">
                <a:solidFill>
                  <a:schemeClr val="tx1"/>
                </a:solidFill>
                <a:latin typeface="微软雅黑" panose="020B0503020204020204" pitchFamily="34" charset="-122"/>
                <a:ea typeface="微软雅黑" panose="020B0503020204020204" pitchFamily="34" charset="-122"/>
                <a:sym typeface="Calibri" panose="020F0502020204030204" pitchFamily="34" charset="0"/>
              </a:defRPr>
            </a:lvl3pPr>
            <a:lvl4pPr marL="1600200" indent="-228600">
              <a:spcBef>
                <a:spcPct val="20000"/>
              </a:spcBef>
              <a:buFont typeface="Arial" panose="020B0604020202020204" pitchFamily="34" charset="0"/>
              <a:buChar char="–"/>
              <a:defRPr sz="2000">
                <a:solidFill>
                  <a:schemeClr val="tx1"/>
                </a:solidFill>
                <a:latin typeface="微软雅黑" panose="020B0503020204020204" pitchFamily="34" charset="-122"/>
                <a:ea typeface="微软雅黑" panose="020B0503020204020204" pitchFamily="34" charset="-122"/>
                <a:sym typeface="Calibri" panose="020F0502020204030204" pitchFamily="34" charset="0"/>
              </a:defRPr>
            </a:lvl4pPr>
            <a:lvl5pPr marL="2057400" indent="-228600">
              <a:spcBef>
                <a:spcPct val="20000"/>
              </a:spcBef>
              <a:buFont typeface="Arial" panose="020B0604020202020204" pitchFamily="34" charset="0"/>
              <a:buChar char="»"/>
              <a:defRPr sz="2000">
                <a:solidFill>
                  <a:schemeClr val="tx1"/>
                </a:solidFill>
                <a:latin typeface="微软雅黑" panose="020B0503020204020204" pitchFamily="34" charset="-122"/>
                <a:ea typeface="微软雅黑" panose="020B0503020204020204" pitchFamily="34" charset="-122"/>
                <a:sym typeface="Calibri" panose="020F0502020204030204" pitchFamily="34" charset="0"/>
              </a:defRPr>
            </a:lvl5pPr>
            <a:lvl6pPr marL="2514600" indent="-228600" eaLnBrk="0" fontAlgn="base" hangingPunct="0">
              <a:spcBef>
                <a:spcPct val="20000"/>
              </a:spcBef>
              <a:spcAft>
                <a:spcPct val="0"/>
              </a:spcAft>
              <a:buFont typeface="Arial" panose="020B0604020202020204" pitchFamily="34" charset="0"/>
              <a:buChar char="»"/>
              <a:defRPr sz="2000">
                <a:solidFill>
                  <a:schemeClr val="tx1"/>
                </a:solidFill>
                <a:latin typeface="微软雅黑" panose="020B0503020204020204" pitchFamily="34" charset="-122"/>
                <a:ea typeface="微软雅黑" panose="020B0503020204020204" pitchFamily="34" charset="-122"/>
                <a:sym typeface="Calibri" panose="020F0502020204030204" pitchFamily="34" charset="0"/>
              </a:defRPr>
            </a:lvl6pPr>
            <a:lvl7pPr marL="2971800" indent="-228600" eaLnBrk="0" fontAlgn="base" hangingPunct="0">
              <a:spcBef>
                <a:spcPct val="20000"/>
              </a:spcBef>
              <a:spcAft>
                <a:spcPct val="0"/>
              </a:spcAft>
              <a:buFont typeface="Arial" panose="020B0604020202020204" pitchFamily="34" charset="0"/>
              <a:buChar char="»"/>
              <a:defRPr sz="2000">
                <a:solidFill>
                  <a:schemeClr val="tx1"/>
                </a:solidFill>
                <a:latin typeface="微软雅黑" panose="020B0503020204020204" pitchFamily="34" charset="-122"/>
                <a:ea typeface="微软雅黑" panose="020B0503020204020204" pitchFamily="34" charset="-122"/>
                <a:sym typeface="Calibri" panose="020F0502020204030204" pitchFamily="34" charset="0"/>
              </a:defRPr>
            </a:lvl7pPr>
            <a:lvl8pPr marL="3429000" indent="-228600" eaLnBrk="0" fontAlgn="base" hangingPunct="0">
              <a:spcBef>
                <a:spcPct val="20000"/>
              </a:spcBef>
              <a:spcAft>
                <a:spcPct val="0"/>
              </a:spcAft>
              <a:buFont typeface="Arial" panose="020B0604020202020204" pitchFamily="34" charset="0"/>
              <a:buChar char="»"/>
              <a:defRPr sz="2000">
                <a:solidFill>
                  <a:schemeClr val="tx1"/>
                </a:solidFill>
                <a:latin typeface="微软雅黑" panose="020B0503020204020204" pitchFamily="34" charset="-122"/>
                <a:ea typeface="微软雅黑" panose="020B0503020204020204" pitchFamily="34" charset="-122"/>
                <a:sym typeface="Calibri" panose="020F0502020204030204" pitchFamily="34" charset="0"/>
              </a:defRPr>
            </a:lvl8pPr>
            <a:lvl9pPr marL="3886200" indent="-228600" eaLnBrk="0" fontAlgn="base" hangingPunct="0">
              <a:spcBef>
                <a:spcPct val="20000"/>
              </a:spcBef>
              <a:spcAft>
                <a:spcPct val="0"/>
              </a:spcAft>
              <a:buFont typeface="Arial" panose="020B0604020202020204" pitchFamily="34" charset="0"/>
              <a:buChar char="»"/>
              <a:defRPr sz="2000">
                <a:solidFill>
                  <a:schemeClr val="tx1"/>
                </a:solidFill>
                <a:latin typeface="微软雅黑" panose="020B0503020204020204" pitchFamily="34" charset="-122"/>
                <a:ea typeface="微软雅黑" panose="020B0503020204020204" pitchFamily="34" charset="-122"/>
                <a:sym typeface="Calibri" panose="020F0502020204030204" pitchFamily="34" charset="0"/>
              </a:defRPr>
            </a:lvl9pPr>
          </a:lstStyle>
          <a:p>
            <a:pPr>
              <a:buFont typeface="Arial" panose="020B0604020202020204" pitchFamily="34" charset="0"/>
              <a:buNone/>
            </a:pPr>
            <a:r>
              <a:rPr lang="zh-CN" altLang="en-US" cap="all" dirty="0">
                <a:solidFill>
                  <a:schemeClr val="accent1"/>
                </a:solidFill>
                <a:cs typeface="Arial" panose="020B0604020202020204" pitchFamily="34" charset="0"/>
              </a:rPr>
              <a:t>小清新工作总结</a:t>
            </a:r>
            <a:r>
              <a:rPr lang="en-US" altLang="zh-CN" cap="all" dirty="0">
                <a:solidFill>
                  <a:schemeClr val="accent1"/>
                </a:solidFill>
                <a:cs typeface="Arial" panose="020B0604020202020204" pitchFamily="34" charset="0"/>
              </a:rPr>
              <a:t>PPT</a:t>
            </a:r>
            <a:r>
              <a:rPr lang="zh-CN" altLang="en-US" cap="all" dirty="0">
                <a:solidFill>
                  <a:schemeClr val="accent1"/>
                </a:solidFill>
                <a:cs typeface="Arial" panose="020B0604020202020204" pitchFamily="34" charset="0"/>
              </a:rPr>
              <a:t>模板</a:t>
            </a:r>
            <a:endParaRPr lang="en-US" altLang="zh-CN" cap="all" dirty="0">
              <a:solidFill>
                <a:schemeClr val="accent1"/>
              </a:solidFill>
              <a:cs typeface="Arial" panose="020B0604020202020204" pitchFamily="34" charset="0"/>
            </a:endParaRPr>
          </a:p>
        </p:txBody>
      </p:sp>
      <p:sp>
        <p:nvSpPr>
          <p:cNvPr id="5" name="原创设计师QQ598969553                 _16">
            <a:extLst>
              <a:ext uri="{FF2B5EF4-FFF2-40B4-BE49-F238E27FC236}">
                <a16:creationId xmlns:a16="http://schemas.microsoft.com/office/drawing/2014/main" xmlns="" id="{B7414C7D-9768-4326-BC62-D3CF9053F9F5}"/>
              </a:ext>
            </a:extLst>
          </p:cNvPr>
          <p:cNvSpPr txBox="1"/>
          <p:nvPr/>
        </p:nvSpPr>
        <p:spPr>
          <a:xfrm>
            <a:off x="2735796" y="2536540"/>
            <a:ext cx="5040560" cy="346249"/>
          </a:xfrm>
          <a:prstGeom prst="rect">
            <a:avLst/>
          </a:prstGeom>
          <a:noFill/>
          <a:effectLst/>
        </p:spPr>
        <p:txBody>
          <a:bodyPr wrap="square" lIns="68580" tIns="34290" rIns="68580" bIns="34290" rtlCol="0">
            <a:spAutoFit/>
          </a:bodyPr>
          <a:lstStyle/>
          <a:p>
            <a:pPr algn="ctr">
              <a:lnSpc>
                <a:spcPct val="150000"/>
              </a:lnSpc>
              <a:buNone/>
            </a:pPr>
            <a:r>
              <a:rPr lang="en-US" altLang="zh-CN" sz="600" dirty="0">
                <a:solidFill>
                  <a:schemeClr val="tx1">
                    <a:lumMod val="50000"/>
                    <a:lumOff val="50000"/>
                  </a:schemeClr>
                </a:solidFill>
                <a:latin typeface="Arial" panose="020B0604020202020204" pitchFamily="34" charset="0"/>
                <a:cs typeface="Arial" panose="020B0604020202020204" pitchFamily="34" charset="0"/>
              </a:rPr>
              <a:t>CONTRACTED WIND POWERPOINT TEMPLATE DESIGNS CONTRACTED WIND POWERPOINT TEMPLATE DESIGNS CONTRACTED WIND POWERPOINT TEMPLATE DESIGNS CONTRACTED WIND POWERPOINT TEMPLATE DESIGNS</a:t>
            </a:r>
            <a:endParaRPr lang="zh-CN" altLang="en-US" sz="600" dirty="0">
              <a:solidFill>
                <a:schemeClr val="tx1">
                  <a:lumMod val="50000"/>
                  <a:lumOff val="50000"/>
                </a:schemeClr>
              </a:solidFill>
              <a:latin typeface="Arial" panose="020B0604020202020204" pitchFamily="34" charset="0"/>
              <a:cs typeface="Arial" panose="020B0604020202020204" pitchFamily="34" charset="0"/>
            </a:endParaRPr>
          </a:p>
        </p:txBody>
      </p:sp>
      <p:sp>
        <p:nvSpPr>
          <p:cNvPr id="6" name="原创设计师QQ598969553                 _15">
            <a:extLst>
              <a:ext uri="{FF2B5EF4-FFF2-40B4-BE49-F238E27FC236}">
                <a16:creationId xmlns:a16="http://schemas.microsoft.com/office/drawing/2014/main" xmlns="" id="{9574D58F-4B08-455D-8754-10C9A2C0E3AF}"/>
              </a:ext>
            </a:extLst>
          </p:cNvPr>
          <p:cNvSpPr/>
          <p:nvPr/>
        </p:nvSpPr>
        <p:spPr>
          <a:xfrm>
            <a:off x="3897716" y="2968133"/>
            <a:ext cx="2978540" cy="252483"/>
          </a:xfrm>
          <a:prstGeom prst="rect">
            <a:avLst/>
          </a:prstGeom>
          <a:noFill/>
          <a:ln>
            <a:noFill/>
          </a:ln>
        </p:spPr>
        <p:style>
          <a:lnRef idx="2">
            <a:schemeClr val="accent1">
              <a:shade val="50000"/>
            </a:schemeClr>
          </a:lnRef>
          <a:fillRef idx="1">
            <a:schemeClr val="accent1"/>
          </a:fillRef>
          <a:effectRef idx="0">
            <a:schemeClr val="accent1"/>
          </a:effectRef>
          <a:fontRef idx="minor">
            <a:schemeClr val="lt1"/>
          </a:fontRef>
        </p:style>
        <p:txBody>
          <a:bodyPr lIns="68580" tIns="34290" rIns="68580" bIns="34290" rtlCol="0" anchor="ctr"/>
          <a:lstStyle/>
          <a:p>
            <a:r>
              <a:rPr lang="zh-CN" altLang="en-US" sz="1100" dirty="0">
                <a:solidFill>
                  <a:schemeClr val="tx1">
                    <a:lumMod val="50000"/>
                    <a:lumOff val="50000"/>
                  </a:schemeClr>
                </a:solidFill>
                <a:latin typeface="微软雅黑" panose="020B0503020204020204" pitchFamily="34" charset="-122"/>
                <a:ea typeface="微软雅黑" panose="020B0503020204020204" pitchFamily="34" charset="-122"/>
              </a:rPr>
              <a:t>汇报人</a:t>
            </a:r>
            <a:r>
              <a:rPr lang="zh-CN" altLang="en-US" sz="1100" dirty="0" smtClean="0">
                <a:solidFill>
                  <a:schemeClr val="tx1">
                    <a:lumMod val="50000"/>
                    <a:lumOff val="50000"/>
                  </a:schemeClr>
                </a:solidFill>
                <a:latin typeface="微软雅黑" panose="020B0503020204020204" pitchFamily="34" charset="-122"/>
                <a:ea typeface="微软雅黑" panose="020B0503020204020204" pitchFamily="34" charset="-122"/>
              </a:rPr>
              <a:t>：       </a:t>
            </a:r>
            <a:r>
              <a:rPr lang="zh-CN" altLang="en-US" sz="1100" dirty="0">
                <a:solidFill>
                  <a:schemeClr val="tx1">
                    <a:lumMod val="50000"/>
                    <a:lumOff val="50000"/>
                  </a:schemeClr>
                </a:solidFill>
                <a:latin typeface="微软雅黑" panose="020B0503020204020204" pitchFamily="34" charset="-122"/>
                <a:ea typeface="微软雅黑" panose="020B0503020204020204" pitchFamily="34" charset="-122"/>
              </a:rPr>
              <a:t>日期：</a:t>
            </a:r>
            <a:r>
              <a:rPr lang="en-US" altLang="zh-CN" sz="1100" dirty="0" smtClean="0">
                <a:solidFill>
                  <a:schemeClr val="tx1">
                    <a:lumMod val="50000"/>
                    <a:lumOff val="50000"/>
                  </a:schemeClr>
                </a:solidFill>
                <a:latin typeface="微软雅黑" panose="020B0503020204020204" pitchFamily="34" charset="-122"/>
                <a:ea typeface="微软雅黑" panose="020B0503020204020204" pitchFamily="34" charset="-122"/>
              </a:rPr>
              <a:t>2020</a:t>
            </a:r>
            <a:r>
              <a:rPr lang="zh-CN" altLang="en-US" sz="1100" dirty="0" smtClean="0">
                <a:solidFill>
                  <a:schemeClr val="tx1">
                    <a:lumMod val="50000"/>
                    <a:lumOff val="50000"/>
                  </a:schemeClr>
                </a:solidFill>
                <a:latin typeface="微软雅黑" panose="020B0503020204020204" pitchFamily="34" charset="-122"/>
                <a:ea typeface="微软雅黑" panose="020B0503020204020204" pitchFamily="34" charset="-122"/>
              </a:rPr>
              <a:t>年</a:t>
            </a:r>
            <a:r>
              <a:rPr lang="en-US" altLang="zh-CN" sz="1100" dirty="0">
                <a:solidFill>
                  <a:schemeClr val="tx1">
                    <a:lumMod val="50000"/>
                    <a:lumOff val="50000"/>
                  </a:schemeClr>
                </a:solidFill>
                <a:latin typeface="微软雅黑" panose="020B0503020204020204" pitchFamily="34" charset="-122"/>
                <a:ea typeface="微软雅黑" panose="020B0503020204020204" pitchFamily="34" charset="-122"/>
              </a:rPr>
              <a:t>x</a:t>
            </a:r>
            <a:r>
              <a:rPr lang="zh-CN" altLang="en-US" sz="1100" dirty="0">
                <a:solidFill>
                  <a:schemeClr val="tx1">
                    <a:lumMod val="50000"/>
                    <a:lumOff val="50000"/>
                  </a:schemeClr>
                </a:solidFill>
                <a:latin typeface="微软雅黑" panose="020B0503020204020204" pitchFamily="34" charset="-122"/>
                <a:ea typeface="微软雅黑" panose="020B0503020204020204" pitchFamily="34" charset="-122"/>
              </a:rPr>
              <a:t>月</a:t>
            </a:r>
            <a:r>
              <a:rPr lang="en-US" altLang="zh-CN" sz="1100" dirty="0">
                <a:solidFill>
                  <a:schemeClr val="tx1">
                    <a:lumMod val="50000"/>
                    <a:lumOff val="50000"/>
                  </a:schemeClr>
                </a:solidFill>
                <a:latin typeface="微软雅黑" panose="020B0503020204020204" pitchFamily="34" charset="-122"/>
                <a:ea typeface="微软雅黑" panose="020B0503020204020204" pitchFamily="34" charset="-122"/>
              </a:rPr>
              <a:t>x</a:t>
            </a:r>
            <a:r>
              <a:rPr lang="zh-CN" altLang="en-US" sz="1100" dirty="0">
                <a:solidFill>
                  <a:schemeClr val="tx1">
                    <a:lumMod val="50000"/>
                    <a:lumOff val="50000"/>
                  </a:schemeClr>
                </a:solidFill>
                <a:latin typeface="微软雅黑" panose="020B0503020204020204" pitchFamily="34" charset="-122"/>
                <a:ea typeface="微软雅黑" panose="020B0503020204020204" pitchFamily="34" charset="-122"/>
              </a:rPr>
              <a:t>日</a:t>
            </a:r>
            <a:endParaRPr lang="en-US" altLang="zh-CN" sz="1100" dirty="0">
              <a:solidFill>
                <a:schemeClr val="tx1">
                  <a:lumMod val="50000"/>
                  <a:lumOff val="50000"/>
                </a:schemeClr>
              </a:solidFill>
              <a:latin typeface="微软雅黑" panose="020B0503020204020204" pitchFamily="34" charset="-122"/>
              <a:ea typeface="微软雅黑" panose="020B0503020204020204" pitchFamily="34" charset="-122"/>
            </a:endParaRPr>
          </a:p>
        </p:txBody>
      </p:sp>
      <p:sp>
        <p:nvSpPr>
          <p:cNvPr id="8" name="原创设计师QQ598969553                 _16">
            <a:extLst>
              <a:ext uri="{FF2B5EF4-FFF2-40B4-BE49-F238E27FC236}">
                <a16:creationId xmlns:a16="http://schemas.microsoft.com/office/drawing/2014/main" xmlns="" id="{8A5AB224-0038-47B6-A466-6BD533BAD7EF}"/>
              </a:ext>
            </a:extLst>
          </p:cNvPr>
          <p:cNvSpPr txBox="1"/>
          <p:nvPr/>
        </p:nvSpPr>
        <p:spPr>
          <a:xfrm>
            <a:off x="4644008" y="824751"/>
            <a:ext cx="1666983" cy="1152303"/>
          </a:xfrm>
          <a:prstGeom prst="rect">
            <a:avLst/>
          </a:prstGeom>
          <a:noFill/>
          <a:effectLst/>
        </p:spPr>
        <p:txBody>
          <a:bodyPr wrap="square" lIns="68580" tIns="34290" rIns="68580" bIns="34290" rtlCol="0">
            <a:spAutoFit/>
          </a:bodyPr>
          <a:lstStyle/>
          <a:p>
            <a:pPr>
              <a:lnSpc>
                <a:spcPct val="150000"/>
              </a:lnSpc>
            </a:pPr>
            <a:r>
              <a:rPr lang="en-US" altLang="zh-CN" sz="5400" dirty="0" smtClean="0">
                <a:solidFill>
                  <a:schemeClr val="tx1">
                    <a:lumMod val="50000"/>
                    <a:lumOff val="50000"/>
                  </a:schemeClr>
                </a:solidFill>
                <a:latin typeface="Agency FB" panose="020B0503020202020204" pitchFamily="34" charset="0"/>
                <a:ea typeface="微软雅黑" panose="020B0503020204020204" pitchFamily="34" charset="-122"/>
              </a:rPr>
              <a:t>2020</a:t>
            </a:r>
            <a:endParaRPr lang="en-US" altLang="zh-CN" sz="5400" dirty="0">
              <a:solidFill>
                <a:schemeClr val="tx1">
                  <a:lumMod val="50000"/>
                  <a:lumOff val="50000"/>
                </a:schemeClr>
              </a:solidFill>
              <a:latin typeface="Agency FB" panose="020B0503020202020204" pitchFamily="34" charset="0"/>
              <a:ea typeface="微软雅黑" panose="020B0503020204020204" pitchFamily="34" charset="-122"/>
            </a:endParaRPr>
          </a:p>
        </p:txBody>
      </p:sp>
    </p:spTree>
    <p:extLst>
      <p:ext uri="{BB962C8B-B14F-4D97-AF65-F5344CB8AC3E}">
        <p14:creationId xmlns:p14="http://schemas.microsoft.com/office/powerpoint/2010/main" val="1964935988"/>
      </p:ext>
    </p:extLst>
  </p:cSld>
  <p:clrMapOvr>
    <a:masterClrMapping/>
  </p:clrMapOvr>
  <p:transition spd="slow">
    <p:fade/>
  </p:transition>
  <p:timing>
    <p:tnLst>
      <p:par>
        <p:cTn id="1" dur="indefinite" restart="never" nodeType="tmRoot">
          <p:childTnLst>
            <p:seq concurrent="1" nextAc="seek">
              <p:cTn id="2" dur="indefinite" nodeType="mainSeq">
                <p:childTnLst>
                  <p:par>
                    <p:cTn id="3" fill="hold">
                      <p:stCondLst>
                        <p:cond delay="indefinite"/>
                        <p:cond evt="onBegin" delay="0">
                          <p:tn val="2"/>
                        </p:cond>
                      </p:stCondLst>
                      <p:childTnLst>
                        <p:par>
                          <p:cTn id="4" fill="hold">
                            <p:stCondLst>
                              <p:cond delay="0"/>
                            </p:stCondLst>
                            <p:childTnLst>
                              <p:par>
                                <p:cTn id="5" presetID="50" presetClass="entr" presetSubtype="0" decel="100000" fill="hold" nodeType="withEffect">
                                  <p:stCondLst>
                                    <p:cond delay="0"/>
                                  </p:stCondLst>
                                  <p:childTnLst>
                                    <p:set>
                                      <p:cBhvr>
                                        <p:cTn id="6" dur="1" fill="hold">
                                          <p:stCondLst>
                                            <p:cond delay="0"/>
                                          </p:stCondLst>
                                        </p:cTn>
                                        <p:tgtEl>
                                          <p:spTgt spid="9"/>
                                        </p:tgtEl>
                                        <p:attrNameLst>
                                          <p:attrName>style.visibility</p:attrName>
                                        </p:attrNameLst>
                                      </p:cBhvr>
                                      <p:to>
                                        <p:strVal val="visible"/>
                                      </p:to>
                                    </p:set>
                                    <p:anim calcmode="lin" valueType="num">
                                      <p:cBhvr>
                                        <p:cTn id="7" dur="1000" fill="hold"/>
                                        <p:tgtEl>
                                          <p:spTgt spid="9"/>
                                        </p:tgtEl>
                                        <p:attrNameLst>
                                          <p:attrName>ppt_w</p:attrName>
                                        </p:attrNameLst>
                                      </p:cBhvr>
                                      <p:tavLst>
                                        <p:tav tm="0">
                                          <p:val>
                                            <p:strVal val="#ppt_w+.3"/>
                                          </p:val>
                                        </p:tav>
                                        <p:tav tm="100000">
                                          <p:val>
                                            <p:strVal val="#ppt_w"/>
                                          </p:val>
                                        </p:tav>
                                      </p:tavLst>
                                    </p:anim>
                                    <p:anim calcmode="lin" valueType="num">
                                      <p:cBhvr>
                                        <p:cTn id="8" dur="1000" fill="hold"/>
                                        <p:tgtEl>
                                          <p:spTgt spid="9"/>
                                        </p:tgtEl>
                                        <p:attrNameLst>
                                          <p:attrName>ppt_h</p:attrName>
                                        </p:attrNameLst>
                                      </p:cBhvr>
                                      <p:tavLst>
                                        <p:tav tm="0">
                                          <p:val>
                                            <p:strVal val="#ppt_h"/>
                                          </p:val>
                                        </p:tav>
                                        <p:tav tm="100000">
                                          <p:val>
                                            <p:strVal val="#ppt_h"/>
                                          </p:val>
                                        </p:tav>
                                      </p:tavLst>
                                    </p:anim>
                                    <p:animEffect transition="in" filter="fade">
                                      <p:cBhvr>
                                        <p:cTn id="9" dur="1000"/>
                                        <p:tgtEl>
                                          <p:spTgt spid="9"/>
                                        </p:tgtEl>
                                      </p:cBhvr>
                                    </p:animEffect>
                                  </p:childTnLst>
                                </p:cTn>
                              </p:par>
                            </p:childTnLst>
                          </p:cTn>
                        </p:par>
                        <p:par>
                          <p:cTn id="10" fill="hold">
                            <p:stCondLst>
                              <p:cond delay="1000"/>
                            </p:stCondLst>
                            <p:childTnLst>
                              <p:par>
                                <p:cTn id="11" presetID="22" presetClass="entr" presetSubtype="1" fill="hold" grpId="0" nodeType="afterEffect">
                                  <p:stCondLst>
                                    <p:cond delay="0"/>
                                  </p:stCondLst>
                                  <p:childTnLst>
                                    <p:set>
                                      <p:cBhvr>
                                        <p:cTn id="12" dur="1" fill="hold">
                                          <p:stCondLst>
                                            <p:cond delay="0"/>
                                          </p:stCondLst>
                                        </p:cTn>
                                        <p:tgtEl>
                                          <p:spTgt spid="8"/>
                                        </p:tgtEl>
                                        <p:attrNameLst>
                                          <p:attrName>style.visibility</p:attrName>
                                        </p:attrNameLst>
                                      </p:cBhvr>
                                      <p:to>
                                        <p:strVal val="visible"/>
                                      </p:to>
                                    </p:set>
                                    <p:animEffect transition="in" filter="wipe(up)">
                                      <p:cBhvr>
                                        <p:cTn id="13" dur="500"/>
                                        <p:tgtEl>
                                          <p:spTgt spid="8"/>
                                        </p:tgtEl>
                                      </p:cBhvr>
                                    </p:animEffect>
                                  </p:childTnLst>
                                </p:cTn>
                              </p:par>
                            </p:childTnLst>
                          </p:cTn>
                        </p:par>
                        <p:par>
                          <p:cTn id="14" fill="hold">
                            <p:stCondLst>
                              <p:cond delay="1500"/>
                            </p:stCondLst>
                            <p:childTnLst>
                              <p:par>
                                <p:cTn id="15" presetID="41" presetClass="entr" presetSubtype="0" fill="hold" grpId="0" nodeType="afterEffect">
                                  <p:stCondLst>
                                    <p:cond delay="0"/>
                                  </p:stCondLst>
                                  <p:iterate type="lt">
                                    <p:tmPct val="10000"/>
                                  </p:iterate>
                                  <p:childTnLst>
                                    <p:set>
                                      <p:cBhvr>
                                        <p:cTn id="16" dur="1" fill="hold">
                                          <p:stCondLst>
                                            <p:cond delay="0"/>
                                          </p:stCondLst>
                                        </p:cTn>
                                        <p:tgtEl>
                                          <p:spTgt spid="4"/>
                                        </p:tgtEl>
                                        <p:attrNameLst>
                                          <p:attrName>style.visibility</p:attrName>
                                        </p:attrNameLst>
                                      </p:cBhvr>
                                      <p:to>
                                        <p:strVal val="visible"/>
                                      </p:to>
                                    </p:set>
                                    <p:anim calcmode="lin" valueType="num">
                                      <p:cBhvr>
                                        <p:cTn id="17" dur="500" fill="hold"/>
                                        <p:tgtEl>
                                          <p:spTgt spid="4"/>
                                        </p:tgtEl>
                                        <p:attrNameLst>
                                          <p:attrName>ppt_x</p:attrName>
                                        </p:attrNameLst>
                                      </p:cBhvr>
                                      <p:tavLst>
                                        <p:tav tm="0">
                                          <p:val>
                                            <p:strVal val="#ppt_x"/>
                                          </p:val>
                                        </p:tav>
                                        <p:tav tm="50000">
                                          <p:val>
                                            <p:strVal val="#ppt_x+.1"/>
                                          </p:val>
                                        </p:tav>
                                        <p:tav tm="100000">
                                          <p:val>
                                            <p:strVal val="#ppt_x"/>
                                          </p:val>
                                        </p:tav>
                                      </p:tavLst>
                                    </p:anim>
                                    <p:anim calcmode="lin" valueType="num">
                                      <p:cBhvr>
                                        <p:cTn id="18" dur="500" fill="hold"/>
                                        <p:tgtEl>
                                          <p:spTgt spid="4"/>
                                        </p:tgtEl>
                                        <p:attrNameLst>
                                          <p:attrName>ppt_y</p:attrName>
                                        </p:attrNameLst>
                                      </p:cBhvr>
                                      <p:tavLst>
                                        <p:tav tm="0">
                                          <p:val>
                                            <p:strVal val="#ppt_y"/>
                                          </p:val>
                                        </p:tav>
                                        <p:tav tm="100000">
                                          <p:val>
                                            <p:strVal val="#ppt_y"/>
                                          </p:val>
                                        </p:tav>
                                      </p:tavLst>
                                    </p:anim>
                                    <p:anim calcmode="lin" valueType="num">
                                      <p:cBhvr>
                                        <p:cTn id="19" dur="500" fill="hold"/>
                                        <p:tgtEl>
                                          <p:spTgt spid="4"/>
                                        </p:tgtEl>
                                        <p:attrNameLst>
                                          <p:attrName>ppt_h</p:attrName>
                                        </p:attrNameLst>
                                      </p:cBhvr>
                                      <p:tavLst>
                                        <p:tav tm="0">
                                          <p:val>
                                            <p:strVal val="#ppt_h/10"/>
                                          </p:val>
                                        </p:tav>
                                        <p:tav tm="50000">
                                          <p:val>
                                            <p:strVal val="#ppt_h+.01"/>
                                          </p:val>
                                        </p:tav>
                                        <p:tav tm="100000">
                                          <p:val>
                                            <p:strVal val="#ppt_h"/>
                                          </p:val>
                                        </p:tav>
                                      </p:tavLst>
                                    </p:anim>
                                    <p:anim calcmode="lin" valueType="num">
                                      <p:cBhvr>
                                        <p:cTn id="20" dur="500" fill="hold"/>
                                        <p:tgtEl>
                                          <p:spTgt spid="4"/>
                                        </p:tgtEl>
                                        <p:attrNameLst>
                                          <p:attrName>ppt_w</p:attrName>
                                        </p:attrNameLst>
                                      </p:cBhvr>
                                      <p:tavLst>
                                        <p:tav tm="0">
                                          <p:val>
                                            <p:strVal val="#ppt_w/10"/>
                                          </p:val>
                                        </p:tav>
                                        <p:tav tm="50000">
                                          <p:val>
                                            <p:strVal val="#ppt_w+.01"/>
                                          </p:val>
                                        </p:tav>
                                        <p:tav tm="100000">
                                          <p:val>
                                            <p:strVal val="#ppt_w"/>
                                          </p:val>
                                        </p:tav>
                                      </p:tavLst>
                                    </p:anim>
                                    <p:animEffect transition="in" filter="fade">
                                      <p:cBhvr>
                                        <p:cTn id="21" dur="500" tmFilter="0,0; .5, 1; 1, 1"/>
                                        <p:tgtEl>
                                          <p:spTgt spid="4"/>
                                        </p:tgtEl>
                                      </p:cBhvr>
                                    </p:animEffect>
                                  </p:childTnLst>
                                </p:cTn>
                              </p:par>
                            </p:childTnLst>
                          </p:cTn>
                        </p:par>
                        <p:par>
                          <p:cTn id="22" fill="hold">
                            <p:stCondLst>
                              <p:cond delay="2550"/>
                            </p:stCondLst>
                            <p:childTnLst>
                              <p:par>
                                <p:cTn id="23" presetID="26" presetClass="emph" presetSubtype="0" fill="hold" grpId="1" nodeType="afterEffect">
                                  <p:stCondLst>
                                    <p:cond delay="0"/>
                                  </p:stCondLst>
                                  <p:iterate type="lt">
                                    <p:tmPct val="0"/>
                                  </p:iterate>
                                  <p:childTnLst>
                                    <p:animEffect transition="out" filter="fade">
                                      <p:cBhvr>
                                        <p:cTn id="24" dur="500" tmFilter="0, 0; .2, .5; .8, .5; 1, 0"/>
                                        <p:tgtEl>
                                          <p:spTgt spid="4"/>
                                        </p:tgtEl>
                                      </p:cBhvr>
                                    </p:animEffect>
                                    <p:animScale>
                                      <p:cBhvr>
                                        <p:cTn id="25" dur="250" autoRev="1" fill="hold"/>
                                        <p:tgtEl>
                                          <p:spTgt spid="4"/>
                                        </p:tgtEl>
                                      </p:cBhvr>
                                      <p:by x="105000" y="105000"/>
                                    </p:animScale>
                                  </p:childTnLst>
                                </p:cTn>
                              </p:par>
                            </p:childTnLst>
                          </p:cTn>
                        </p:par>
                        <p:par>
                          <p:cTn id="26" fill="hold">
                            <p:stCondLst>
                              <p:cond delay="3050"/>
                            </p:stCondLst>
                            <p:childTnLst>
                              <p:par>
                                <p:cTn id="27" presetID="22" presetClass="entr" presetSubtype="1" fill="hold" grpId="0" nodeType="afterEffect">
                                  <p:stCondLst>
                                    <p:cond delay="0"/>
                                  </p:stCondLst>
                                  <p:childTnLst>
                                    <p:set>
                                      <p:cBhvr>
                                        <p:cTn id="28" dur="1" fill="hold">
                                          <p:stCondLst>
                                            <p:cond delay="0"/>
                                          </p:stCondLst>
                                        </p:cTn>
                                        <p:tgtEl>
                                          <p:spTgt spid="5"/>
                                        </p:tgtEl>
                                        <p:attrNameLst>
                                          <p:attrName>style.visibility</p:attrName>
                                        </p:attrNameLst>
                                      </p:cBhvr>
                                      <p:to>
                                        <p:strVal val="visible"/>
                                      </p:to>
                                    </p:set>
                                    <p:animEffect transition="in" filter="wipe(up)">
                                      <p:cBhvr>
                                        <p:cTn id="29" dur="500"/>
                                        <p:tgtEl>
                                          <p:spTgt spid="5"/>
                                        </p:tgtEl>
                                      </p:cBhvr>
                                    </p:animEffect>
                                  </p:childTnLst>
                                </p:cTn>
                              </p:par>
                            </p:childTnLst>
                          </p:cTn>
                        </p:par>
                        <p:par>
                          <p:cTn id="30" fill="hold">
                            <p:stCondLst>
                              <p:cond delay="3550"/>
                            </p:stCondLst>
                            <p:childTnLst>
                              <p:par>
                                <p:cTn id="31" presetID="12" presetClass="entr" presetSubtype="1" fill="hold" grpId="0" nodeType="afterEffect">
                                  <p:stCondLst>
                                    <p:cond delay="0"/>
                                  </p:stCondLst>
                                  <p:childTnLst>
                                    <p:set>
                                      <p:cBhvr>
                                        <p:cTn id="32" dur="1" fill="hold">
                                          <p:stCondLst>
                                            <p:cond delay="0"/>
                                          </p:stCondLst>
                                        </p:cTn>
                                        <p:tgtEl>
                                          <p:spTgt spid="6"/>
                                        </p:tgtEl>
                                        <p:attrNameLst>
                                          <p:attrName>style.visibility</p:attrName>
                                        </p:attrNameLst>
                                      </p:cBhvr>
                                      <p:to>
                                        <p:strVal val="visible"/>
                                      </p:to>
                                    </p:set>
                                    <p:anim calcmode="lin" valueType="num">
                                      <p:cBhvr additive="base">
                                        <p:cTn id="33" dur="500"/>
                                        <p:tgtEl>
                                          <p:spTgt spid="6"/>
                                        </p:tgtEl>
                                        <p:attrNameLst>
                                          <p:attrName>ppt_y</p:attrName>
                                        </p:attrNameLst>
                                      </p:cBhvr>
                                      <p:tavLst>
                                        <p:tav tm="0">
                                          <p:val>
                                            <p:strVal val="#ppt_y-#ppt_h*1.125000"/>
                                          </p:val>
                                        </p:tav>
                                        <p:tav tm="100000">
                                          <p:val>
                                            <p:strVal val="#ppt_y"/>
                                          </p:val>
                                        </p:tav>
                                      </p:tavLst>
                                    </p:anim>
                                    <p:animEffect transition="in" filter="wipe(down)">
                                      <p:cBhvr>
                                        <p:cTn id="34" dur="500"/>
                                        <p:tgtEl>
                                          <p:spTgt spid="6"/>
                                        </p:tgtEl>
                                      </p:cBhvr>
                                    </p:animEffect>
                                  </p:childTnLst>
                                </p:cTn>
                              </p:par>
                            </p:childTnLst>
                          </p:cTn>
                        </p:par>
                      </p:childTnLst>
                    </p:cTn>
                  </p:par>
                </p:childTnLst>
              </p:cTn>
              <p:prevCondLst>
                <p:cond evt="onPrev" delay="0">
                  <p:tgtEl>
                    <p:sldTgt/>
                  </p:tgtEl>
                </p:cond>
              </p:prevCondLst>
              <p:nextCondLst>
                <p:cond evt="onNext" delay="0">
                  <p:tgtEl>
                    <p:sldTgt/>
                  </p:tgtEl>
                </p:cond>
              </p:nextCondLst>
            </p:seq>
          </p:childTnLst>
        </p:cTn>
      </p:par>
    </p:tnLst>
    <p:bldLst>
      <p:bldP spid="4" grpId="0"/>
      <p:bldP spid="4" grpId="1"/>
      <p:bldP spid="5" grpId="0"/>
      <p:bldP spid="6" grpId="0"/>
      <p:bldP spid="8" grpId="0"/>
    </p:bldLst>
  </p:timing>
</p:sld>
</file>

<file path=ppt/slides/slide2.xml><?xml version="1.0" encoding="utf-8"?>
<p:sld xmlns:a="http://schemas.openxmlformats.org/drawingml/2006/main" xmlns:r="http://schemas.openxmlformats.org/officeDocument/2006/relationships" xmlns:p="http://schemas.openxmlformats.org/presentationml/2006/main">
  <p:cSld>
    <p:spTree>
      <p:nvGrpSpPr>
        <p:cNvPr id="1" name=""/>
        <p:cNvGrpSpPr/>
        <p:nvPr/>
      </p:nvGrpSpPr>
      <p:grpSpPr>
        <a:xfrm>
          <a:off x="0" y="0"/>
          <a:ext cx="0" cy="0"/>
          <a:chOff x="0" y="0"/>
          <a:chExt cx="0" cy="0"/>
        </a:xfrm>
      </p:grpSpPr>
      <p:pic>
        <p:nvPicPr>
          <p:cNvPr id="17" name="图片 16">
            <a:extLst>
              <a:ext uri="{FF2B5EF4-FFF2-40B4-BE49-F238E27FC236}">
                <a16:creationId xmlns:a16="http://schemas.microsoft.com/office/drawing/2014/main" xmlns="" id="{933C33DE-8CDA-4F62-A690-C96EB697F71F}"/>
              </a:ext>
            </a:extLst>
          </p:cNvPr>
          <p:cNvPicPr>
            <a:picLocks noChangeAspect="1"/>
          </p:cNvPicPr>
          <p:nvPr/>
        </p:nvPicPr>
        <p:blipFill rotWithShape="1">
          <a:blip r:embed="rId13"/>
          <a:srcRect l="94711" t="5838" b="58324"/>
          <a:stretch/>
        </p:blipFill>
        <p:spPr>
          <a:xfrm>
            <a:off x="-1" y="1"/>
            <a:ext cx="915183" cy="3436640"/>
          </a:xfrm>
          <a:prstGeom prst="rect">
            <a:avLst/>
          </a:prstGeom>
        </p:spPr>
      </p:pic>
      <p:grpSp>
        <p:nvGrpSpPr>
          <p:cNvPr id="18" name="组合 17"/>
          <p:cNvGrpSpPr/>
          <p:nvPr/>
        </p:nvGrpSpPr>
        <p:grpSpPr>
          <a:xfrm>
            <a:off x="1837649" y="1942037"/>
            <a:ext cx="1321113" cy="1435372"/>
            <a:chOff x="1746251" y="3409950"/>
            <a:chExt cx="1762125" cy="1914525"/>
          </a:xfrm>
        </p:grpSpPr>
        <p:sp>
          <p:nvSpPr>
            <p:cNvPr id="4" name="MH_Other_1"/>
            <p:cNvSpPr/>
            <p:nvPr>
              <p:custDataLst>
                <p:tags r:id="rId9"/>
              </p:custDataLst>
            </p:nvPr>
          </p:nvSpPr>
          <p:spPr>
            <a:xfrm>
              <a:off x="2713039" y="3409950"/>
              <a:ext cx="795337" cy="795338"/>
            </a:xfrm>
            <a:custGeom>
              <a:avLst/>
              <a:gdLst>
                <a:gd name="connsiteX0" fmla="*/ 349985 w 663588"/>
                <a:gd name="connsiteY0" fmla="*/ 142900 h 663588"/>
                <a:gd name="connsiteX1" fmla="*/ 482976 w 663588"/>
                <a:gd name="connsiteY1" fmla="*/ 211390 h 663588"/>
                <a:gd name="connsiteX2" fmla="*/ 460097 w 663588"/>
                <a:gd name="connsiteY2" fmla="*/ 486849 h 663588"/>
                <a:gd name="connsiteX3" fmla="*/ 260810 w 663588"/>
                <a:gd name="connsiteY3" fmla="*/ 655570 h 663588"/>
                <a:gd name="connsiteX4" fmla="*/ 202645 w 663588"/>
                <a:gd name="connsiteY4" fmla="*/ 637514 h 663588"/>
                <a:gd name="connsiteX5" fmla="*/ 6741 w 663588"/>
                <a:gd name="connsiteY5" fmla="*/ 398662 h 663588"/>
                <a:gd name="connsiteX6" fmla="*/ 3010 w 663588"/>
                <a:gd name="connsiteY6" fmla="*/ 361650 h 663588"/>
                <a:gd name="connsiteX7" fmla="*/ 207517 w 663588"/>
                <a:gd name="connsiteY7" fmla="*/ 188510 h 663588"/>
                <a:gd name="connsiteX8" fmla="*/ 349985 w 663588"/>
                <a:gd name="connsiteY8" fmla="*/ 142900 h 663588"/>
                <a:gd name="connsiteX9" fmla="*/ 331794 w 663588"/>
                <a:gd name="connsiteY9" fmla="*/ 0 h 663588"/>
                <a:gd name="connsiteX10" fmla="*/ 663588 w 663588"/>
                <a:gd name="connsiteY10" fmla="*/ 331794 h 663588"/>
                <a:gd name="connsiteX11" fmla="*/ 331794 w 663588"/>
                <a:gd name="connsiteY11" fmla="*/ 663588 h 663588"/>
                <a:gd name="connsiteX12" fmla="*/ 278642 w 663588"/>
                <a:gd name="connsiteY12" fmla="*/ 658230 h 663588"/>
                <a:gd name="connsiteX13" fmla="*/ 471280 w 663588"/>
                <a:gd name="connsiteY13" fmla="*/ 495139 h 663588"/>
                <a:gd name="connsiteX14" fmla="*/ 495745 w 663588"/>
                <a:gd name="connsiteY14" fmla="*/ 200580 h 663588"/>
                <a:gd name="connsiteX15" fmla="*/ 495746 w 663588"/>
                <a:gd name="connsiteY15" fmla="*/ 200580 h 663588"/>
                <a:gd name="connsiteX16" fmla="*/ 201187 w 663588"/>
                <a:gd name="connsiteY16" fmla="*/ 176113 h 663588"/>
                <a:gd name="connsiteX17" fmla="*/ 1361 w 663588"/>
                <a:gd name="connsiteY17" fmla="*/ 345290 h 663588"/>
                <a:gd name="connsiteX18" fmla="*/ 0 w 663588"/>
                <a:gd name="connsiteY18" fmla="*/ 331794 h 663588"/>
                <a:gd name="connsiteX19" fmla="*/ 331794 w 663588"/>
                <a:gd name="connsiteY19" fmla="*/ 0 h 663588"/>
              </a:gdLst>
              <a:ahLst/>
              <a:cxnLst>
                <a:cxn ang="0">
                  <a:pos x="connsiteX0" y="connsiteY0"/>
                </a:cxn>
                <a:cxn ang="0">
                  <a:pos x="connsiteX1" y="connsiteY1"/>
                </a:cxn>
                <a:cxn ang="0">
                  <a:pos x="connsiteX2" y="connsiteY2"/>
                </a:cxn>
                <a:cxn ang="0">
                  <a:pos x="connsiteX3" y="connsiteY3"/>
                </a:cxn>
                <a:cxn ang="0">
                  <a:pos x="connsiteX4" y="connsiteY4"/>
                </a:cxn>
                <a:cxn ang="0">
                  <a:pos x="connsiteX5" y="connsiteY5"/>
                </a:cxn>
                <a:cxn ang="0">
                  <a:pos x="connsiteX6" y="connsiteY6"/>
                </a:cxn>
                <a:cxn ang="0">
                  <a:pos x="connsiteX7" y="connsiteY7"/>
                </a:cxn>
                <a:cxn ang="0">
                  <a:pos x="connsiteX8" y="connsiteY8"/>
                </a:cxn>
                <a:cxn ang="0">
                  <a:pos x="connsiteX9" y="connsiteY9"/>
                </a:cxn>
                <a:cxn ang="0">
                  <a:pos x="connsiteX10" y="connsiteY10"/>
                </a:cxn>
                <a:cxn ang="0">
                  <a:pos x="connsiteX11" y="connsiteY11"/>
                </a:cxn>
                <a:cxn ang="0">
                  <a:pos x="connsiteX12" y="connsiteY12"/>
                </a:cxn>
                <a:cxn ang="0">
                  <a:pos x="connsiteX13" y="connsiteY13"/>
                </a:cxn>
                <a:cxn ang="0">
                  <a:pos x="connsiteX14" y="connsiteY14"/>
                </a:cxn>
                <a:cxn ang="0">
                  <a:pos x="connsiteX15" y="connsiteY15"/>
                </a:cxn>
                <a:cxn ang="0">
                  <a:pos x="connsiteX16" y="connsiteY16"/>
                </a:cxn>
                <a:cxn ang="0">
                  <a:pos x="connsiteX17" y="connsiteY17"/>
                </a:cxn>
                <a:cxn ang="0">
                  <a:pos x="connsiteX18" y="connsiteY18"/>
                </a:cxn>
                <a:cxn ang="0">
                  <a:pos x="connsiteX19" y="connsiteY19"/>
                </a:cxn>
              </a:cxnLst>
              <a:rect l="l" t="t" r="r" b="b"/>
              <a:pathLst>
                <a:path w="663588" h="663588">
                  <a:moveTo>
                    <a:pt x="349985" y="142900"/>
                  </a:moveTo>
                  <a:cubicBezTo>
                    <a:pt x="399833" y="147041"/>
                    <a:pt x="448102" y="170198"/>
                    <a:pt x="482976" y="211390"/>
                  </a:cubicBezTo>
                  <a:cubicBezTo>
                    <a:pt x="552725" y="293774"/>
                    <a:pt x="542481" y="417101"/>
                    <a:pt x="460097" y="486849"/>
                  </a:cubicBezTo>
                  <a:lnTo>
                    <a:pt x="260810" y="655570"/>
                  </a:lnTo>
                  <a:lnTo>
                    <a:pt x="202645" y="637514"/>
                  </a:lnTo>
                  <a:cubicBezTo>
                    <a:pt x="103407" y="595540"/>
                    <a:pt x="28840" y="506657"/>
                    <a:pt x="6741" y="398662"/>
                  </a:cubicBezTo>
                  <a:lnTo>
                    <a:pt x="3010" y="361650"/>
                  </a:lnTo>
                  <a:lnTo>
                    <a:pt x="207517" y="188510"/>
                  </a:lnTo>
                  <a:cubicBezTo>
                    <a:pt x="248709" y="153636"/>
                    <a:pt x="300137" y="138760"/>
                    <a:pt x="349985" y="142900"/>
                  </a:cubicBezTo>
                  <a:close/>
                  <a:moveTo>
                    <a:pt x="331794" y="0"/>
                  </a:moveTo>
                  <a:cubicBezTo>
                    <a:pt x="515039" y="0"/>
                    <a:pt x="663588" y="148549"/>
                    <a:pt x="663588" y="331794"/>
                  </a:cubicBezTo>
                  <a:cubicBezTo>
                    <a:pt x="663588" y="515039"/>
                    <a:pt x="515039" y="663588"/>
                    <a:pt x="331794" y="663588"/>
                  </a:cubicBezTo>
                  <a:lnTo>
                    <a:pt x="278642" y="658230"/>
                  </a:lnTo>
                  <a:lnTo>
                    <a:pt x="471280" y="495139"/>
                  </a:lnTo>
                  <a:cubicBezTo>
                    <a:pt x="559376" y="420555"/>
                    <a:pt x="570330" y="288677"/>
                    <a:pt x="495745" y="200580"/>
                  </a:cubicBezTo>
                  <a:lnTo>
                    <a:pt x="495746" y="200580"/>
                  </a:lnTo>
                  <a:cubicBezTo>
                    <a:pt x="421162" y="112483"/>
                    <a:pt x="289283" y="101529"/>
                    <a:pt x="201187" y="176113"/>
                  </a:cubicBezTo>
                  <a:lnTo>
                    <a:pt x="1361" y="345290"/>
                  </a:lnTo>
                  <a:lnTo>
                    <a:pt x="0" y="331794"/>
                  </a:lnTo>
                  <a:cubicBezTo>
                    <a:pt x="0" y="148549"/>
                    <a:pt x="148549" y="0"/>
                    <a:pt x="331794" y="0"/>
                  </a:cubicBezTo>
                  <a:close/>
                </a:path>
              </a:pathLst>
            </a:custGeom>
            <a:solidFill>
              <a:schemeClr val="accent1"/>
            </a:solidFill>
            <a:ln>
              <a:noFill/>
            </a:ln>
          </p:spPr>
          <p:style>
            <a:lnRef idx="2">
              <a:schemeClr val="accent1">
                <a:shade val="50000"/>
              </a:schemeClr>
            </a:lnRef>
            <a:fillRef idx="1">
              <a:schemeClr val="accent1"/>
            </a:fillRef>
            <a:effectRef idx="0">
              <a:schemeClr val="accent1"/>
            </a:effectRef>
            <a:fontRef idx="minor">
              <a:schemeClr val="lt1"/>
            </a:fontRef>
          </p:style>
          <p:txBody>
            <a:bodyPr anchor="ctr"/>
            <a:lstStyle/>
            <a:p>
              <a:pPr algn="ctr">
                <a:defRPr/>
              </a:pPr>
              <a:r>
                <a:rPr lang="en-US" altLang="zh-CN" sz="1279" dirty="0">
                  <a:solidFill>
                    <a:srgbClr val="FFFFFF"/>
                  </a:solidFill>
                </a:rPr>
                <a:t>01</a:t>
              </a:r>
              <a:endParaRPr lang="zh-CN" altLang="en-US" sz="1279" dirty="0">
                <a:solidFill>
                  <a:srgbClr val="FFFFFF"/>
                </a:solidFill>
              </a:endParaRPr>
            </a:p>
          </p:txBody>
        </p:sp>
        <p:sp>
          <p:nvSpPr>
            <p:cNvPr id="5" name="MH_SubTitle_1"/>
            <p:cNvSpPr/>
            <p:nvPr>
              <p:custDataLst>
                <p:tags r:id="rId10"/>
              </p:custDataLst>
            </p:nvPr>
          </p:nvSpPr>
          <p:spPr>
            <a:xfrm rot="19176637" flipH="1">
              <a:off x="1746251" y="4657725"/>
              <a:ext cx="1706563" cy="666750"/>
            </a:xfrm>
            <a:custGeom>
              <a:avLst/>
              <a:gdLst>
                <a:gd name="connsiteX0" fmla="*/ 302185 w 1423253"/>
                <a:gd name="connsiteY0" fmla="*/ 557176 h 557177"/>
                <a:gd name="connsiteX1" fmla="*/ 313708 w 1423253"/>
                <a:gd name="connsiteY1" fmla="*/ 539112 h 557177"/>
                <a:gd name="connsiteX2" fmla="*/ 1140428 w 1423253"/>
                <a:gd name="connsiteY2" fmla="*/ 539112 h 557177"/>
                <a:gd name="connsiteX3" fmla="*/ 1400952 w 1423253"/>
                <a:gd name="connsiteY3" fmla="*/ 278588 h 557177"/>
                <a:gd name="connsiteX4" fmla="*/ 1140428 w 1423253"/>
                <a:gd name="connsiteY4" fmla="*/ 18063 h 557177"/>
                <a:gd name="connsiteX5" fmla="*/ 0 w 1423253"/>
                <a:gd name="connsiteY5" fmla="*/ 18063 h 557177"/>
                <a:gd name="connsiteX6" fmla="*/ 1016 w 1423253"/>
                <a:gd name="connsiteY6" fmla="*/ 0 h 557177"/>
                <a:gd name="connsiteX7" fmla="*/ 1144665 w 1423253"/>
                <a:gd name="connsiteY7" fmla="*/ 0 h 557177"/>
                <a:gd name="connsiteX8" fmla="*/ 1423253 w 1423253"/>
                <a:gd name="connsiteY8" fmla="*/ 278589 h 557177"/>
                <a:gd name="connsiteX9" fmla="*/ 1423252 w 1423253"/>
                <a:gd name="connsiteY9" fmla="*/ 278589 h 557177"/>
                <a:gd name="connsiteX10" fmla="*/ 1144664 w 1423253"/>
                <a:gd name="connsiteY10" fmla="*/ 557177 h 557177"/>
              </a:gdLst>
              <a:ahLst/>
              <a:cxnLst>
                <a:cxn ang="0">
                  <a:pos x="connsiteX0" y="connsiteY0"/>
                </a:cxn>
                <a:cxn ang="0">
                  <a:pos x="connsiteX1" y="connsiteY1"/>
                </a:cxn>
                <a:cxn ang="0">
                  <a:pos x="connsiteX2" y="connsiteY2"/>
                </a:cxn>
                <a:cxn ang="0">
                  <a:pos x="connsiteX3" y="connsiteY3"/>
                </a:cxn>
                <a:cxn ang="0">
                  <a:pos x="connsiteX4" y="connsiteY4"/>
                </a:cxn>
                <a:cxn ang="0">
                  <a:pos x="connsiteX5" y="connsiteY5"/>
                </a:cxn>
                <a:cxn ang="0">
                  <a:pos x="connsiteX6" y="connsiteY6"/>
                </a:cxn>
                <a:cxn ang="0">
                  <a:pos x="connsiteX7" y="connsiteY7"/>
                </a:cxn>
                <a:cxn ang="0">
                  <a:pos x="connsiteX8" y="connsiteY8"/>
                </a:cxn>
                <a:cxn ang="0">
                  <a:pos x="connsiteX9" y="connsiteY9"/>
                </a:cxn>
                <a:cxn ang="0">
                  <a:pos x="connsiteX10" y="connsiteY10"/>
                </a:cxn>
              </a:cxnLst>
              <a:rect l="l" t="t" r="r" b="b"/>
              <a:pathLst>
                <a:path w="1423253" h="557177">
                  <a:moveTo>
                    <a:pt x="302185" y="557176"/>
                  </a:moveTo>
                  <a:lnTo>
                    <a:pt x="313708" y="539112"/>
                  </a:lnTo>
                  <a:lnTo>
                    <a:pt x="1140428" y="539112"/>
                  </a:lnTo>
                  <a:cubicBezTo>
                    <a:pt x="1284311" y="539112"/>
                    <a:pt x="1400952" y="422472"/>
                    <a:pt x="1400952" y="278588"/>
                  </a:cubicBezTo>
                  <a:cubicBezTo>
                    <a:pt x="1400952" y="134704"/>
                    <a:pt x="1284311" y="18063"/>
                    <a:pt x="1140428" y="18063"/>
                  </a:cubicBezTo>
                  <a:lnTo>
                    <a:pt x="0" y="18063"/>
                  </a:lnTo>
                  <a:lnTo>
                    <a:pt x="1016" y="0"/>
                  </a:lnTo>
                  <a:lnTo>
                    <a:pt x="1144665" y="0"/>
                  </a:lnTo>
                  <a:cubicBezTo>
                    <a:pt x="1298525" y="0"/>
                    <a:pt x="1423253" y="124728"/>
                    <a:pt x="1423253" y="278589"/>
                  </a:cubicBezTo>
                  <a:lnTo>
                    <a:pt x="1423252" y="278589"/>
                  </a:lnTo>
                  <a:cubicBezTo>
                    <a:pt x="1423252" y="432449"/>
                    <a:pt x="1298524" y="557177"/>
                    <a:pt x="1144664" y="557177"/>
                  </a:cubicBezTo>
                  <a:close/>
                </a:path>
              </a:pathLst>
            </a:custGeom>
            <a:solidFill>
              <a:srgbClr val="57B395"/>
            </a:solidFill>
            <a:ln>
              <a:solidFill>
                <a:schemeClr val="accent1"/>
              </a:solidFill>
            </a:ln>
          </p:spPr>
          <p:style>
            <a:lnRef idx="2">
              <a:schemeClr val="accent1">
                <a:shade val="50000"/>
              </a:schemeClr>
            </a:lnRef>
            <a:fillRef idx="1">
              <a:schemeClr val="accent1"/>
            </a:fillRef>
            <a:effectRef idx="0">
              <a:schemeClr val="accent1"/>
            </a:effectRef>
            <a:fontRef idx="minor">
              <a:schemeClr val="lt1"/>
            </a:fontRef>
          </p:style>
          <p:txBody>
            <a:bodyPr anchor="ctr">
              <a:normAutofit fontScale="77500" lnSpcReduction="20000"/>
            </a:bodyPr>
            <a:lstStyle/>
            <a:p>
              <a:pPr algn="ctr">
                <a:lnSpc>
                  <a:spcPct val="130000"/>
                </a:lnSpc>
              </a:pPr>
              <a:r>
                <a:rPr lang="zh-CN" altLang="en-US" b="1" dirty="0">
                  <a:solidFill>
                    <a:schemeClr val="tx1">
                      <a:lumMod val="75000"/>
                      <a:lumOff val="25000"/>
                    </a:schemeClr>
                  </a:solidFill>
                  <a:latin typeface="微软雅黑"/>
                  <a:ea typeface="微软雅黑"/>
                </a:rPr>
                <a:t>年度工作概述</a:t>
              </a:r>
            </a:p>
          </p:txBody>
        </p:sp>
      </p:grpSp>
      <p:grpSp>
        <p:nvGrpSpPr>
          <p:cNvPr id="19" name="组合 18"/>
          <p:cNvGrpSpPr/>
          <p:nvPr/>
        </p:nvGrpSpPr>
        <p:grpSpPr>
          <a:xfrm>
            <a:off x="3106393" y="1942037"/>
            <a:ext cx="1319923" cy="1435372"/>
            <a:chOff x="3438526" y="3409950"/>
            <a:chExt cx="1760537" cy="1914525"/>
          </a:xfrm>
        </p:grpSpPr>
        <p:sp>
          <p:nvSpPr>
            <p:cNvPr id="6" name="MH_Other_2"/>
            <p:cNvSpPr/>
            <p:nvPr>
              <p:custDataLst>
                <p:tags r:id="rId7"/>
              </p:custDataLst>
            </p:nvPr>
          </p:nvSpPr>
          <p:spPr>
            <a:xfrm>
              <a:off x="4403725" y="3409950"/>
              <a:ext cx="795338" cy="795338"/>
            </a:xfrm>
            <a:custGeom>
              <a:avLst/>
              <a:gdLst>
                <a:gd name="connsiteX0" fmla="*/ 349985 w 663588"/>
                <a:gd name="connsiteY0" fmla="*/ 142900 h 663588"/>
                <a:gd name="connsiteX1" fmla="*/ 482976 w 663588"/>
                <a:gd name="connsiteY1" fmla="*/ 211390 h 663588"/>
                <a:gd name="connsiteX2" fmla="*/ 460097 w 663588"/>
                <a:gd name="connsiteY2" fmla="*/ 486849 h 663588"/>
                <a:gd name="connsiteX3" fmla="*/ 260810 w 663588"/>
                <a:gd name="connsiteY3" fmla="*/ 655570 h 663588"/>
                <a:gd name="connsiteX4" fmla="*/ 202645 w 663588"/>
                <a:gd name="connsiteY4" fmla="*/ 637514 h 663588"/>
                <a:gd name="connsiteX5" fmla="*/ 6741 w 663588"/>
                <a:gd name="connsiteY5" fmla="*/ 398662 h 663588"/>
                <a:gd name="connsiteX6" fmla="*/ 3010 w 663588"/>
                <a:gd name="connsiteY6" fmla="*/ 361650 h 663588"/>
                <a:gd name="connsiteX7" fmla="*/ 207517 w 663588"/>
                <a:gd name="connsiteY7" fmla="*/ 188510 h 663588"/>
                <a:gd name="connsiteX8" fmla="*/ 349985 w 663588"/>
                <a:gd name="connsiteY8" fmla="*/ 142900 h 663588"/>
                <a:gd name="connsiteX9" fmla="*/ 331794 w 663588"/>
                <a:gd name="connsiteY9" fmla="*/ 0 h 663588"/>
                <a:gd name="connsiteX10" fmla="*/ 663588 w 663588"/>
                <a:gd name="connsiteY10" fmla="*/ 331794 h 663588"/>
                <a:gd name="connsiteX11" fmla="*/ 331794 w 663588"/>
                <a:gd name="connsiteY11" fmla="*/ 663588 h 663588"/>
                <a:gd name="connsiteX12" fmla="*/ 278642 w 663588"/>
                <a:gd name="connsiteY12" fmla="*/ 658230 h 663588"/>
                <a:gd name="connsiteX13" fmla="*/ 471280 w 663588"/>
                <a:gd name="connsiteY13" fmla="*/ 495139 h 663588"/>
                <a:gd name="connsiteX14" fmla="*/ 495745 w 663588"/>
                <a:gd name="connsiteY14" fmla="*/ 200580 h 663588"/>
                <a:gd name="connsiteX15" fmla="*/ 495746 w 663588"/>
                <a:gd name="connsiteY15" fmla="*/ 200580 h 663588"/>
                <a:gd name="connsiteX16" fmla="*/ 201187 w 663588"/>
                <a:gd name="connsiteY16" fmla="*/ 176113 h 663588"/>
                <a:gd name="connsiteX17" fmla="*/ 1361 w 663588"/>
                <a:gd name="connsiteY17" fmla="*/ 345290 h 663588"/>
                <a:gd name="connsiteX18" fmla="*/ 0 w 663588"/>
                <a:gd name="connsiteY18" fmla="*/ 331794 h 663588"/>
                <a:gd name="connsiteX19" fmla="*/ 331794 w 663588"/>
                <a:gd name="connsiteY19" fmla="*/ 0 h 663588"/>
              </a:gdLst>
              <a:ahLst/>
              <a:cxnLst>
                <a:cxn ang="0">
                  <a:pos x="connsiteX0" y="connsiteY0"/>
                </a:cxn>
                <a:cxn ang="0">
                  <a:pos x="connsiteX1" y="connsiteY1"/>
                </a:cxn>
                <a:cxn ang="0">
                  <a:pos x="connsiteX2" y="connsiteY2"/>
                </a:cxn>
                <a:cxn ang="0">
                  <a:pos x="connsiteX3" y="connsiteY3"/>
                </a:cxn>
                <a:cxn ang="0">
                  <a:pos x="connsiteX4" y="connsiteY4"/>
                </a:cxn>
                <a:cxn ang="0">
                  <a:pos x="connsiteX5" y="connsiteY5"/>
                </a:cxn>
                <a:cxn ang="0">
                  <a:pos x="connsiteX6" y="connsiteY6"/>
                </a:cxn>
                <a:cxn ang="0">
                  <a:pos x="connsiteX7" y="connsiteY7"/>
                </a:cxn>
                <a:cxn ang="0">
                  <a:pos x="connsiteX8" y="connsiteY8"/>
                </a:cxn>
                <a:cxn ang="0">
                  <a:pos x="connsiteX9" y="connsiteY9"/>
                </a:cxn>
                <a:cxn ang="0">
                  <a:pos x="connsiteX10" y="connsiteY10"/>
                </a:cxn>
                <a:cxn ang="0">
                  <a:pos x="connsiteX11" y="connsiteY11"/>
                </a:cxn>
                <a:cxn ang="0">
                  <a:pos x="connsiteX12" y="connsiteY12"/>
                </a:cxn>
                <a:cxn ang="0">
                  <a:pos x="connsiteX13" y="connsiteY13"/>
                </a:cxn>
                <a:cxn ang="0">
                  <a:pos x="connsiteX14" y="connsiteY14"/>
                </a:cxn>
                <a:cxn ang="0">
                  <a:pos x="connsiteX15" y="connsiteY15"/>
                </a:cxn>
                <a:cxn ang="0">
                  <a:pos x="connsiteX16" y="connsiteY16"/>
                </a:cxn>
                <a:cxn ang="0">
                  <a:pos x="connsiteX17" y="connsiteY17"/>
                </a:cxn>
                <a:cxn ang="0">
                  <a:pos x="connsiteX18" y="connsiteY18"/>
                </a:cxn>
                <a:cxn ang="0">
                  <a:pos x="connsiteX19" y="connsiteY19"/>
                </a:cxn>
              </a:cxnLst>
              <a:rect l="l" t="t" r="r" b="b"/>
              <a:pathLst>
                <a:path w="663588" h="663588">
                  <a:moveTo>
                    <a:pt x="349985" y="142900"/>
                  </a:moveTo>
                  <a:cubicBezTo>
                    <a:pt x="399833" y="147041"/>
                    <a:pt x="448102" y="170198"/>
                    <a:pt x="482976" y="211390"/>
                  </a:cubicBezTo>
                  <a:cubicBezTo>
                    <a:pt x="552725" y="293774"/>
                    <a:pt x="542481" y="417101"/>
                    <a:pt x="460097" y="486849"/>
                  </a:cubicBezTo>
                  <a:lnTo>
                    <a:pt x="260810" y="655570"/>
                  </a:lnTo>
                  <a:lnTo>
                    <a:pt x="202645" y="637514"/>
                  </a:lnTo>
                  <a:cubicBezTo>
                    <a:pt x="103407" y="595540"/>
                    <a:pt x="28840" y="506657"/>
                    <a:pt x="6741" y="398662"/>
                  </a:cubicBezTo>
                  <a:lnTo>
                    <a:pt x="3010" y="361650"/>
                  </a:lnTo>
                  <a:lnTo>
                    <a:pt x="207517" y="188510"/>
                  </a:lnTo>
                  <a:cubicBezTo>
                    <a:pt x="248709" y="153636"/>
                    <a:pt x="300137" y="138760"/>
                    <a:pt x="349985" y="142900"/>
                  </a:cubicBezTo>
                  <a:close/>
                  <a:moveTo>
                    <a:pt x="331794" y="0"/>
                  </a:moveTo>
                  <a:cubicBezTo>
                    <a:pt x="515039" y="0"/>
                    <a:pt x="663588" y="148549"/>
                    <a:pt x="663588" y="331794"/>
                  </a:cubicBezTo>
                  <a:cubicBezTo>
                    <a:pt x="663588" y="515039"/>
                    <a:pt x="515039" y="663588"/>
                    <a:pt x="331794" y="663588"/>
                  </a:cubicBezTo>
                  <a:lnTo>
                    <a:pt x="278642" y="658230"/>
                  </a:lnTo>
                  <a:lnTo>
                    <a:pt x="471280" y="495139"/>
                  </a:lnTo>
                  <a:cubicBezTo>
                    <a:pt x="559376" y="420555"/>
                    <a:pt x="570330" y="288677"/>
                    <a:pt x="495745" y="200580"/>
                  </a:cubicBezTo>
                  <a:lnTo>
                    <a:pt x="495746" y="200580"/>
                  </a:lnTo>
                  <a:cubicBezTo>
                    <a:pt x="421162" y="112483"/>
                    <a:pt x="289283" y="101529"/>
                    <a:pt x="201187" y="176113"/>
                  </a:cubicBezTo>
                  <a:lnTo>
                    <a:pt x="1361" y="345290"/>
                  </a:lnTo>
                  <a:lnTo>
                    <a:pt x="0" y="331794"/>
                  </a:lnTo>
                  <a:cubicBezTo>
                    <a:pt x="0" y="148549"/>
                    <a:pt x="148549" y="0"/>
                    <a:pt x="331794" y="0"/>
                  </a:cubicBezTo>
                  <a:close/>
                </a:path>
              </a:pathLst>
            </a:custGeom>
            <a:solidFill>
              <a:schemeClr val="accent2"/>
            </a:solidFill>
            <a:ln>
              <a:noFill/>
            </a:ln>
          </p:spPr>
          <p:style>
            <a:lnRef idx="2">
              <a:schemeClr val="accent1">
                <a:shade val="50000"/>
              </a:schemeClr>
            </a:lnRef>
            <a:fillRef idx="1">
              <a:schemeClr val="accent1"/>
            </a:fillRef>
            <a:effectRef idx="0">
              <a:schemeClr val="accent1"/>
            </a:effectRef>
            <a:fontRef idx="minor">
              <a:schemeClr val="lt1"/>
            </a:fontRef>
          </p:style>
          <p:txBody>
            <a:bodyPr anchor="ctr"/>
            <a:lstStyle/>
            <a:p>
              <a:pPr algn="ctr">
                <a:defRPr/>
              </a:pPr>
              <a:r>
                <a:rPr lang="en-US" altLang="zh-CN" sz="1279" dirty="0">
                  <a:solidFill>
                    <a:srgbClr val="FFFFFF"/>
                  </a:solidFill>
                </a:rPr>
                <a:t>02</a:t>
              </a:r>
              <a:endParaRPr lang="zh-CN" altLang="en-US" sz="1279" dirty="0">
                <a:solidFill>
                  <a:srgbClr val="FFFFFF"/>
                </a:solidFill>
              </a:endParaRPr>
            </a:p>
          </p:txBody>
        </p:sp>
        <p:sp>
          <p:nvSpPr>
            <p:cNvPr id="7" name="MH_SubTitle_2"/>
            <p:cNvSpPr/>
            <p:nvPr>
              <p:custDataLst>
                <p:tags r:id="rId8"/>
              </p:custDataLst>
            </p:nvPr>
          </p:nvSpPr>
          <p:spPr>
            <a:xfrm rot="19176637" flipH="1">
              <a:off x="3438526" y="4657725"/>
              <a:ext cx="1704975" cy="666750"/>
            </a:xfrm>
            <a:custGeom>
              <a:avLst/>
              <a:gdLst>
                <a:gd name="connsiteX0" fmla="*/ 302185 w 1423253"/>
                <a:gd name="connsiteY0" fmla="*/ 557176 h 557177"/>
                <a:gd name="connsiteX1" fmla="*/ 313708 w 1423253"/>
                <a:gd name="connsiteY1" fmla="*/ 539112 h 557177"/>
                <a:gd name="connsiteX2" fmla="*/ 1140428 w 1423253"/>
                <a:gd name="connsiteY2" fmla="*/ 539112 h 557177"/>
                <a:gd name="connsiteX3" fmla="*/ 1400952 w 1423253"/>
                <a:gd name="connsiteY3" fmla="*/ 278588 h 557177"/>
                <a:gd name="connsiteX4" fmla="*/ 1140428 w 1423253"/>
                <a:gd name="connsiteY4" fmla="*/ 18063 h 557177"/>
                <a:gd name="connsiteX5" fmla="*/ 0 w 1423253"/>
                <a:gd name="connsiteY5" fmla="*/ 18063 h 557177"/>
                <a:gd name="connsiteX6" fmla="*/ 1016 w 1423253"/>
                <a:gd name="connsiteY6" fmla="*/ 0 h 557177"/>
                <a:gd name="connsiteX7" fmla="*/ 1144665 w 1423253"/>
                <a:gd name="connsiteY7" fmla="*/ 0 h 557177"/>
                <a:gd name="connsiteX8" fmla="*/ 1423253 w 1423253"/>
                <a:gd name="connsiteY8" fmla="*/ 278589 h 557177"/>
                <a:gd name="connsiteX9" fmla="*/ 1423252 w 1423253"/>
                <a:gd name="connsiteY9" fmla="*/ 278589 h 557177"/>
                <a:gd name="connsiteX10" fmla="*/ 1144664 w 1423253"/>
                <a:gd name="connsiteY10" fmla="*/ 557177 h 557177"/>
              </a:gdLst>
              <a:ahLst/>
              <a:cxnLst>
                <a:cxn ang="0">
                  <a:pos x="connsiteX0" y="connsiteY0"/>
                </a:cxn>
                <a:cxn ang="0">
                  <a:pos x="connsiteX1" y="connsiteY1"/>
                </a:cxn>
                <a:cxn ang="0">
                  <a:pos x="connsiteX2" y="connsiteY2"/>
                </a:cxn>
                <a:cxn ang="0">
                  <a:pos x="connsiteX3" y="connsiteY3"/>
                </a:cxn>
                <a:cxn ang="0">
                  <a:pos x="connsiteX4" y="connsiteY4"/>
                </a:cxn>
                <a:cxn ang="0">
                  <a:pos x="connsiteX5" y="connsiteY5"/>
                </a:cxn>
                <a:cxn ang="0">
                  <a:pos x="connsiteX6" y="connsiteY6"/>
                </a:cxn>
                <a:cxn ang="0">
                  <a:pos x="connsiteX7" y="connsiteY7"/>
                </a:cxn>
                <a:cxn ang="0">
                  <a:pos x="connsiteX8" y="connsiteY8"/>
                </a:cxn>
                <a:cxn ang="0">
                  <a:pos x="connsiteX9" y="connsiteY9"/>
                </a:cxn>
                <a:cxn ang="0">
                  <a:pos x="connsiteX10" y="connsiteY10"/>
                </a:cxn>
              </a:cxnLst>
              <a:rect l="l" t="t" r="r" b="b"/>
              <a:pathLst>
                <a:path w="1423253" h="557177">
                  <a:moveTo>
                    <a:pt x="302185" y="557176"/>
                  </a:moveTo>
                  <a:lnTo>
                    <a:pt x="313708" y="539112"/>
                  </a:lnTo>
                  <a:lnTo>
                    <a:pt x="1140428" y="539112"/>
                  </a:lnTo>
                  <a:cubicBezTo>
                    <a:pt x="1284311" y="539112"/>
                    <a:pt x="1400952" y="422472"/>
                    <a:pt x="1400952" y="278588"/>
                  </a:cubicBezTo>
                  <a:cubicBezTo>
                    <a:pt x="1400952" y="134704"/>
                    <a:pt x="1284311" y="18063"/>
                    <a:pt x="1140428" y="18063"/>
                  </a:cubicBezTo>
                  <a:lnTo>
                    <a:pt x="0" y="18063"/>
                  </a:lnTo>
                  <a:lnTo>
                    <a:pt x="1016" y="0"/>
                  </a:lnTo>
                  <a:lnTo>
                    <a:pt x="1144665" y="0"/>
                  </a:lnTo>
                  <a:cubicBezTo>
                    <a:pt x="1298525" y="0"/>
                    <a:pt x="1423253" y="124728"/>
                    <a:pt x="1423253" y="278589"/>
                  </a:cubicBezTo>
                  <a:lnTo>
                    <a:pt x="1423252" y="278589"/>
                  </a:lnTo>
                  <a:cubicBezTo>
                    <a:pt x="1423252" y="432449"/>
                    <a:pt x="1298524" y="557177"/>
                    <a:pt x="1144664" y="557177"/>
                  </a:cubicBezTo>
                  <a:close/>
                </a:path>
              </a:pathLst>
            </a:custGeom>
            <a:solidFill>
              <a:schemeClr val="bg1">
                <a:lumMod val="50000"/>
              </a:schemeClr>
            </a:solidFill>
            <a:ln>
              <a:solidFill>
                <a:schemeClr val="accent2"/>
              </a:solidFill>
            </a:ln>
          </p:spPr>
          <p:style>
            <a:lnRef idx="2">
              <a:schemeClr val="accent1">
                <a:shade val="50000"/>
              </a:schemeClr>
            </a:lnRef>
            <a:fillRef idx="1">
              <a:schemeClr val="accent1"/>
            </a:fillRef>
            <a:effectRef idx="0">
              <a:schemeClr val="accent1"/>
            </a:effectRef>
            <a:fontRef idx="minor">
              <a:schemeClr val="lt1"/>
            </a:fontRef>
          </p:style>
          <p:txBody>
            <a:bodyPr anchor="ctr">
              <a:normAutofit fontScale="77500" lnSpcReduction="20000"/>
            </a:bodyPr>
            <a:lstStyle/>
            <a:p>
              <a:pPr algn="ctr">
                <a:lnSpc>
                  <a:spcPct val="130000"/>
                </a:lnSpc>
              </a:pPr>
              <a:r>
                <a:rPr lang="zh-CN" altLang="en-US" b="1" dirty="0">
                  <a:solidFill>
                    <a:schemeClr val="tx1">
                      <a:lumMod val="75000"/>
                      <a:lumOff val="25000"/>
                    </a:schemeClr>
                  </a:solidFill>
                  <a:latin typeface="微软雅黑"/>
                  <a:ea typeface="微软雅黑"/>
                </a:rPr>
                <a:t>工作完成情况</a:t>
              </a:r>
            </a:p>
          </p:txBody>
        </p:sp>
      </p:grpSp>
      <p:grpSp>
        <p:nvGrpSpPr>
          <p:cNvPr id="20" name="组合 19"/>
          <p:cNvGrpSpPr/>
          <p:nvPr/>
        </p:nvGrpSpPr>
        <p:grpSpPr>
          <a:xfrm>
            <a:off x="4373948" y="1942037"/>
            <a:ext cx="1321113" cy="1435372"/>
            <a:chOff x="5129213" y="3409950"/>
            <a:chExt cx="1762125" cy="1914525"/>
          </a:xfrm>
        </p:grpSpPr>
        <p:sp>
          <p:nvSpPr>
            <p:cNvPr id="8" name="MH_Other_3"/>
            <p:cNvSpPr/>
            <p:nvPr>
              <p:custDataLst>
                <p:tags r:id="rId5"/>
              </p:custDataLst>
            </p:nvPr>
          </p:nvSpPr>
          <p:spPr>
            <a:xfrm>
              <a:off x="6096000" y="3409950"/>
              <a:ext cx="795338" cy="795338"/>
            </a:xfrm>
            <a:custGeom>
              <a:avLst/>
              <a:gdLst>
                <a:gd name="connsiteX0" fmla="*/ 349985 w 663588"/>
                <a:gd name="connsiteY0" fmla="*/ 142900 h 663588"/>
                <a:gd name="connsiteX1" fmla="*/ 482976 w 663588"/>
                <a:gd name="connsiteY1" fmla="*/ 211390 h 663588"/>
                <a:gd name="connsiteX2" fmla="*/ 460097 w 663588"/>
                <a:gd name="connsiteY2" fmla="*/ 486849 h 663588"/>
                <a:gd name="connsiteX3" fmla="*/ 260810 w 663588"/>
                <a:gd name="connsiteY3" fmla="*/ 655570 h 663588"/>
                <a:gd name="connsiteX4" fmla="*/ 202645 w 663588"/>
                <a:gd name="connsiteY4" fmla="*/ 637514 h 663588"/>
                <a:gd name="connsiteX5" fmla="*/ 6741 w 663588"/>
                <a:gd name="connsiteY5" fmla="*/ 398662 h 663588"/>
                <a:gd name="connsiteX6" fmla="*/ 3010 w 663588"/>
                <a:gd name="connsiteY6" fmla="*/ 361650 h 663588"/>
                <a:gd name="connsiteX7" fmla="*/ 207517 w 663588"/>
                <a:gd name="connsiteY7" fmla="*/ 188510 h 663588"/>
                <a:gd name="connsiteX8" fmla="*/ 349985 w 663588"/>
                <a:gd name="connsiteY8" fmla="*/ 142900 h 663588"/>
                <a:gd name="connsiteX9" fmla="*/ 331794 w 663588"/>
                <a:gd name="connsiteY9" fmla="*/ 0 h 663588"/>
                <a:gd name="connsiteX10" fmla="*/ 663588 w 663588"/>
                <a:gd name="connsiteY10" fmla="*/ 331794 h 663588"/>
                <a:gd name="connsiteX11" fmla="*/ 331794 w 663588"/>
                <a:gd name="connsiteY11" fmla="*/ 663588 h 663588"/>
                <a:gd name="connsiteX12" fmla="*/ 278642 w 663588"/>
                <a:gd name="connsiteY12" fmla="*/ 658230 h 663588"/>
                <a:gd name="connsiteX13" fmla="*/ 471280 w 663588"/>
                <a:gd name="connsiteY13" fmla="*/ 495139 h 663588"/>
                <a:gd name="connsiteX14" fmla="*/ 495745 w 663588"/>
                <a:gd name="connsiteY14" fmla="*/ 200580 h 663588"/>
                <a:gd name="connsiteX15" fmla="*/ 495746 w 663588"/>
                <a:gd name="connsiteY15" fmla="*/ 200580 h 663588"/>
                <a:gd name="connsiteX16" fmla="*/ 201187 w 663588"/>
                <a:gd name="connsiteY16" fmla="*/ 176113 h 663588"/>
                <a:gd name="connsiteX17" fmla="*/ 1361 w 663588"/>
                <a:gd name="connsiteY17" fmla="*/ 345290 h 663588"/>
                <a:gd name="connsiteX18" fmla="*/ 0 w 663588"/>
                <a:gd name="connsiteY18" fmla="*/ 331794 h 663588"/>
                <a:gd name="connsiteX19" fmla="*/ 331794 w 663588"/>
                <a:gd name="connsiteY19" fmla="*/ 0 h 663588"/>
              </a:gdLst>
              <a:ahLst/>
              <a:cxnLst>
                <a:cxn ang="0">
                  <a:pos x="connsiteX0" y="connsiteY0"/>
                </a:cxn>
                <a:cxn ang="0">
                  <a:pos x="connsiteX1" y="connsiteY1"/>
                </a:cxn>
                <a:cxn ang="0">
                  <a:pos x="connsiteX2" y="connsiteY2"/>
                </a:cxn>
                <a:cxn ang="0">
                  <a:pos x="connsiteX3" y="connsiteY3"/>
                </a:cxn>
                <a:cxn ang="0">
                  <a:pos x="connsiteX4" y="connsiteY4"/>
                </a:cxn>
                <a:cxn ang="0">
                  <a:pos x="connsiteX5" y="connsiteY5"/>
                </a:cxn>
                <a:cxn ang="0">
                  <a:pos x="connsiteX6" y="connsiteY6"/>
                </a:cxn>
                <a:cxn ang="0">
                  <a:pos x="connsiteX7" y="connsiteY7"/>
                </a:cxn>
                <a:cxn ang="0">
                  <a:pos x="connsiteX8" y="connsiteY8"/>
                </a:cxn>
                <a:cxn ang="0">
                  <a:pos x="connsiteX9" y="connsiteY9"/>
                </a:cxn>
                <a:cxn ang="0">
                  <a:pos x="connsiteX10" y="connsiteY10"/>
                </a:cxn>
                <a:cxn ang="0">
                  <a:pos x="connsiteX11" y="connsiteY11"/>
                </a:cxn>
                <a:cxn ang="0">
                  <a:pos x="connsiteX12" y="connsiteY12"/>
                </a:cxn>
                <a:cxn ang="0">
                  <a:pos x="connsiteX13" y="connsiteY13"/>
                </a:cxn>
                <a:cxn ang="0">
                  <a:pos x="connsiteX14" y="connsiteY14"/>
                </a:cxn>
                <a:cxn ang="0">
                  <a:pos x="connsiteX15" y="connsiteY15"/>
                </a:cxn>
                <a:cxn ang="0">
                  <a:pos x="connsiteX16" y="connsiteY16"/>
                </a:cxn>
                <a:cxn ang="0">
                  <a:pos x="connsiteX17" y="connsiteY17"/>
                </a:cxn>
                <a:cxn ang="0">
                  <a:pos x="connsiteX18" y="connsiteY18"/>
                </a:cxn>
                <a:cxn ang="0">
                  <a:pos x="connsiteX19" y="connsiteY19"/>
                </a:cxn>
              </a:cxnLst>
              <a:rect l="l" t="t" r="r" b="b"/>
              <a:pathLst>
                <a:path w="663588" h="663588">
                  <a:moveTo>
                    <a:pt x="349985" y="142900"/>
                  </a:moveTo>
                  <a:cubicBezTo>
                    <a:pt x="399833" y="147041"/>
                    <a:pt x="448102" y="170198"/>
                    <a:pt x="482976" y="211390"/>
                  </a:cubicBezTo>
                  <a:cubicBezTo>
                    <a:pt x="552725" y="293774"/>
                    <a:pt x="542481" y="417101"/>
                    <a:pt x="460097" y="486849"/>
                  </a:cubicBezTo>
                  <a:lnTo>
                    <a:pt x="260810" y="655570"/>
                  </a:lnTo>
                  <a:lnTo>
                    <a:pt x="202645" y="637514"/>
                  </a:lnTo>
                  <a:cubicBezTo>
                    <a:pt x="103407" y="595540"/>
                    <a:pt x="28840" y="506657"/>
                    <a:pt x="6741" y="398662"/>
                  </a:cubicBezTo>
                  <a:lnTo>
                    <a:pt x="3010" y="361650"/>
                  </a:lnTo>
                  <a:lnTo>
                    <a:pt x="207517" y="188510"/>
                  </a:lnTo>
                  <a:cubicBezTo>
                    <a:pt x="248709" y="153636"/>
                    <a:pt x="300137" y="138760"/>
                    <a:pt x="349985" y="142900"/>
                  </a:cubicBezTo>
                  <a:close/>
                  <a:moveTo>
                    <a:pt x="331794" y="0"/>
                  </a:moveTo>
                  <a:cubicBezTo>
                    <a:pt x="515039" y="0"/>
                    <a:pt x="663588" y="148549"/>
                    <a:pt x="663588" y="331794"/>
                  </a:cubicBezTo>
                  <a:cubicBezTo>
                    <a:pt x="663588" y="515039"/>
                    <a:pt x="515039" y="663588"/>
                    <a:pt x="331794" y="663588"/>
                  </a:cubicBezTo>
                  <a:lnTo>
                    <a:pt x="278642" y="658230"/>
                  </a:lnTo>
                  <a:lnTo>
                    <a:pt x="471280" y="495139"/>
                  </a:lnTo>
                  <a:cubicBezTo>
                    <a:pt x="559376" y="420555"/>
                    <a:pt x="570330" y="288677"/>
                    <a:pt x="495745" y="200580"/>
                  </a:cubicBezTo>
                  <a:lnTo>
                    <a:pt x="495746" y="200580"/>
                  </a:lnTo>
                  <a:cubicBezTo>
                    <a:pt x="421162" y="112483"/>
                    <a:pt x="289283" y="101529"/>
                    <a:pt x="201187" y="176113"/>
                  </a:cubicBezTo>
                  <a:lnTo>
                    <a:pt x="1361" y="345290"/>
                  </a:lnTo>
                  <a:lnTo>
                    <a:pt x="0" y="331794"/>
                  </a:lnTo>
                  <a:cubicBezTo>
                    <a:pt x="0" y="148549"/>
                    <a:pt x="148549" y="0"/>
                    <a:pt x="331794" y="0"/>
                  </a:cubicBezTo>
                  <a:close/>
                </a:path>
              </a:pathLst>
            </a:custGeom>
            <a:solidFill>
              <a:schemeClr val="accent3"/>
            </a:solidFill>
            <a:ln>
              <a:noFill/>
            </a:ln>
          </p:spPr>
          <p:style>
            <a:lnRef idx="2">
              <a:schemeClr val="accent1">
                <a:shade val="50000"/>
              </a:schemeClr>
            </a:lnRef>
            <a:fillRef idx="1">
              <a:schemeClr val="accent1"/>
            </a:fillRef>
            <a:effectRef idx="0">
              <a:schemeClr val="accent1"/>
            </a:effectRef>
            <a:fontRef idx="minor">
              <a:schemeClr val="lt1"/>
            </a:fontRef>
          </p:style>
          <p:txBody>
            <a:bodyPr anchor="ctr"/>
            <a:lstStyle/>
            <a:p>
              <a:pPr algn="ctr">
                <a:defRPr/>
              </a:pPr>
              <a:r>
                <a:rPr lang="en-US" altLang="zh-CN" sz="1279" dirty="0">
                  <a:solidFill>
                    <a:srgbClr val="FFFFFF"/>
                  </a:solidFill>
                </a:rPr>
                <a:t>03</a:t>
              </a:r>
              <a:endParaRPr lang="zh-CN" altLang="en-US" sz="1279" dirty="0">
                <a:solidFill>
                  <a:srgbClr val="FFFFFF"/>
                </a:solidFill>
              </a:endParaRPr>
            </a:p>
          </p:txBody>
        </p:sp>
        <p:sp>
          <p:nvSpPr>
            <p:cNvPr id="9" name="MH_SubTitle_3"/>
            <p:cNvSpPr/>
            <p:nvPr>
              <p:custDataLst>
                <p:tags r:id="rId6"/>
              </p:custDataLst>
            </p:nvPr>
          </p:nvSpPr>
          <p:spPr>
            <a:xfrm rot="19176637" flipH="1">
              <a:off x="5129213" y="4657725"/>
              <a:ext cx="1706562" cy="666750"/>
            </a:xfrm>
            <a:custGeom>
              <a:avLst/>
              <a:gdLst>
                <a:gd name="connsiteX0" fmla="*/ 302185 w 1423253"/>
                <a:gd name="connsiteY0" fmla="*/ 557176 h 557177"/>
                <a:gd name="connsiteX1" fmla="*/ 313708 w 1423253"/>
                <a:gd name="connsiteY1" fmla="*/ 539112 h 557177"/>
                <a:gd name="connsiteX2" fmla="*/ 1140428 w 1423253"/>
                <a:gd name="connsiteY2" fmla="*/ 539112 h 557177"/>
                <a:gd name="connsiteX3" fmla="*/ 1400952 w 1423253"/>
                <a:gd name="connsiteY3" fmla="*/ 278588 h 557177"/>
                <a:gd name="connsiteX4" fmla="*/ 1140428 w 1423253"/>
                <a:gd name="connsiteY4" fmla="*/ 18063 h 557177"/>
                <a:gd name="connsiteX5" fmla="*/ 0 w 1423253"/>
                <a:gd name="connsiteY5" fmla="*/ 18063 h 557177"/>
                <a:gd name="connsiteX6" fmla="*/ 1016 w 1423253"/>
                <a:gd name="connsiteY6" fmla="*/ 0 h 557177"/>
                <a:gd name="connsiteX7" fmla="*/ 1144665 w 1423253"/>
                <a:gd name="connsiteY7" fmla="*/ 0 h 557177"/>
                <a:gd name="connsiteX8" fmla="*/ 1423253 w 1423253"/>
                <a:gd name="connsiteY8" fmla="*/ 278589 h 557177"/>
                <a:gd name="connsiteX9" fmla="*/ 1423252 w 1423253"/>
                <a:gd name="connsiteY9" fmla="*/ 278589 h 557177"/>
                <a:gd name="connsiteX10" fmla="*/ 1144664 w 1423253"/>
                <a:gd name="connsiteY10" fmla="*/ 557177 h 557177"/>
              </a:gdLst>
              <a:ahLst/>
              <a:cxnLst>
                <a:cxn ang="0">
                  <a:pos x="connsiteX0" y="connsiteY0"/>
                </a:cxn>
                <a:cxn ang="0">
                  <a:pos x="connsiteX1" y="connsiteY1"/>
                </a:cxn>
                <a:cxn ang="0">
                  <a:pos x="connsiteX2" y="connsiteY2"/>
                </a:cxn>
                <a:cxn ang="0">
                  <a:pos x="connsiteX3" y="connsiteY3"/>
                </a:cxn>
                <a:cxn ang="0">
                  <a:pos x="connsiteX4" y="connsiteY4"/>
                </a:cxn>
                <a:cxn ang="0">
                  <a:pos x="connsiteX5" y="connsiteY5"/>
                </a:cxn>
                <a:cxn ang="0">
                  <a:pos x="connsiteX6" y="connsiteY6"/>
                </a:cxn>
                <a:cxn ang="0">
                  <a:pos x="connsiteX7" y="connsiteY7"/>
                </a:cxn>
                <a:cxn ang="0">
                  <a:pos x="connsiteX8" y="connsiteY8"/>
                </a:cxn>
                <a:cxn ang="0">
                  <a:pos x="connsiteX9" y="connsiteY9"/>
                </a:cxn>
                <a:cxn ang="0">
                  <a:pos x="connsiteX10" y="connsiteY10"/>
                </a:cxn>
              </a:cxnLst>
              <a:rect l="l" t="t" r="r" b="b"/>
              <a:pathLst>
                <a:path w="1423253" h="557177">
                  <a:moveTo>
                    <a:pt x="302185" y="557176"/>
                  </a:moveTo>
                  <a:lnTo>
                    <a:pt x="313708" y="539112"/>
                  </a:lnTo>
                  <a:lnTo>
                    <a:pt x="1140428" y="539112"/>
                  </a:lnTo>
                  <a:cubicBezTo>
                    <a:pt x="1284311" y="539112"/>
                    <a:pt x="1400952" y="422472"/>
                    <a:pt x="1400952" y="278588"/>
                  </a:cubicBezTo>
                  <a:cubicBezTo>
                    <a:pt x="1400952" y="134704"/>
                    <a:pt x="1284311" y="18063"/>
                    <a:pt x="1140428" y="18063"/>
                  </a:cubicBezTo>
                  <a:lnTo>
                    <a:pt x="0" y="18063"/>
                  </a:lnTo>
                  <a:lnTo>
                    <a:pt x="1016" y="0"/>
                  </a:lnTo>
                  <a:lnTo>
                    <a:pt x="1144665" y="0"/>
                  </a:lnTo>
                  <a:cubicBezTo>
                    <a:pt x="1298525" y="0"/>
                    <a:pt x="1423253" y="124728"/>
                    <a:pt x="1423253" y="278589"/>
                  </a:cubicBezTo>
                  <a:lnTo>
                    <a:pt x="1423252" y="278589"/>
                  </a:lnTo>
                  <a:cubicBezTo>
                    <a:pt x="1423252" y="432449"/>
                    <a:pt x="1298524" y="557177"/>
                    <a:pt x="1144664" y="557177"/>
                  </a:cubicBezTo>
                  <a:close/>
                </a:path>
              </a:pathLst>
            </a:custGeom>
            <a:solidFill>
              <a:srgbClr val="57B395"/>
            </a:solidFill>
            <a:ln>
              <a:solidFill>
                <a:schemeClr val="accent3"/>
              </a:solidFill>
            </a:ln>
          </p:spPr>
          <p:style>
            <a:lnRef idx="2">
              <a:schemeClr val="accent1">
                <a:shade val="50000"/>
              </a:schemeClr>
            </a:lnRef>
            <a:fillRef idx="1">
              <a:schemeClr val="accent1"/>
            </a:fillRef>
            <a:effectRef idx="0">
              <a:schemeClr val="accent1"/>
            </a:effectRef>
            <a:fontRef idx="minor">
              <a:schemeClr val="lt1"/>
            </a:fontRef>
          </p:style>
          <p:txBody>
            <a:bodyPr anchor="ctr">
              <a:normAutofit/>
            </a:bodyPr>
            <a:lstStyle/>
            <a:p>
              <a:pPr lvl="0">
                <a:buNone/>
              </a:pPr>
              <a:r>
                <a:rPr lang="zh-CN" altLang="en-US" sz="1425" b="1" dirty="0">
                  <a:solidFill>
                    <a:schemeClr val="tx1">
                      <a:lumMod val="75000"/>
                      <a:lumOff val="25000"/>
                    </a:schemeClr>
                  </a:solidFill>
                  <a:latin typeface="Arial" panose="020B0604020202020204" pitchFamily="34" charset="0"/>
                  <a:ea typeface="微软雅黑" panose="020B0503020204020204" pitchFamily="34" charset="-122"/>
                  <a:sym typeface="Arial" panose="020B0604020202020204" pitchFamily="34" charset="0"/>
                </a:rPr>
                <a:t>成功项目展示</a:t>
              </a:r>
              <a:endParaRPr lang="en-US" altLang="zh-CN" sz="1425" b="1" dirty="0">
                <a:solidFill>
                  <a:schemeClr val="tx1">
                    <a:lumMod val="75000"/>
                    <a:lumOff val="25000"/>
                  </a:schemeClr>
                </a:solidFill>
                <a:latin typeface="Arial" panose="020B0604020202020204" pitchFamily="34" charset="0"/>
                <a:ea typeface="微软雅黑" panose="020B0503020204020204" pitchFamily="34" charset="-122"/>
                <a:sym typeface="Arial" panose="020B0604020202020204" pitchFamily="34" charset="0"/>
              </a:endParaRPr>
            </a:p>
          </p:txBody>
        </p:sp>
      </p:grpSp>
      <p:grpSp>
        <p:nvGrpSpPr>
          <p:cNvPr id="21" name="组合 20"/>
          <p:cNvGrpSpPr/>
          <p:nvPr/>
        </p:nvGrpSpPr>
        <p:grpSpPr>
          <a:xfrm>
            <a:off x="5642693" y="1942037"/>
            <a:ext cx="1319923" cy="1435372"/>
            <a:chOff x="6821489" y="3409950"/>
            <a:chExt cx="1760537" cy="1914525"/>
          </a:xfrm>
        </p:grpSpPr>
        <p:sp>
          <p:nvSpPr>
            <p:cNvPr id="10" name="MH_Other_4"/>
            <p:cNvSpPr/>
            <p:nvPr>
              <p:custDataLst>
                <p:tags r:id="rId3"/>
              </p:custDataLst>
            </p:nvPr>
          </p:nvSpPr>
          <p:spPr>
            <a:xfrm>
              <a:off x="7786689" y="3409950"/>
              <a:ext cx="795337" cy="795338"/>
            </a:xfrm>
            <a:custGeom>
              <a:avLst/>
              <a:gdLst>
                <a:gd name="connsiteX0" fmla="*/ 349985 w 663588"/>
                <a:gd name="connsiteY0" fmla="*/ 142900 h 663588"/>
                <a:gd name="connsiteX1" fmla="*/ 482976 w 663588"/>
                <a:gd name="connsiteY1" fmla="*/ 211390 h 663588"/>
                <a:gd name="connsiteX2" fmla="*/ 460097 w 663588"/>
                <a:gd name="connsiteY2" fmla="*/ 486849 h 663588"/>
                <a:gd name="connsiteX3" fmla="*/ 260810 w 663588"/>
                <a:gd name="connsiteY3" fmla="*/ 655570 h 663588"/>
                <a:gd name="connsiteX4" fmla="*/ 202645 w 663588"/>
                <a:gd name="connsiteY4" fmla="*/ 637514 h 663588"/>
                <a:gd name="connsiteX5" fmla="*/ 6741 w 663588"/>
                <a:gd name="connsiteY5" fmla="*/ 398662 h 663588"/>
                <a:gd name="connsiteX6" fmla="*/ 3010 w 663588"/>
                <a:gd name="connsiteY6" fmla="*/ 361650 h 663588"/>
                <a:gd name="connsiteX7" fmla="*/ 207517 w 663588"/>
                <a:gd name="connsiteY7" fmla="*/ 188510 h 663588"/>
                <a:gd name="connsiteX8" fmla="*/ 349985 w 663588"/>
                <a:gd name="connsiteY8" fmla="*/ 142900 h 663588"/>
                <a:gd name="connsiteX9" fmla="*/ 331794 w 663588"/>
                <a:gd name="connsiteY9" fmla="*/ 0 h 663588"/>
                <a:gd name="connsiteX10" fmla="*/ 663588 w 663588"/>
                <a:gd name="connsiteY10" fmla="*/ 331794 h 663588"/>
                <a:gd name="connsiteX11" fmla="*/ 331794 w 663588"/>
                <a:gd name="connsiteY11" fmla="*/ 663588 h 663588"/>
                <a:gd name="connsiteX12" fmla="*/ 278642 w 663588"/>
                <a:gd name="connsiteY12" fmla="*/ 658230 h 663588"/>
                <a:gd name="connsiteX13" fmla="*/ 471280 w 663588"/>
                <a:gd name="connsiteY13" fmla="*/ 495139 h 663588"/>
                <a:gd name="connsiteX14" fmla="*/ 495745 w 663588"/>
                <a:gd name="connsiteY14" fmla="*/ 200580 h 663588"/>
                <a:gd name="connsiteX15" fmla="*/ 495746 w 663588"/>
                <a:gd name="connsiteY15" fmla="*/ 200580 h 663588"/>
                <a:gd name="connsiteX16" fmla="*/ 201187 w 663588"/>
                <a:gd name="connsiteY16" fmla="*/ 176113 h 663588"/>
                <a:gd name="connsiteX17" fmla="*/ 1361 w 663588"/>
                <a:gd name="connsiteY17" fmla="*/ 345290 h 663588"/>
                <a:gd name="connsiteX18" fmla="*/ 0 w 663588"/>
                <a:gd name="connsiteY18" fmla="*/ 331794 h 663588"/>
                <a:gd name="connsiteX19" fmla="*/ 331794 w 663588"/>
                <a:gd name="connsiteY19" fmla="*/ 0 h 663588"/>
              </a:gdLst>
              <a:ahLst/>
              <a:cxnLst>
                <a:cxn ang="0">
                  <a:pos x="connsiteX0" y="connsiteY0"/>
                </a:cxn>
                <a:cxn ang="0">
                  <a:pos x="connsiteX1" y="connsiteY1"/>
                </a:cxn>
                <a:cxn ang="0">
                  <a:pos x="connsiteX2" y="connsiteY2"/>
                </a:cxn>
                <a:cxn ang="0">
                  <a:pos x="connsiteX3" y="connsiteY3"/>
                </a:cxn>
                <a:cxn ang="0">
                  <a:pos x="connsiteX4" y="connsiteY4"/>
                </a:cxn>
                <a:cxn ang="0">
                  <a:pos x="connsiteX5" y="connsiteY5"/>
                </a:cxn>
                <a:cxn ang="0">
                  <a:pos x="connsiteX6" y="connsiteY6"/>
                </a:cxn>
                <a:cxn ang="0">
                  <a:pos x="connsiteX7" y="connsiteY7"/>
                </a:cxn>
                <a:cxn ang="0">
                  <a:pos x="connsiteX8" y="connsiteY8"/>
                </a:cxn>
                <a:cxn ang="0">
                  <a:pos x="connsiteX9" y="connsiteY9"/>
                </a:cxn>
                <a:cxn ang="0">
                  <a:pos x="connsiteX10" y="connsiteY10"/>
                </a:cxn>
                <a:cxn ang="0">
                  <a:pos x="connsiteX11" y="connsiteY11"/>
                </a:cxn>
                <a:cxn ang="0">
                  <a:pos x="connsiteX12" y="connsiteY12"/>
                </a:cxn>
                <a:cxn ang="0">
                  <a:pos x="connsiteX13" y="connsiteY13"/>
                </a:cxn>
                <a:cxn ang="0">
                  <a:pos x="connsiteX14" y="connsiteY14"/>
                </a:cxn>
                <a:cxn ang="0">
                  <a:pos x="connsiteX15" y="connsiteY15"/>
                </a:cxn>
                <a:cxn ang="0">
                  <a:pos x="connsiteX16" y="connsiteY16"/>
                </a:cxn>
                <a:cxn ang="0">
                  <a:pos x="connsiteX17" y="connsiteY17"/>
                </a:cxn>
                <a:cxn ang="0">
                  <a:pos x="connsiteX18" y="connsiteY18"/>
                </a:cxn>
                <a:cxn ang="0">
                  <a:pos x="connsiteX19" y="connsiteY19"/>
                </a:cxn>
              </a:cxnLst>
              <a:rect l="l" t="t" r="r" b="b"/>
              <a:pathLst>
                <a:path w="663588" h="663588">
                  <a:moveTo>
                    <a:pt x="349985" y="142900"/>
                  </a:moveTo>
                  <a:cubicBezTo>
                    <a:pt x="399833" y="147041"/>
                    <a:pt x="448102" y="170198"/>
                    <a:pt x="482976" y="211390"/>
                  </a:cubicBezTo>
                  <a:cubicBezTo>
                    <a:pt x="552725" y="293774"/>
                    <a:pt x="542481" y="417101"/>
                    <a:pt x="460097" y="486849"/>
                  </a:cubicBezTo>
                  <a:lnTo>
                    <a:pt x="260810" y="655570"/>
                  </a:lnTo>
                  <a:lnTo>
                    <a:pt x="202645" y="637514"/>
                  </a:lnTo>
                  <a:cubicBezTo>
                    <a:pt x="103407" y="595540"/>
                    <a:pt x="28840" y="506657"/>
                    <a:pt x="6741" y="398662"/>
                  </a:cubicBezTo>
                  <a:lnTo>
                    <a:pt x="3010" y="361650"/>
                  </a:lnTo>
                  <a:lnTo>
                    <a:pt x="207517" y="188510"/>
                  </a:lnTo>
                  <a:cubicBezTo>
                    <a:pt x="248709" y="153636"/>
                    <a:pt x="300137" y="138760"/>
                    <a:pt x="349985" y="142900"/>
                  </a:cubicBezTo>
                  <a:close/>
                  <a:moveTo>
                    <a:pt x="331794" y="0"/>
                  </a:moveTo>
                  <a:cubicBezTo>
                    <a:pt x="515039" y="0"/>
                    <a:pt x="663588" y="148549"/>
                    <a:pt x="663588" y="331794"/>
                  </a:cubicBezTo>
                  <a:cubicBezTo>
                    <a:pt x="663588" y="515039"/>
                    <a:pt x="515039" y="663588"/>
                    <a:pt x="331794" y="663588"/>
                  </a:cubicBezTo>
                  <a:lnTo>
                    <a:pt x="278642" y="658230"/>
                  </a:lnTo>
                  <a:lnTo>
                    <a:pt x="471280" y="495139"/>
                  </a:lnTo>
                  <a:cubicBezTo>
                    <a:pt x="559376" y="420555"/>
                    <a:pt x="570330" y="288677"/>
                    <a:pt x="495745" y="200580"/>
                  </a:cubicBezTo>
                  <a:lnTo>
                    <a:pt x="495746" y="200580"/>
                  </a:lnTo>
                  <a:cubicBezTo>
                    <a:pt x="421162" y="112483"/>
                    <a:pt x="289283" y="101529"/>
                    <a:pt x="201187" y="176113"/>
                  </a:cubicBezTo>
                  <a:lnTo>
                    <a:pt x="1361" y="345290"/>
                  </a:lnTo>
                  <a:lnTo>
                    <a:pt x="0" y="331794"/>
                  </a:lnTo>
                  <a:cubicBezTo>
                    <a:pt x="0" y="148549"/>
                    <a:pt x="148549" y="0"/>
                    <a:pt x="331794" y="0"/>
                  </a:cubicBezTo>
                  <a:close/>
                </a:path>
              </a:pathLst>
            </a:custGeom>
            <a:solidFill>
              <a:schemeClr val="accent4"/>
            </a:solidFill>
            <a:ln>
              <a:noFill/>
            </a:ln>
          </p:spPr>
          <p:style>
            <a:lnRef idx="2">
              <a:schemeClr val="accent1">
                <a:shade val="50000"/>
              </a:schemeClr>
            </a:lnRef>
            <a:fillRef idx="1">
              <a:schemeClr val="accent1"/>
            </a:fillRef>
            <a:effectRef idx="0">
              <a:schemeClr val="accent1"/>
            </a:effectRef>
            <a:fontRef idx="minor">
              <a:schemeClr val="lt1"/>
            </a:fontRef>
          </p:style>
          <p:txBody>
            <a:bodyPr anchor="ctr"/>
            <a:lstStyle/>
            <a:p>
              <a:pPr algn="ctr">
                <a:defRPr/>
              </a:pPr>
              <a:r>
                <a:rPr lang="en-US" altLang="zh-CN" sz="1279" dirty="0">
                  <a:solidFill>
                    <a:srgbClr val="FFFFFF"/>
                  </a:solidFill>
                </a:rPr>
                <a:t>04</a:t>
              </a:r>
              <a:endParaRPr lang="zh-CN" altLang="en-US" sz="1279" dirty="0">
                <a:solidFill>
                  <a:srgbClr val="FFFFFF"/>
                </a:solidFill>
              </a:endParaRPr>
            </a:p>
          </p:txBody>
        </p:sp>
        <p:sp>
          <p:nvSpPr>
            <p:cNvPr id="11" name="MH_SubTitle_4"/>
            <p:cNvSpPr/>
            <p:nvPr>
              <p:custDataLst>
                <p:tags r:id="rId4"/>
              </p:custDataLst>
            </p:nvPr>
          </p:nvSpPr>
          <p:spPr>
            <a:xfrm rot="19176637" flipH="1">
              <a:off x="6821489" y="4657725"/>
              <a:ext cx="1704975" cy="666750"/>
            </a:xfrm>
            <a:custGeom>
              <a:avLst/>
              <a:gdLst>
                <a:gd name="connsiteX0" fmla="*/ 302185 w 1423253"/>
                <a:gd name="connsiteY0" fmla="*/ 557176 h 557177"/>
                <a:gd name="connsiteX1" fmla="*/ 313708 w 1423253"/>
                <a:gd name="connsiteY1" fmla="*/ 539112 h 557177"/>
                <a:gd name="connsiteX2" fmla="*/ 1140428 w 1423253"/>
                <a:gd name="connsiteY2" fmla="*/ 539112 h 557177"/>
                <a:gd name="connsiteX3" fmla="*/ 1400952 w 1423253"/>
                <a:gd name="connsiteY3" fmla="*/ 278588 h 557177"/>
                <a:gd name="connsiteX4" fmla="*/ 1140428 w 1423253"/>
                <a:gd name="connsiteY4" fmla="*/ 18063 h 557177"/>
                <a:gd name="connsiteX5" fmla="*/ 0 w 1423253"/>
                <a:gd name="connsiteY5" fmla="*/ 18063 h 557177"/>
                <a:gd name="connsiteX6" fmla="*/ 1016 w 1423253"/>
                <a:gd name="connsiteY6" fmla="*/ 0 h 557177"/>
                <a:gd name="connsiteX7" fmla="*/ 1144665 w 1423253"/>
                <a:gd name="connsiteY7" fmla="*/ 0 h 557177"/>
                <a:gd name="connsiteX8" fmla="*/ 1423253 w 1423253"/>
                <a:gd name="connsiteY8" fmla="*/ 278589 h 557177"/>
                <a:gd name="connsiteX9" fmla="*/ 1423252 w 1423253"/>
                <a:gd name="connsiteY9" fmla="*/ 278589 h 557177"/>
                <a:gd name="connsiteX10" fmla="*/ 1144664 w 1423253"/>
                <a:gd name="connsiteY10" fmla="*/ 557177 h 557177"/>
              </a:gdLst>
              <a:ahLst/>
              <a:cxnLst>
                <a:cxn ang="0">
                  <a:pos x="connsiteX0" y="connsiteY0"/>
                </a:cxn>
                <a:cxn ang="0">
                  <a:pos x="connsiteX1" y="connsiteY1"/>
                </a:cxn>
                <a:cxn ang="0">
                  <a:pos x="connsiteX2" y="connsiteY2"/>
                </a:cxn>
                <a:cxn ang="0">
                  <a:pos x="connsiteX3" y="connsiteY3"/>
                </a:cxn>
                <a:cxn ang="0">
                  <a:pos x="connsiteX4" y="connsiteY4"/>
                </a:cxn>
                <a:cxn ang="0">
                  <a:pos x="connsiteX5" y="connsiteY5"/>
                </a:cxn>
                <a:cxn ang="0">
                  <a:pos x="connsiteX6" y="connsiteY6"/>
                </a:cxn>
                <a:cxn ang="0">
                  <a:pos x="connsiteX7" y="connsiteY7"/>
                </a:cxn>
                <a:cxn ang="0">
                  <a:pos x="connsiteX8" y="connsiteY8"/>
                </a:cxn>
                <a:cxn ang="0">
                  <a:pos x="connsiteX9" y="connsiteY9"/>
                </a:cxn>
                <a:cxn ang="0">
                  <a:pos x="connsiteX10" y="connsiteY10"/>
                </a:cxn>
              </a:cxnLst>
              <a:rect l="l" t="t" r="r" b="b"/>
              <a:pathLst>
                <a:path w="1423253" h="557177">
                  <a:moveTo>
                    <a:pt x="302185" y="557176"/>
                  </a:moveTo>
                  <a:lnTo>
                    <a:pt x="313708" y="539112"/>
                  </a:lnTo>
                  <a:lnTo>
                    <a:pt x="1140428" y="539112"/>
                  </a:lnTo>
                  <a:cubicBezTo>
                    <a:pt x="1284311" y="539112"/>
                    <a:pt x="1400952" y="422472"/>
                    <a:pt x="1400952" y="278588"/>
                  </a:cubicBezTo>
                  <a:cubicBezTo>
                    <a:pt x="1400952" y="134704"/>
                    <a:pt x="1284311" y="18063"/>
                    <a:pt x="1140428" y="18063"/>
                  </a:cubicBezTo>
                  <a:lnTo>
                    <a:pt x="0" y="18063"/>
                  </a:lnTo>
                  <a:lnTo>
                    <a:pt x="1016" y="0"/>
                  </a:lnTo>
                  <a:lnTo>
                    <a:pt x="1144665" y="0"/>
                  </a:lnTo>
                  <a:cubicBezTo>
                    <a:pt x="1298525" y="0"/>
                    <a:pt x="1423253" y="124728"/>
                    <a:pt x="1423253" y="278589"/>
                  </a:cubicBezTo>
                  <a:lnTo>
                    <a:pt x="1423252" y="278589"/>
                  </a:lnTo>
                  <a:cubicBezTo>
                    <a:pt x="1423252" y="432449"/>
                    <a:pt x="1298524" y="557177"/>
                    <a:pt x="1144664" y="557177"/>
                  </a:cubicBezTo>
                  <a:close/>
                </a:path>
              </a:pathLst>
            </a:custGeom>
            <a:solidFill>
              <a:schemeClr val="bg1">
                <a:lumMod val="50000"/>
              </a:schemeClr>
            </a:solidFill>
            <a:ln>
              <a:solidFill>
                <a:schemeClr val="accent4"/>
              </a:solidFill>
            </a:ln>
          </p:spPr>
          <p:style>
            <a:lnRef idx="2">
              <a:schemeClr val="accent1">
                <a:shade val="50000"/>
              </a:schemeClr>
            </a:lnRef>
            <a:fillRef idx="1">
              <a:schemeClr val="accent1"/>
            </a:fillRef>
            <a:effectRef idx="0">
              <a:schemeClr val="accent1"/>
            </a:effectRef>
            <a:fontRef idx="minor">
              <a:schemeClr val="lt1"/>
            </a:fontRef>
          </p:style>
          <p:txBody>
            <a:bodyPr anchor="ctr">
              <a:normAutofit fontScale="77500" lnSpcReduction="20000"/>
            </a:bodyPr>
            <a:lstStyle/>
            <a:p>
              <a:pPr algn="ctr">
                <a:lnSpc>
                  <a:spcPct val="130000"/>
                </a:lnSpc>
              </a:pPr>
              <a:r>
                <a:rPr lang="zh-CN" altLang="en-US" b="1" dirty="0">
                  <a:solidFill>
                    <a:schemeClr val="tx1">
                      <a:lumMod val="75000"/>
                      <a:lumOff val="25000"/>
                    </a:schemeClr>
                  </a:solidFill>
                  <a:latin typeface="微软雅黑" panose="020B0503020204020204" pitchFamily="34" charset="-122"/>
                  <a:ea typeface="微软雅黑" panose="020B0503020204020204" pitchFamily="34" charset="-122"/>
                </a:rPr>
                <a:t>明年工作计划</a:t>
              </a:r>
            </a:p>
          </p:txBody>
        </p:sp>
      </p:grpSp>
      <p:sp>
        <p:nvSpPr>
          <p:cNvPr id="23" name="PA_淘宝店chenying0907 8">
            <a:extLst>
              <a:ext uri="{FF2B5EF4-FFF2-40B4-BE49-F238E27FC236}">
                <a16:creationId xmlns:a16="http://schemas.microsoft.com/office/drawing/2014/main" xmlns="" id="{24556A42-E265-42E0-AAC9-C2B77F3D66BB}"/>
              </a:ext>
            </a:extLst>
          </p:cNvPr>
          <p:cNvSpPr/>
          <p:nvPr>
            <p:custDataLst>
              <p:tags r:id="rId1"/>
            </p:custDataLst>
          </p:nvPr>
        </p:nvSpPr>
        <p:spPr>
          <a:xfrm>
            <a:off x="1250570" y="747992"/>
            <a:ext cx="2220022" cy="534010"/>
          </a:xfrm>
          <a:prstGeom prst="rect">
            <a:avLst/>
          </a:prstGeom>
          <a:noFill/>
          <a:ln w="12700">
            <a:solidFill>
              <a:schemeClr val="accent1"/>
            </a:solid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zh-CN" altLang="en-US" sz="1349"/>
          </a:p>
        </p:txBody>
      </p:sp>
      <p:sp>
        <p:nvSpPr>
          <p:cNvPr id="24" name="PA_淘宝店chenying0907 10">
            <a:extLst>
              <a:ext uri="{FF2B5EF4-FFF2-40B4-BE49-F238E27FC236}">
                <a16:creationId xmlns:a16="http://schemas.microsoft.com/office/drawing/2014/main" xmlns="" id="{FE16BC70-CC33-4D6A-A568-504CD83929A2}"/>
              </a:ext>
            </a:extLst>
          </p:cNvPr>
          <p:cNvSpPr txBox="1"/>
          <p:nvPr>
            <p:custDataLst>
              <p:tags r:id="rId2"/>
            </p:custDataLst>
          </p:nvPr>
        </p:nvSpPr>
        <p:spPr>
          <a:xfrm>
            <a:off x="1346954" y="817565"/>
            <a:ext cx="2019089" cy="415498"/>
          </a:xfrm>
          <a:prstGeom prst="rect">
            <a:avLst/>
          </a:prstGeom>
          <a:noFill/>
        </p:spPr>
        <p:txBody>
          <a:bodyPr wrap="square" rtlCol="0">
            <a:spAutoFit/>
          </a:bodyPr>
          <a:lstStyle/>
          <a:p>
            <a:pPr algn="ctr"/>
            <a:r>
              <a:rPr lang="zh-CN" altLang="en-US" sz="2100" b="1" dirty="0">
                <a:solidFill>
                  <a:schemeClr val="accent1"/>
                </a:solidFill>
              </a:rPr>
              <a:t>目录</a:t>
            </a:r>
            <a:r>
              <a:rPr lang="en-US" altLang="zh-CN" sz="2100" b="1" dirty="0">
                <a:solidFill>
                  <a:schemeClr val="accent1"/>
                </a:solidFill>
              </a:rPr>
              <a:t>/CONTENT</a:t>
            </a:r>
          </a:p>
        </p:txBody>
      </p:sp>
      <p:pic>
        <p:nvPicPr>
          <p:cNvPr id="16" name="图片 15">
            <a:extLst>
              <a:ext uri="{FF2B5EF4-FFF2-40B4-BE49-F238E27FC236}">
                <a16:creationId xmlns:a16="http://schemas.microsoft.com/office/drawing/2014/main" xmlns="" id="{8ECCB1FE-C1D2-47F9-B0E2-48CB7A30C222}"/>
              </a:ext>
            </a:extLst>
          </p:cNvPr>
          <p:cNvPicPr>
            <a:picLocks noChangeAspect="1"/>
          </p:cNvPicPr>
          <p:nvPr/>
        </p:nvPicPr>
        <p:blipFill rotWithShape="1">
          <a:blip r:embed="rId13"/>
          <a:srcRect l="78686" t="55566" r="8933" b="5715"/>
          <a:stretch/>
        </p:blipFill>
        <p:spPr>
          <a:xfrm>
            <a:off x="7228597" y="1837501"/>
            <a:ext cx="1908212" cy="3307588"/>
          </a:xfrm>
          <a:prstGeom prst="rect">
            <a:avLst/>
          </a:prstGeom>
        </p:spPr>
      </p:pic>
    </p:spTree>
    <p:extLst>
      <p:ext uri="{BB962C8B-B14F-4D97-AF65-F5344CB8AC3E}">
        <p14:creationId xmlns:p14="http://schemas.microsoft.com/office/powerpoint/2010/main" val="621219884"/>
      </p:ext>
    </p:extLst>
  </p:cSld>
  <p:clrMapOvr>
    <a:masterClrMapping/>
  </p:clrMapOvr>
  <p:transition spd="slow">
    <p:fade/>
  </p:transition>
  <p:timing>
    <p:tnLst>
      <p:par>
        <p:cTn id="1" dur="indefinite" restart="never" nodeType="tmRoot">
          <p:childTnLst>
            <p:seq concurrent="1" nextAc="seek">
              <p:cTn id="2" dur="indefinite" nodeType="mainSeq">
                <p:childTnLst>
                  <p:par>
                    <p:cTn id="3" fill="hold">
                      <p:stCondLst>
                        <p:cond delay="indefinite"/>
                        <p:cond evt="onBegin" delay="0">
                          <p:tn val="2"/>
                        </p:cond>
                      </p:stCondLst>
                      <p:childTnLst>
                        <p:par>
                          <p:cTn id="4" fill="hold">
                            <p:stCondLst>
                              <p:cond delay="0"/>
                            </p:stCondLst>
                            <p:childTnLst>
                              <p:par>
                                <p:cTn id="5" presetID="10" presetClass="entr" presetSubtype="0" fill="hold" grpId="0" nodeType="afterEffect">
                                  <p:stCondLst>
                                    <p:cond delay="0"/>
                                  </p:stCondLst>
                                  <p:childTnLst>
                                    <p:set>
                                      <p:cBhvr>
                                        <p:cTn id="6" dur="1" fill="hold">
                                          <p:stCondLst>
                                            <p:cond delay="0"/>
                                          </p:stCondLst>
                                        </p:cTn>
                                        <p:tgtEl>
                                          <p:spTgt spid="23"/>
                                        </p:tgtEl>
                                        <p:attrNameLst>
                                          <p:attrName>style.visibility</p:attrName>
                                        </p:attrNameLst>
                                      </p:cBhvr>
                                      <p:to>
                                        <p:strVal val="visible"/>
                                      </p:to>
                                    </p:set>
                                    <p:animEffect transition="in" filter="fade">
                                      <p:cBhvr>
                                        <p:cTn id="7" dur="500"/>
                                        <p:tgtEl>
                                          <p:spTgt spid="23"/>
                                        </p:tgtEl>
                                      </p:cBhvr>
                                    </p:animEffect>
                                  </p:childTnLst>
                                </p:cTn>
                              </p:par>
                              <p:par>
                                <p:cTn id="8" presetID="10" presetClass="entr" presetSubtype="0" fill="hold" grpId="0" nodeType="withEffect">
                                  <p:stCondLst>
                                    <p:cond delay="300"/>
                                  </p:stCondLst>
                                  <p:childTnLst>
                                    <p:set>
                                      <p:cBhvr>
                                        <p:cTn id="9" dur="1" fill="hold">
                                          <p:stCondLst>
                                            <p:cond delay="0"/>
                                          </p:stCondLst>
                                        </p:cTn>
                                        <p:tgtEl>
                                          <p:spTgt spid="24"/>
                                        </p:tgtEl>
                                        <p:attrNameLst>
                                          <p:attrName>style.visibility</p:attrName>
                                        </p:attrNameLst>
                                      </p:cBhvr>
                                      <p:to>
                                        <p:strVal val="visible"/>
                                      </p:to>
                                    </p:set>
                                    <p:animEffect transition="in" filter="fade">
                                      <p:cBhvr>
                                        <p:cTn id="10" dur="500"/>
                                        <p:tgtEl>
                                          <p:spTgt spid="24"/>
                                        </p:tgtEl>
                                      </p:cBhvr>
                                    </p:animEffect>
                                  </p:childTnLst>
                                </p:cTn>
                              </p:par>
                            </p:childTnLst>
                          </p:cTn>
                        </p:par>
                        <p:par>
                          <p:cTn id="11" fill="hold">
                            <p:stCondLst>
                              <p:cond delay="800"/>
                            </p:stCondLst>
                            <p:childTnLst>
                              <p:par>
                                <p:cTn id="12" presetID="25" presetClass="entr" presetSubtype="0" fill="hold" nodeType="afterEffect">
                                  <p:stCondLst>
                                    <p:cond delay="0"/>
                                  </p:stCondLst>
                                  <p:childTnLst>
                                    <p:set>
                                      <p:cBhvr>
                                        <p:cTn id="13" dur="1" fill="hold">
                                          <p:stCondLst>
                                            <p:cond delay="0"/>
                                          </p:stCondLst>
                                        </p:cTn>
                                        <p:tgtEl>
                                          <p:spTgt spid="18"/>
                                        </p:tgtEl>
                                        <p:attrNameLst>
                                          <p:attrName>style.visibility</p:attrName>
                                        </p:attrNameLst>
                                      </p:cBhvr>
                                      <p:to>
                                        <p:strVal val="visible"/>
                                      </p:to>
                                    </p:set>
                                    <p:anim calcmode="lin" valueType="num">
                                      <p:cBhvr>
                                        <p:cTn id="14" dur="500" decel="50000" fill="hold">
                                          <p:stCondLst>
                                            <p:cond delay="0"/>
                                          </p:stCondLst>
                                        </p:cTn>
                                        <p:tgtEl>
                                          <p:spTgt spid="18"/>
                                        </p:tgtEl>
                                        <p:attrNameLst>
                                          <p:attrName>style.rotation</p:attrName>
                                        </p:attrNameLst>
                                      </p:cBhvr>
                                      <p:tavLst>
                                        <p:tav tm="0">
                                          <p:val>
                                            <p:fltVal val="-90"/>
                                          </p:val>
                                        </p:tav>
                                        <p:tav tm="100000">
                                          <p:val>
                                            <p:fltVal val="0"/>
                                          </p:val>
                                        </p:tav>
                                      </p:tavLst>
                                    </p:anim>
                                    <p:anim calcmode="lin" valueType="num">
                                      <p:cBhvr>
                                        <p:cTn id="15" dur="500" decel="50000" fill="hold">
                                          <p:stCondLst>
                                            <p:cond delay="0"/>
                                          </p:stCondLst>
                                        </p:cTn>
                                        <p:tgtEl>
                                          <p:spTgt spid="18"/>
                                        </p:tgtEl>
                                        <p:attrNameLst>
                                          <p:attrName>ppt_w</p:attrName>
                                        </p:attrNameLst>
                                      </p:cBhvr>
                                      <p:tavLst>
                                        <p:tav tm="0">
                                          <p:val>
                                            <p:strVal val="#ppt_w"/>
                                          </p:val>
                                        </p:tav>
                                        <p:tav tm="100000">
                                          <p:val>
                                            <p:strVal val="#ppt_w*.05"/>
                                          </p:val>
                                        </p:tav>
                                      </p:tavLst>
                                    </p:anim>
                                    <p:anim calcmode="lin" valueType="num">
                                      <p:cBhvr>
                                        <p:cTn id="16" dur="500" accel="50000" fill="hold">
                                          <p:stCondLst>
                                            <p:cond delay="500"/>
                                          </p:stCondLst>
                                        </p:cTn>
                                        <p:tgtEl>
                                          <p:spTgt spid="18"/>
                                        </p:tgtEl>
                                        <p:attrNameLst>
                                          <p:attrName>ppt_w</p:attrName>
                                        </p:attrNameLst>
                                      </p:cBhvr>
                                      <p:tavLst>
                                        <p:tav tm="0">
                                          <p:val>
                                            <p:strVal val="#ppt_w*.05"/>
                                          </p:val>
                                        </p:tav>
                                        <p:tav tm="100000">
                                          <p:val>
                                            <p:strVal val="#ppt_w"/>
                                          </p:val>
                                        </p:tav>
                                      </p:tavLst>
                                    </p:anim>
                                    <p:anim calcmode="lin" valueType="num">
                                      <p:cBhvr>
                                        <p:cTn id="17" dur="1000" fill="hold"/>
                                        <p:tgtEl>
                                          <p:spTgt spid="18"/>
                                        </p:tgtEl>
                                        <p:attrNameLst>
                                          <p:attrName>ppt_h</p:attrName>
                                        </p:attrNameLst>
                                      </p:cBhvr>
                                      <p:tavLst>
                                        <p:tav tm="0">
                                          <p:val>
                                            <p:strVal val="#ppt_h"/>
                                          </p:val>
                                        </p:tav>
                                        <p:tav tm="100000">
                                          <p:val>
                                            <p:strVal val="#ppt_h"/>
                                          </p:val>
                                        </p:tav>
                                      </p:tavLst>
                                    </p:anim>
                                    <p:anim calcmode="lin" valueType="num">
                                      <p:cBhvr>
                                        <p:cTn id="18" dur="500" decel="50000" fill="hold">
                                          <p:stCondLst>
                                            <p:cond delay="0"/>
                                          </p:stCondLst>
                                        </p:cTn>
                                        <p:tgtEl>
                                          <p:spTgt spid="18"/>
                                        </p:tgtEl>
                                        <p:attrNameLst>
                                          <p:attrName>ppt_x</p:attrName>
                                        </p:attrNameLst>
                                      </p:cBhvr>
                                      <p:tavLst>
                                        <p:tav tm="0">
                                          <p:val>
                                            <p:strVal val="#ppt_x+.4"/>
                                          </p:val>
                                        </p:tav>
                                        <p:tav tm="100000">
                                          <p:val>
                                            <p:strVal val="#ppt_x"/>
                                          </p:val>
                                        </p:tav>
                                      </p:tavLst>
                                    </p:anim>
                                    <p:anim calcmode="lin" valueType="num">
                                      <p:cBhvr>
                                        <p:cTn id="19" dur="500" decel="50000" fill="hold">
                                          <p:stCondLst>
                                            <p:cond delay="0"/>
                                          </p:stCondLst>
                                        </p:cTn>
                                        <p:tgtEl>
                                          <p:spTgt spid="18"/>
                                        </p:tgtEl>
                                        <p:attrNameLst>
                                          <p:attrName>ppt_y</p:attrName>
                                        </p:attrNameLst>
                                      </p:cBhvr>
                                      <p:tavLst>
                                        <p:tav tm="0">
                                          <p:val>
                                            <p:strVal val="#ppt_y-.2"/>
                                          </p:val>
                                        </p:tav>
                                        <p:tav tm="100000">
                                          <p:val>
                                            <p:strVal val="#ppt_y+.1"/>
                                          </p:val>
                                        </p:tav>
                                      </p:tavLst>
                                    </p:anim>
                                    <p:anim calcmode="lin" valueType="num">
                                      <p:cBhvr>
                                        <p:cTn id="20" dur="500" accel="50000" fill="hold">
                                          <p:stCondLst>
                                            <p:cond delay="500"/>
                                          </p:stCondLst>
                                        </p:cTn>
                                        <p:tgtEl>
                                          <p:spTgt spid="18"/>
                                        </p:tgtEl>
                                        <p:attrNameLst>
                                          <p:attrName>ppt_y</p:attrName>
                                        </p:attrNameLst>
                                      </p:cBhvr>
                                      <p:tavLst>
                                        <p:tav tm="0">
                                          <p:val>
                                            <p:strVal val="#ppt_y+.1"/>
                                          </p:val>
                                        </p:tav>
                                        <p:tav tm="100000">
                                          <p:val>
                                            <p:strVal val="#ppt_y"/>
                                          </p:val>
                                        </p:tav>
                                      </p:tavLst>
                                    </p:anim>
                                    <p:animEffect transition="in" filter="fade">
                                      <p:cBhvr>
                                        <p:cTn id="21" dur="1000" decel="50000">
                                          <p:stCondLst>
                                            <p:cond delay="0"/>
                                          </p:stCondLst>
                                        </p:cTn>
                                        <p:tgtEl>
                                          <p:spTgt spid="18"/>
                                        </p:tgtEl>
                                      </p:cBhvr>
                                    </p:animEffect>
                                  </p:childTnLst>
                                </p:cTn>
                              </p:par>
                              <p:par>
                                <p:cTn id="22" presetID="25" presetClass="entr" presetSubtype="0" fill="hold" nodeType="withEffect">
                                  <p:stCondLst>
                                    <p:cond delay="250"/>
                                  </p:stCondLst>
                                  <p:childTnLst>
                                    <p:set>
                                      <p:cBhvr>
                                        <p:cTn id="23" dur="1" fill="hold">
                                          <p:stCondLst>
                                            <p:cond delay="0"/>
                                          </p:stCondLst>
                                        </p:cTn>
                                        <p:tgtEl>
                                          <p:spTgt spid="19"/>
                                        </p:tgtEl>
                                        <p:attrNameLst>
                                          <p:attrName>style.visibility</p:attrName>
                                        </p:attrNameLst>
                                      </p:cBhvr>
                                      <p:to>
                                        <p:strVal val="visible"/>
                                      </p:to>
                                    </p:set>
                                    <p:anim calcmode="lin" valueType="num">
                                      <p:cBhvr>
                                        <p:cTn id="24" dur="500" decel="50000" fill="hold">
                                          <p:stCondLst>
                                            <p:cond delay="0"/>
                                          </p:stCondLst>
                                        </p:cTn>
                                        <p:tgtEl>
                                          <p:spTgt spid="19"/>
                                        </p:tgtEl>
                                        <p:attrNameLst>
                                          <p:attrName>style.rotation</p:attrName>
                                        </p:attrNameLst>
                                      </p:cBhvr>
                                      <p:tavLst>
                                        <p:tav tm="0">
                                          <p:val>
                                            <p:fltVal val="-90"/>
                                          </p:val>
                                        </p:tav>
                                        <p:tav tm="100000">
                                          <p:val>
                                            <p:fltVal val="0"/>
                                          </p:val>
                                        </p:tav>
                                      </p:tavLst>
                                    </p:anim>
                                    <p:anim calcmode="lin" valueType="num">
                                      <p:cBhvr>
                                        <p:cTn id="25" dur="500" decel="50000" fill="hold">
                                          <p:stCondLst>
                                            <p:cond delay="0"/>
                                          </p:stCondLst>
                                        </p:cTn>
                                        <p:tgtEl>
                                          <p:spTgt spid="19"/>
                                        </p:tgtEl>
                                        <p:attrNameLst>
                                          <p:attrName>ppt_w</p:attrName>
                                        </p:attrNameLst>
                                      </p:cBhvr>
                                      <p:tavLst>
                                        <p:tav tm="0">
                                          <p:val>
                                            <p:strVal val="#ppt_w"/>
                                          </p:val>
                                        </p:tav>
                                        <p:tav tm="100000">
                                          <p:val>
                                            <p:strVal val="#ppt_w*.05"/>
                                          </p:val>
                                        </p:tav>
                                      </p:tavLst>
                                    </p:anim>
                                    <p:anim calcmode="lin" valueType="num">
                                      <p:cBhvr>
                                        <p:cTn id="26" dur="500" accel="50000" fill="hold">
                                          <p:stCondLst>
                                            <p:cond delay="500"/>
                                          </p:stCondLst>
                                        </p:cTn>
                                        <p:tgtEl>
                                          <p:spTgt spid="19"/>
                                        </p:tgtEl>
                                        <p:attrNameLst>
                                          <p:attrName>ppt_w</p:attrName>
                                        </p:attrNameLst>
                                      </p:cBhvr>
                                      <p:tavLst>
                                        <p:tav tm="0">
                                          <p:val>
                                            <p:strVal val="#ppt_w*.05"/>
                                          </p:val>
                                        </p:tav>
                                        <p:tav tm="100000">
                                          <p:val>
                                            <p:strVal val="#ppt_w"/>
                                          </p:val>
                                        </p:tav>
                                      </p:tavLst>
                                    </p:anim>
                                    <p:anim calcmode="lin" valueType="num">
                                      <p:cBhvr>
                                        <p:cTn id="27" dur="1000" fill="hold"/>
                                        <p:tgtEl>
                                          <p:spTgt spid="19"/>
                                        </p:tgtEl>
                                        <p:attrNameLst>
                                          <p:attrName>ppt_h</p:attrName>
                                        </p:attrNameLst>
                                      </p:cBhvr>
                                      <p:tavLst>
                                        <p:tav tm="0">
                                          <p:val>
                                            <p:strVal val="#ppt_h"/>
                                          </p:val>
                                        </p:tav>
                                        <p:tav tm="100000">
                                          <p:val>
                                            <p:strVal val="#ppt_h"/>
                                          </p:val>
                                        </p:tav>
                                      </p:tavLst>
                                    </p:anim>
                                    <p:anim calcmode="lin" valueType="num">
                                      <p:cBhvr>
                                        <p:cTn id="28" dur="500" decel="50000" fill="hold">
                                          <p:stCondLst>
                                            <p:cond delay="0"/>
                                          </p:stCondLst>
                                        </p:cTn>
                                        <p:tgtEl>
                                          <p:spTgt spid="19"/>
                                        </p:tgtEl>
                                        <p:attrNameLst>
                                          <p:attrName>ppt_x</p:attrName>
                                        </p:attrNameLst>
                                      </p:cBhvr>
                                      <p:tavLst>
                                        <p:tav tm="0">
                                          <p:val>
                                            <p:strVal val="#ppt_x+.4"/>
                                          </p:val>
                                        </p:tav>
                                        <p:tav tm="100000">
                                          <p:val>
                                            <p:strVal val="#ppt_x"/>
                                          </p:val>
                                        </p:tav>
                                      </p:tavLst>
                                    </p:anim>
                                    <p:anim calcmode="lin" valueType="num">
                                      <p:cBhvr>
                                        <p:cTn id="29" dur="500" decel="50000" fill="hold">
                                          <p:stCondLst>
                                            <p:cond delay="0"/>
                                          </p:stCondLst>
                                        </p:cTn>
                                        <p:tgtEl>
                                          <p:spTgt spid="19"/>
                                        </p:tgtEl>
                                        <p:attrNameLst>
                                          <p:attrName>ppt_y</p:attrName>
                                        </p:attrNameLst>
                                      </p:cBhvr>
                                      <p:tavLst>
                                        <p:tav tm="0">
                                          <p:val>
                                            <p:strVal val="#ppt_y-.2"/>
                                          </p:val>
                                        </p:tav>
                                        <p:tav tm="100000">
                                          <p:val>
                                            <p:strVal val="#ppt_y+.1"/>
                                          </p:val>
                                        </p:tav>
                                      </p:tavLst>
                                    </p:anim>
                                    <p:anim calcmode="lin" valueType="num">
                                      <p:cBhvr>
                                        <p:cTn id="30" dur="500" accel="50000" fill="hold">
                                          <p:stCondLst>
                                            <p:cond delay="500"/>
                                          </p:stCondLst>
                                        </p:cTn>
                                        <p:tgtEl>
                                          <p:spTgt spid="19"/>
                                        </p:tgtEl>
                                        <p:attrNameLst>
                                          <p:attrName>ppt_y</p:attrName>
                                        </p:attrNameLst>
                                      </p:cBhvr>
                                      <p:tavLst>
                                        <p:tav tm="0">
                                          <p:val>
                                            <p:strVal val="#ppt_y+.1"/>
                                          </p:val>
                                        </p:tav>
                                        <p:tav tm="100000">
                                          <p:val>
                                            <p:strVal val="#ppt_y"/>
                                          </p:val>
                                        </p:tav>
                                      </p:tavLst>
                                    </p:anim>
                                    <p:animEffect transition="in" filter="fade">
                                      <p:cBhvr>
                                        <p:cTn id="31" dur="1000" decel="50000">
                                          <p:stCondLst>
                                            <p:cond delay="0"/>
                                          </p:stCondLst>
                                        </p:cTn>
                                        <p:tgtEl>
                                          <p:spTgt spid="19"/>
                                        </p:tgtEl>
                                      </p:cBhvr>
                                    </p:animEffect>
                                  </p:childTnLst>
                                </p:cTn>
                              </p:par>
                              <p:par>
                                <p:cTn id="32" presetID="25" presetClass="entr" presetSubtype="0" fill="hold" nodeType="withEffect">
                                  <p:stCondLst>
                                    <p:cond delay="500"/>
                                  </p:stCondLst>
                                  <p:childTnLst>
                                    <p:set>
                                      <p:cBhvr>
                                        <p:cTn id="33" dur="1" fill="hold">
                                          <p:stCondLst>
                                            <p:cond delay="0"/>
                                          </p:stCondLst>
                                        </p:cTn>
                                        <p:tgtEl>
                                          <p:spTgt spid="20"/>
                                        </p:tgtEl>
                                        <p:attrNameLst>
                                          <p:attrName>style.visibility</p:attrName>
                                        </p:attrNameLst>
                                      </p:cBhvr>
                                      <p:to>
                                        <p:strVal val="visible"/>
                                      </p:to>
                                    </p:set>
                                    <p:anim calcmode="lin" valueType="num">
                                      <p:cBhvr>
                                        <p:cTn id="34" dur="500" decel="50000" fill="hold">
                                          <p:stCondLst>
                                            <p:cond delay="0"/>
                                          </p:stCondLst>
                                        </p:cTn>
                                        <p:tgtEl>
                                          <p:spTgt spid="20"/>
                                        </p:tgtEl>
                                        <p:attrNameLst>
                                          <p:attrName>style.rotation</p:attrName>
                                        </p:attrNameLst>
                                      </p:cBhvr>
                                      <p:tavLst>
                                        <p:tav tm="0">
                                          <p:val>
                                            <p:fltVal val="-90"/>
                                          </p:val>
                                        </p:tav>
                                        <p:tav tm="100000">
                                          <p:val>
                                            <p:fltVal val="0"/>
                                          </p:val>
                                        </p:tav>
                                      </p:tavLst>
                                    </p:anim>
                                    <p:anim calcmode="lin" valueType="num">
                                      <p:cBhvr>
                                        <p:cTn id="35" dur="500" decel="50000" fill="hold">
                                          <p:stCondLst>
                                            <p:cond delay="0"/>
                                          </p:stCondLst>
                                        </p:cTn>
                                        <p:tgtEl>
                                          <p:spTgt spid="20"/>
                                        </p:tgtEl>
                                        <p:attrNameLst>
                                          <p:attrName>ppt_w</p:attrName>
                                        </p:attrNameLst>
                                      </p:cBhvr>
                                      <p:tavLst>
                                        <p:tav tm="0">
                                          <p:val>
                                            <p:strVal val="#ppt_w"/>
                                          </p:val>
                                        </p:tav>
                                        <p:tav tm="100000">
                                          <p:val>
                                            <p:strVal val="#ppt_w*.05"/>
                                          </p:val>
                                        </p:tav>
                                      </p:tavLst>
                                    </p:anim>
                                    <p:anim calcmode="lin" valueType="num">
                                      <p:cBhvr>
                                        <p:cTn id="36" dur="500" accel="50000" fill="hold">
                                          <p:stCondLst>
                                            <p:cond delay="500"/>
                                          </p:stCondLst>
                                        </p:cTn>
                                        <p:tgtEl>
                                          <p:spTgt spid="20"/>
                                        </p:tgtEl>
                                        <p:attrNameLst>
                                          <p:attrName>ppt_w</p:attrName>
                                        </p:attrNameLst>
                                      </p:cBhvr>
                                      <p:tavLst>
                                        <p:tav tm="0">
                                          <p:val>
                                            <p:strVal val="#ppt_w*.05"/>
                                          </p:val>
                                        </p:tav>
                                        <p:tav tm="100000">
                                          <p:val>
                                            <p:strVal val="#ppt_w"/>
                                          </p:val>
                                        </p:tav>
                                      </p:tavLst>
                                    </p:anim>
                                    <p:anim calcmode="lin" valueType="num">
                                      <p:cBhvr>
                                        <p:cTn id="37" dur="1000" fill="hold"/>
                                        <p:tgtEl>
                                          <p:spTgt spid="20"/>
                                        </p:tgtEl>
                                        <p:attrNameLst>
                                          <p:attrName>ppt_h</p:attrName>
                                        </p:attrNameLst>
                                      </p:cBhvr>
                                      <p:tavLst>
                                        <p:tav tm="0">
                                          <p:val>
                                            <p:strVal val="#ppt_h"/>
                                          </p:val>
                                        </p:tav>
                                        <p:tav tm="100000">
                                          <p:val>
                                            <p:strVal val="#ppt_h"/>
                                          </p:val>
                                        </p:tav>
                                      </p:tavLst>
                                    </p:anim>
                                    <p:anim calcmode="lin" valueType="num">
                                      <p:cBhvr>
                                        <p:cTn id="38" dur="500" decel="50000" fill="hold">
                                          <p:stCondLst>
                                            <p:cond delay="0"/>
                                          </p:stCondLst>
                                        </p:cTn>
                                        <p:tgtEl>
                                          <p:spTgt spid="20"/>
                                        </p:tgtEl>
                                        <p:attrNameLst>
                                          <p:attrName>ppt_x</p:attrName>
                                        </p:attrNameLst>
                                      </p:cBhvr>
                                      <p:tavLst>
                                        <p:tav tm="0">
                                          <p:val>
                                            <p:strVal val="#ppt_x+.4"/>
                                          </p:val>
                                        </p:tav>
                                        <p:tav tm="100000">
                                          <p:val>
                                            <p:strVal val="#ppt_x"/>
                                          </p:val>
                                        </p:tav>
                                      </p:tavLst>
                                    </p:anim>
                                    <p:anim calcmode="lin" valueType="num">
                                      <p:cBhvr>
                                        <p:cTn id="39" dur="500" decel="50000" fill="hold">
                                          <p:stCondLst>
                                            <p:cond delay="0"/>
                                          </p:stCondLst>
                                        </p:cTn>
                                        <p:tgtEl>
                                          <p:spTgt spid="20"/>
                                        </p:tgtEl>
                                        <p:attrNameLst>
                                          <p:attrName>ppt_y</p:attrName>
                                        </p:attrNameLst>
                                      </p:cBhvr>
                                      <p:tavLst>
                                        <p:tav tm="0">
                                          <p:val>
                                            <p:strVal val="#ppt_y-.2"/>
                                          </p:val>
                                        </p:tav>
                                        <p:tav tm="100000">
                                          <p:val>
                                            <p:strVal val="#ppt_y+.1"/>
                                          </p:val>
                                        </p:tav>
                                      </p:tavLst>
                                    </p:anim>
                                    <p:anim calcmode="lin" valueType="num">
                                      <p:cBhvr>
                                        <p:cTn id="40" dur="500" accel="50000" fill="hold">
                                          <p:stCondLst>
                                            <p:cond delay="500"/>
                                          </p:stCondLst>
                                        </p:cTn>
                                        <p:tgtEl>
                                          <p:spTgt spid="20"/>
                                        </p:tgtEl>
                                        <p:attrNameLst>
                                          <p:attrName>ppt_y</p:attrName>
                                        </p:attrNameLst>
                                      </p:cBhvr>
                                      <p:tavLst>
                                        <p:tav tm="0">
                                          <p:val>
                                            <p:strVal val="#ppt_y+.1"/>
                                          </p:val>
                                        </p:tav>
                                        <p:tav tm="100000">
                                          <p:val>
                                            <p:strVal val="#ppt_y"/>
                                          </p:val>
                                        </p:tav>
                                      </p:tavLst>
                                    </p:anim>
                                    <p:animEffect transition="in" filter="fade">
                                      <p:cBhvr>
                                        <p:cTn id="41" dur="1000" decel="50000">
                                          <p:stCondLst>
                                            <p:cond delay="0"/>
                                          </p:stCondLst>
                                        </p:cTn>
                                        <p:tgtEl>
                                          <p:spTgt spid="20"/>
                                        </p:tgtEl>
                                      </p:cBhvr>
                                    </p:animEffect>
                                  </p:childTnLst>
                                </p:cTn>
                              </p:par>
                              <p:par>
                                <p:cTn id="42" presetID="25" presetClass="entr" presetSubtype="0" fill="hold" nodeType="withEffect">
                                  <p:stCondLst>
                                    <p:cond delay="750"/>
                                  </p:stCondLst>
                                  <p:childTnLst>
                                    <p:set>
                                      <p:cBhvr>
                                        <p:cTn id="43" dur="1" fill="hold">
                                          <p:stCondLst>
                                            <p:cond delay="0"/>
                                          </p:stCondLst>
                                        </p:cTn>
                                        <p:tgtEl>
                                          <p:spTgt spid="21"/>
                                        </p:tgtEl>
                                        <p:attrNameLst>
                                          <p:attrName>style.visibility</p:attrName>
                                        </p:attrNameLst>
                                      </p:cBhvr>
                                      <p:to>
                                        <p:strVal val="visible"/>
                                      </p:to>
                                    </p:set>
                                    <p:anim calcmode="lin" valueType="num">
                                      <p:cBhvr>
                                        <p:cTn id="44" dur="500" decel="50000" fill="hold">
                                          <p:stCondLst>
                                            <p:cond delay="0"/>
                                          </p:stCondLst>
                                        </p:cTn>
                                        <p:tgtEl>
                                          <p:spTgt spid="21"/>
                                        </p:tgtEl>
                                        <p:attrNameLst>
                                          <p:attrName>style.rotation</p:attrName>
                                        </p:attrNameLst>
                                      </p:cBhvr>
                                      <p:tavLst>
                                        <p:tav tm="0">
                                          <p:val>
                                            <p:fltVal val="-90"/>
                                          </p:val>
                                        </p:tav>
                                        <p:tav tm="100000">
                                          <p:val>
                                            <p:fltVal val="0"/>
                                          </p:val>
                                        </p:tav>
                                      </p:tavLst>
                                    </p:anim>
                                    <p:anim calcmode="lin" valueType="num">
                                      <p:cBhvr>
                                        <p:cTn id="45" dur="500" decel="50000" fill="hold">
                                          <p:stCondLst>
                                            <p:cond delay="0"/>
                                          </p:stCondLst>
                                        </p:cTn>
                                        <p:tgtEl>
                                          <p:spTgt spid="21"/>
                                        </p:tgtEl>
                                        <p:attrNameLst>
                                          <p:attrName>ppt_w</p:attrName>
                                        </p:attrNameLst>
                                      </p:cBhvr>
                                      <p:tavLst>
                                        <p:tav tm="0">
                                          <p:val>
                                            <p:strVal val="#ppt_w"/>
                                          </p:val>
                                        </p:tav>
                                        <p:tav tm="100000">
                                          <p:val>
                                            <p:strVal val="#ppt_w*.05"/>
                                          </p:val>
                                        </p:tav>
                                      </p:tavLst>
                                    </p:anim>
                                    <p:anim calcmode="lin" valueType="num">
                                      <p:cBhvr>
                                        <p:cTn id="46" dur="500" accel="50000" fill="hold">
                                          <p:stCondLst>
                                            <p:cond delay="500"/>
                                          </p:stCondLst>
                                        </p:cTn>
                                        <p:tgtEl>
                                          <p:spTgt spid="21"/>
                                        </p:tgtEl>
                                        <p:attrNameLst>
                                          <p:attrName>ppt_w</p:attrName>
                                        </p:attrNameLst>
                                      </p:cBhvr>
                                      <p:tavLst>
                                        <p:tav tm="0">
                                          <p:val>
                                            <p:strVal val="#ppt_w*.05"/>
                                          </p:val>
                                        </p:tav>
                                        <p:tav tm="100000">
                                          <p:val>
                                            <p:strVal val="#ppt_w"/>
                                          </p:val>
                                        </p:tav>
                                      </p:tavLst>
                                    </p:anim>
                                    <p:anim calcmode="lin" valueType="num">
                                      <p:cBhvr>
                                        <p:cTn id="47" dur="1000" fill="hold"/>
                                        <p:tgtEl>
                                          <p:spTgt spid="21"/>
                                        </p:tgtEl>
                                        <p:attrNameLst>
                                          <p:attrName>ppt_h</p:attrName>
                                        </p:attrNameLst>
                                      </p:cBhvr>
                                      <p:tavLst>
                                        <p:tav tm="0">
                                          <p:val>
                                            <p:strVal val="#ppt_h"/>
                                          </p:val>
                                        </p:tav>
                                        <p:tav tm="100000">
                                          <p:val>
                                            <p:strVal val="#ppt_h"/>
                                          </p:val>
                                        </p:tav>
                                      </p:tavLst>
                                    </p:anim>
                                    <p:anim calcmode="lin" valueType="num">
                                      <p:cBhvr>
                                        <p:cTn id="48" dur="500" decel="50000" fill="hold">
                                          <p:stCondLst>
                                            <p:cond delay="0"/>
                                          </p:stCondLst>
                                        </p:cTn>
                                        <p:tgtEl>
                                          <p:spTgt spid="21"/>
                                        </p:tgtEl>
                                        <p:attrNameLst>
                                          <p:attrName>ppt_x</p:attrName>
                                        </p:attrNameLst>
                                      </p:cBhvr>
                                      <p:tavLst>
                                        <p:tav tm="0">
                                          <p:val>
                                            <p:strVal val="#ppt_x+.4"/>
                                          </p:val>
                                        </p:tav>
                                        <p:tav tm="100000">
                                          <p:val>
                                            <p:strVal val="#ppt_x"/>
                                          </p:val>
                                        </p:tav>
                                      </p:tavLst>
                                    </p:anim>
                                    <p:anim calcmode="lin" valueType="num">
                                      <p:cBhvr>
                                        <p:cTn id="49" dur="500" decel="50000" fill="hold">
                                          <p:stCondLst>
                                            <p:cond delay="0"/>
                                          </p:stCondLst>
                                        </p:cTn>
                                        <p:tgtEl>
                                          <p:spTgt spid="21"/>
                                        </p:tgtEl>
                                        <p:attrNameLst>
                                          <p:attrName>ppt_y</p:attrName>
                                        </p:attrNameLst>
                                      </p:cBhvr>
                                      <p:tavLst>
                                        <p:tav tm="0">
                                          <p:val>
                                            <p:strVal val="#ppt_y-.2"/>
                                          </p:val>
                                        </p:tav>
                                        <p:tav tm="100000">
                                          <p:val>
                                            <p:strVal val="#ppt_y+.1"/>
                                          </p:val>
                                        </p:tav>
                                      </p:tavLst>
                                    </p:anim>
                                    <p:anim calcmode="lin" valueType="num">
                                      <p:cBhvr>
                                        <p:cTn id="50" dur="500" accel="50000" fill="hold">
                                          <p:stCondLst>
                                            <p:cond delay="500"/>
                                          </p:stCondLst>
                                        </p:cTn>
                                        <p:tgtEl>
                                          <p:spTgt spid="21"/>
                                        </p:tgtEl>
                                        <p:attrNameLst>
                                          <p:attrName>ppt_y</p:attrName>
                                        </p:attrNameLst>
                                      </p:cBhvr>
                                      <p:tavLst>
                                        <p:tav tm="0">
                                          <p:val>
                                            <p:strVal val="#ppt_y+.1"/>
                                          </p:val>
                                        </p:tav>
                                        <p:tav tm="100000">
                                          <p:val>
                                            <p:strVal val="#ppt_y"/>
                                          </p:val>
                                        </p:tav>
                                      </p:tavLst>
                                    </p:anim>
                                    <p:animEffect transition="in" filter="fade">
                                      <p:cBhvr>
                                        <p:cTn id="51" dur="1000" decel="50000">
                                          <p:stCondLst>
                                            <p:cond delay="0"/>
                                          </p:stCondLst>
                                        </p:cTn>
                                        <p:tgtEl>
                                          <p:spTgt spid="21"/>
                                        </p:tgtEl>
                                      </p:cBhvr>
                                    </p:animEffect>
                                  </p:childTnLst>
                                </p:cTn>
                              </p:par>
                            </p:childTnLst>
                          </p:cTn>
                        </p:par>
                      </p:childTnLst>
                    </p:cTn>
                  </p:par>
                </p:childTnLst>
              </p:cTn>
              <p:prevCondLst>
                <p:cond evt="onPrev" delay="0">
                  <p:tgtEl>
                    <p:sldTgt/>
                  </p:tgtEl>
                </p:cond>
              </p:prevCondLst>
              <p:nextCondLst>
                <p:cond evt="onNext" delay="0">
                  <p:tgtEl>
                    <p:sldTgt/>
                  </p:tgtEl>
                </p:cond>
              </p:nextCondLst>
            </p:seq>
          </p:childTnLst>
        </p:cTn>
      </p:par>
    </p:tnLst>
    <p:bldLst>
      <p:bldP spid="23" grpId="0" animBg="1"/>
      <p:bldP spid="24" grpId="0"/>
    </p:bldLst>
  </p:timing>
</p:sld>
</file>

<file path=ppt/slides/slide3.xml><?xml version="1.0" encoding="utf-8"?>
<p:sld xmlns:a="http://schemas.openxmlformats.org/drawingml/2006/main" xmlns:r="http://schemas.openxmlformats.org/officeDocument/2006/relationships" xmlns:p="http://schemas.openxmlformats.org/presentationml/2006/main">
  <p:cSld>
    <p:spTree>
      <p:nvGrpSpPr>
        <p:cNvPr id="1" name=""/>
        <p:cNvGrpSpPr/>
        <p:nvPr/>
      </p:nvGrpSpPr>
      <p:grpSpPr>
        <a:xfrm>
          <a:off x="0" y="0"/>
          <a:ext cx="0" cy="0"/>
          <a:chOff x="0" y="0"/>
          <a:chExt cx="0" cy="0"/>
        </a:xfrm>
      </p:grpSpPr>
      <p:pic>
        <p:nvPicPr>
          <p:cNvPr id="10" name="图片 9">
            <a:extLst>
              <a:ext uri="{FF2B5EF4-FFF2-40B4-BE49-F238E27FC236}">
                <a16:creationId xmlns:a16="http://schemas.microsoft.com/office/drawing/2014/main" xmlns="" id="{E1D7E611-3C46-4164-B857-7EB7AF005A51}"/>
              </a:ext>
            </a:extLst>
          </p:cNvPr>
          <p:cNvPicPr>
            <a:picLocks noChangeAspect="1"/>
          </p:cNvPicPr>
          <p:nvPr/>
        </p:nvPicPr>
        <p:blipFill rotWithShape="1">
          <a:blip r:embed="rId4"/>
          <a:srcRect l="1689"/>
          <a:stretch/>
        </p:blipFill>
        <p:spPr>
          <a:xfrm>
            <a:off x="12442" y="0"/>
            <a:ext cx="9131557" cy="5148082"/>
          </a:xfrm>
          <a:prstGeom prst="rect">
            <a:avLst/>
          </a:prstGeom>
        </p:spPr>
      </p:pic>
      <p:sp>
        <p:nvSpPr>
          <p:cNvPr id="3" name="MH_Other_1">
            <a:extLst>
              <a:ext uri="{FF2B5EF4-FFF2-40B4-BE49-F238E27FC236}">
                <a16:creationId xmlns:a16="http://schemas.microsoft.com/office/drawing/2014/main" xmlns="" id="{52A63362-8777-42D5-8210-5321FFB22397}"/>
              </a:ext>
            </a:extLst>
          </p:cNvPr>
          <p:cNvSpPr/>
          <p:nvPr>
            <p:custDataLst>
              <p:tags r:id="rId1"/>
            </p:custDataLst>
          </p:nvPr>
        </p:nvSpPr>
        <p:spPr>
          <a:xfrm>
            <a:off x="3510789" y="1924472"/>
            <a:ext cx="892568" cy="892570"/>
          </a:xfrm>
          <a:custGeom>
            <a:avLst/>
            <a:gdLst>
              <a:gd name="connsiteX0" fmla="*/ 349985 w 663588"/>
              <a:gd name="connsiteY0" fmla="*/ 142900 h 663588"/>
              <a:gd name="connsiteX1" fmla="*/ 482976 w 663588"/>
              <a:gd name="connsiteY1" fmla="*/ 211390 h 663588"/>
              <a:gd name="connsiteX2" fmla="*/ 460097 w 663588"/>
              <a:gd name="connsiteY2" fmla="*/ 486849 h 663588"/>
              <a:gd name="connsiteX3" fmla="*/ 260810 w 663588"/>
              <a:gd name="connsiteY3" fmla="*/ 655570 h 663588"/>
              <a:gd name="connsiteX4" fmla="*/ 202645 w 663588"/>
              <a:gd name="connsiteY4" fmla="*/ 637514 h 663588"/>
              <a:gd name="connsiteX5" fmla="*/ 6741 w 663588"/>
              <a:gd name="connsiteY5" fmla="*/ 398662 h 663588"/>
              <a:gd name="connsiteX6" fmla="*/ 3010 w 663588"/>
              <a:gd name="connsiteY6" fmla="*/ 361650 h 663588"/>
              <a:gd name="connsiteX7" fmla="*/ 207517 w 663588"/>
              <a:gd name="connsiteY7" fmla="*/ 188510 h 663588"/>
              <a:gd name="connsiteX8" fmla="*/ 349985 w 663588"/>
              <a:gd name="connsiteY8" fmla="*/ 142900 h 663588"/>
              <a:gd name="connsiteX9" fmla="*/ 331794 w 663588"/>
              <a:gd name="connsiteY9" fmla="*/ 0 h 663588"/>
              <a:gd name="connsiteX10" fmla="*/ 663588 w 663588"/>
              <a:gd name="connsiteY10" fmla="*/ 331794 h 663588"/>
              <a:gd name="connsiteX11" fmla="*/ 331794 w 663588"/>
              <a:gd name="connsiteY11" fmla="*/ 663588 h 663588"/>
              <a:gd name="connsiteX12" fmla="*/ 278642 w 663588"/>
              <a:gd name="connsiteY12" fmla="*/ 658230 h 663588"/>
              <a:gd name="connsiteX13" fmla="*/ 471280 w 663588"/>
              <a:gd name="connsiteY13" fmla="*/ 495139 h 663588"/>
              <a:gd name="connsiteX14" fmla="*/ 495745 w 663588"/>
              <a:gd name="connsiteY14" fmla="*/ 200580 h 663588"/>
              <a:gd name="connsiteX15" fmla="*/ 495746 w 663588"/>
              <a:gd name="connsiteY15" fmla="*/ 200580 h 663588"/>
              <a:gd name="connsiteX16" fmla="*/ 201187 w 663588"/>
              <a:gd name="connsiteY16" fmla="*/ 176113 h 663588"/>
              <a:gd name="connsiteX17" fmla="*/ 1361 w 663588"/>
              <a:gd name="connsiteY17" fmla="*/ 345290 h 663588"/>
              <a:gd name="connsiteX18" fmla="*/ 0 w 663588"/>
              <a:gd name="connsiteY18" fmla="*/ 331794 h 663588"/>
              <a:gd name="connsiteX19" fmla="*/ 331794 w 663588"/>
              <a:gd name="connsiteY19" fmla="*/ 0 h 663588"/>
            </a:gdLst>
            <a:ahLst/>
            <a:cxnLst>
              <a:cxn ang="0">
                <a:pos x="connsiteX0" y="connsiteY0"/>
              </a:cxn>
              <a:cxn ang="0">
                <a:pos x="connsiteX1" y="connsiteY1"/>
              </a:cxn>
              <a:cxn ang="0">
                <a:pos x="connsiteX2" y="connsiteY2"/>
              </a:cxn>
              <a:cxn ang="0">
                <a:pos x="connsiteX3" y="connsiteY3"/>
              </a:cxn>
              <a:cxn ang="0">
                <a:pos x="connsiteX4" y="connsiteY4"/>
              </a:cxn>
              <a:cxn ang="0">
                <a:pos x="connsiteX5" y="connsiteY5"/>
              </a:cxn>
              <a:cxn ang="0">
                <a:pos x="connsiteX6" y="connsiteY6"/>
              </a:cxn>
              <a:cxn ang="0">
                <a:pos x="connsiteX7" y="connsiteY7"/>
              </a:cxn>
              <a:cxn ang="0">
                <a:pos x="connsiteX8" y="connsiteY8"/>
              </a:cxn>
              <a:cxn ang="0">
                <a:pos x="connsiteX9" y="connsiteY9"/>
              </a:cxn>
              <a:cxn ang="0">
                <a:pos x="connsiteX10" y="connsiteY10"/>
              </a:cxn>
              <a:cxn ang="0">
                <a:pos x="connsiteX11" y="connsiteY11"/>
              </a:cxn>
              <a:cxn ang="0">
                <a:pos x="connsiteX12" y="connsiteY12"/>
              </a:cxn>
              <a:cxn ang="0">
                <a:pos x="connsiteX13" y="connsiteY13"/>
              </a:cxn>
              <a:cxn ang="0">
                <a:pos x="connsiteX14" y="connsiteY14"/>
              </a:cxn>
              <a:cxn ang="0">
                <a:pos x="connsiteX15" y="connsiteY15"/>
              </a:cxn>
              <a:cxn ang="0">
                <a:pos x="connsiteX16" y="connsiteY16"/>
              </a:cxn>
              <a:cxn ang="0">
                <a:pos x="connsiteX17" y="connsiteY17"/>
              </a:cxn>
              <a:cxn ang="0">
                <a:pos x="connsiteX18" y="connsiteY18"/>
              </a:cxn>
              <a:cxn ang="0">
                <a:pos x="connsiteX19" y="connsiteY19"/>
              </a:cxn>
            </a:cxnLst>
            <a:rect l="l" t="t" r="r" b="b"/>
            <a:pathLst>
              <a:path w="663588" h="663588">
                <a:moveTo>
                  <a:pt x="349985" y="142900"/>
                </a:moveTo>
                <a:cubicBezTo>
                  <a:pt x="399833" y="147041"/>
                  <a:pt x="448102" y="170198"/>
                  <a:pt x="482976" y="211390"/>
                </a:cubicBezTo>
                <a:cubicBezTo>
                  <a:pt x="552725" y="293774"/>
                  <a:pt x="542481" y="417101"/>
                  <a:pt x="460097" y="486849"/>
                </a:cubicBezTo>
                <a:lnTo>
                  <a:pt x="260810" y="655570"/>
                </a:lnTo>
                <a:lnTo>
                  <a:pt x="202645" y="637514"/>
                </a:lnTo>
                <a:cubicBezTo>
                  <a:pt x="103407" y="595540"/>
                  <a:pt x="28840" y="506657"/>
                  <a:pt x="6741" y="398662"/>
                </a:cubicBezTo>
                <a:lnTo>
                  <a:pt x="3010" y="361650"/>
                </a:lnTo>
                <a:lnTo>
                  <a:pt x="207517" y="188510"/>
                </a:lnTo>
                <a:cubicBezTo>
                  <a:pt x="248709" y="153636"/>
                  <a:pt x="300137" y="138760"/>
                  <a:pt x="349985" y="142900"/>
                </a:cubicBezTo>
                <a:close/>
                <a:moveTo>
                  <a:pt x="331794" y="0"/>
                </a:moveTo>
                <a:cubicBezTo>
                  <a:pt x="515039" y="0"/>
                  <a:pt x="663588" y="148549"/>
                  <a:pt x="663588" y="331794"/>
                </a:cubicBezTo>
                <a:cubicBezTo>
                  <a:pt x="663588" y="515039"/>
                  <a:pt x="515039" y="663588"/>
                  <a:pt x="331794" y="663588"/>
                </a:cubicBezTo>
                <a:lnTo>
                  <a:pt x="278642" y="658230"/>
                </a:lnTo>
                <a:lnTo>
                  <a:pt x="471280" y="495139"/>
                </a:lnTo>
                <a:cubicBezTo>
                  <a:pt x="559376" y="420555"/>
                  <a:pt x="570330" y="288677"/>
                  <a:pt x="495745" y="200580"/>
                </a:cubicBezTo>
                <a:lnTo>
                  <a:pt x="495746" y="200580"/>
                </a:lnTo>
                <a:cubicBezTo>
                  <a:pt x="421162" y="112483"/>
                  <a:pt x="289283" y="101529"/>
                  <a:pt x="201187" y="176113"/>
                </a:cubicBezTo>
                <a:lnTo>
                  <a:pt x="1361" y="345290"/>
                </a:lnTo>
                <a:lnTo>
                  <a:pt x="0" y="331794"/>
                </a:lnTo>
                <a:cubicBezTo>
                  <a:pt x="0" y="148549"/>
                  <a:pt x="148549" y="0"/>
                  <a:pt x="331794" y="0"/>
                </a:cubicBezTo>
                <a:close/>
              </a:path>
            </a:pathLst>
          </a:custGeom>
          <a:solidFill>
            <a:schemeClr val="accent1"/>
          </a:solidFill>
          <a:ln>
            <a:noFill/>
          </a:ln>
        </p:spPr>
        <p:style>
          <a:lnRef idx="2">
            <a:schemeClr val="accent1">
              <a:shade val="50000"/>
            </a:schemeClr>
          </a:lnRef>
          <a:fillRef idx="1">
            <a:schemeClr val="accent1"/>
          </a:fillRef>
          <a:effectRef idx="0">
            <a:schemeClr val="accent1"/>
          </a:effectRef>
          <a:fontRef idx="minor">
            <a:schemeClr val="lt1"/>
          </a:fontRef>
        </p:style>
        <p:txBody>
          <a:bodyPr anchor="ctr"/>
          <a:lstStyle/>
          <a:p>
            <a:pPr algn="ctr">
              <a:defRPr/>
            </a:pPr>
            <a:r>
              <a:rPr lang="en-US" altLang="zh-CN" sz="2400" dirty="0">
                <a:solidFill>
                  <a:srgbClr val="FFFFFF"/>
                </a:solidFill>
              </a:rPr>
              <a:t>01</a:t>
            </a:r>
            <a:endParaRPr lang="zh-CN" altLang="en-US" sz="2400" dirty="0">
              <a:solidFill>
                <a:srgbClr val="FFFFFF"/>
              </a:solidFill>
            </a:endParaRPr>
          </a:p>
        </p:txBody>
      </p:sp>
      <p:sp>
        <p:nvSpPr>
          <p:cNvPr id="4" name="矩形 3">
            <a:extLst>
              <a:ext uri="{FF2B5EF4-FFF2-40B4-BE49-F238E27FC236}">
                <a16:creationId xmlns:a16="http://schemas.microsoft.com/office/drawing/2014/main" xmlns="" id="{68EECBB7-184F-4A9D-AC2E-4B2B50996E27}"/>
              </a:ext>
            </a:extLst>
          </p:cNvPr>
          <p:cNvSpPr/>
          <p:nvPr/>
        </p:nvSpPr>
        <p:spPr>
          <a:xfrm>
            <a:off x="4644008" y="2047592"/>
            <a:ext cx="2342087" cy="323165"/>
          </a:xfrm>
          <a:prstGeom prst="rect">
            <a:avLst/>
          </a:prstGeom>
        </p:spPr>
        <p:txBody>
          <a:bodyPr wrap="square" lIns="0" tIns="0" rIns="0" bIns="0">
            <a:spAutoFit/>
          </a:bodyPr>
          <a:lstStyle/>
          <a:p>
            <a:pPr>
              <a:lnSpc>
                <a:spcPct val="130000"/>
              </a:lnSpc>
            </a:pPr>
            <a:r>
              <a:rPr lang="zh-CN" altLang="en-US" b="1" dirty="0">
                <a:solidFill>
                  <a:schemeClr val="tx1">
                    <a:lumMod val="75000"/>
                    <a:lumOff val="25000"/>
                  </a:schemeClr>
                </a:solidFill>
                <a:latin typeface="微软雅黑"/>
                <a:ea typeface="微软雅黑"/>
              </a:rPr>
              <a:t>年度工作概述</a:t>
            </a:r>
          </a:p>
        </p:txBody>
      </p:sp>
      <p:sp>
        <p:nvSpPr>
          <p:cNvPr id="5" name="TextBox 11">
            <a:extLst>
              <a:ext uri="{FF2B5EF4-FFF2-40B4-BE49-F238E27FC236}">
                <a16:creationId xmlns:a16="http://schemas.microsoft.com/office/drawing/2014/main" xmlns="" id="{FC9A3AD9-C145-4BCE-AB52-654CF6E740C7}"/>
              </a:ext>
            </a:extLst>
          </p:cNvPr>
          <p:cNvSpPr txBox="1"/>
          <p:nvPr/>
        </p:nvSpPr>
        <p:spPr>
          <a:xfrm>
            <a:off x="4566154" y="2391933"/>
            <a:ext cx="1319521" cy="164648"/>
          </a:xfrm>
          <a:prstGeom prst="rect">
            <a:avLst/>
          </a:prstGeom>
          <a:noFill/>
        </p:spPr>
        <p:txBody>
          <a:bodyPr wrap="square" lIns="48756" tIns="24378" rIns="48756" bIns="24378" rtlCol="0">
            <a:spAutoFit/>
          </a:bodyPr>
          <a:lstStyle/>
          <a:p>
            <a:pPr marL="91410" lvl="1" indent="-91410">
              <a:buFont typeface="Arial" panose="020B0604020202020204" pitchFamily="34" charset="0"/>
              <a:buChar char="•"/>
            </a:pPr>
            <a:r>
              <a:rPr lang="zh-CN" altLang="en-US" sz="750" dirty="0">
                <a:solidFill>
                  <a:schemeClr val="tx1">
                    <a:lumMod val="65000"/>
                    <a:lumOff val="35000"/>
                  </a:schemeClr>
                </a:solidFill>
                <a:latin typeface="微软雅黑" panose="020B0503020204020204" pitchFamily="34" charset="-122"/>
                <a:ea typeface="微软雅黑" panose="020B0503020204020204" pitchFamily="34" charset="-122"/>
                <a:cs typeface="+mn-ea"/>
                <a:sym typeface="+mn-lt"/>
              </a:rPr>
              <a:t>添加相关标题文字</a:t>
            </a:r>
            <a:endParaRPr lang="en-US" altLang="zh-CN" sz="750" dirty="0">
              <a:solidFill>
                <a:schemeClr val="tx1">
                  <a:lumMod val="65000"/>
                  <a:lumOff val="35000"/>
                </a:schemeClr>
              </a:solidFill>
              <a:latin typeface="微软雅黑" panose="020B0503020204020204" pitchFamily="34" charset="-122"/>
              <a:ea typeface="微软雅黑" panose="020B0503020204020204" pitchFamily="34" charset="-122"/>
            </a:endParaRPr>
          </a:p>
        </p:txBody>
      </p:sp>
      <p:sp>
        <p:nvSpPr>
          <p:cNvPr id="6" name="TextBox 24">
            <a:extLst>
              <a:ext uri="{FF2B5EF4-FFF2-40B4-BE49-F238E27FC236}">
                <a16:creationId xmlns:a16="http://schemas.microsoft.com/office/drawing/2014/main" xmlns="" id="{DA38BC86-E42B-4D30-9090-E6ACE33FE2DE}"/>
              </a:ext>
            </a:extLst>
          </p:cNvPr>
          <p:cNvSpPr txBox="1"/>
          <p:nvPr/>
        </p:nvSpPr>
        <p:spPr>
          <a:xfrm>
            <a:off x="5621520" y="2391933"/>
            <a:ext cx="1319521" cy="164648"/>
          </a:xfrm>
          <a:prstGeom prst="rect">
            <a:avLst/>
          </a:prstGeom>
          <a:noFill/>
        </p:spPr>
        <p:txBody>
          <a:bodyPr wrap="square" lIns="48756" tIns="24378" rIns="48756" bIns="24378" rtlCol="0">
            <a:spAutoFit/>
          </a:bodyPr>
          <a:lstStyle/>
          <a:p>
            <a:pPr marL="91410" lvl="1" indent="-91410">
              <a:buFont typeface="Arial" panose="020B0604020202020204" pitchFamily="34" charset="0"/>
              <a:buChar char="•"/>
            </a:pPr>
            <a:r>
              <a:rPr lang="zh-CN" altLang="en-US" sz="750" dirty="0">
                <a:solidFill>
                  <a:schemeClr val="tx1">
                    <a:lumMod val="65000"/>
                    <a:lumOff val="35000"/>
                  </a:schemeClr>
                </a:solidFill>
                <a:latin typeface="微软雅黑" panose="020B0503020204020204" pitchFamily="34" charset="-122"/>
                <a:ea typeface="微软雅黑" panose="020B0503020204020204" pitchFamily="34" charset="-122"/>
                <a:cs typeface="+mn-ea"/>
                <a:sym typeface="+mn-lt"/>
              </a:rPr>
              <a:t>添加相关标题文字</a:t>
            </a:r>
            <a:endParaRPr lang="en-US" altLang="zh-CN" sz="750" dirty="0">
              <a:solidFill>
                <a:schemeClr val="tx1">
                  <a:lumMod val="65000"/>
                  <a:lumOff val="35000"/>
                </a:schemeClr>
              </a:solidFill>
              <a:latin typeface="微软雅黑" panose="020B0503020204020204" pitchFamily="34" charset="-122"/>
              <a:ea typeface="微软雅黑" panose="020B0503020204020204" pitchFamily="34" charset="-122"/>
            </a:endParaRPr>
          </a:p>
        </p:txBody>
      </p:sp>
      <p:sp>
        <p:nvSpPr>
          <p:cNvPr id="7" name="TextBox 11">
            <a:extLst>
              <a:ext uri="{FF2B5EF4-FFF2-40B4-BE49-F238E27FC236}">
                <a16:creationId xmlns:a16="http://schemas.microsoft.com/office/drawing/2014/main" xmlns="" id="{A9A4F901-D645-4364-AA97-B032B7035DB3}"/>
              </a:ext>
            </a:extLst>
          </p:cNvPr>
          <p:cNvSpPr txBox="1"/>
          <p:nvPr/>
        </p:nvSpPr>
        <p:spPr>
          <a:xfrm>
            <a:off x="4566154" y="2588233"/>
            <a:ext cx="1319521" cy="164648"/>
          </a:xfrm>
          <a:prstGeom prst="rect">
            <a:avLst/>
          </a:prstGeom>
          <a:noFill/>
        </p:spPr>
        <p:txBody>
          <a:bodyPr wrap="square" lIns="48756" tIns="24378" rIns="48756" bIns="24378" rtlCol="0">
            <a:spAutoFit/>
          </a:bodyPr>
          <a:lstStyle/>
          <a:p>
            <a:pPr marL="91410" lvl="1" indent="-91410">
              <a:buFont typeface="Arial" panose="020B0604020202020204" pitchFamily="34" charset="0"/>
              <a:buChar char="•"/>
            </a:pPr>
            <a:r>
              <a:rPr lang="zh-CN" altLang="en-US" sz="750" dirty="0">
                <a:solidFill>
                  <a:schemeClr val="tx1">
                    <a:lumMod val="65000"/>
                    <a:lumOff val="35000"/>
                  </a:schemeClr>
                </a:solidFill>
                <a:latin typeface="微软雅黑" panose="020B0503020204020204" pitchFamily="34" charset="-122"/>
                <a:ea typeface="微软雅黑" panose="020B0503020204020204" pitchFamily="34" charset="-122"/>
                <a:cs typeface="+mn-ea"/>
                <a:sym typeface="+mn-lt"/>
              </a:rPr>
              <a:t>添加相关标题文字</a:t>
            </a:r>
            <a:endParaRPr lang="en-US" altLang="zh-CN" sz="750" dirty="0">
              <a:solidFill>
                <a:schemeClr val="tx1">
                  <a:lumMod val="65000"/>
                  <a:lumOff val="35000"/>
                </a:schemeClr>
              </a:solidFill>
              <a:latin typeface="微软雅黑" panose="020B0503020204020204" pitchFamily="34" charset="-122"/>
              <a:ea typeface="微软雅黑" panose="020B0503020204020204" pitchFamily="34" charset="-122"/>
            </a:endParaRPr>
          </a:p>
        </p:txBody>
      </p:sp>
      <p:sp>
        <p:nvSpPr>
          <p:cNvPr id="8" name="TextBox 11">
            <a:extLst>
              <a:ext uri="{FF2B5EF4-FFF2-40B4-BE49-F238E27FC236}">
                <a16:creationId xmlns:a16="http://schemas.microsoft.com/office/drawing/2014/main" xmlns="" id="{8EA782A3-2D1A-467F-9E34-D8ADF8E6DBEE}"/>
              </a:ext>
            </a:extLst>
          </p:cNvPr>
          <p:cNvSpPr txBox="1"/>
          <p:nvPr/>
        </p:nvSpPr>
        <p:spPr>
          <a:xfrm>
            <a:off x="5621520" y="2588233"/>
            <a:ext cx="1319521" cy="164648"/>
          </a:xfrm>
          <a:prstGeom prst="rect">
            <a:avLst/>
          </a:prstGeom>
          <a:noFill/>
        </p:spPr>
        <p:txBody>
          <a:bodyPr wrap="square" lIns="48756" tIns="24378" rIns="48756" bIns="24378" rtlCol="0">
            <a:spAutoFit/>
          </a:bodyPr>
          <a:lstStyle/>
          <a:p>
            <a:pPr marL="91410" lvl="1" indent="-91410">
              <a:buFont typeface="Arial" panose="020B0604020202020204" pitchFamily="34" charset="0"/>
              <a:buChar char="•"/>
            </a:pPr>
            <a:r>
              <a:rPr lang="zh-CN" altLang="en-US" sz="750" dirty="0">
                <a:solidFill>
                  <a:schemeClr val="tx1">
                    <a:lumMod val="65000"/>
                    <a:lumOff val="35000"/>
                  </a:schemeClr>
                </a:solidFill>
                <a:latin typeface="微软雅黑" panose="020B0503020204020204" pitchFamily="34" charset="-122"/>
                <a:ea typeface="微软雅黑" panose="020B0503020204020204" pitchFamily="34" charset="-122"/>
                <a:cs typeface="+mn-ea"/>
                <a:sym typeface="+mn-lt"/>
              </a:rPr>
              <a:t>添加相关标题文字</a:t>
            </a:r>
            <a:endParaRPr lang="en-US" altLang="zh-CN" sz="750" dirty="0">
              <a:solidFill>
                <a:schemeClr val="tx1">
                  <a:lumMod val="65000"/>
                  <a:lumOff val="35000"/>
                </a:schemeClr>
              </a:solidFill>
              <a:latin typeface="微软雅黑" panose="020B0503020204020204" pitchFamily="34" charset="-122"/>
              <a:ea typeface="微软雅黑" panose="020B0503020204020204" pitchFamily="34" charset="-122"/>
            </a:endParaRPr>
          </a:p>
        </p:txBody>
      </p:sp>
    </p:spTree>
    <p:extLst>
      <p:ext uri="{BB962C8B-B14F-4D97-AF65-F5344CB8AC3E}">
        <p14:creationId xmlns:p14="http://schemas.microsoft.com/office/powerpoint/2010/main" val="1816275724"/>
      </p:ext>
    </p:extLst>
  </p:cSld>
  <p:clrMapOvr>
    <a:masterClrMapping/>
  </p:clrMapOvr>
  <p:transition spd="slow">
    <p:fade/>
  </p:transition>
  <p:timing>
    <p:tnLst>
      <p:par>
        <p:cTn id="1" dur="indefinite" restart="never" nodeType="tmRoot">
          <p:childTnLst>
            <p:seq concurrent="1" nextAc="seek">
              <p:cTn id="2" dur="indefinite" nodeType="mainSeq">
                <p:childTnLst>
                  <p:par>
                    <p:cTn id="3" fill="hold">
                      <p:stCondLst>
                        <p:cond delay="indefinite"/>
                        <p:cond evt="onBegin" delay="0">
                          <p:tn val="2"/>
                        </p:cond>
                      </p:stCondLst>
                      <p:childTnLst>
                        <p:par>
                          <p:cTn id="4" fill="hold">
                            <p:stCondLst>
                              <p:cond delay="0"/>
                            </p:stCondLst>
                            <p:childTnLst>
                              <p:par>
                                <p:cTn id="5" presetID="50" presetClass="entr" presetSubtype="0" decel="100000" fill="hold" nodeType="withEffect">
                                  <p:stCondLst>
                                    <p:cond delay="0"/>
                                  </p:stCondLst>
                                  <p:childTnLst>
                                    <p:set>
                                      <p:cBhvr>
                                        <p:cTn id="6" dur="1" fill="hold">
                                          <p:stCondLst>
                                            <p:cond delay="0"/>
                                          </p:stCondLst>
                                        </p:cTn>
                                        <p:tgtEl>
                                          <p:spTgt spid="10"/>
                                        </p:tgtEl>
                                        <p:attrNameLst>
                                          <p:attrName>style.visibility</p:attrName>
                                        </p:attrNameLst>
                                      </p:cBhvr>
                                      <p:to>
                                        <p:strVal val="visible"/>
                                      </p:to>
                                    </p:set>
                                    <p:anim calcmode="lin" valueType="num">
                                      <p:cBhvr>
                                        <p:cTn id="7" dur="1000" fill="hold"/>
                                        <p:tgtEl>
                                          <p:spTgt spid="10"/>
                                        </p:tgtEl>
                                        <p:attrNameLst>
                                          <p:attrName>ppt_w</p:attrName>
                                        </p:attrNameLst>
                                      </p:cBhvr>
                                      <p:tavLst>
                                        <p:tav tm="0">
                                          <p:val>
                                            <p:strVal val="#ppt_w+.3"/>
                                          </p:val>
                                        </p:tav>
                                        <p:tav tm="100000">
                                          <p:val>
                                            <p:strVal val="#ppt_w"/>
                                          </p:val>
                                        </p:tav>
                                      </p:tavLst>
                                    </p:anim>
                                    <p:anim calcmode="lin" valueType="num">
                                      <p:cBhvr>
                                        <p:cTn id="8" dur="1000" fill="hold"/>
                                        <p:tgtEl>
                                          <p:spTgt spid="10"/>
                                        </p:tgtEl>
                                        <p:attrNameLst>
                                          <p:attrName>ppt_h</p:attrName>
                                        </p:attrNameLst>
                                      </p:cBhvr>
                                      <p:tavLst>
                                        <p:tav tm="0">
                                          <p:val>
                                            <p:strVal val="#ppt_h"/>
                                          </p:val>
                                        </p:tav>
                                        <p:tav tm="100000">
                                          <p:val>
                                            <p:strVal val="#ppt_h"/>
                                          </p:val>
                                        </p:tav>
                                      </p:tavLst>
                                    </p:anim>
                                    <p:animEffect transition="in" filter="fade">
                                      <p:cBhvr>
                                        <p:cTn id="9" dur="1000"/>
                                        <p:tgtEl>
                                          <p:spTgt spid="10"/>
                                        </p:tgtEl>
                                      </p:cBhvr>
                                    </p:animEffect>
                                  </p:childTnLst>
                                </p:cTn>
                              </p:par>
                            </p:childTnLst>
                          </p:cTn>
                        </p:par>
                        <p:par>
                          <p:cTn id="10" fill="hold">
                            <p:stCondLst>
                              <p:cond delay="1000"/>
                            </p:stCondLst>
                            <p:childTnLst>
                              <p:par>
                                <p:cTn id="11" presetID="23" presetClass="entr" presetSubtype="32" fill="hold" grpId="0" nodeType="afterEffect">
                                  <p:stCondLst>
                                    <p:cond delay="0"/>
                                  </p:stCondLst>
                                  <p:childTnLst>
                                    <p:set>
                                      <p:cBhvr>
                                        <p:cTn id="12" dur="1" fill="hold">
                                          <p:stCondLst>
                                            <p:cond delay="0"/>
                                          </p:stCondLst>
                                        </p:cTn>
                                        <p:tgtEl>
                                          <p:spTgt spid="4"/>
                                        </p:tgtEl>
                                        <p:attrNameLst>
                                          <p:attrName>style.visibility</p:attrName>
                                        </p:attrNameLst>
                                      </p:cBhvr>
                                      <p:to>
                                        <p:strVal val="visible"/>
                                      </p:to>
                                    </p:set>
                                    <p:anim calcmode="lin" valueType="num">
                                      <p:cBhvr>
                                        <p:cTn id="13" dur="500" fill="hold"/>
                                        <p:tgtEl>
                                          <p:spTgt spid="4"/>
                                        </p:tgtEl>
                                        <p:attrNameLst>
                                          <p:attrName>ppt_w</p:attrName>
                                        </p:attrNameLst>
                                      </p:cBhvr>
                                      <p:tavLst>
                                        <p:tav tm="0">
                                          <p:val>
                                            <p:strVal val="4*#ppt_w"/>
                                          </p:val>
                                        </p:tav>
                                        <p:tav tm="100000">
                                          <p:val>
                                            <p:strVal val="#ppt_w"/>
                                          </p:val>
                                        </p:tav>
                                      </p:tavLst>
                                    </p:anim>
                                    <p:anim calcmode="lin" valueType="num">
                                      <p:cBhvr>
                                        <p:cTn id="14" dur="500" fill="hold"/>
                                        <p:tgtEl>
                                          <p:spTgt spid="4"/>
                                        </p:tgtEl>
                                        <p:attrNameLst>
                                          <p:attrName>ppt_h</p:attrName>
                                        </p:attrNameLst>
                                      </p:cBhvr>
                                      <p:tavLst>
                                        <p:tav tm="0">
                                          <p:val>
                                            <p:strVal val="4*#ppt_h"/>
                                          </p:val>
                                        </p:tav>
                                        <p:tav tm="100000">
                                          <p:val>
                                            <p:strVal val="#ppt_h"/>
                                          </p:val>
                                        </p:tav>
                                      </p:tavLst>
                                    </p:anim>
                                  </p:childTnLst>
                                </p:cTn>
                              </p:par>
                            </p:childTnLst>
                          </p:cTn>
                        </p:par>
                        <p:par>
                          <p:cTn id="15" fill="hold">
                            <p:stCondLst>
                              <p:cond delay="1500"/>
                            </p:stCondLst>
                            <p:childTnLst>
                              <p:par>
                                <p:cTn id="16" presetID="12" presetClass="entr" presetSubtype="8" fill="hold" grpId="0" nodeType="afterEffect">
                                  <p:stCondLst>
                                    <p:cond delay="0"/>
                                  </p:stCondLst>
                                  <p:childTnLst>
                                    <p:set>
                                      <p:cBhvr>
                                        <p:cTn id="17" dur="1" fill="hold">
                                          <p:stCondLst>
                                            <p:cond delay="0"/>
                                          </p:stCondLst>
                                        </p:cTn>
                                        <p:tgtEl>
                                          <p:spTgt spid="5"/>
                                        </p:tgtEl>
                                        <p:attrNameLst>
                                          <p:attrName>style.visibility</p:attrName>
                                        </p:attrNameLst>
                                      </p:cBhvr>
                                      <p:to>
                                        <p:strVal val="visible"/>
                                      </p:to>
                                    </p:set>
                                    <p:anim calcmode="lin" valueType="num">
                                      <p:cBhvr additive="base">
                                        <p:cTn id="18" dur="500"/>
                                        <p:tgtEl>
                                          <p:spTgt spid="5"/>
                                        </p:tgtEl>
                                        <p:attrNameLst>
                                          <p:attrName>ppt_x</p:attrName>
                                        </p:attrNameLst>
                                      </p:cBhvr>
                                      <p:tavLst>
                                        <p:tav tm="0">
                                          <p:val>
                                            <p:strVal val="#ppt_x-#ppt_w*1.125000"/>
                                          </p:val>
                                        </p:tav>
                                        <p:tav tm="100000">
                                          <p:val>
                                            <p:strVal val="#ppt_x"/>
                                          </p:val>
                                        </p:tav>
                                      </p:tavLst>
                                    </p:anim>
                                    <p:animEffect transition="in" filter="wipe(right)">
                                      <p:cBhvr>
                                        <p:cTn id="19" dur="500"/>
                                        <p:tgtEl>
                                          <p:spTgt spid="5"/>
                                        </p:tgtEl>
                                      </p:cBhvr>
                                    </p:animEffect>
                                  </p:childTnLst>
                                </p:cTn>
                              </p:par>
                            </p:childTnLst>
                          </p:cTn>
                        </p:par>
                        <p:par>
                          <p:cTn id="20" fill="hold">
                            <p:stCondLst>
                              <p:cond delay="2000"/>
                            </p:stCondLst>
                            <p:childTnLst>
                              <p:par>
                                <p:cTn id="21" presetID="12" presetClass="entr" presetSubtype="8" fill="hold" grpId="0" nodeType="afterEffect">
                                  <p:stCondLst>
                                    <p:cond delay="0"/>
                                  </p:stCondLst>
                                  <p:childTnLst>
                                    <p:set>
                                      <p:cBhvr>
                                        <p:cTn id="22" dur="1" fill="hold">
                                          <p:stCondLst>
                                            <p:cond delay="0"/>
                                          </p:stCondLst>
                                        </p:cTn>
                                        <p:tgtEl>
                                          <p:spTgt spid="6"/>
                                        </p:tgtEl>
                                        <p:attrNameLst>
                                          <p:attrName>style.visibility</p:attrName>
                                        </p:attrNameLst>
                                      </p:cBhvr>
                                      <p:to>
                                        <p:strVal val="visible"/>
                                      </p:to>
                                    </p:set>
                                    <p:anim calcmode="lin" valueType="num">
                                      <p:cBhvr additive="base">
                                        <p:cTn id="23" dur="500"/>
                                        <p:tgtEl>
                                          <p:spTgt spid="6"/>
                                        </p:tgtEl>
                                        <p:attrNameLst>
                                          <p:attrName>ppt_x</p:attrName>
                                        </p:attrNameLst>
                                      </p:cBhvr>
                                      <p:tavLst>
                                        <p:tav tm="0">
                                          <p:val>
                                            <p:strVal val="#ppt_x-#ppt_w*1.125000"/>
                                          </p:val>
                                        </p:tav>
                                        <p:tav tm="100000">
                                          <p:val>
                                            <p:strVal val="#ppt_x"/>
                                          </p:val>
                                        </p:tav>
                                      </p:tavLst>
                                    </p:anim>
                                    <p:animEffect transition="in" filter="wipe(right)">
                                      <p:cBhvr>
                                        <p:cTn id="24" dur="500"/>
                                        <p:tgtEl>
                                          <p:spTgt spid="6"/>
                                        </p:tgtEl>
                                      </p:cBhvr>
                                    </p:animEffect>
                                  </p:childTnLst>
                                </p:cTn>
                              </p:par>
                            </p:childTnLst>
                          </p:cTn>
                        </p:par>
                        <p:par>
                          <p:cTn id="25" fill="hold">
                            <p:stCondLst>
                              <p:cond delay="2500"/>
                            </p:stCondLst>
                            <p:childTnLst>
                              <p:par>
                                <p:cTn id="26" presetID="12" presetClass="entr" presetSubtype="8" fill="hold" grpId="0" nodeType="afterEffect">
                                  <p:stCondLst>
                                    <p:cond delay="0"/>
                                  </p:stCondLst>
                                  <p:childTnLst>
                                    <p:set>
                                      <p:cBhvr>
                                        <p:cTn id="27" dur="1" fill="hold">
                                          <p:stCondLst>
                                            <p:cond delay="0"/>
                                          </p:stCondLst>
                                        </p:cTn>
                                        <p:tgtEl>
                                          <p:spTgt spid="7"/>
                                        </p:tgtEl>
                                        <p:attrNameLst>
                                          <p:attrName>style.visibility</p:attrName>
                                        </p:attrNameLst>
                                      </p:cBhvr>
                                      <p:to>
                                        <p:strVal val="visible"/>
                                      </p:to>
                                    </p:set>
                                    <p:anim calcmode="lin" valueType="num">
                                      <p:cBhvr additive="base">
                                        <p:cTn id="28" dur="500"/>
                                        <p:tgtEl>
                                          <p:spTgt spid="7"/>
                                        </p:tgtEl>
                                        <p:attrNameLst>
                                          <p:attrName>ppt_x</p:attrName>
                                        </p:attrNameLst>
                                      </p:cBhvr>
                                      <p:tavLst>
                                        <p:tav tm="0">
                                          <p:val>
                                            <p:strVal val="#ppt_x-#ppt_w*1.125000"/>
                                          </p:val>
                                        </p:tav>
                                        <p:tav tm="100000">
                                          <p:val>
                                            <p:strVal val="#ppt_x"/>
                                          </p:val>
                                        </p:tav>
                                      </p:tavLst>
                                    </p:anim>
                                    <p:animEffect transition="in" filter="wipe(right)">
                                      <p:cBhvr>
                                        <p:cTn id="29" dur="500"/>
                                        <p:tgtEl>
                                          <p:spTgt spid="7"/>
                                        </p:tgtEl>
                                      </p:cBhvr>
                                    </p:animEffect>
                                  </p:childTnLst>
                                </p:cTn>
                              </p:par>
                            </p:childTnLst>
                          </p:cTn>
                        </p:par>
                        <p:par>
                          <p:cTn id="30" fill="hold">
                            <p:stCondLst>
                              <p:cond delay="3000"/>
                            </p:stCondLst>
                            <p:childTnLst>
                              <p:par>
                                <p:cTn id="31" presetID="12" presetClass="entr" presetSubtype="8" fill="hold" grpId="0" nodeType="afterEffect">
                                  <p:stCondLst>
                                    <p:cond delay="0"/>
                                  </p:stCondLst>
                                  <p:childTnLst>
                                    <p:set>
                                      <p:cBhvr>
                                        <p:cTn id="32" dur="1" fill="hold">
                                          <p:stCondLst>
                                            <p:cond delay="0"/>
                                          </p:stCondLst>
                                        </p:cTn>
                                        <p:tgtEl>
                                          <p:spTgt spid="8"/>
                                        </p:tgtEl>
                                        <p:attrNameLst>
                                          <p:attrName>style.visibility</p:attrName>
                                        </p:attrNameLst>
                                      </p:cBhvr>
                                      <p:to>
                                        <p:strVal val="visible"/>
                                      </p:to>
                                    </p:set>
                                    <p:anim calcmode="lin" valueType="num">
                                      <p:cBhvr additive="base">
                                        <p:cTn id="33" dur="500"/>
                                        <p:tgtEl>
                                          <p:spTgt spid="8"/>
                                        </p:tgtEl>
                                        <p:attrNameLst>
                                          <p:attrName>ppt_x</p:attrName>
                                        </p:attrNameLst>
                                      </p:cBhvr>
                                      <p:tavLst>
                                        <p:tav tm="0">
                                          <p:val>
                                            <p:strVal val="#ppt_x-#ppt_w*1.125000"/>
                                          </p:val>
                                        </p:tav>
                                        <p:tav tm="100000">
                                          <p:val>
                                            <p:strVal val="#ppt_x"/>
                                          </p:val>
                                        </p:tav>
                                      </p:tavLst>
                                    </p:anim>
                                    <p:animEffect transition="in" filter="wipe(right)">
                                      <p:cBhvr>
                                        <p:cTn id="34" dur="500"/>
                                        <p:tgtEl>
                                          <p:spTgt spid="8"/>
                                        </p:tgtEl>
                                      </p:cBhvr>
                                    </p:animEffect>
                                  </p:childTnLst>
                                </p:cTn>
                              </p:par>
                            </p:childTnLst>
                          </p:cTn>
                        </p:par>
                      </p:childTnLst>
                    </p:cTn>
                  </p:par>
                </p:childTnLst>
              </p:cTn>
              <p:prevCondLst>
                <p:cond evt="onPrev" delay="0">
                  <p:tgtEl>
                    <p:sldTgt/>
                  </p:tgtEl>
                </p:cond>
              </p:prevCondLst>
              <p:nextCondLst>
                <p:cond evt="onNext" delay="0">
                  <p:tgtEl>
                    <p:sldTgt/>
                  </p:tgtEl>
                </p:cond>
              </p:nextCondLst>
            </p:seq>
          </p:childTnLst>
        </p:cTn>
      </p:par>
    </p:tnLst>
    <p:bldLst>
      <p:bldP spid="4" grpId="0"/>
      <p:bldP spid="5" grpId="0"/>
      <p:bldP spid="6" grpId="0"/>
      <p:bldP spid="7" grpId="0"/>
      <p:bldP spid="8" grpId="0"/>
    </p:bldLst>
  </p:timing>
</p:sld>
</file>

<file path=ppt/slides/slide4.xml><?xml version="1.0" encoding="utf-8"?>
<p:sld xmlns:a="http://schemas.openxmlformats.org/drawingml/2006/main" xmlns:r="http://schemas.openxmlformats.org/officeDocument/2006/relationships" xmlns:p="http://schemas.openxmlformats.org/presentationml/2006/main">
  <p:cSld>
    <p:spTree>
      <p:nvGrpSpPr>
        <p:cNvPr id="1" name=""/>
        <p:cNvGrpSpPr/>
        <p:nvPr/>
      </p:nvGrpSpPr>
      <p:grpSpPr>
        <a:xfrm>
          <a:off x="0" y="0"/>
          <a:ext cx="0" cy="0"/>
          <a:chOff x="0" y="0"/>
          <a:chExt cx="0" cy="0"/>
        </a:xfrm>
      </p:grpSpPr>
      <p:grpSp>
        <p:nvGrpSpPr>
          <p:cNvPr id="2" name="Group 3"/>
          <p:cNvGrpSpPr/>
          <p:nvPr/>
        </p:nvGrpSpPr>
        <p:grpSpPr>
          <a:xfrm>
            <a:off x="3394270" y="3137682"/>
            <a:ext cx="1312503" cy="1312502"/>
            <a:chOff x="3012066" y="4238100"/>
            <a:chExt cx="2371719" cy="2371719"/>
          </a:xfrm>
        </p:grpSpPr>
        <p:sp>
          <p:nvSpPr>
            <p:cNvPr id="5" name="Oval 4"/>
            <p:cNvSpPr/>
            <p:nvPr/>
          </p:nvSpPr>
          <p:spPr>
            <a:xfrm>
              <a:off x="3012066" y="4238100"/>
              <a:ext cx="2371719" cy="2371719"/>
            </a:xfrm>
            <a:prstGeom prst="ellipse">
              <a:avLst/>
            </a:prstGeom>
            <a:solidFill>
              <a:schemeClr val="accent3"/>
            </a:solid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lnSpc>
                  <a:spcPct val="120000"/>
                </a:lnSpc>
              </a:pPr>
              <a:endParaRPr lang="en-GB" sz="996">
                <a:latin typeface="Arial" panose="020B0604020202020204" pitchFamily="34" charset="0"/>
                <a:ea typeface="微软雅黑" panose="020B0503020204020204" pitchFamily="34" charset="-122"/>
                <a:cs typeface="+mn-ea"/>
                <a:sym typeface="Arial" panose="020B0604020202020204" pitchFamily="34" charset="0"/>
              </a:endParaRPr>
            </a:p>
          </p:txBody>
        </p:sp>
        <p:grpSp>
          <p:nvGrpSpPr>
            <p:cNvPr id="3" name="Group 5"/>
            <p:cNvGrpSpPr/>
            <p:nvPr/>
          </p:nvGrpSpPr>
          <p:grpSpPr>
            <a:xfrm>
              <a:off x="3965753" y="4927075"/>
              <a:ext cx="464344" cy="450850"/>
              <a:chOff x="8216107" y="4449763"/>
              <a:chExt cx="464344" cy="450850"/>
            </a:xfrm>
            <a:solidFill>
              <a:schemeClr val="bg1"/>
            </a:solidFill>
          </p:grpSpPr>
          <p:sp>
            <p:nvSpPr>
              <p:cNvPr id="8" name="AutoShape 16"/>
              <p:cNvSpPr>
                <a:spLocks/>
              </p:cNvSpPr>
              <p:nvPr/>
            </p:nvSpPr>
            <p:spPr bwMode="auto">
              <a:xfrm>
                <a:off x="8448675" y="4696619"/>
                <a:ext cx="57944" cy="58738"/>
              </a:xfrm>
              <a:custGeom>
                <a:avLst/>
                <a:gdLst>
                  <a:gd name="T0" fmla="*/ 10800 w 21600"/>
                  <a:gd name="T1" fmla="*/ 10800 h 21600"/>
                  <a:gd name="T2" fmla="*/ 10800 w 21600"/>
                  <a:gd name="T3" fmla="*/ 10800 h 21600"/>
                  <a:gd name="T4" fmla="*/ 10800 w 21600"/>
                  <a:gd name="T5" fmla="*/ 10800 h 21600"/>
                  <a:gd name="T6" fmla="*/ 10800 w 21600"/>
                  <a:gd name="T7" fmla="*/ 10800 h 21600"/>
                </a:gdLst>
                <a:ahLst/>
                <a:cxnLst>
                  <a:cxn ang="0">
                    <a:pos x="T0" y="T1"/>
                  </a:cxn>
                  <a:cxn ang="0">
                    <a:pos x="T2" y="T3"/>
                  </a:cxn>
                  <a:cxn ang="0">
                    <a:pos x="T4" y="T5"/>
                  </a:cxn>
                  <a:cxn ang="0">
                    <a:pos x="T6" y="T7"/>
                  </a:cxn>
                </a:cxnLst>
                <a:rect l="0" t="0" r="r" b="b"/>
                <a:pathLst>
                  <a:path w="21600" h="21600">
                    <a:moveTo>
                      <a:pt x="10800" y="0"/>
                    </a:moveTo>
                    <a:cubicBezTo>
                      <a:pt x="4838" y="0"/>
                      <a:pt x="0" y="4841"/>
                      <a:pt x="0" y="10800"/>
                    </a:cubicBezTo>
                    <a:cubicBezTo>
                      <a:pt x="0" y="16758"/>
                      <a:pt x="4838" y="21599"/>
                      <a:pt x="10800" y="21599"/>
                    </a:cubicBezTo>
                    <a:cubicBezTo>
                      <a:pt x="16761" y="21599"/>
                      <a:pt x="21600" y="16758"/>
                      <a:pt x="21600" y="10800"/>
                    </a:cubicBezTo>
                    <a:cubicBezTo>
                      <a:pt x="21600" y="4841"/>
                      <a:pt x="16761" y="0"/>
                      <a:pt x="10800" y="0"/>
                    </a:cubicBezTo>
                  </a:path>
                </a:pathLst>
              </a:custGeom>
              <a:grpFill/>
              <a:ln>
                <a:noFill/>
              </a:ln>
              <a:effectLst/>
              <a:extLst>
                <a:ext uri="{91240B29-F687-4F45-9708-019B960494DF}">
                  <a14:hiddenLine xmlns:a14="http://schemas.microsoft.com/office/drawing/2010/main" w="12700" cap="flat" cmpd="sng">
                    <a:solidFill>
                      <a:srgbClr val="000000"/>
                    </a:solidFill>
                    <a:prstDash val="solid"/>
                    <a:miter lim="0"/>
                    <a:headEnd/>
                    <a:tailEnd/>
                  </a14:hiddenLine>
                </a:ext>
                <a:ext uri="{AF507438-7753-43E0-B8FC-AC1667EBCBE1}">
                  <a14:hiddenEffects xmlns:a14="http://schemas.microsoft.com/office/drawing/2010/main">
                    <a:effectLst>
                      <a:outerShdw blurRad="63500" dist="38099" dir="2700000" algn="ctr" rotWithShape="0">
                        <a:srgbClr val="000000">
                          <a:alpha val="74998"/>
                        </a:srgbClr>
                      </a:outerShdw>
                    </a:effectLst>
                  </a14:hiddenEffects>
                </a:ext>
              </a:extLst>
            </p:spPr>
            <p:txBody>
              <a:bodyPr lIns="14287" tIns="14287" rIns="14287" bIns="14287" anchor="ctr"/>
              <a:lstStyle/>
              <a:p>
                <a:pPr algn="ctr" defTabSz="171433" hangingPunct="0">
                  <a:lnSpc>
                    <a:spcPct val="120000"/>
                  </a:lnSpc>
                </a:pPr>
                <a:endParaRPr lang="en-US" sz="996">
                  <a:solidFill>
                    <a:srgbClr val="FFFFFF"/>
                  </a:solidFill>
                  <a:effectLst>
                    <a:outerShdw blurRad="38100" dist="38100" dir="2700000" algn="tl">
                      <a:srgbClr val="000000"/>
                    </a:outerShdw>
                  </a:effectLst>
                  <a:latin typeface="Arial" panose="020B0604020202020204" pitchFamily="34" charset="0"/>
                  <a:ea typeface="微软雅黑" panose="020B0503020204020204" pitchFamily="34" charset="-122"/>
                  <a:cs typeface="+mn-ea"/>
                  <a:sym typeface="Arial" panose="020B0604020202020204" pitchFamily="34" charset="0"/>
                </a:endParaRPr>
              </a:p>
            </p:txBody>
          </p:sp>
          <p:sp>
            <p:nvSpPr>
              <p:cNvPr id="9" name="AutoShape 17"/>
              <p:cNvSpPr>
                <a:spLocks/>
              </p:cNvSpPr>
              <p:nvPr/>
            </p:nvSpPr>
            <p:spPr bwMode="auto">
              <a:xfrm>
                <a:off x="8216107" y="4449763"/>
                <a:ext cx="464344" cy="450850"/>
              </a:xfrm>
              <a:custGeom>
                <a:avLst/>
                <a:gdLst>
                  <a:gd name="T0" fmla="*/ 10473 w 20946"/>
                  <a:gd name="T1" fmla="*/ 10800 h 21600"/>
                  <a:gd name="T2" fmla="*/ 10473 w 20946"/>
                  <a:gd name="T3" fmla="*/ 10800 h 21600"/>
                  <a:gd name="T4" fmla="*/ 10473 w 20946"/>
                  <a:gd name="T5" fmla="*/ 10800 h 21600"/>
                  <a:gd name="T6" fmla="*/ 10473 w 20946"/>
                  <a:gd name="T7" fmla="*/ 10800 h 21600"/>
                </a:gdLst>
                <a:ahLst/>
                <a:cxnLst>
                  <a:cxn ang="0">
                    <a:pos x="T0" y="T1"/>
                  </a:cxn>
                  <a:cxn ang="0">
                    <a:pos x="T2" y="T3"/>
                  </a:cxn>
                  <a:cxn ang="0">
                    <a:pos x="T4" y="T5"/>
                  </a:cxn>
                  <a:cxn ang="0">
                    <a:pos x="T6" y="T7"/>
                  </a:cxn>
                </a:cxnLst>
                <a:rect l="0" t="0" r="r" b="b"/>
                <a:pathLst>
                  <a:path w="20946" h="21600">
                    <a:moveTo>
                      <a:pt x="18509" y="15329"/>
                    </a:moveTo>
                    <a:lnTo>
                      <a:pt x="11782" y="15329"/>
                    </a:lnTo>
                    <a:cubicBezTo>
                      <a:pt x="10699" y="15329"/>
                      <a:pt x="9818" y="14391"/>
                      <a:pt x="9818" y="13238"/>
                    </a:cubicBezTo>
                    <a:cubicBezTo>
                      <a:pt x="9818" y="12086"/>
                      <a:pt x="10699" y="11148"/>
                      <a:pt x="11782" y="11148"/>
                    </a:cubicBezTo>
                    <a:lnTo>
                      <a:pt x="17673" y="11148"/>
                    </a:lnTo>
                    <a:cubicBezTo>
                      <a:pt x="18077" y="11142"/>
                      <a:pt x="18477" y="10934"/>
                      <a:pt x="18721" y="10588"/>
                    </a:cubicBezTo>
                    <a:cubicBezTo>
                      <a:pt x="18789" y="10491"/>
                      <a:pt x="18842" y="10381"/>
                      <a:pt x="18885" y="10267"/>
                    </a:cubicBezTo>
                    <a:cubicBezTo>
                      <a:pt x="18890" y="10251"/>
                      <a:pt x="18901" y="10239"/>
                      <a:pt x="18906" y="10224"/>
                    </a:cubicBezTo>
                    <a:cubicBezTo>
                      <a:pt x="19377" y="10880"/>
                      <a:pt x="19636" y="11686"/>
                      <a:pt x="19636" y="12541"/>
                    </a:cubicBezTo>
                    <a:cubicBezTo>
                      <a:pt x="19636" y="13613"/>
                      <a:pt x="19230" y="14607"/>
                      <a:pt x="18509" y="15329"/>
                    </a:cubicBezTo>
                    <a:moveTo>
                      <a:pt x="17673" y="17767"/>
                    </a:moveTo>
                    <a:cubicBezTo>
                      <a:pt x="17673" y="19114"/>
                      <a:pt x="16647" y="20206"/>
                      <a:pt x="15382" y="20206"/>
                    </a:cubicBezTo>
                    <a:lnTo>
                      <a:pt x="3600" y="20206"/>
                    </a:lnTo>
                    <a:cubicBezTo>
                      <a:pt x="2334" y="20206"/>
                      <a:pt x="1309" y="19114"/>
                      <a:pt x="1309" y="17767"/>
                    </a:cubicBezTo>
                    <a:lnTo>
                      <a:pt x="1309" y="6786"/>
                    </a:lnTo>
                    <a:cubicBezTo>
                      <a:pt x="1931" y="7334"/>
                      <a:pt x="2730" y="7664"/>
                      <a:pt x="3600" y="7664"/>
                    </a:cubicBezTo>
                    <a:lnTo>
                      <a:pt x="14400" y="7664"/>
                    </a:lnTo>
                    <a:lnTo>
                      <a:pt x="17018" y="7664"/>
                    </a:lnTo>
                    <a:cubicBezTo>
                      <a:pt x="17379" y="7664"/>
                      <a:pt x="17673" y="7976"/>
                      <a:pt x="17673" y="8361"/>
                    </a:cubicBezTo>
                    <a:lnTo>
                      <a:pt x="17673" y="9754"/>
                    </a:lnTo>
                    <a:lnTo>
                      <a:pt x="11782" y="9754"/>
                    </a:lnTo>
                    <a:cubicBezTo>
                      <a:pt x="9974" y="9754"/>
                      <a:pt x="8509" y="11314"/>
                      <a:pt x="8509" y="13238"/>
                    </a:cubicBezTo>
                    <a:cubicBezTo>
                      <a:pt x="8509" y="15163"/>
                      <a:pt x="9974" y="16722"/>
                      <a:pt x="11782" y="16722"/>
                    </a:cubicBezTo>
                    <a:lnTo>
                      <a:pt x="17673" y="16722"/>
                    </a:lnTo>
                    <a:cubicBezTo>
                      <a:pt x="17673" y="16722"/>
                      <a:pt x="17673" y="17767"/>
                      <a:pt x="17673" y="17767"/>
                    </a:cubicBezTo>
                    <a:close/>
                    <a:moveTo>
                      <a:pt x="16363" y="5574"/>
                    </a:moveTo>
                    <a:lnTo>
                      <a:pt x="16363" y="6270"/>
                    </a:lnTo>
                    <a:lnTo>
                      <a:pt x="14400" y="6270"/>
                    </a:lnTo>
                    <a:lnTo>
                      <a:pt x="3600" y="6270"/>
                    </a:lnTo>
                    <a:cubicBezTo>
                      <a:pt x="3246" y="6270"/>
                      <a:pt x="2916" y="6179"/>
                      <a:pt x="2617" y="6027"/>
                    </a:cubicBezTo>
                    <a:lnTo>
                      <a:pt x="2617" y="5574"/>
                    </a:lnTo>
                    <a:cubicBezTo>
                      <a:pt x="2617" y="5574"/>
                      <a:pt x="16363" y="5574"/>
                      <a:pt x="16363" y="5574"/>
                    </a:cubicBezTo>
                    <a:close/>
                    <a:moveTo>
                      <a:pt x="16363" y="4877"/>
                    </a:moveTo>
                    <a:lnTo>
                      <a:pt x="2617" y="4877"/>
                    </a:lnTo>
                    <a:lnTo>
                      <a:pt x="2617" y="4180"/>
                    </a:lnTo>
                    <a:lnTo>
                      <a:pt x="16363" y="4180"/>
                    </a:lnTo>
                    <a:cubicBezTo>
                      <a:pt x="16363" y="4180"/>
                      <a:pt x="16363" y="4877"/>
                      <a:pt x="16363" y="4877"/>
                    </a:cubicBezTo>
                    <a:close/>
                    <a:moveTo>
                      <a:pt x="16363" y="3483"/>
                    </a:moveTo>
                    <a:lnTo>
                      <a:pt x="2617" y="3483"/>
                    </a:lnTo>
                    <a:lnTo>
                      <a:pt x="2617" y="2787"/>
                    </a:lnTo>
                    <a:lnTo>
                      <a:pt x="16363" y="2787"/>
                    </a:lnTo>
                    <a:cubicBezTo>
                      <a:pt x="16363" y="2787"/>
                      <a:pt x="16363" y="3483"/>
                      <a:pt x="16363" y="3483"/>
                    </a:cubicBezTo>
                    <a:close/>
                    <a:moveTo>
                      <a:pt x="3600" y="1393"/>
                    </a:moveTo>
                    <a:lnTo>
                      <a:pt x="14400" y="1393"/>
                    </a:lnTo>
                    <a:lnTo>
                      <a:pt x="17018" y="1393"/>
                    </a:lnTo>
                    <a:cubicBezTo>
                      <a:pt x="17379" y="1393"/>
                      <a:pt x="17673" y="1705"/>
                      <a:pt x="17673" y="2090"/>
                    </a:cubicBezTo>
                    <a:lnTo>
                      <a:pt x="17673" y="3832"/>
                    </a:lnTo>
                    <a:lnTo>
                      <a:pt x="17673" y="4180"/>
                    </a:lnTo>
                    <a:lnTo>
                      <a:pt x="17673" y="6398"/>
                    </a:lnTo>
                    <a:cubicBezTo>
                      <a:pt x="17466" y="6321"/>
                      <a:pt x="17249" y="6270"/>
                      <a:pt x="17018" y="6270"/>
                    </a:cubicBezTo>
                    <a:lnTo>
                      <a:pt x="17018" y="5574"/>
                    </a:lnTo>
                    <a:lnTo>
                      <a:pt x="17018" y="4180"/>
                    </a:lnTo>
                    <a:lnTo>
                      <a:pt x="17018" y="2787"/>
                    </a:lnTo>
                    <a:cubicBezTo>
                      <a:pt x="17018" y="2401"/>
                      <a:pt x="16724" y="2090"/>
                      <a:pt x="16363" y="2090"/>
                    </a:cubicBezTo>
                    <a:lnTo>
                      <a:pt x="2617" y="2090"/>
                    </a:lnTo>
                    <a:cubicBezTo>
                      <a:pt x="2256" y="2090"/>
                      <a:pt x="1963" y="2401"/>
                      <a:pt x="1963" y="2787"/>
                    </a:cubicBezTo>
                    <a:lnTo>
                      <a:pt x="1963" y="4180"/>
                    </a:lnTo>
                    <a:lnTo>
                      <a:pt x="1963" y="5534"/>
                    </a:lnTo>
                    <a:cubicBezTo>
                      <a:pt x="1559" y="5094"/>
                      <a:pt x="1309" y="4495"/>
                      <a:pt x="1309" y="3832"/>
                    </a:cubicBezTo>
                    <a:cubicBezTo>
                      <a:pt x="1309" y="2485"/>
                      <a:pt x="2334" y="1393"/>
                      <a:pt x="3600" y="1393"/>
                    </a:cubicBezTo>
                    <a:moveTo>
                      <a:pt x="18983" y="8361"/>
                    </a:moveTo>
                    <a:lnTo>
                      <a:pt x="18982" y="8361"/>
                    </a:lnTo>
                    <a:lnTo>
                      <a:pt x="18982" y="4180"/>
                    </a:lnTo>
                    <a:lnTo>
                      <a:pt x="18982" y="3832"/>
                    </a:lnTo>
                    <a:lnTo>
                      <a:pt x="18982" y="2090"/>
                    </a:lnTo>
                    <a:cubicBezTo>
                      <a:pt x="18982" y="935"/>
                      <a:pt x="18102" y="0"/>
                      <a:pt x="17018" y="0"/>
                    </a:cubicBezTo>
                    <a:lnTo>
                      <a:pt x="14400" y="0"/>
                    </a:lnTo>
                    <a:lnTo>
                      <a:pt x="3600" y="0"/>
                    </a:lnTo>
                    <a:cubicBezTo>
                      <a:pt x="1614" y="0"/>
                      <a:pt x="0" y="1719"/>
                      <a:pt x="0" y="3832"/>
                    </a:cubicBezTo>
                    <a:lnTo>
                      <a:pt x="0" y="17767"/>
                    </a:lnTo>
                    <a:cubicBezTo>
                      <a:pt x="0" y="19880"/>
                      <a:pt x="1614" y="21600"/>
                      <a:pt x="3600" y="21600"/>
                    </a:cubicBezTo>
                    <a:lnTo>
                      <a:pt x="15382" y="21600"/>
                    </a:lnTo>
                    <a:cubicBezTo>
                      <a:pt x="17366" y="21600"/>
                      <a:pt x="18982" y="19880"/>
                      <a:pt x="18982" y="17767"/>
                    </a:cubicBezTo>
                    <a:lnTo>
                      <a:pt x="18982" y="16722"/>
                    </a:lnTo>
                    <a:lnTo>
                      <a:pt x="18983" y="16722"/>
                    </a:lnTo>
                    <a:cubicBezTo>
                      <a:pt x="21600" y="14631"/>
                      <a:pt x="21600" y="10452"/>
                      <a:pt x="18983" y="8361"/>
                    </a:cubicBezTo>
                  </a:path>
                </a:pathLst>
              </a:custGeom>
              <a:grpFill/>
              <a:ln>
                <a:noFill/>
              </a:ln>
              <a:effectLst/>
              <a:extLst>
                <a:ext uri="{91240B29-F687-4F45-9708-019B960494DF}">
                  <a14:hiddenLine xmlns:a14="http://schemas.microsoft.com/office/drawing/2010/main" w="12700" cap="flat" cmpd="sng">
                    <a:solidFill>
                      <a:srgbClr val="000000"/>
                    </a:solidFill>
                    <a:prstDash val="solid"/>
                    <a:miter lim="0"/>
                    <a:headEnd/>
                    <a:tailEnd/>
                  </a14:hiddenLine>
                </a:ext>
                <a:ext uri="{AF507438-7753-43E0-B8FC-AC1667EBCBE1}">
                  <a14:hiddenEffects xmlns:a14="http://schemas.microsoft.com/office/drawing/2010/main">
                    <a:effectLst>
                      <a:outerShdw blurRad="63500" dist="38099" dir="2700000" algn="ctr" rotWithShape="0">
                        <a:srgbClr val="000000">
                          <a:alpha val="74998"/>
                        </a:srgbClr>
                      </a:outerShdw>
                    </a:effectLst>
                  </a14:hiddenEffects>
                </a:ext>
              </a:extLst>
            </p:spPr>
            <p:txBody>
              <a:bodyPr lIns="14287" tIns="14287" rIns="14287" bIns="14287" anchor="ctr"/>
              <a:lstStyle/>
              <a:p>
                <a:pPr algn="ctr" defTabSz="171433" hangingPunct="0">
                  <a:lnSpc>
                    <a:spcPct val="120000"/>
                  </a:lnSpc>
                </a:pPr>
                <a:endParaRPr lang="en-US" sz="996">
                  <a:solidFill>
                    <a:srgbClr val="FFFFFF"/>
                  </a:solidFill>
                  <a:effectLst>
                    <a:outerShdw blurRad="38100" dist="38100" dir="2700000" algn="tl">
                      <a:srgbClr val="000000"/>
                    </a:outerShdw>
                  </a:effectLst>
                  <a:latin typeface="Arial" panose="020B0604020202020204" pitchFamily="34" charset="0"/>
                  <a:ea typeface="微软雅黑" panose="020B0503020204020204" pitchFamily="34" charset="-122"/>
                  <a:cs typeface="+mn-ea"/>
                  <a:sym typeface="Arial" panose="020B0604020202020204" pitchFamily="34" charset="0"/>
                </a:endParaRPr>
              </a:p>
            </p:txBody>
          </p:sp>
        </p:grpSp>
        <p:sp>
          <p:nvSpPr>
            <p:cNvPr id="7" name="TextBox 6"/>
            <p:cNvSpPr txBox="1"/>
            <p:nvPr/>
          </p:nvSpPr>
          <p:spPr>
            <a:xfrm>
              <a:off x="3220011" y="5425593"/>
              <a:ext cx="1955826" cy="499152"/>
            </a:xfrm>
            <a:prstGeom prst="rect">
              <a:avLst/>
            </a:prstGeom>
            <a:noFill/>
          </p:spPr>
          <p:txBody>
            <a:bodyPr wrap="none" rtlCol="0">
              <a:spAutoFit/>
            </a:bodyPr>
            <a:lstStyle/>
            <a:p>
              <a:pPr algn="ctr">
                <a:lnSpc>
                  <a:spcPct val="120000"/>
                </a:lnSpc>
              </a:pPr>
              <a:r>
                <a:rPr lang="zh-CN" altLang="en-US" sz="996">
                  <a:solidFill>
                    <a:schemeClr val="bg1"/>
                  </a:solidFill>
                  <a:latin typeface="Arial" panose="020B0604020202020204" pitchFamily="34" charset="0"/>
                  <a:ea typeface="微软雅黑" panose="020B0503020204020204" pitchFamily="34" charset="-122"/>
                  <a:cs typeface="+mn-ea"/>
                  <a:sym typeface="Arial" panose="020B0604020202020204" pitchFamily="34" charset="0"/>
                </a:rPr>
                <a:t>请替换文字内容</a:t>
              </a:r>
              <a:endParaRPr lang="en-GB" sz="996" dirty="0">
                <a:solidFill>
                  <a:schemeClr val="bg1"/>
                </a:solidFill>
                <a:latin typeface="Arial" panose="020B0604020202020204" pitchFamily="34" charset="0"/>
                <a:ea typeface="微软雅黑" panose="020B0503020204020204" pitchFamily="34" charset="-122"/>
                <a:cs typeface="+mn-ea"/>
                <a:sym typeface="Arial" panose="020B0604020202020204" pitchFamily="34" charset="0"/>
              </a:endParaRPr>
            </a:p>
          </p:txBody>
        </p:sp>
      </p:grpSp>
      <p:grpSp>
        <p:nvGrpSpPr>
          <p:cNvPr id="4" name="Group 9"/>
          <p:cNvGrpSpPr/>
          <p:nvPr/>
        </p:nvGrpSpPr>
        <p:grpSpPr>
          <a:xfrm>
            <a:off x="4365436" y="2392870"/>
            <a:ext cx="1312503" cy="1312502"/>
            <a:chOff x="4783283" y="2878610"/>
            <a:chExt cx="2371719" cy="2371719"/>
          </a:xfrm>
        </p:grpSpPr>
        <p:sp>
          <p:nvSpPr>
            <p:cNvPr id="11" name="Oval 10"/>
            <p:cNvSpPr/>
            <p:nvPr/>
          </p:nvSpPr>
          <p:spPr>
            <a:xfrm>
              <a:off x="4783283" y="2878610"/>
              <a:ext cx="2371719" cy="2371719"/>
            </a:xfrm>
            <a:prstGeom prst="ellipse">
              <a:avLst/>
            </a:prstGeom>
            <a:solidFill>
              <a:schemeClr val="accent4"/>
            </a:solid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lnSpc>
                  <a:spcPct val="120000"/>
                </a:lnSpc>
              </a:pPr>
              <a:endParaRPr lang="en-GB" sz="996">
                <a:latin typeface="Arial" panose="020B0604020202020204" pitchFamily="34" charset="0"/>
                <a:ea typeface="微软雅黑" panose="020B0503020204020204" pitchFamily="34" charset="-122"/>
                <a:cs typeface="+mn-ea"/>
                <a:sym typeface="Arial" panose="020B0604020202020204" pitchFamily="34" charset="0"/>
              </a:endParaRPr>
            </a:p>
          </p:txBody>
        </p:sp>
        <p:grpSp>
          <p:nvGrpSpPr>
            <p:cNvPr id="6" name="Group 11"/>
            <p:cNvGrpSpPr/>
            <p:nvPr/>
          </p:nvGrpSpPr>
          <p:grpSpPr>
            <a:xfrm>
              <a:off x="5733691" y="3499170"/>
              <a:ext cx="465138" cy="435769"/>
              <a:chOff x="5368132" y="3540125"/>
              <a:chExt cx="465138" cy="435769"/>
            </a:xfrm>
            <a:solidFill>
              <a:schemeClr val="bg1"/>
            </a:solidFill>
          </p:grpSpPr>
          <p:sp>
            <p:nvSpPr>
              <p:cNvPr id="14" name="AutoShape 110"/>
              <p:cNvSpPr>
                <a:spLocks/>
              </p:cNvSpPr>
              <p:nvPr/>
            </p:nvSpPr>
            <p:spPr bwMode="auto">
              <a:xfrm>
                <a:off x="5426869" y="3598069"/>
                <a:ext cx="347663" cy="232569"/>
              </a:xfrm>
              <a:custGeom>
                <a:avLst/>
                <a:gdLst>
                  <a:gd name="T0" fmla="*/ 10800 w 21600"/>
                  <a:gd name="T1" fmla="*/ 10800 h 21600"/>
                  <a:gd name="T2" fmla="*/ 10800 w 21600"/>
                  <a:gd name="T3" fmla="*/ 10800 h 21600"/>
                  <a:gd name="T4" fmla="*/ 10800 w 21600"/>
                  <a:gd name="T5" fmla="*/ 10800 h 21600"/>
                  <a:gd name="T6" fmla="*/ 10800 w 21600"/>
                  <a:gd name="T7" fmla="*/ 10800 h 21600"/>
                </a:gdLst>
                <a:ahLst/>
                <a:cxnLst>
                  <a:cxn ang="0">
                    <a:pos x="T0" y="T1"/>
                  </a:cxn>
                  <a:cxn ang="0">
                    <a:pos x="T2" y="T3"/>
                  </a:cxn>
                  <a:cxn ang="0">
                    <a:pos x="T4" y="T5"/>
                  </a:cxn>
                  <a:cxn ang="0">
                    <a:pos x="T6" y="T7"/>
                  </a:cxn>
                </a:cxnLst>
                <a:rect l="0" t="0" r="r" b="b"/>
                <a:pathLst>
                  <a:path w="21600" h="21600">
                    <a:moveTo>
                      <a:pt x="20699" y="20255"/>
                    </a:moveTo>
                    <a:lnTo>
                      <a:pt x="899" y="20255"/>
                    </a:lnTo>
                    <a:lnTo>
                      <a:pt x="899" y="1350"/>
                    </a:lnTo>
                    <a:lnTo>
                      <a:pt x="20699" y="1350"/>
                    </a:lnTo>
                    <a:cubicBezTo>
                      <a:pt x="20699" y="1350"/>
                      <a:pt x="20699" y="20255"/>
                      <a:pt x="20699" y="20255"/>
                    </a:cubicBezTo>
                    <a:close/>
                    <a:moveTo>
                      <a:pt x="20699" y="0"/>
                    </a:moveTo>
                    <a:lnTo>
                      <a:pt x="899" y="5"/>
                    </a:lnTo>
                    <a:cubicBezTo>
                      <a:pt x="402" y="5"/>
                      <a:pt x="0" y="603"/>
                      <a:pt x="0" y="1350"/>
                    </a:cubicBezTo>
                    <a:lnTo>
                      <a:pt x="0" y="20249"/>
                    </a:lnTo>
                    <a:cubicBezTo>
                      <a:pt x="0" y="20996"/>
                      <a:pt x="402" y="21599"/>
                      <a:pt x="899" y="21599"/>
                    </a:cubicBezTo>
                    <a:lnTo>
                      <a:pt x="20699" y="21599"/>
                    </a:lnTo>
                    <a:cubicBezTo>
                      <a:pt x="21197" y="21599"/>
                      <a:pt x="21600" y="20996"/>
                      <a:pt x="21600" y="20249"/>
                    </a:cubicBezTo>
                    <a:lnTo>
                      <a:pt x="21600" y="1350"/>
                    </a:lnTo>
                    <a:cubicBezTo>
                      <a:pt x="21600" y="603"/>
                      <a:pt x="21197" y="0"/>
                      <a:pt x="20699" y="0"/>
                    </a:cubicBezTo>
                  </a:path>
                </a:pathLst>
              </a:custGeom>
              <a:grpFill/>
              <a:ln>
                <a:noFill/>
              </a:ln>
              <a:effectLst/>
              <a:extLst>
                <a:ext uri="{91240B29-F687-4F45-9708-019B960494DF}">
                  <a14:hiddenLine xmlns:a14="http://schemas.microsoft.com/office/drawing/2010/main" w="12700" cap="flat" cmpd="sng">
                    <a:solidFill>
                      <a:srgbClr val="000000"/>
                    </a:solidFill>
                    <a:prstDash val="solid"/>
                    <a:miter lim="0"/>
                    <a:headEnd/>
                    <a:tailEnd/>
                  </a14:hiddenLine>
                </a:ext>
                <a:ext uri="{AF507438-7753-43E0-B8FC-AC1667EBCBE1}">
                  <a14:hiddenEffects xmlns:a14="http://schemas.microsoft.com/office/drawing/2010/main">
                    <a:effectLst>
                      <a:outerShdw blurRad="63500" dist="38099" dir="2700000" algn="ctr" rotWithShape="0">
                        <a:srgbClr val="000000">
                          <a:alpha val="74998"/>
                        </a:srgbClr>
                      </a:outerShdw>
                    </a:effectLst>
                  </a14:hiddenEffects>
                </a:ext>
              </a:extLst>
            </p:spPr>
            <p:txBody>
              <a:bodyPr lIns="14287" tIns="14287" rIns="14287" bIns="14287" anchor="ctr"/>
              <a:lstStyle/>
              <a:p>
                <a:pPr algn="ctr" defTabSz="171433" hangingPunct="0">
                  <a:lnSpc>
                    <a:spcPct val="120000"/>
                  </a:lnSpc>
                </a:pPr>
                <a:endParaRPr lang="en-US" sz="996">
                  <a:solidFill>
                    <a:srgbClr val="FFFFFF"/>
                  </a:solidFill>
                  <a:effectLst>
                    <a:outerShdw blurRad="38100" dist="38100" dir="2700000" algn="tl">
                      <a:srgbClr val="000000"/>
                    </a:outerShdw>
                  </a:effectLst>
                  <a:latin typeface="Arial" panose="020B0604020202020204" pitchFamily="34" charset="0"/>
                  <a:ea typeface="微软雅黑" panose="020B0503020204020204" pitchFamily="34" charset="-122"/>
                  <a:cs typeface="+mn-ea"/>
                  <a:sym typeface="Arial" panose="020B0604020202020204" pitchFamily="34" charset="0"/>
                </a:endParaRPr>
              </a:p>
            </p:txBody>
          </p:sp>
          <p:sp>
            <p:nvSpPr>
              <p:cNvPr id="15" name="AutoShape 111"/>
              <p:cNvSpPr>
                <a:spLocks/>
              </p:cNvSpPr>
              <p:nvPr/>
            </p:nvSpPr>
            <p:spPr bwMode="auto">
              <a:xfrm>
                <a:off x="5368132" y="3540125"/>
                <a:ext cx="465138" cy="435769"/>
              </a:xfrm>
              <a:custGeom>
                <a:avLst/>
                <a:gdLst>
                  <a:gd name="T0" fmla="*/ 10800 w 21600"/>
                  <a:gd name="T1" fmla="*/ 10800 h 21600"/>
                  <a:gd name="T2" fmla="*/ 10800 w 21600"/>
                  <a:gd name="T3" fmla="*/ 10800 h 21600"/>
                  <a:gd name="T4" fmla="*/ 10800 w 21600"/>
                  <a:gd name="T5" fmla="*/ 10800 h 21600"/>
                  <a:gd name="T6" fmla="*/ 10800 w 21600"/>
                  <a:gd name="T7" fmla="*/ 10800 h 21600"/>
                </a:gdLst>
                <a:ahLst/>
                <a:cxnLst>
                  <a:cxn ang="0">
                    <a:pos x="T0" y="T1"/>
                  </a:cxn>
                  <a:cxn ang="0">
                    <a:pos x="T2" y="T3"/>
                  </a:cxn>
                  <a:cxn ang="0">
                    <a:pos x="T4" y="T5"/>
                  </a:cxn>
                  <a:cxn ang="0">
                    <a:pos x="T6" y="T7"/>
                  </a:cxn>
                </a:cxnLst>
                <a:rect l="0" t="0" r="r" b="b"/>
                <a:pathLst>
                  <a:path w="21600" h="21600">
                    <a:moveTo>
                      <a:pt x="20249" y="16562"/>
                    </a:moveTo>
                    <a:cubicBezTo>
                      <a:pt x="20249" y="16959"/>
                      <a:pt x="19946" y="17282"/>
                      <a:pt x="19575" y="17282"/>
                    </a:cubicBezTo>
                    <a:lnTo>
                      <a:pt x="13499" y="17282"/>
                    </a:lnTo>
                    <a:lnTo>
                      <a:pt x="8099" y="17282"/>
                    </a:lnTo>
                    <a:lnTo>
                      <a:pt x="2024" y="17282"/>
                    </a:lnTo>
                    <a:cubicBezTo>
                      <a:pt x="1651" y="17282"/>
                      <a:pt x="1349" y="16959"/>
                      <a:pt x="1349" y="16562"/>
                    </a:cubicBezTo>
                    <a:lnTo>
                      <a:pt x="1349" y="2160"/>
                    </a:lnTo>
                    <a:cubicBezTo>
                      <a:pt x="1349" y="1762"/>
                      <a:pt x="1651" y="1440"/>
                      <a:pt x="2024" y="1440"/>
                    </a:cubicBezTo>
                    <a:lnTo>
                      <a:pt x="19575" y="1440"/>
                    </a:lnTo>
                    <a:cubicBezTo>
                      <a:pt x="19946" y="1440"/>
                      <a:pt x="20249" y="1762"/>
                      <a:pt x="20249" y="2160"/>
                    </a:cubicBezTo>
                    <a:cubicBezTo>
                      <a:pt x="20249" y="2160"/>
                      <a:pt x="20249" y="16562"/>
                      <a:pt x="20249" y="16562"/>
                    </a:cubicBezTo>
                    <a:close/>
                    <a:moveTo>
                      <a:pt x="19575" y="0"/>
                    </a:moveTo>
                    <a:lnTo>
                      <a:pt x="2024" y="0"/>
                    </a:lnTo>
                    <a:cubicBezTo>
                      <a:pt x="905" y="0"/>
                      <a:pt x="0" y="966"/>
                      <a:pt x="0" y="2160"/>
                    </a:cubicBezTo>
                    <a:lnTo>
                      <a:pt x="0" y="16562"/>
                    </a:lnTo>
                    <a:cubicBezTo>
                      <a:pt x="0" y="17753"/>
                      <a:pt x="903" y="18718"/>
                      <a:pt x="2018" y="18721"/>
                    </a:cubicBezTo>
                    <a:lnTo>
                      <a:pt x="8774" y="18721"/>
                    </a:lnTo>
                    <a:lnTo>
                      <a:pt x="8774" y="19597"/>
                    </a:lnTo>
                    <a:lnTo>
                      <a:pt x="4561" y="20181"/>
                    </a:lnTo>
                    <a:cubicBezTo>
                      <a:pt x="4260" y="20262"/>
                      <a:pt x="4049" y="20549"/>
                      <a:pt x="4049" y="20879"/>
                    </a:cubicBezTo>
                    <a:cubicBezTo>
                      <a:pt x="4049" y="21277"/>
                      <a:pt x="4351" y="21599"/>
                      <a:pt x="4724" y="21599"/>
                    </a:cubicBezTo>
                    <a:lnTo>
                      <a:pt x="16874" y="21599"/>
                    </a:lnTo>
                    <a:cubicBezTo>
                      <a:pt x="17248" y="21599"/>
                      <a:pt x="17549" y="21277"/>
                      <a:pt x="17549" y="20879"/>
                    </a:cubicBezTo>
                    <a:cubicBezTo>
                      <a:pt x="17549" y="20549"/>
                      <a:pt x="17339" y="20262"/>
                      <a:pt x="17038" y="20181"/>
                    </a:cubicBezTo>
                    <a:lnTo>
                      <a:pt x="12824" y="19597"/>
                    </a:lnTo>
                    <a:lnTo>
                      <a:pt x="12824" y="18721"/>
                    </a:lnTo>
                    <a:lnTo>
                      <a:pt x="19581" y="18721"/>
                    </a:lnTo>
                    <a:cubicBezTo>
                      <a:pt x="20696" y="18718"/>
                      <a:pt x="21600" y="17753"/>
                      <a:pt x="21600" y="16562"/>
                    </a:cubicBezTo>
                    <a:lnTo>
                      <a:pt x="21600" y="2160"/>
                    </a:lnTo>
                    <a:cubicBezTo>
                      <a:pt x="21600" y="966"/>
                      <a:pt x="20692" y="0"/>
                      <a:pt x="19575" y="0"/>
                    </a:cubicBezTo>
                  </a:path>
                </a:pathLst>
              </a:custGeom>
              <a:grpFill/>
              <a:ln>
                <a:noFill/>
              </a:ln>
              <a:effectLst/>
              <a:extLst>
                <a:ext uri="{91240B29-F687-4F45-9708-019B960494DF}">
                  <a14:hiddenLine xmlns:a14="http://schemas.microsoft.com/office/drawing/2010/main" w="12700" cap="flat" cmpd="sng">
                    <a:solidFill>
                      <a:srgbClr val="000000"/>
                    </a:solidFill>
                    <a:prstDash val="solid"/>
                    <a:miter lim="0"/>
                    <a:headEnd/>
                    <a:tailEnd/>
                  </a14:hiddenLine>
                </a:ext>
                <a:ext uri="{AF507438-7753-43E0-B8FC-AC1667EBCBE1}">
                  <a14:hiddenEffects xmlns:a14="http://schemas.microsoft.com/office/drawing/2010/main">
                    <a:effectLst>
                      <a:outerShdw blurRad="63500" dist="38099" dir="2700000" algn="ctr" rotWithShape="0">
                        <a:srgbClr val="000000">
                          <a:alpha val="74998"/>
                        </a:srgbClr>
                      </a:outerShdw>
                    </a:effectLst>
                  </a14:hiddenEffects>
                </a:ext>
              </a:extLst>
            </p:spPr>
            <p:txBody>
              <a:bodyPr lIns="14287" tIns="14287" rIns="14287" bIns="14287" anchor="ctr"/>
              <a:lstStyle/>
              <a:p>
                <a:pPr algn="ctr" defTabSz="171433" hangingPunct="0">
                  <a:lnSpc>
                    <a:spcPct val="120000"/>
                  </a:lnSpc>
                </a:pPr>
                <a:endParaRPr lang="en-US" sz="996">
                  <a:solidFill>
                    <a:srgbClr val="FFFFFF"/>
                  </a:solidFill>
                  <a:effectLst>
                    <a:outerShdw blurRad="38100" dist="38100" dir="2700000" algn="tl">
                      <a:srgbClr val="000000"/>
                    </a:outerShdw>
                  </a:effectLst>
                  <a:latin typeface="Arial" panose="020B0604020202020204" pitchFamily="34" charset="0"/>
                  <a:ea typeface="微软雅黑" panose="020B0503020204020204" pitchFamily="34" charset="-122"/>
                  <a:cs typeface="+mn-ea"/>
                  <a:sym typeface="Arial" panose="020B0604020202020204" pitchFamily="34" charset="0"/>
                </a:endParaRPr>
              </a:p>
            </p:txBody>
          </p:sp>
        </p:grpSp>
        <p:sp>
          <p:nvSpPr>
            <p:cNvPr id="13" name="TextBox 12"/>
            <p:cNvSpPr txBox="1"/>
            <p:nvPr/>
          </p:nvSpPr>
          <p:spPr>
            <a:xfrm>
              <a:off x="5004972" y="3823781"/>
              <a:ext cx="1955826" cy="499152"/>
            </a:xfrm>
            <a:prstGeom prst="rect">
              <a:avLst/>
            </a:prstGeom>
            <a:noFill/>
          </p:spPr>
          <p:txBody>
            <a:bodyPr wrap="none" rtlCol="0">
              <a:spAutoFit/>
            </a:bodyPr>
            <a:lstStyle/>
            <a:p>
              <a:pPr algn="ctr">
                <a:lnSpc>
                  <a:spcPct val="120000"/>
                </a:lnSpc>
              </a:pPr>
              <a:r>
                <a:rPr lang="zh-CN" altLang="en-US" sz="996">
                  <a:solidFill>
                    <a:schemeClr val="bg1"/>
                  </a:solidFill>
                  <a:latin typeface="Arial" panose="020B0604020202020204" pitchFamily="34" charset="0"/>
                  <a:ea typeface="微软雅黑" panose="020B0503020204020204" pitchFamily="34" charset="-122"/>
                  <a:cs typeface="+mn-ea"/>
                  <a:sym typeface="Arial" panose="020B0604020202020204" pitchFamily="34" charset="0"/>
                </a:rPr>
                <a:t>请替换文字内容</a:t>
              </a:r>
              <a:endParaRPr lang="en-GB" sz="996" dirty="0">
                <a:solidFill>
                  <a:schemeClr val="bg1"/>
                </a:solidFill>
                <a:latin typeface="Arial" panose="020B0604020202020204" pitchFamily="34" charset="0"/>
                <a:ea typeface="微软雅黑" panose="020B0503020204020204" pitchFamily="34" charset="-122"/>
                <a:cs typeface="+mn-ea"/>
                <a:sym typeface="Arial" panose="020B0604020202020204" pitchFamily="34" charset="0"/>
              </a:endParaRPr>
            </a:p>
          </p:txBody>
        </p:sp>
      </p:grpSp>
      <p:grpSp>
        <p:nvGrpSpPr>
          <p:cNvPr id="10" name="Group 15"/>
          <p:cNvGrpSpPr/>
          <p:nvPr/>
        </p:nvGrpSpPr>
        <p:grpSpPr>
          <a:xfrm>
            <a:off x="5329949" y="1599187"/>
            <a:ext cx="1312503" cy="1312502"/>
            <a:chOff x="6554500" y="1450117"/>
            <a:chExt cx="2371719" cy="2371719"/>
          </a:xfrm>
        </p:grpSpPr>
        <p:sp>
          <p:nvSpPr>
            <p:cNvPr id="17" name="Oval 16"/>
            <p:cNvSpPr/>
            <p:nvPr/>
          </p:nvSpPr>
          <p:spPr>
            <a:xfrm>
              <a:off x="6554500" y="1450117"/>
              <a:ext cx="2371719" cy="2371719"/>
            </a:xfrm>
            <a:prstGeom prst="ellipse">
              <a:avLst/>
            </a:prstGeom>
            <a:solidFill>
              <a:schemeClr val="accent5"/>
            </a:solid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lnSpc>
                  <a:spcPct val="120000"/>
                </a:lnSpc>
              </a:pPr>
              <a:endParaRPr lang="en-GB" sz="996">
                <a:latin typeface="Arial" panose="020B0604020202020204" pitchFamily="34" charset="0"/>
                <a:ea typeface="微软雅黑" panose="020B0503020204020204" pitchFamily="34" charset="-122"/>
                <a:cs typeface="+mn-ea"/>
                <a:sym typeface="Arial" panose="020B0604020202020204" pitchFamily="34" charset="0"/>
              </a:endParaRPr>
            </a:p>
          </p:txBody>
        </p:sp>
        <p:grpSp>
          <p:nvGrpSpPr>
            <p:cNvPr id="12" name="Group 17"/>
            <p:cNvGrpSpPr/>
            <p:nvPr/>
          </p:nvGrpSpPr>
          <p:grpSpPr>
            <a:xfrm>
              <a:off x="7507790" y="1897832"/>
              <a:ext cx="465138" cy="391319"/>
              <a:chOff x="5368132" y="2625725"/>
              <a:chExt cx="465138" cy="391319"/>
            </a:xfrm>
            <a:solidFill>
              <a:schemeClr val="bg1"/>
            </a:solidFill>
          </p:grpSpPr>
          <p:sp>
            <p:nvSpPr>
              <p:cNvPr id="20" name="AutoShape 120"/>
              <p:cNvSpPr>
                <a:spLocks/>
              </p:cNvSpPr>
              <p:nvPr/>
            </p:nvSpPr>
            <p:spPr bwMode="auto">
              <a:xfrm>
                <a:off x="5484813" y="2727325"/>
                <a:ext cx="231775" cy="231775"/>
              </a:xfrm>
              <a:custGeom>
                <a:avLst/>
                <a:gdLst>
                  <a:gd name="T0" fmla="*/ 10800 w 21600"/>
                  <a:gd name="T1" fmla="*/ 10800 h 21600"/>
                  <a:gd name="T2" fmla="*/ 10800 w 21600"/>
                  <a:gd name="T3" fmla="*/ 10800 h 21600"/>
                  <a:gd name="T4" fmla="*/ 10800 w 21600"/>
                  <a:gd name="T5" fmla="*/ 10800 h 21600"/>
                  <a:gd name="T6" fmla="*/ 10800 w 21600"/>
                  <a:gd name="T7" fmla="*/ 10800 h 21600"/>
                </a:gdLst>
                <a:ahLst/>
                <a:cxnLst>
                  <a:cxn ang="0">
                    <a:pos x="T0" y="T1"/>
                  </a:cxn>
                  <a:cxn ang="0">
                    <a:pos x="T2" y="T3"/>
                  </a:cxn>
                  <a:cxn ang="0">
                    <a:pos x="T4" y="T5"/>
                  </a:cxn>
                  <a:cxn ang="0">
                    <a:pos x="T6" y="T7"/>
                  </a:cxn>
                </a:cxnLst>
                <a:rect l="0" t="0" r="r" b="b"/>
                <a:pathLst>
                  <a:path w="21600" h="21600">
                    <a:moveTo>
                      <a:pt x="16948" y="16070"/>
                    </a:moveTo>
                    <a:cubicBezTo>
                      <a:pt x="14037" y="19468"/>
                      <a:pt x="8925" y="19859"/>
                      <a:pt x="5529" y="16948"/>
                    </a:cubicBezTo>
                    <a:cubicBezTo>
                      <a:pt x="2130" y="14038"/>
                      <a:pt x="1740" y="8924"/>
                      <a:pt x="4651" y="5527"/>
                    </a:cubicBezTo>
                    <a:cubicBezTo>
                      <a:pt x="7559" y="2131"/>
                      <a:pt x="12674" y="1740"/>
                      <a:pt x="16070" y="4650"/>
                    </a:cubicBezTo>
                    <a:cubicBezTo>
                      <a:pt x="19466" y="7560"/>
                      <a:pt x="19859" y="12673"/>
                      <a:pt x="16948" y="16070"/>
                    </a:cubicBezTo>
                    <a:moveTo>
                      <a:pt x="10800" y="0"/>
                    </a:moveTo>
                    <a:cubicBezTo>
                      <a:pt x="4833" y="0"/>
                      <a:pt x="0" y="4834"/>
                      <a:pt x="0" y="10800"/>
                    </a:cubicBezTo>
                    <a:cubicBezTo>
                      <a:pt x="0" y="16765"/>
                      <a:pt x="4833" y="21599"/>
                      <a:pt x="10800" y="21599"/>
                    </a:cubicBezTo>
                    <a:cubicBezTo>
                      <a:pt x="16764" y="21599"/>
                      <a:pt x="21600" y="16765"/>
                      <a:pt x="21600" y="10800"/>
                    </a:cubicBezTo>
                    <a:cubicBezTo>
                      <a:pt x="21600" y="4834"/>
                      <a:pt x="16764" y="0"/>
                      <a:pt x="10800" y="0"/>
                    </a:cubicBezTo>
                  </a:path>
                </a:pathLst>
              </a:custGeom>
              <a:grpFill/>
              <a:ln>
                <a:noFill/>
              </a:ln>
              <a:effectLst/>
              <a:extLst>
                <a:ext uri="{91240B29-F687-4F45-9708-019B960494DF}">
                  <a14:hiddenLine xmlns:a14="http://schemas.microsoft.com/office/drawing/2010/main" w="12700" cap="flat" cmpd="sng">
                    <a:solidFill>
                      <a:srgbClr val="000000"/>
                    </a:solidFill>
                    <a:prstDash val="solid"/>
                    <a:miter lim="0"/>
                    <a:headEnd/>
                    <a:tailEnd/>
                  </a14:hiddenLine>
                </a:ext>
                <a:ext uri="{AF507438-7753-43E0-B8FC-AC1667EBCBE1}">
                  <a14:hiddenEffects xmlns:a14="http://schemas.microsoft.com/office/drawing/2010/main">
                    <a:effectLst>
                      <a:outerShdw blurRad="63500" dist="38099" dir="2700000" algn="ctr" rotWithShape="0">
                        <a:srgbClr val="000000">
                          <a:alpha val="74998"/>
                        </a:srgbClr>
                      </a:outerShdw>
                    </a:effectLst>
                  </a14:hiddenEffects>
                </a:ext>
              </a:extLst>
            </p:spPr>
            <p:txBody>
              <a:bodyPr lIns="14287" tIns="14287" rIns="14287" bIns="14287" anchor="ctr"/>
              <a:lstStyle/>
              <a:p>
                <a:pPr algn="ctr" defTabSz="171433" hangingPunct="0">
                  <a:lnSpc>
                    <a:spcPct val="120000"/>
                  </a:lnSpc>
                </a:pPr>
                <a:endParaRPr lang="en-US" sz="996">
                  <a:solidFill>
                    <a:srgbClr val="FFFFFF"/>
                  </a:solidFill>
                  <a:effectLst>
                    <a:outerShdw blurRad="38100" dist="38100" dir="2700000" algn="tl">
                      <a:srgbClr val="000000"/>
                    </a:outerShdw>
                  </a:effectLst>
                  <a:latin typeface="Arial" panose="020B0604020202020204" pitchFamily="34" charset="0"/>
                  <a:ea typeface="微软雅黑" panose="020B0503020204020204" pitchFamily="34" charset="-122"/>
                  <a:cs typeface="+mn-ea"/>
                  <a:sym typeface="Arial" panose="020B0604020202020204" pitchFamily="34" charset="0"/>
                </a:endParaRPr>
              </a:p>
            </p:txBody>
          </p:sp>
          <p:sp>
            <p:nvSpPr>
              <p:cNvPr id="21" name="AutoShape 121"/>
              <p:cNvSpPr>
                <a:spLocks/>
              </p:cNvSpPr>
              <p:nvPr/>
            </p:nvSpPr>
            <p:spPr bwMode="auto">
              <a:xfrm>
                <a:off x="5542757" y="2785269"/>
                <a:ext cx="65088" cy="65088"/>
              </a:xfrm>
              <a:custGeom>
                <a:avLst/>
                <a:gdLst>
                  <a:gd name="T0" fmla="*/ 10800 w 21600"/>
                  <a:gd name="T1" fmla="*/ 10800 h 21600"/>
                  <a:gd name="T2" fmla="*/ 10800 w 21600"/>
                  <a:gd name="T3" fmla="*/ 10800 h 21600"/>
                  <a:gd name="T4" fmla="*/ 10800 w 21600"/>
                  <a:gd name="T5" fmla="*/ 10800 h 21600"/>
                  <a:gd name="T6" fmla="*/ 10800 w 21600"/>
                  <a:gd name="T7" fmla="*/ 10800 h 21600"/>
                </a:gdLst>
                <a:ahLst/>
                <a:cxnLst>
                  <a:cxn ang="0">
                    <a:pos x="T0" y="T1"/>
                  </a:cxn>
                  <a:cxn ang="0">
                    <a:pos x="T2" y="T3"/>
                  </a:cxn>
                  <a:cxn ang="0">
                    <a:pos x="T4" y="T5"/>
                  </a:cxn>
                  <a:cxn ang="0">
                    <a:pos x="T6" y="T7"/>
                  </a:cxn>
                </a:cxnLst>
                <a:rect l="0" t="0" r="r" b="b"/>
                <a:pathLst>
                  <a:path w="21600" h="21600">
                    <a:moveTo>
                      <a:pt x="19200" y="0"/>
                    </a:moveTo>
                    <a:cubicBezTo>
                      <a:pt x="8596" y="0"/>
                      <a:pt x="0" y="8596"/>
                      <a:pt x="0" y="19195"/>
                    </a:cubicBezTo>
                    <a:lnTo>
                      <a:pt x="0" y="19199"/>
                    </a:lnTo>
                    <a:cubicBezTo>
                      <a:pt x="0" y="20524"/>
                      <a:pt x="1068" y="21599"/>
                      <a:pt x="2400" y="21599"/>
                    </a:cubicBezTo>
                    <a:cubicBezTo>
                      <a:pt x="3721" y="21599"/>
                      <a:pt x="4800" y="20524"/>
                      <a:pt x="4800" y="19199"/>
                    </a:cubicBezTo>
                    <a:lnTo>
                      <a:pt x="4800" y="19195"/>
                    </a:lnTo>
                    <a:cubicBezTo>
                      <a:pt x="4800" y="11247"/>
                      <a:pt x="11240" y="4799"/>
                      <a:pt x="19200" y="4799"/>
                    </a:cubicBezTo>
                    <a:cubicBezTo>
                      <a:pt x="20521" y="4799"/>
                      <a:pt x="21600" y="3724"/>
                      <a:pt x="21600" y="2399"/>
                    </a:cubicBezTo>
                    <a:cubicBezTo>
                      <a:pt x="21600" y="1075"/>
                      <a:pt x="20521" y="0"/>
                      <a:pt x="19200" y="0"/>
                    </a:cubicBezTo>
                  </a:path>
                </a:pathLst>
              </a:custGeom>
              <a:grpFill/>
              <a:ln>
                <a:noFill/>
              </a:ln>
              <a:effectLst/>
              <a:extLst>
                <a:ext uri="{91240B29-F687-4F45-9708-019B960494DF}">
                  <a14:hiddenLine xmlns:a14="http://schemas.microsoft.com/office/drawing/2010/main" w="12700" cap="flat" cmpd="sng">
                    <a:solidFill>
                      <a:srgbClr val="000000"/>
                    </a:solidFill>
                    <a:prstDash val="solid"/>
                    <a:miter lim="0"/>
                    <a:headEnd/>
                    <a:tailEnd/>
                  </a14:hiddenLine>
                </a:ext>
                <a:ext uri="{AF507438-7753-43E0-B8FC-AC1667EBCBE1}">
                  <a14:hiddenEffects xmlns:a14="http://schemas.microsoft.com/office/drawing/2010/main">
                    <a:effectLst>
                      <a:outerShdw blurRad="63500" dist="38099" dir="2700000" algn="ctr" rotWithShape="0">
                        <a:srgbClr val="000000">
                          <a:alpha val="74998"/>
                        </a:srgbClr>
                      </a:outerShdw>
                    </a:effectLst>
                  </a14:hiddenEffects>
                </a:ext>
              </a:extLst>
            </p:spPr>
            <p:txBody>
              <a:bodyPr lIns="14287" tIns="14287" rIns="14287" bIns="14287" anchor="ctr"/>
              <a:lstStyle/>
              <a:p>
                <a:pPr algn="ctr" defTabSz="171433" hangingPunct="0">
                  <a:lnSpc>
                    <a:spcPct val="120000"/>
                  </a:lnSpc>
                </a:pPr>
                <a:endParaRPr lang="en-US" sz="996">
                  <a:solidFill>
                    <a:srgbClr val="FFFFFF"/>
                  </a:solidFill>
                  <a:effectLst>
                    <a:outerShdw blurRad="38100" dist="38100" dir="2700000" algn="tl">
                      <a:srgbClr val="000000"/>
                    </a:outerShdw>
                  </a:effectLst>
                  <a:latin typeface="Arial" panose="020B0604020202020204" pitchFamily="34" charset="0"/>
                  <a:ea typeface="微软雅黑" panose="020B0503020204020204" pitchFamily="34" charset="-122"/>
                  <a:cs typeface="+mn-ea"/>
                  <a:sym typeface="Arial" panose="020B0604020202020204" pitchFamily="34" charset="0"/>
                </a:endParaRPr>
              </a:p>
            </p:txBody>
          </p:sp>
          <p:sp>
            <p:nvSpPr>
              <p:cNvPr id="22" name="AutoShape 122"/>
              <p:cNvSpPr>
                <a:spLocks/>
              </p:cNvSpPr>
              <p:nvPr/>
            </p:nvSpPr>
            <p:spPr bwMode="auto">
              <a:xfrm>
                <a:off x="5368132" y="2625725"/>
                <a:ext cx="465138" cy="391319"/>
              </a:xfrm>
              <a:custGeom>
                <a:avLst/>
                <a:gdLst>
                  <a:gd name="T0" fmla="*/ 10800 w 21600"/>
                  <a:gd name="T1" fmla="*/ 10800 h 21600"/>
                  <a:gd name="T2" fmla="*/ 10800 w 21600"/>
                  <a:gd name="T3" fmla="*/ 10800 h 21600"/>
                  <a:gd name="T4" fmla="*/ 10800 w 21600"/>
                  <a:gd name="T5" fmla="*/ 10800 h 21600"/>
                  <a:gd name="T6" fmla="*/ 10800 w 21600"/>
                  <a:gd name="T7" fmla="*/ 10800 h 21600"/>
                </a:gdLst>
                <a:ahLst/>
                <a:cxnLst>
                  <a:cxn ang="0">
                    <a:pos x="T0" y="T1"/>
                  </a:cxn>
                  <a:cxn ang="0">
                    <a:pos x="T2" y="T3"/>
                  </a:cxn>
                  <a:cxn ang="0">
                    <a:pos x="T4" y="T5"/>
                  </a:cxn>
                  <a:cxn ang="0">
                    <a:pos x="T6" y="T7"/>
                  </a:cxn>
                </a:cxnLst>
                <a:rect l="0" t="0" r="r" b="b"/>
                <a:pathLst>
                  <a:path w="21600" h="21600">
                    <a:moveTo>
                      <a:pt x="20249" y="19199"/>
                    </a:moveTo>
                    <a:cubicBezTo>
                      <a:pt x="20249" y="19642"/>
                      <a:pt x="19948" y="19999"/>
                      <a:pt x="19575" y="19999"/>
                    </a:cubicBezTo>
                    <a:lnTo>
                      <a:pt x="2024" y="19999"/>
                    </a:lnTo>
                    <a:cubicBezTo>
                      <a:pt x="1651" y="19999"/>
                      <a:pt x="1349" y="19642"/>
                      <a:pt x="1349" y="19199"/>
                    </a:cubicBezTo>
                    <a:lnTo>
                      <a:pt x="1349" y="7200"/>
                    </a:lnTo>
                    <a:cubicBezTo>
                      <a:pt x="1349" y="6809"/>
                      <a:pt x="1588" y="6475"/>
                      <a:pt x="1914" y="6411"/>
                    </a:cubicBezTo>
                    <a:lnTo>
                      <a:pt x="5588" y="5684"/>
                    </a:lnTo>
                    <a:lnTo>
                      <a:pt x="6797" y="2103"/>
                    </a:lnTo>
                    <a:cubicBezTo>
                      <a:pt x="6900" y="1799"/>
                      <a:pt x="7148" y="1600"/>
                      <a:pt x="7424" y="1600"/>
                    </a:cubicBezTo>
                    <a:lnTo>
                      <a:pt x="14174" y="1600"/>
                    </a:lnTo>
                    <a:cubicBezTo>
                      <a:pt x="14450" y="1600"/>
                      <a:pt x="14698" y="1799"/>
                      <a:pt x="14801" y="2103"/>
                    </a:cubicBezTo>
                    <a:lnTo>
                      <a:pt x="16010" y="5684"/>
                    </a:lnTo>
                    <a:lnTo>
                      <a:pt x="19685" y="6411"/>
                    </a:lnTo>
                    <a:cubicBezTo>
                      <a:pt x="20011" y="6475"/>
                      <a:pt x="20249" y="6809"/>
                      <a:pt x="20249" y="7200"/>
                    </a:cubicBezTo>
                    <a:cubicBezTo>
                      <a:pt x="20249" y="7200"/>
                      <a:pt x="20249" y="19199"/>
                      <a:pt x="20249" y="19199"/>
                    </a:cubicBezTo>
                    <a:close/>
                    <a:moveTo>
                      <a:pt x="19907" y="4832"/>
                    </a:moveTo>
                    <a:lnTo>
                      <a:pt x="16981" y="4254"/>
                    </a:lnTo>
                    <a:lnTo>
                      <a:pt x="16054" y="1507"/>
                    </a:lnTo>
                    <a:cubicBezTo>
                      <a:pt x="15745" y="591"/>
                      <a:pt x="15006" y="0"/>
                      <a:pt x="14174" y="0"/>
                    </a:cubicBezTo>
                    <a:lnTo>
                      <a:pt x="7424" y="0"/>
                    </a:lnTo>
                    <a:cubicBezTo>
                      <a:pt x="6593" y="0"/>
                      <a:pt x="5854" y="591"/>
                      <a:pt x="5543" y="1509"/>
                    </a:cubicBezTo>
                    <a:lnTo>
                      <a:pt x="4618" y="4254"/>
                    </a:lnTo>
                    <a:lnTo>
                      <a:pt x="1692" y="4832"/>
                    </a:lnTo>
                    <a:cubicBezTo>
                      <a:pt x="711" y="5025"/>
                      <a:pt x="0" y="6020"/>
                      <a:pt x="0" y="7200"/>
                    </a:cubicBezTo>
                    <a:lnTo>
                      <a:pt x="0" y="19199"/>
                    </a:lnTo>
                    <a:cubicBezTo>
                      <a:pt x="0" y="20523"/>
                      <a:pt x="908" y="21600"/>
                      <a:pt x="2024" y="21600"/>
                    </a:cubicBezTo>
                    <a:lnTo>
                      <a:pt x="19575" y="21600"/>
                    </a:lnTo>
                    <a:cubicBezTo>
                      <a:pt x="20691" y="21600"/>
                      <a:pt x="21600" y="20523"/>
                      <a:pt x="21600" y="19199"/>
                    </a:cubicBezTo>
                    <a:lnTo>
                      <a:pt x="21600" y="7200"/>
                    </a:lnTo>
                    <a:cubicBezTo>
                      <a:pt x="21600" y="6020"/>
                      <a:pt x="20888" y="5025"/>
                      <a:pt x="19907" y="4832"/>
                    </a:cubicBezTo>
                  </a:path>
                </a:pathLst>
              </a:custGeom>
              <a:grpFill/>
              <a:ln>
                <a:noFill/>
              </a:ln>
              <a:effectLst/>
              <a:extLst>
                <a:ext uri="{91240B29-F687-4F45-9708-019B960494DF}">
                  <a14:hiddenLine xmlns:a14="http://schemas.microsoft.com/office/drawing/2010/main" w="12700" cap="flat" cmpd="sng">
                    <a:solidFill>
                      <a:srgbClr val="000000"/>
                    </a:solidFill>
                    <a:prstDash val="solid"/>
                    <a:miter lim="0"/>
                    <a:headEnd/>
                    <a:tailEnd/>
                  </a14:hiddenLine>
                </a:ext>
                <a:ext uri="{AF507438-7753-43E0-B8FC-AC1667EBCBE1}">
                  <a14:hiddenEffects xmlns:a14="http://schemas.microsoft.com/office/drawing/2010/main">
                    <a:effectLst>
                      <a:outerShdw blurRad="63500" dist="38099" dir="2700000" algn="ctr" rotWithShape="0">
                        <a:srgbClr val="000000">
                          <a:alpha val="74998"/>
                        </a:srgbClr>
                      </a:outerShdw>
                    </a:effectLst>
                  </a14:hiddenEffects>
                </a:ext>
              </a:extLst>
            </p:spPr>
            <p:txBody>
              <a:bodyPr lIns="14287" tIns="14287" rIns="14287" bIns="14287" anchor="ctr"/>
              <a:lstStyle/>
              <a:p>
                <a:pPr algn="ctr" defTabSz="171433" hangingPunct="0">
                  <a:lnSpc>
                    <a:spcPct val="120000"/>
                  </a:lnSpc>
                </a:pPr>
                <a:endParaRPr lang="en-US" sz="996">
                  <a:solidFill>
                    <a:srgbClr val="FFFFFF"/>
                  </a:solidFill>
                  <a:effectLst>
                    <a:outerShdw blurRad="38100" dist="38100" dir="2700000" algn="tl">
                      <a:srgbClr val="000000"/>
                    </a:outerShdw>
                  </a:effectLst>
                  <a:latin typeface="Arial" panose="020B0604020202020204" pitchFamily="34" charset="0"/>
                  <a:ea typeface="微软雅黑" panose="020B0503020204020204" pitchFamily="34" charset="-122"/>
                  <a:cs typeface="+mn-ea"/>
                  <a:sym typeface="Arial" panose="020B0604020202020204" pitchFamily="34" charset="0"/>
                </a:endParaRPr>
              </a:p>
            </p:txBody>
          </p:sp>
        </p:grpSp>
        <p:sp>
          <p:nvSpPr>
            <p:cNvPr id="19" name="TextBox 18"/>
            <p:cNvSpPr txBox="1"/>
            <p:nvPr/>
          </p:nvSpPr>
          <p:spPr>
            <a:xfrm>
              <a:off x="6770059" y="2388921"/>
              <a:ext cx="1955826" cy="499152"/>
            </a:xfrm>
            <a:prstGeom prst="rect">
              <a:avLst/>
            </a:prstGeom>
            <a:noFill/>
          </p:spPr>
          <p:txBody>
            <a:bodyPr wrap="none" rtlCol="0">
              <a:spAutoFit/>
            </a:bodyPr>
            <a:lstStyle/>
            <a:p>
              <a:pPr algn="ctr">
                <a:lnSpc>
                  <a:spcPct val="120000"/>
                </a:lnSpc>
              </a:pPr>
              <a:r>
                <a:rPr lang="zh-CN" altLang="en-US" sz="996">
                  <a:solidFill>
                    <a:schemeClr val="bg1"/>
                  </a:solidFill>
                  <a:latin typeface="Arial" panose="020B0604020202020204" pitchFamily="34" charset="0"/>
                  <a:ea typeface="微软雅黑" panose="020B0503020204020204" pitchFamily="34" charset="-122"/>
                  <a:cs typeface="+mn-ea"/>
                  <a:sym typeface="Arial" panose="020B0604020202020204" pitchFamily="34" charset="0"/>
                </a:rPr>
                <a:t>请替换文字内容</a:t>
              </a:r>
              <a:endParaRPr lang="en-GB" sz="996" dirty="0">
                <a:solidFill>
                  <a:schemeClr val="bg1"/>
                </a:solidFill>
                <a:latin typeface="Arial" panose="020B0604020202020204" pitchFamily="34" charset="0"/>
                <a:ea typeface="微软雅黑" panose="020B0503020204020204" pitchFamily="34" charset="-122"/>
                <a:cs typeface="+mn-ea"/>
                <a:sym typeface="Arial" panose="020B0604020202020204" pitchFamily="34" charset="0"/>
              </a:endParaRPr>
            </a:p>
          </p:txBody>
        </p:sp>
      </p:grpSp>
      <p:grpSp>
        <p:nvGrpSpPr>
          <p:cNvPr id="16" name="Group 22"/>
          <p:cNvGrpSpPr/>
          <p:nvPr/>
        </p:nvGrpSpPr>
        <p:grpSpPr>
          <a:xfrm>
            <a:off x="6239451" y="1509136"/>
            <a:ext cx="510076" cy="506025"/>
            <a:chOff x="8311399" y="1179092"/>
            <a:chExt cx="921717" cy="914400"/>
          </a:xfrm>
        </p:grpSpPr>
        <p:sp>
          <p:nvSpPr>
            <p:cNvPr id="24" name="Oval 23"/>
            <p:cNvSpPr/>
            <p:nvPr/>
          </p:nvSpPr>
          <p:spPr>
            <a:xfrm>
              <a:off x="8315058" y="1179092"/>
              <a:ext cx="914400" cy="914400"/>
            </a:xfrm>
            <a:prstGeom prst="ellipse">
              <a:avLst/>
            </a:prstGeom>
            <a:solidFill>
              <a:schemeClr val="accent3">
                <a:lumMod val="75000"/>
              </a:schemeClr>
            </a:solid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lnSpc>
                  <a:spcPct val="120000"/>
                </a:lnSpc>
              </a:pPr>
              <a:endParaRPr lang="en-GB" sz="996">
                <a:latin typeface="Arial" panose="020B0604020202020204" pitchFamily="34" charset="0"/>
                <a:ea typeface="微软雅黑" panose="020B0503020204020204" pitchFamily="34" charset="-122"/>
                <a:cs typeface="+mn-ea"/>
                <a:sym typeface="Arial" panose="020B0604020202020204" pitchFamily="34" charset="0"/>
              </a:endParaRPr>
            </a:p>
          </p:txBody>
        </p:sp>
        <p:sp>
          <p:nvSpPr>
            <p:cNvPr id="25" name="TextBox 24"/>
            <p:cNvSpPr txBox="1"/>
            <p:nvPr/>
          </p:nvSpPr>
          <p:spPr>
            <a:xfrm>
              <a:off x="8311399" y="1396745"/>
              <a:ext cx="921717" cy="499153"/>
            </a:xfrm>
            <a:prstGeom prst="rect">
              <a:avLst/>
            </a:prstGeom>
            <a:noFill/>
          </p:spPr>
          <p:txBody>
            <a:bodyPr wrap="none" rtlCol="0">
              <a:spAutoFit/>
            </a:bodyPr>
            <a:lstStyle/>
            <a:p>
              <a:pPr algn="ctr">
                <a:lnSpc>
                  <a:spcPct val="120000"/>
                </a:lnSpc>
              </a:pPr>
              <a:r>
                <a:rPr lang="en-US" sz="996" dirty="0">
                  <a:solidFill>
                    <a:schemeClr val="bg1"/>
                  </a:solidFill>
                  <a:latin typeface="Arial" panose="020B0604020202020204" pitchFamily="34" charset="0"/>
                  <a:ea typeface="微软雅黑" panose="020B0503020204020204" pitchFamily="34" charset="-122"/>
                  <a:cs typeface="+mn-ea"/>
                  <a:sym typeface="Arial" panose="020B0604020202020204" pitchFamily="34" charset="0"/>
                </a:rPr>
                <a:t>100%</a:t>
              </a:r>
              <a:endParaRPr lang="en-GB" sz="996" dirty="0">
                <a:solidFill>
                  <a:schemeClr val="bg1"/>
                </a:solidFill>
                <a:latin typeface="Arial" panose="020B0604020202020204" pitchFamily="34" charset="0"/>
                <a:ea typeface="微软雅黑" panose="020B0503020204020204" pitchFamily="34" charset="-122"/>
                <a:cs typeface="+mn-ea"/>
                <a:sym typeface="Arial" panose="020B0604020202020204" pitchFamily="34" charset="0"/>
              </a:endParaRPr>
            </a:p>
          </p:txBody>
        </p:sp>
      </p:grpSp>
      <p:grpSp>
        <p:nvGrpSpPr>
          <p:cNvPr id="18" name="Group 25"/>
          <p:cNvGrpSpPr/>
          <p:nvPr/>
        </p:nvGrpSpPr>
        <p:grpSpPr>
          <a:xfrm>
            <a:off x="5314485" y="2405664"/>
            <a:ext cx="506027" cy="506025"/>
            <a:chOff x="6375422" y="2866838"/>
            <a:chExt cx="914400" cy="914400"/>
          </a:xfrm>
        </p:grpSpPr>
        <p:sp>
          <p:nvSpPr>
            <p:cNvPr id="27" name="Oval 26"/>
            <p:cNvSpPr/>
            <p:nvPr/>
          </p:nvSpPr>
          <p:spPr>
            <a:xfrm>
              <a:off x="6375422" y="2866838"/>
              <a:ext cx="914400" cy="914400"/>
            </a:xfrm>
            <a:prstGeom prst="ellipse">
              <a:avLst/>
            </a:prstGeom>
            <a:solidFill>
              <a:schemeClr val="accent3">
                <a:lumMod val="75000"/>
              </a:schemeClr>
            </a:solid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lnSpc>
                  <a:spcPct val="120000"/>
                </a:lnSpc>
              </a:pPr>
              <a:endParaRPr lang="en-GB" sz="996">
                <a:latin typeface="Arial" panose="020B0604020202020204" pitchFamily="34" charset="0"/>
                <a:ea typeface="微软雅黑" panose="020B0503020204020204" pitchFamily="34" charset="-122"/>
                <a:cs typeface="+mn-ea"/>
                <a:sym typeface="Arial" panose="020B0604020202020204" pitchFamily="34" charset="0"/>
              </a:endParaRPr>
            </a:p>
          </p:txBody>
        </p:sp>
        <p:sp>
          <p:nvSpPr>
            <p:cNvPr id="28" name="TextBox 27"/>
            <p:cNvSpPr txBox="1"/>
            <p:nvPr/>
          </p:nvSpPr>
          <p:spPr>
            <a:xfrm>
              <a:off x="6452672" y="3080078"/>
              <a:ext cx="794264" cy="499153"/>
            </a:xfrm>
            <a:prstGeom prst="rect">
              <a:avLst/>
            </a:prstGeom>
            <a:noFill/>
          </p:spPr>
          <p:txBody>
            <a:bodyPr wrap="none" rtlCol="0">
              <a:spAutoFit/>
            </a:bodyPr>
            <a:lstStyle/>
            <a:p>
              <a:pPr algn="ctr">
                <a:lnSpc>
                  <a:spcPct val="120000"/>
                </a:lnSpc>
              </a:pPr>
              <a:r>
                <a:rPr lang="en-US" sz="996" dirty="0">
                  <a:solidFill>
                    <a:schemeClr val="bg1"/>
                  </a:solidFill>
                  <a:latin typeface="Arial" panose="020B0604020202020204" pitchFamily="34" charset="0"/>
                  <a:ea typeface="微软雅黑" panose="020B0503020204020204" pitchFamily="34" charset="-122"/>
                  <a:cs typeface="+mn-ea"/>
                  <a:sym typeface="Arial" panose="020B0604020202020204" pitchFamily="34" charset="0"/>
                </a:rPr>
                <a:t>70%</a:t>
              </a:r>
              <a:endParaRPr lang="en-GB" sz="996" dirty="0">
                <a:solidFill>
                  <a:schemeClr val="bg1"/>
                </a:solidFill>
                <a:latin typeface="Arial" panose="020B0604020202020204" pitchFamily="34" charset="0"/>
                <a:ea typeface="微软雅黑" panose="020B0503020204020204" pitchFamily="34" charset="-122"/>
                <a:cs typeface="+mn-ea"/>
                <a:sym typeface="Arial" panose="020B0604020202020204" pitchFamily="34" charset="0"/>
              </a:endParaRPr>
            </a:p>
          </p:txBody>
        </p:sp>
      </p:grpSp>
      <p:grpSp>
        <p:nvGrpSpPr>
          <p:cNvPr id="23" name="Group 28"/>
          <p:cNvGrpSpPr/>
          <p:nvPr/>
        </p:nvGrpSpPr>
        <p:grpSpPr>
          <a:xfrm>
            <a:off x="4316729" y="3159306"/>
            <a:ext cx="506027" cy="506025"/>
            <a:chOff x="4701717" y="4238100"/>
            <a:chExt cx="914400" cy="914400"/>
          </a:xfrm>
        </p:grpSpPr>
        <p:sp>
          <p:nvSpPr>
            <p:cNvPr id="30" name="Oval 29"/>
            <p:cNvSpPr/>
            <p:nvPr/>
          </p:nvSpPr>
          <p:spPr>
            <a:xfrm>
              <a:off x="4701717" y="4238100"/>
              <a:ext cx="914400" cy="914400"/>
            </a:xfrm>
            <a:prstGeom prst="ellipse">
              <a:avLst/>
            </a:prstGeom>
            <a:solidFill>
              <a:schemeClr val="accent3">
                <a:lumMod val="75000"/>
              </a:schemeClr>
            </a:solid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lnSpc>
                  <a:spcPct val="120000"/>
                </a:lnSpc>
              </a:pPr>
              <a:endParaRPr lang="en-GB" sz="996">
                <a:latin typeface="Arial" panose="020B0604020202020204" pitchFamily="34" charset="0"/>
                <a:ea typeface="微软雅黑" panose="020B0503020204020204" pitchFamily="34" charset="-122"/>
                <a:cs typeface="+mn-ea"/>
                <a:sym typeface="Arial" panose="020B0604020202020204" pitchFamily="34" charset="0"/>
              </a:endParaRPr>
            </a:p>
          </p:txBody>
        </p:sp>
        <p:sp>
          <p:nvSpPr>
            <p:cNvPr id="31" name="TextBox 30"/>
            <p:cNvSpPr txBox="1"/>
            <p:nvPr/>
          </p:nvSpPr>
          <p:spPr>
            <a:xfrm>
              <a:off x="4765866" y="4398483"/>
              <a:ext cx="794264" cy="499153"/>
            </a:xfrm>
            <a:prstGeom prst="rect">
              <a:avLst/>
            </a:prstGeom>
            <a:noFill/>
          </p:spPr>
          <p:txBody>
            <a:bodyPr wrap="none" rtlCol="0">
              <a:spAutoFit/>
            </a:bodyPr>
            <a:lstStyle/>
            <a:p>
              <a:pPr algn="ctr">
                <a:lnSpc>
                  <a:spcPct val="120000"/>
                </a:lnSpc>
              </a:pPr>
              <a:r>
                <a:rPr lang="en-US" sz="996" dirty="0">
                  <a:solidFill>
                    <a:schemeClr val="bg1"/>
                  </a:solidFill>
                  <a:latin typeface="Arial" panose="020B0604020202020204" pitchFamily="34" charset="0"/>
                  <a:ea typeface="微软雅黑" panose="020B0503020204020204" pitchFamily="34" charset="-122"/>
                  <a:cs typeface="+mn-ea"/>
                  <a:sym typeface="Arial" panose="020B0604020202020204" pitchFamily="34" charset="0"/>
                </a:rPr>
                <a:t>50%</a:t>
              </a:r>
              <a:endParaRPr lang="en-GB" sz="996" dirty="0">
                <a:solidFill>
                  <a:schemeClr val="bg1"/>
                </a:solidFill>
                <a:latin typeface="Arial" panose="020B0604020202020204" pitchFamily="34" charset="0"/>
                <a:ea typeface="微软雅黑" panose="020B0503020204020204" pitchFamily="34" charset="-122"/>
                <a:cs typeface="+mn-ea"/>
                <a:sym typeface="Arial" panose="020B0604020202020204" pitchFamily="34" charset="0"/>
              </a:endParaRPr>
            </a:p>
          </p:txBody>
        </p:sp>
      </p:grpSp>
      <p:sp>
        <p:nvSpPr>
          <p:cNvPr id="32" name="Rectangle 31"/>
          <p:cNvSpPr/>
          <p:nvPr/>
        </p:nvSpPr>
        <p:spPr>
          <a:xfrm>
            <a:off x="1075820" y="2014584"/>
            <a:ext cx="2887548" cy="512704"/>
          </a:xfrm>
          <a:prstGeom prst="rect">
            <a:avLst/>
          </a:prstGeom>
        </p:spPr>
        <p:txBody>
          <a:bodyPr wrap="square">
            <a:spAutoFit/>
          </a:bodyPr>
          <a:lstStyle/>
          <a:p>
            <a:pPr algn="just">
              <a:lnSpc>
                <a:spcPct val="120000"/>
              </a:lnSpc>
            </a:pPr>
            <a:r>
              <a:rPr lang="zh-CN" altLang="en-US" sz="569">
                <a:solidFill>
                  <a:schemeClr val="bg1">
                    <a:lumMod val="65000"/>
                  </a:schemeClr>
                </a:solidFill>
                <a:latin typeface="Arial" panose="020B0604020202020204" pitchFamily="34" charset="0"/>
                <a:ea typeface="微软雅黑" panose="020B0503020204020204" pitchFamily="34" charset="-122"/>
                <a:cs typeface="+mn-ea"/>
                <a:sym typeface="Arial" panose="020B0604020202020204" pitchFamily="34" charset="0"/>
              </a:rPr>
              <a:t>请替换文字内容</a:t>
            </a:r>
            <a:r>
              <a:rPr lang="zh-CN" altLang="en-US" sz="569" dirty="0">
                <a:solidFill>
                  <a:schemeClr val="bg1">
                    <a:lumMod val="65000"/>
                  </a:schemeClr>
                </a:solidFill>
                <a:latin typeface="Arial" panose="020B0604020202020204" pitchFamily="34" charset="0"/>
                <a:ea typeface="微软雅黑" panose="020B0503020204020204" pitchFamily="34" charset="-122"/>
                <a:cs typeface="+mn-ea"/>
                <a:sym typeface="Arial" panose="020B0604020202020204" pitchFamily="34" charset="0"/>
              </a:rPr>
              <a:t>，点击添加相关标题文字，修改文字内容，也可以直接复制你的内容到</a:t>
            </a:r>
            <a:r>
              <a:rPr lang="zh-CN" altLang="en-US" sz="569">
                <a:solidFill>
                  <a:schemeClr val="bg1">
                    <a:lumMod val="65000"/>
                  </a:schemeClr>
                </a:solidFill>
                <a:latin typeface="Arial" panose="020B0604020202020204" pitchFamily="34" charset="0"/>
                <a:ea typeface="微软雅黑" panose="020B0503020204020204" pitchFamily="34" charset="-122"/>
                <a:cs typeface="+mn-ea"/>
                <a:sym typeface="Arial" panose="020B0604020202020204" pitchFamily="34" charset="0"/>
              </a:rPr>
              <a:t>此。请替换文字内容</a:t>
            </a:r>
            <a:r>
              <a:rPr lang="zh-CN" altLang="en-US" sz="569" dirty="0">
                <a:solidFill>
                  <a:schemeClr val="bg1">
                    <a:lumMod val="65000"/>
                  </a:schemeClr>
                </a:solidFill>
                <a:latin typeface="Arial" panose="020B0604020202020204" pitchFamily="34" charset="0"/>
                <a:ea typeface="微软雅黑" panose="020B0503020204020204" pitchFamily="34" charset="-122"/>
                <a:cs typeface="+mn-ea"/>
                <a:sym typeface="Arial" panose="020B0604020202020204" pitchFamily="34" charset="0"/>
              </a:rPr>
              <a:t>，点击添加相关标题文字，修改文字内容，也可以直接复制你的内容到此。，点击添加相关标题文字，修改文字内容，也可以直接复制你的内容到此。</a:t>
            </a:r>
            <a:endParaRPr lang="en-GB" sz="569" dirty="0">
              <a:solidFill>
                <a:schemeClr val="bg1">
                  <a:lumMod val="65000"/>
                </a:schemeClr>
              </a:solidFill>
              <a:latin typeface="Arial" panose="020B0604020202020204" pitchFamily="34" charset="0"/>
              <a:ea typeface="微软雅黑" panose="020B0503020204020204" pitchFamily="34" charset="-122"/>
              <a:cs typeface="+mn-ea"/>
              <a:sym typeface="Arial" panose="020B0604020202020204" pitchFamily="34" charset="0"/>
            </a:endParaRPr>
          </a:p>
        </p:txBody>
      </p:sp>
      <p:grpSp>
        <p:nvGrpSpPr>
          <p:cNvPr id="26" name="Group 32"/>
          <p:cNvGrpSpPr/>
          <p:nvPr/>
        </p:nvGrpSpPr>
        <p:grpSpPr>
          <a:xfrm>
            <a:off x="6758399" y="1925046"/>
            <a:ext cx="1602822" cy="584492"/>
            <a:chOff x="9229458" y="2785396"/>
            <a:chExt cx="3471881" cy="779366"/>
          </a:xfrm>
        </p:grpSpPr>
        <p:sp>
          <p:nvSpPr>
            <p:cNvPr id="34" name="TextBox 33"/>
            <p:cNvSpPr txBox="1"/>
            <p:nvPr/>
          </p:nvSpPr>
          <p:spPr>
            <a:xfrm>
              <a:off x="9229458" y="2785396"/>
              <a:ext cx="2344480" cy="368326"/>
            </a:xfrm>
            <a:prstGeom prst="rect">
              <a:avLst/>
            </a:prstGeom>
            <a:noFill/>
          </p:spPr>
          <p:txBody>
            <a:bodyPr wrap="none" rtlCol="0">
              <a:spAutoFit/>
            </a:bodyPr>
            <a:lstStyle/>
            <a:p>
              <a:pPr>
                <a:lnSpc>
                  <a:spcPct val="120000"/>
                </a:lnSpc>
              </a:pPr>
              <a:r>
                <a:rPr lang="zh-CN" altLang="en-US" sz="996">
                  <a:solidFill>
                    <a:schemeClr val="bg1">
                      <a:lumMod val="65000"/>
                    </a:schemeClr>
                  </a:solidFill>
                  <a:latin typeface="Arial" panose="020B0604020202020204" pitchFamily="34" charset="0"/>
                  <a:ea typeface="微软雅黑" panose="020B0503020204020204" pitchFamily="34" charset="-122"/>
                  <a:cs typeface="+mn-ea"/>
                  <a:sym typeface="Arial" panose="020B0604020202020204" pitchFamily="34" charset="0"/>
                </a:rPr>
                <a:t>请替换文字内容</a:t>
              </a:r>
              <a:endParaRPr lang="en-GB" sz="996" dirty="0">
                <a:solidFill>
                  <a:schemeClr val="bg1">
                    <a:lumMod val="65000"/>
                  </a:schemeClr>
                </a:solidFill>
                <a:latin typeface="Arial" panose="020B0604020202020204" pitchFamily="34" charset="0"/>
                <a:ea typeface="微软雅黑" panose="020B0503020204020204" pitchFamily="34" charset="-122"/>
                <a:cs typeface="+mn-ea"/>
                <a:sym typeface="Arial" panose="020B0604020202020204" pitchFamily="34" charset="0"/>
              </a:endParaRPr>
            </a:p>
          </p:txBody>
        </p:sp>
        <p:sp>
          <p:nvSpPr>
            <p:cNvPr id="35" name="Rectangle 34"/>
            <p:cNvSpPr/>
            <p:nvPr/>
          </p:nvSpPr>
          <p:spPr>
            <a:xfrm>
              <a:off x="9229458" y="3021250"/>
              <a:ext cx="3471881" cy="543512"/>
            </a:xfrm>
            <a:prstGeom prst="rect">
              <a:avLst/>
            </a:prstGeom>
          </p:spPr>
          <p:txBody>
            <a:bodyPr wrap="square">
              <a:spAutoFit/>
            </a:bodyPr>
            <a:lstStyle/>
            <a:p>
              <a:pPr algn="just">
                <a:lnSpc>
                  <a:spcPct val="120000"/>
                </a:lnSpc>
              </a:pPr>
              <a:r>
                <a:rPr lang="zh-CN" altLang="en-US" sz="569">
                  <a:solidFill>
                    <a:schemeClr val="bg1">
                      <a:lumMod val="65000"/>
                    </a:schemeClr>
                  </a:solidFill>
                  <a:latin typeface="Arial" panose="020B0604020202020204" pitchFamily="34" charset="0"/>
                  <a:ea typeface="微软雅黑" panose="020B0503020204020204" pitchFamily="34" charset="-122"/>
                  <a:cs typeface="+mn-ea"/>
                  <a:sym typeface="Arial" panose="020B0604020202020204" pitchFamily="34" charset="0"/>
                </a:rPr>
                <a:t>请替换文字内容</a:t>
              </a:r>
              <a:r>
                <a:rPr lang="zh-CN" altLang="en-US" sz="569" dirty="0">
                  <a:solidFill>
                    <a:schemeClr val="bg1">
                      <a:lumMod val="65000"/>
                    </a:schemeClr>
                  </a:solidFill>
                  <a:latin typeface="Arial" panose="020B0604020202020204" pitchFamily="34" charset="0"/>
                  <a:ea typeface="微软雅黑" panose="020B0503020204020204" pitchFamily="34" charset="-122"/>
                  <a:cs typeface="+mn-ea"/>
                  <a:sym typeface="Arial" panose="020B0604020202020204" pitchFamily="34" charset="0"/>
                </a:rPr>
                <a:t>，点击添加相关标题文字，修改文字内容，也可以直接复制你的内容到此。</a:t>
              </a:r>
              <a:endParaRPr lang="en-GB" sz="569" dirty="0">
                <a:solidFill>
                  <a:schemeClr val="bg1">
                    <a:lumMod val="65000"/>
                  </a:schemeClr>
                </a:solidFill>
                <a:latin typeface="Arial" panose="020B0604020202020204" pitchFamily="34" charset="0"/>
                <a:ea typeface="微软雅黑" panose="020B0503020204020204" pitchFamily="34" charset="-122"/>
                <a:cs typeface="+mn-ea"/>
                <a:sym typeface="Arial" panose="020B0604020202020204" pitchFamily="34" charset="0"/>
              </a:endParaRPr>
            </a:p>
          </p:txBody>
        </p:sp>
      </p:grpSp>
      <p:grpSp>
        <p:nvGrpSpPr>
          <p:cNvPr id="29" name="Group 35"/>
          <p:cNvGrpSpPr/>
          <p:nvPr/>
        </p:nvGrpSpPr>
        <p:grpSpPr>
          <a:xfrm>
            <a:off x="5745215" y="3134806"/>
            <a:ext cx="1643099" cy="571832"/>
            <a:chOff x="9199697" y="2802274"/>
            <a:chExt cx="3978172" cy="762485"/>
          </a:xfrm>
        </p:grpSpPr>
        <p:sp>
          <p:nvSpPr>
            <p:cNvPr id="37" name="TextBox 36"/>
            <p:cNvSpPr txBox="1"/>
            <p:nvPr/>
          </p:nvSpPr>
          <p:spPr>
            <a:xfrm>
              <a:off x="9199697" y="2802274"/>
              <a:ext cx="2620516" cy="368325"/>
            </a:xfrm>
            <a:prstGeom prst="rect">
              <a:avLst/>
            </a:prstGeom>
            <a:noFill/>
          </p:spPr>
          <p:txBody>
            <a:bodyPr wrap="none" rtlCol="0">
              <a:spAutoFit/>
            </a:bodyPr>
            <a:lstStyle/>
            <a:p>
              <a:pPr>
                <a:lnSpc>
                  <a:spcPct val="120000"/>
                </a:lnSpc>
              </a:pPr>
              <a:r>
                <a:rPr lang="zh-CN" altLang="en-US" sz="996">
                  <a:solidFill>
                    <a:schemeClr val="bg1">
                      <a:lumMod val="65000"/>
                    </a:schemeClr>
                  </a:solidFill>
                  <a:latin typeface="Arial" panose="020B0604020202020204" pitchFamily="34" charset="0"/>
                  <a:ea typeface="微软雅黑" panose="020B0503020204020204" pitchFamily="34" charset="-122"/>
                  <a:cs typeface="+mn-ea"/>
                  <a:sym typeface="Arial" panose="020B0604020202020204" pitchFamily="34" charset="0"/>
                </a:rPr>
                <a:t>请替换文字内容</a:t>
              </a:r>
              <a:endParaRPr lang="en-GB" sz="996" dirty="0">
                <a:solidFill>
                  <a:schemeClr val="bg1">
                    <a:lumMod val="65000"/>
                  </a:schemeClr>
                </a:solidFill>
                <a:latin typeface="Arial" panose="020B0604020202020204" pitchFamily="34" charset="0"/>
                <a:ea typeface="微软雅黑" panose="020B0503020204020204" pitchFamily="34" charset="-122"/>
                <a:cs typeface="+mn-ea"/>
                <a:sym typeface="Arial" panose="020B0604020202020204" pitchFamily="34" charset="0"/>
              </a:endParaRPr>
            </a:p>
          </p:txBody>
        </p:sp>
        <p:sp>
          <p:nvSpPr>
            <p:cNvPr id="38" name="Rectangle 37"/>
            <p:cNvSpPr/>
            <p:nvPr/>
          </p:nvSpPr>
          <p:spPr>
            <a:xfrm>
              <a:off x="9229458" y="3021247"/>
              <a:ext cx="3948411" cy="543512"/>
            </a:xfrm>
            <a:prstGeom prst="rect">
              <a:avLst/>
            </a:prstGeom>
          </p:spPr>
          <p:txBody>
            <a:bodyPr wrap="square">
              <a:spAutoFit/>
            </a:bodyPr>
            <a:lstStyle/>
            <a:p>
              <a:pPr algn="just">
                <a:lnSpc>
                  <a:spcPct val="120000"/>
                </a:lnSpc>
              </a:pPr>
              <a:r>
                <a:rPr lang="zh-CN" altLang="en-US" sz="569">
                  <a:solidFill>
                    <a:schemeClr val="bg1">
                      <a:lumMod val="65000"/>
                    </a:schemeClr>
                  </a:solidFill>
                  <a:latin typeface="Arial" panose="020B0604020202020204" pitchFamily="34" charset="0"/>
                  <a:ea typeface="微软雅黑" panose="020B0503020204020204" pitchFamily="34" charset="-122"/>
                  <a:cs typeface="+mn-ea"/>
                  <a:sym typeface="Arial" panose="020B0604020202020204" pitchFamily="34" charset="0"/>
                </a:rPr>
                <a:t>请替换文字内容</a:t>
              </a:r>
              <a:r>
                <a:rPr lang="zh-CN" altLang="en-US" sz="569" dirty="0">
                  <a:solidFill>
                    <a:schemeClr val="bg1">
                      <a:lumMod val="65000"/>
                    </a:schemeClr>
                  </a:solidFill>
                  <a:latin typeface="Arial" panose="020B0604020202020204" pitchFamily="34" charset="0"/>
                  <a:ea typeface="微软雅黑" panose="020B0503020204020204" pitchFamily="34" charset="-122"/>
                  <a:cs typeface="+mn-ea"/>
                  <a:sym typeface="Arial" panose="020B0604020202020204" pitchFamily="34" charset="0"/>
                </a:rPr>
                <a:t>，点击添加相关标题文字，修改文字内容，也可以直接复制你的内容到此。</a:t>
              </a:r>
              <a:endParaRPr lang="en-GB" sz="569" dirty="0">
                <a:solidFill>
                  <a:schemeClr val="bg1">
                    <a:lumMod val="65000"/>
                  </a:schemeClr>
                </a:solidFill>
                <a:latin typeface="Arial" panose="020B0604020202020204" pitchFamily="34" charset="0"/>
                <a:ea typeface="微软雅黑" panose="020B0503020204020204" pitchFamily="34" charset="-122"/>
                <a:cs typeface="+mn-ea"/>
                <a:sym typeface="Arial" panose="020B0604020202020204" pitchFamily="34" charset="0"/>
              </a:endParaRPr>
            </a:p>
          </p:txBody>
        </p:sp>
      </p:grpSp>
      <p:grpSp>
        <p:nvGrpSpPr>
          <p:cNvPr id="33" name="Group 38"/>
          <p:cNvGrpSpPr/>
          <p:nvPr/>
        </p:nvGrpSpPr>
        <p:grpSpPr>
          <a:xfrm>
            <a:off x="4699091" y="3969256"/>
            <a:ext cx="1613902" cy="573048"/>
            <a:chOff x="9183395" y="2800657"/>
            <a:chExt cx="4657696" cy="764105"/>
          </a:xfrm>
        </p:grpSpPr>
        <p:sp>
          <p:nvSpPr>
            <p:cNvPr id="40" name="TextBox 39"/>
            <p:cNvSpPr txBox="1"/>
            <p:nvPr/>
          </p:nvSpPr>
          <p:spPr>
            <a:xfrm>
              <a:off x="9183395" y="2800657"/>
              <a:ext cx="3123639" cy="368325"/>
            </a:xfrm>
            <a:prstGeom prst="rect">
              <a:avLst/>
            </a:prstGeom>
            <a:noFill/>
          </p:spPr>
          <p:txBody>
            <a:bodyPr wrap="none" rtlCol="0">
              <a:spAutoFit/>
            </a:bodyPr>
            <a:lstStyle/>
            <a:p>
              <a:pPr>
                <a:lnSpc>
                  <a:spcPct val="120000"/>
                </a:lnSpc>
              </a:pPr>
              <a:r>
                <a:rPr lang="zh-CN" altLang="en-US" sz="996">
                  <a:solidFill>
                    <a:schemeClr val="bg1">
                      <a:lumMod val="65000"/>
                    </a:schemeClr>
                  </a:solidFill>
                  <a:latin typeface="Arial" panose="020B0604020202020204" pitchFamily="34" charset="0"/>
                  <a:ea typeface="微软雅黑" panose="020B0503020204020204" pitchFamily="34" charset="-122"/>
                  <a:cs typeface="+mn-ea"/>
                  <a:sym typeface="Arial" panose="020B0604020202020204" pitchFamily="34" charset="0"/>
                </a:rPr>
                <a:t>请替换文字内容</a:t>
              </a:r>
              <a:endParaRPr lang="en-GB" sz="996" dirty="0">
                <a:solidFill>
                  <a:schemeClr val="bg1">
                    <a:lumMod val="65000"/>
                  </a:schemeClr>
                </a:solidFill>
                <a:latin typeface="Arial" panose="020B0604020202020204" pitchFamily="34" charset="0"/>
                <a:ea typeface="微软雅黑" panose="020B0503020204020204" pitchFamily="34" charset="-122"/>
                <a:cs typeface="+mn-ea"/>
                <a:sym typeface="Arial" panose="020B0604020202020204" pitchFamily="34" charset="0"/>
              </a:endParaRPr>
            </a:p>
          </p:txBody>
        </p:sp>
        <p:sp>
          <p:nvSpPr>
            <p:cNvPr id="41" name="Rectangle 40"/>
            <p:cNvSpPr/>
            <p:nvPr/>
          </p:nvSpPr>
          <p:spPr>
            <a:xfrm>
              <a:off x="9229458" y="3021250"/>
              <a:ext cx="4611633" cy="543512"/>
            </a:xfrm>
            <a:prstGeom prst="rect">
              <a:avLst/>
            </a:prstGeom>
          </p:spPr>
          <p:txBody>
            <a:bodyPr wrap="square">
              <a:spAutoFit/>
            </a:bodyPr>
            <a:lstStyle/>
            <a:p>
              <a:pPr algn="just">
                <a:lnSpc>
                  <a:spcPct val="120000"/>
                </a:lnSpc>
              </a:pPr>
              <a:r>
                <a:rPr lang="zh-CN" altLang="en-US" sz="569">
                  <a:solidFill>
                    <a:schemeClr val="bg1">
                      <a:lumMod val="65000"/>
                    </a:schemeClr>
                  </a:solidFill>
                  <a:latin typeface="Arial" panose="020B0604020202020204" pitchFamily="34" charset="0"/>
                  <a:ea typeface="微软雅黑" panose="020B0503020204020204" pitchFamily="34" charset="-122"/>
                  <a:cs typeface="+mn-ea"/>
                  <a:sym typeface="Arial" panose="020B0604020202020204" pitchFamily="34" charset="0"/>
                </a:rPr>
                <a:t>请替换文字内容</a:t>
              </a:r>
              <a:r>
                <a:rPr lang="zh-CN" altLang="en-US" sz="569" dirty="0">
                  <a:solidFill>
                    <a:schemeClr val="bg1">
                      <a:lumMod val="65000"/>
                    </a:schemeClr>
                  </a:solidFill>
                  <a:latin typeface="Arial" panose="020B0604020202020204" pitchFamily="34" charset="0"/>
                  <a:ea typeface="微软雅黑" panose="020B0503020204020204" pitchFamily="34" charset="-122"/>
                  <a:cs typeface="+mn-ea"/>
                  <a:sym typeface="Arial" panose="020B0604020202020204" pitchFamily="34" charset="0"/>
                </a:rPr>
                <a:t>，点击添加相关标题文字，修改文字内容，也可以直接复制你的内容到此。</a:t>
              </a:r>
              <a:endParaRPr lang="en-GB" sz="569" dirty="0">
                <a:solidFill>
                  <a:schemeClr val="bg1">
                    <a:lumMod val="65000"/>
                  </a:schemeClr>
                </a:solidFill>
                <a:latin typeface="Arial" panose="020B0604020202020204" pitchFamily="34" charset="0"/>
                <a:ea typeface="微软雅黑" panose="020B0503020204020204" pitchFamily="34" charset="-122"/>
                <a:cs typeface="+mn-ea"/>
                <a:sym typeface="Arial" panose="020B0604020202020204" pitchFamily="34" charset="0"/>
              </a:endParaRPr>
            </a:p>
          </p:txBody>
        </p:sp>
      </p:grpSp>
      <p:sp>
        <p:nvSpPr>
          <p:cNvPr id="42" name="TextBox 41"/>
          <p:cNvSpPr txBox="1"/>
          <p:nvPr/>
        </p:nvSpPr>
        <p:spPr>
          <a:xfrm>
            <a:off x="1075819" y="1742971"/>
            <a:ext cx="1212924" cy="276229"/>
          </a:xfrm>
          <a:prstGeom prst="rect">
            <a:avLst/>
          </a:prstGeom>
          <a:noFill/>
        </p:spPr>
        <p:txBody>
          <a:bodyPr wrap="square" rtlCol="0">
            <a:spAutoFit/>
          </a:bodyPr>
          <a:lstStyle/>
          <a:p>
            <a:pPr>
              <a:lnSpc>
                <a:spcPct val="120000"/>
              </a:lnSpc>
            </a:pPr>
            <a:r>
              <a:rPr lang="zh-CN" altLang="en-US" sz="996">
                <a:solidFill>
                  <a:schemeClr val="bg1">
                    <a:lumMod val="65000"/>
                  </a:schemeClr>
                </a:solidFill>
                <a:latin typeface="Arial" panose="020B0604020202020204" pitchFamily="34" charset="0"/>
                <a:ea typeface="微软雅黑" panose="020B0503020204020204" pitchFamily="34" charset="-122"/>
                <a:cs typeface="+mn-ea"/>
                <a:sym typeface="Arial" panose="020B0604020202020204" pitchFamily="34" charset="0"/>
              </a:rPr>
              <a:t>请替换文字内容</a:t>
            </a:r>
            <a:endParaRPr lang="en-GB" sz="996" dirty="0">
              <a:solidFill>
                <a:schemeClr val="bg1">
                  <a:lumMod val="65000"/>
                </a:schemeClr>
              </a:solidFill>
              <a:latin typeface="Arial" panose="020B0604020202020204" pitchFamily="34" charset="0"/>
              <a:ea typeface="微软雅黑" panose="020B0503020204020204" pitchFamily="34" charset="-122"/>
              <a:cs typeface="+mn-ea"/>
              <a:sym typeface="Arial" panose="020B0604020202020204" pitchFamily="34" charset="0"/>
            </a:endParaRPr>
          </a:p>
        </p:txBody>
      </p:sp>
      <p:cxnSp>
        <p:nvCxnSpPr>
          <p:cNvPr id="43" name="Straight Connector 42"/>
          <p:cNvCxnSpPr/>
          <p:nvPr/>
        </p:nvCxnSpPr>
        <p:spPr>
          <a:xfrm>
            <a:off x="1144564" y="2000317"/>
            <a:ext cx="2777474" cy="0"/>
          </a:xfrm>
          <a:prstGeom prst="line">
            <a:avLst/>
          </a:prstGeom>
          <a:ln w="12700">
            <a:solidFill>
              <a:schemeClr val="bg1">
                <a:lumMod val="65000"/>
              </a:schemeClr>
            </a:solidFill>
          </a:ln>
        </p:spPr>
        <p:style>
          <a:lnRef idx="1">
            <a:schemeClr val="accent1"/>
          </a:lnRef>
          <a:fillRef idx="0">
            <a:schemeClr val="accent1"/>
          </a:fillRef>
          <a:effectRef idx="0">
            <a:schemeClr val="accent1"/>
          </a:effectRef>
          <a:fontRef idx="minor">
            <a:schemeClr val="tx1"/>
          </a:fontRef>
        </p:style>
      </p:cxnSp>
      <p:grpSp>
        <p:nvGrpSpPr>
          <p:cNvPr id="36" name="Group 43"/>
          <p:cNvGrpSpPr/>
          <p:nvPr/>
        </p:nvGrpSpPr>
        <p:grpSpPr>
          <a:xfrm>
            <a:off x="1030686" y="2743777"/>
            <a:ext cx="351905" cy="351905"/>
            <a:chOff x="647516" y="3587220"/>
            <a:chExt cx="469232" cy="469232"/>
          </a:xfrm>
        </p:grpSpPr>
        <p:sp>
          <p:nvSpPr>
            <p:cNvPr id="45" name="Oval 44"/>
            <p:cNvSpPr/>
            <p:nvPr/>
          </p:nvSpPr>
          <p:spPr>
            <a:xfrm>
              <a:off x="647516" y="3587220"/>
              <a:ext cx="469232" cy="469232"/>
            </a:xfrm>
            <a:prstGeom prst="ellipse">
              <a:avLst/>
            </a:prstGeom>
            <a:solidFill>
              <a:schemeClr val="accent2"/>
            </a:solid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just">
                <a:lnSpc>
                  <a:spcPct val="120000"/>
                </a:lnSpc>
              </a:pPr>
              <a:endParaRPr lang="en-GB" sz="569">
                <a:solidFill>
                  <a:schemeClr val="bg1">
                    <a:lumMod val="65000"/>
                  </a:schemeClr>
                </a:solidFill>
                <a:latin typeface="Arial" panose="020B0604020202020204" pitchFamily="34" charset="0"/>
                <a:ea typeface="微软雅黑" panose="020B0503020204020204" pitchFamily="34" charset="-122"/>
                <a:cs typeface="+mn-ea"/>
                <a:sym typeface="Arial" panose="020B0604020202020204" pitchFamily="34" charset="0"/>
              </a:endParaRPr>
            </a:p>
          </p:txBody>
        </p:sp>
        <p:sp>
          <p:nvSpPr>
            <p:cNvPr id="46" name="AutoShape 139"/>
            <p:cNvSpPr>
              <a:spLocks/>
            </p:cNvSpPr>
            <p:nvPr/>
          </p:nvSpPr>
          <p:spPr bwMode="auto">
            <a:xfrm>
              <a:off x="707698" y="3643040"/>
              <a:ext cx="348868" cy="338135"/>
            </a:xfrm>
            <a:custGeom>
              <a:avLst/>
              <a:gdLst>
                <a:gd name="T0" fmla="+- 0 10800 104"/>
                <a:gd name="T1" fmla="*/ T0 w 21392"/>
                <a:gd name="T2" fmla="*/ 10800 h 21600"/>
                <a:gd name="T3" fmla="+- 0 10800 104"/>
                <a:gd name="T4" fmla="*/ T3 w 21392"/>
                <a:gd name="T5" fmla="*/ 10800 h 21600"/>
                <a:gd name="T6" fmla="+- 0 10800 104"/>
                <a:gd name="T7" fmla="*/ T6 w 21392"/>
                <a:gd name="T8" fmla="*/ 10800 h 21600"/>
                <a:gd name="T9" fmla="+- 0 10800 104"/>
                <a:gd name="T10" fmla="*/ T9 w 21392"/>
                <a:gd name="T11" fmla="*/ 10800 h 21600"/>
              </a:gdLst>
              <a:ahLst/>
              <a:cxnLst>
                <a:cxn ang="0">
                  <a:pos x="T1" y="T2"/>
                </a:cxn>
                <a:cxn ang="0">
                  <a:pos x="T4" y="T5"/>
                </a:cxn>
                <a:cxn ang="0">
                  <a:pos x="T7" y="T8"/>
                </a:cxn>
                <a:cxn ang="0">
                  <a:pos x="T10" y="T11"/>
                </a:cxn>
              </a:cxnLst>
              <a:rect l="0" t="0" r="r" b="b"/>
              <a:pathLst>
                <a:path w="21392" h="21600">
                  <a:moveTo>
                    <a:pt x="15768" y="12794"/>
                  </a:moveTo>
                  <a:cubicBezTo>
                    <a:pt x="15426" y="13150"/>
                    <a:pt x="15271" y="13651"/>
                    <a:pt x="15350" y="14142"/>
                  </a:cubicBezTo>
                  <a:lnTo>
                    <a:pt x="16296" y="20031"/>
                  </a:lnTo>
                  <a:lnTo>
                    <a:pt x="11443" y="17309"/>
                  </a:lnTo>
                  <a:cubicBezTo>
                    <a:pt x="11210" y="17178"/>
                    <a:pt x="10953" y="17112"/>
                    <a:pt x="10696" y="17112"/>
                  </a:cubicBezTo>
                  <a:cubicBezTo>
                    <a:pt x="10439" y="17112"/>
                    <a:pt x="10182" y="17178"/>
                    <a:pt x="9949" y="17309"/>
                  </a:cubicBezTo>
                  <a:lnTo>
                    <a:pt x="5095" y="20031"/>
                  </a:lnTo>
                  <a:lnTo>
                    <a:pt x="6042" y="14142"/>
                  </a:lnTo>
                  <a:cubicBezTo>
                    <a:pt x="6121" y="13651"/>
                    <a:pt x="5966" y="13150"/>
                    <a:pt x="5624" y="12794"/>
                  </a:cubicBezTo>
                  <a:lnTo>
                    <a:pt x="1545" y="8550"/>
                  </a:lnTo>
                  <a:lnTo>
                    <a:pt x="7111" y="7685"/>
                  </a:lnTo>
                  <a:cubicBezTo>
                    <a:pt x="7619" y="7607"/>
                    <a:pt x="8057" y="7275"/>
                    <a:pt x="8276" y="6802"/>
                  </a:cubicBezTo>
                  <a:lnTo>
                    <a:pt x="10696" y="1568"/>
                  </a:lnTo>
                  <a:lnTo>
                    <a:pt x="13116" y="6802"/>
                  </a:lnTo>
                  <a:cubicBezTo>
                    <a:pt x="13334" y="7275"/>
                    <a:pt x="13772" y="7607"/>
                    <a:pt x="14280" y="7685"/>
                  </a:cubicBezTo>
                  <a:lnTo>
                    <a:pt x="19847" y="8550"/>
                  </a:lnTo>
                  <a:cubicBezTo>
                    <a:pt x="19847" y="8550"/>
                    <a:pt x="15768" y="12794"/>
                    <a:pt x="15768" y="12794"/>
                  </a:cubicBezTo>
                  <a:close/>
                  <a:moveTo>
                    <a:pt x="21312" y="8051"/>
                  </a:moveTo>
                  <a:cubicBezTo>
                    <a:pt x="21127" y="7495"/>
                    <a:pt x="20652" y="7088"/>
                    <a:pt x="20080" y="6999"/>
                  </a:cubicBezTo>
                  <a:lnTo>
                    <a:pt x="14514" y="6136"/>
                  </a:lnTo>
                  <a:lnTo>
                    <a:pt x="12094" y="901"/>
                  </a:lnTo>
                  <a:cubicBezTo>
                    <a:pt x="11840" y="351"/>
                    <a:pt x="11295" y="0"/>
                    <a:pt x="10696" y="0"/>
                  </a:cubicBezTo>
                  <a:cubicBezTo>
                    <a:pt x="10097" y="0"/>
                    <a:pt x="9552" y="351"/>
                    <a:pt x="9297" y="901"/>
                  </a:cubicBezTo>
                  <a:lnTo>
                    <a:pt x="6878" y="6136"/>
                  </a:lnTo>
                  <a:lnTo>
                    <a:pt x="1311" y="6999"/>
                  </a:lnTo>
                  <a:cubicBezTo>
                    <a:pt x="739" y="7088"/>
                    <a:pt x="264" y="7495"/>
                    <a:pt x="80" y="8051"/>
                  </a:cubicBezTo>
                  <a:cubicBezTo>
                    <a:pt x="-104" y="8609"/>
                    <a:pt x="35" y="9224"/>
                    <a:pt x="439" y="9644"/>
                  </a:cubicBezTo>
                  <a:lnTo>
                    <a:pt x="4518" y="13889"/>
                  </a:lnTo>
                  <a:lnTo>
                    <a:pt x="3572" y="19777"/>
                  </a:lnTo>
                  <a:cubicBezTo>
                    <a:pt x="3476" y="20370"/>
                    <a:pt x="3722" y="20966"/>
                    <a:pt x="4206" y="21313"/>
                  </a:cubicBezTo>
                  <a:cubicBezTo>
                    <a:pt x="4471" y="21503"/>
                    <a:pt x="4783" y="21600"/>
                    <a:pt x="5095" y="21600"/>
                  </a:cubicBezTo>
                  <a:cubicBezTo>
                    <a:pt x="5352" y="21600"/>
                    <a:pt x="5609" y="21534"/>
                    <a:pt x="5843" y="21404"/>
                  </a:cubicBezTo>
                  <a:lnTo>
                    <a:pt x="10696" y="18681"/>
                  </a:lnTo>
                  <a:lnTo>
                    <a:pt x="15549" y="21404"/>
                  </a:lnTo>
                  <a:cubicBezTo>
                    <a:pt x="15782" y="21534"/>
                    <a:pt x="16040" y="21600"/>
                    <a:pt x="16296" y="21600"/>
                  </a:cubicBezTo>
                  <a:cubicBezTo>
                    <a:pt x="16608" y="21600"/>
                    <a:pt x="16920" y="21503"/>
                    <a:pt x="17186" y="21313"/>
                  </a:cubicBezTo>
                  <a:cubicBezTo>
                    <a:pt x="17669" y="20966"/>
                    <a:pt x="17915" y="20370"/>
                    <a:pt x="17820" y="19777"/>
                  </a:cubicBezTo>
                  <a:lnTo>
                    <a:pt x="16873" y="13889"/>
                  </a:lnTo>
                  <a:lnTo>
                    <a:pt x="20953" y="9644"/>
                  </a:lnTo>
                  <a:cubicBezTo>
                    <a:pt x="21357" y="9224"/>
                    <a:pt x="21496" y="8609"/>
                    <a:pt x="21312" y="8051"/>
                  </a:cubicBezTo>
                </a:path>
              </a:pathLst>
            </a:custGeom>
            <a:solidFill>
              <a:schemeClr val="bg1"/>
            </a:solidFill>
            <a:ln>
              <a:noFill/>
            </a:ln>
            <a:effectLst/>
            <a:extLst>
              <a:ext uri="{91240B29-F687-4F45-9708-019B960494DF}">
                <a14:hiddenLine xmlns:a14="http://schemas.microsoft.com/office/drawing/2010/main" w="12700" cap="flat" cmpd="sng">
                  <a:solidFill>
                    <a:srgbClr val="000000"/>
                  </a:solidFill>
                  <a:prstDash val="solid"/>
                  <a:miter lim="0"/>
                  <a:headEnd/>
                  <a:tailEnd/>
                </a14:hiddenLine>
              </a:ext>
              <a:ext uri="{AF507438-7753-43E0-B8FC-AC1667EBCBE1}">
                <a14:hiddenEffects xmlns:a14="http://schemas.microsoft.com/office/drawing/2010/main">
                  <a:effectLst>
                    <a:outerShdw blurRad="63500" dist="38099" dir="2700000" algn="ctr" rotWithShape="0">
                      <a:srgbClr val="000000">
                        <a:alpha val="74998"/>
                      </a:srgbClr>
                    </a:outerShdw>
                  </a:effectLst>
                </a14:hiddenEffects>
              </a:ext>
            </a:extLst>
          </p:spPr>
          <p:txBody>
            <a:bodyPr lIns="14287" tIns="14287" rIns="14287" bIns="14287" anchor="ctr"/>
            <a:lstStyle/>
            <a:p>
              <a:pPr algn="just" defTabSz="171433" hangingPunct="0">
                <a:lnSpc>
                  <a:spcPct val="120000"/>
                </a:lnSpc>
              </a:pPr>
              <a:endParaRPr lang="en-US" sz="569">
                <a:solidFill>
                  <a:schemeClr val="bg1">
                    <a:lumMod val="65000"/>
                  </a:schemeClr>
                </a:solidFill>
                <a:effectLst>
                  <a:outerShdw blurRad="38100" dist="38100" dir="2700000" algn="tl">
                    <a:srgbClr val="000000"/>
                  </a:outerShdw>
                </a:effectLst>
                <a:latin typeface="Arial" panose="020B0604020202020204" pitchFamily="34" charset="0"/>
                <a:ea typeface="微软雅黑" panose="020B0503020204020204" pitchFamily="34" charset="-122"/>
                <a:cs typeface="+mn-ea"/>
                <a:sym typeface="Arial" panose="020B0604020202020204" pitchFamily="34" charset="0"/>
              </a:endParaRPr>
            </a:p>
          </p:txBody>
        </p:sp>
      </p:grpSp>
      <p:grpSp>
        <p:nvGrpSpPr>
          <p:cNvPr id="39" name="Group 46"/>
          <p:cNvGrpSpPr/>
          <p:nvPr/>
        </p:nvGrpSpPr>
        <p:grpSpPr>
          <a:xfrm>
            <a:off x="1030686" y="3355673"/>
            <a:ext cx="351905" cy="351905"/>
            <a:chOff x="647516" y="4402912"/>
            <a:chExt cx="469232" cy="469232"/>
          </a:xfrm>
        </p:grpSpPr>
        <p:sp>
          <p:nvSpPr>
            <p:cNvPr id="48" name="Oval 47"/>
            <p:cNvSpPr/>
            <p:nvPr/>
          </p:nvSpPr>
          <p:spPr>
            <a:xfrm>
              <a:off x="647516" y="4402912"/>
              <a:ext cx="469232" cy="469232"/>
            </a:xfrm>
            <a:prstGeom prst="ellipse">
              <a:avLst/>
            </a:prstGeom>
            <a:solidFill>
              <a:schemeClr val="accent4"/>
            </a:solid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just">
                <a:lnSpc>
                  <a:spcPct val="120000"/>
                </a:lnSpc>
              </a:pPr>
              <a:endParaRPr lang="en-GB" sz="569">
                <a:solidFill>
                  <a:schemeClr val="bg1">
                    <a:lumMod val="65000"/>
                  </a:schemeClr>
                </a:solidFill>
                <a:latin typeface="Arial" panose="020B0604020202020204" pitchFamily="34" charset="0"/>
                <a:ea typeface="微软雅黑" panose="020B0503020204020204" pitchFamily="34" charset="-122"/>
                <a:cs typeface="+mn-ea"/>
                <a:sym typeface="Arial" panose="020B0604020202020204" pitchFamily="34" charset="0"/>
              </a:endParaRPr>
            </a:p>
          </p:txBody>
        </p:sp>
        <p:sp>
          <p:nvSpPr>
            <p:cNvPr id="49" name="AutoShape 139"/>
            <p:cNvSpPr>
              <a:spLocks/>
            </p:cNvSpPr>
            <p:nvPr/>
          </p:nvSpPr>
          <p:spPr bwMode="auto">
            <a:xfrm>
              <a:off x="709612" y="4468460"/>
              <a:ext cx="348868" cy="338135"/>
            </a:xfrm>
            <a:custGeom>
              <a:avLst/>
              <a:gdLst>
                <a:gd name="T0" fmla="+- 0 10800 104"/>
                <a:gd name="T1" fmla="*/ T0 w 21392"/>
                <a:gd name="T2" fmla="*/ 10800 h 21600"/>
                <a:gd name="T3" fmla="+- 0 10800 104"/>
                <a:gd name="T4" fmla="*/ T3 w 21392"/>
                <a:gd name="T5" fmla="*/ 10800 h 21600"/>
                <a:gd name="T6" fmla="+- 0 10800 104"/>
                <a:gd name="T7" fmla="*/ T6 w 21392"/>
                <a:gd name="T8" fmla="*/ 10800 h 21600"/>
                <a:gd name="T9" fmla="+- 0 10800 104"/>
                <a:gd name="T10" fmla="*/ T9 w 21392"/>
                <a:gd name="T11" fmla="*/ 10800 h 21600"/>
              </a:gdLst>
              <a:ahLst/>
              <a:cxnLst>
                <a:cxn ang="0">
                  <a:pos x="T1" y="T2"/>
                </a:cxn>
                <a:cxn ang="0">
                  <a:pos x="T4" y="T5"/>
                </a:cxn>
                <a:cxn ang="0">
                  <a:pos x="T7" y="T8"/>
                </a:cxn>
                <a:cxn ang="0">
                  <a:pos x="T10" y="T11"/>
                </a:cxn>
              </a:cxnLst>
              <a:rect l="0" t="0" r="r" b="b"/>
              <a:pathLst>
                <a:path w="21392" h="21600">
                  <a:moveTo>
                    <a:pt x="15768" y="12794"/>
                  </a:moveTo>
                  <a:cubicBezTo>
                    <a:pt x="15426" y="13150"/>
                    <a:pt x="15271" y="13651"/>
                    <a:pt x="15350" y="14142"/>
                  </a:cubicBezTo>
                  <a:lnTo>
                    <a:pt x="16296" y="20031"/>
                  </a:lnTo>
                  <a:lnTo>
                    <a:pt x="11443" y="17309"/>
                  </a:lnTo>
                  <a:cubicBezTo>
                    <a:pt x="11210" y="17178"/>
                    <a:pt x="10953" y="17112"/>
                    <a:pt x="10696" y="17112"/>
                  </a:cubicBezTo>
                  <a:cubicBezTo>
                    <a:pt x="10439" y="17112"/>
                    <a:pt x="10182" y="17178"/>
                    <a:pt x="9949" y="17309"/>
                  </a:cubicBezTo>
                  <a:lnTo>
                    <a:pt x="5095" y="20031"/>
                  </a:lnTo>
                  <a:lnTo>
                    <a:pt x="6042" y="14142"/>
                  </a:lnTo>
                  <a:cubicBezTo>
                    <a:pt x="6121" y="13651"/>
                    <a:pt x="5966" y="13150"/>
                    <a:pt x="5624" y="12794"/>
                  </a:cubicBezTo>
                  <a:lnTo>
                    <a:pt x="1545" y="8550"/>
                  </a:lnTo>
                  <a:lnTo>
                    <a:pt x="7111" y="7685"/>
                  </a:lnTo>
                  <a:cubicBezTo>
                    <a:pt x="7619" y="7607"/>
                    <a:pt x="8057" y="7275"/>
                    <a:pt x="8276" y="6802"/>
                  </a:cubicBezTo>
                  <a:lnTo>
                    <a:pt x="10696" y="1568"/>
                  </a:lnTo>
                  <a:lnTo>
                    <a:pt x="13116" y="6802"/>
                  </a:lnTo>
                  <a:cubicBezTo>
                    <a:pt x="13334" y="7275"/>
                    <a:pt x="13772" y="7607"/>
                    <a:pt x="14280" y="7685"/>
                  </a:cubicBezTo>
                  <a:lnTo>
                    <a:pt x="19847" y="8550"/>
                  </a:lnTo>
                  <a:cubicBezTo>
                    <a:pt x="19847" y="8550"/>
                    <a:pt x="15768" y="12794"/>
                    <a:pt x="15768" y="12794"/>
                  </a:cubicBezTo>
                  <a:close/>
                  <a:moveTo>
                    <a:pt x="21312" y="8051"/>
                  </a:moveTo>
                  <a:cubicBezTo>
                    <a:pt x="21127" y="7495"/>
                    <a:pt x="20652" y="7088"/>
                    <a:pt x="20080" y="6999"/>
                  </a:cubicBezTo>
                  <a:lnTo>
                    <a:pt x="14514" y="6136"/>
                  </a:lnTo>
                  <a:lnTo>
                    <a:pt x="12094" y="901"/>
                  </a:lnTo>
                  <a:cubicBezTo>
                    <a:pt x="11840" y="351"/>
                    <a:pt x="11295" y="0"/>
                    <a:pt x="10696" y="0"/>
                  </a:cubicBezTo>
                  <a:cubicBezTo>
                    <a:pt x="10097" y="0"/>
                    <a:pt x="9552" y="351"/>
                    <a:pt x="9297" y="901"/>
                  </a:cubicBezTo>
                  <a:lnTo>
                    <a:pt x="6878" y="6136"/>
                  </a:lnTo>
                  <a:lnTo>
                    <a:pt x="1311" y="6999"/>
                  </a:lnTo>
                  <a:cubicBezTo>
                    <a:pt x="739" y="7088"/>
                    <a:pt x="264" y="7495"/>
                    <a:pt x="80" y="8051"/>
                  </a:cubicBezTo>
                  <a:cubicBezTo>
                    <a:pt x="-104" y="8609"/>
                    <a:pt x="35" y="9224"/>
                    <a:pt x="439" y="9644"/>
                  </a:cubicBezTo>
                  <a:lnTo>
                    <a:pt x="4518" y="13889"/>
                  </a:lnTo>
                  <a:lnTo>
                    <a:pt x="3572" y="19777"/>
                  </a:lnTo>
                  <a:cubicBezTo>
                    <a:pt x="3476" y="20370"/>
                    <a:pt x="3722" y="20966"/>
                    <a:pt x="4206" y="21313"/>
                  </a:cubicBezTo>
                  <a:cubicBezTo>
                    <a:pt x="4471" y="21503"/>
                    <a:pt x="4783" y="21600"/>
                    <a:pt x="5095" y="21600"/>
                  </a:cubicBezTo>
                  <a:cubicBezTo>
                    <a:pt x="5352" y="21600"/>
                    <a:pt x="5609" y="21534"/>
                    <a:pt x="5843" y="21404"/>
                  </a:cubicBezTo>
                  <a:lnTo>
                    <a:pt x="10696" y="18681"/>
                  </a:lnTo>
                  <a:lnTo>
                    <a:pt x="15549" y="21404"/>
                  </a:lnTo>
                  <a:cubicBezTo>
                    <a:pt x="15782" y="21534"/>
                    <a:pt x="16040" y="21600"/>
                    <a:pt x="16296" y="21600"/>
                  </a:cubicBezTo>
                  <a:cubicBezTo>
                    <a:pt x="16608" y="21600"/>
                    <a:pt x="16920" y="21503"/>
                    <a:pt x="17186" y="21313"/>
                  </a:cubicBezTo>
                  <a:cubicBezTo>
                    <a:pt x="17669" y="20966"/>
                    <a:pt x="17915" y="20370"/>
                    <a:pt x="17820" y="19777"/>
                  </a:cubicBezTo>
                  <a:lnTo>
                    <a:pt x="16873" y="13889"/>
                  </a:lnTo>
                  <a:lnTo>
                    <a:pt x="20953" y="9644"/>
                  </a:lnTo>
                  <a:cubicBezTo>
                    <a:pt x="21357" y="9224"/>
                    <a:pt x="21496" y="8609"/>
                    <a:pt x="21312" y="8051"/>
                  </a:cubicBezTo>
                </a:path>
              </a:pathLst>
            </a:custGeom>
            <a:solidFill>
              <a:schemeClr val="bg1"/>
            </a:solidFill>
            <a:ln>
              <a:noFill/>
            </a:ln>
            <a:effectLst/>
            <a:extLst>
              <a:ext uri="{91240B29-F687-4F45-9708-019B960494DF}">
                <a14:hiddenLine xmlns:a14="http://schemas.microsoft.com/office/drawing/2010/main" w="12700" cap="flat" cmpd="sng">
                  <a:solidFill>
                    <a:srgbClr val="000000"/>
                  </a:solidFill>
                  <a:prstDash val="solid"/>
                  <a:miter lim="0"/>
                  <a:headEnd/>
                  <a:tailEnd/>
                </a14:hiddenLine>
              </a:ext>
              <a:ext uri="{AF507438-7753-43E0-B8FC-AC1667EBCBE1}">
                <a14:hiddenEffects xmlns:a14="http://schemas.microsoft.com/office/drawing/2010/main">
                  <a:effectLst>
                    <a:outerShdw blurRad="63500" dist="38099" dir="2700000" algn="ctr" rotWithShape="0">
                      <a:srgbClr val="000000">
                        <a:alpha val="74998"/>
                      </a:srgbClr>
                    </a:outerShdw>
                  </a:effectLst>
                </a14:hiddenEffects>
              </a:ext>
            </a:extLst>
          </p:spPr>
          <p:txBody>
            <a:bodyPr lIns="14287" tIns="14287" rIns="14287" bIns="14287" anchor="ctr"/>
            <a:lstStyle/>
            <a:p>
              <a:pPr algn="just" defTabSz="171433" hangingPunct="0">
                <a:lnSpc>
                  <a:spcPct val="120000"/>
                </a:lnSpc>
              </a:pPr>
              <a:endParaRPr lang="en-US" sz="569">
                <a:solidFill>
                  <a:schemeClr val="bg1">
                    <a:lumMod val="65000"/>
                  </a:schemeClr>
                </a:solidFill>
                <a:effectLst>
                  <a:outerShdw blurRad="38100" dist="38100" dir="2700000" algn="tl">
                    <a:srgbClr val="000000"/>
                  </a:outerShdw>
                </a:effectLst>
                <a:latin typeface="Arial" panose="020B0604020202020204" pitchFamily="34" charset="0"/>
                <a:ea typeface="微软雅黑" panose="020B0503020204020204" pitchFamily="34" charset="-122"/>
                <a:cs typeface="+mn-ea"/>
                <a:sym typeface="Arial" panose="020B0604020202020204" pitchFamily="34" charset="0"/>
              </a:endParaRPr>
            </a:p>
          </p:txBody>
        </p:sp>
      </p:grpSp>
      <p:grpSp>
        <p:nvGrpSpPr>
          <p:cNvPr id="44" name="Group 49"/>
          <p:cNvGrpSpPr/>
          <p:nvPr/>
        </p:nvGrpSpPr>
        <p:grpSpPr>
          <a:xfrm>
            <a:off x="1030686" y="3969250"/>
            <a:ext cx="351905" cy="351905"/>
            <a:chOff x="647516" y="5218604"/>
            <a:chExt cx="469232" cy="469232"/>
          </a:xfrm>
        </p:grpSpPr>
        <p:sp>
          <p:nvSpPr>
            <p:cNvPr id="51" name="Oval 50"/>
            <p:cNvSpPr/>
            <p:nvPr/>
          </p:nvSpPr>
          <p:spPr>
            <a:xfrm>
              <a:off x="647516" y="5218604"/>
              <a:ext cx="469232" cy="469232"/>
            </a:xfrm>
            <a:prstGeom prst="ellipse">
              <a:avLst/>
            </a:prstGeom>
            <a:solidFill>
              <a:schemeClr val="accent5"/>
            </a:solid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just">
                <a:lnSpc>
                  <a:spcPct val="120000"/>
                </a:lnSpc>
              </a:pPr>
              <a:endParaRPr lang="en-GB" sz="569">
                <a:solidFill>
                  <a:schemeClr val="bg1">
                    <a:lumMod val="65000"/>
                  </a:schemeClr>
                </a:solidFill>
                <a:latin typeface="Arial" panose="020B0604020202020204" pitchFamily="34" charset="0"/>
                <a:ea typeface="微软雅黑" panose="020B0503020204020204" pitchFamily="34" charset="-122"/>
                <a:cs typeface="+mn-ea"/>
                <a:sym typeface="Arial" panose="020B0604020202020204" pitchFamily="34" charset="0"/>
              </a:endParaRPr>
            </a:p>
          </p:txBody>
        </p:sp>
        <p:sp>
          <p:nvSpPr>
            <p:cNvPr id="52" name="AutoShape 139"/>
            <p:cNvSpPr>
              <a:spLocks/>
            </p:cNvSpPr>
            <p:nvPr/>
          </p:nvSpPr>
          <p:spPr bwMode="auto">
            <a:xfrm>
              <a:off x="707698" y="5284152"/>
              <a:ext cx="348868" cy="338135"/>
            </a:xfrm>
            <a:custGeom>
              <a:avLst/>
              <a:gdLst>
                <a:gd name="T0" fmla="+- 0 10800 104"/>
                <a:gd name="T1" fmla="*/ T0 w 21392"/>
                <a:gd name="T2" fmla="*/ 10800 h 21600"/>
                <a:gd name="T3" fmla="+- 0 10800 104"/>
                <a:gd name="T4" fmla="*/ T3 w 21392"/>
                <a:gd name="T5" fmla="*/ 10800 h 21600"/>
                <a:gd name="T6" fmla="+- 0 10800 104"/>
                <a:gd name="T7" fmla="*/ T6 w 21392"/>
                <a:gd name="T8" fmla="*/ 10800 h 21600"/>
                <a:gd name="T9" fmla="+- 0 10800 104"/>
                <a:gd name="T10" fmla="*/ T9 w 21392"/>
                <a:gd name="T11" fmla="*/ 10800 h 21600"/>
              </a:gdLst>
              <a:ahLst/>
              <a:cxnLst>
                <a:cxn ang="0">
                  <a:pos x="T1" y="T2"/>
                </a:cxn>
                <a:cxn ang="0">
                  <a:pos x="T4" y="T5"/>
                </a:cxn>
                <a:cxn ang="0">
                  <a:pos x="T7" y="T8"/>
                </a:cxn>
                <a:cxn ang="0">
                  <a:pos x="T10" y="T11"/>
                </a:cxn>
              </a:cxnLst>
              <a:rect l="0" t="0" r="r" b="b"/>
              <a:pathLst>
                <a:path w="21392" h="21600">
                  <a:moveTo>
                    <a:pt x="15768" y="12794"/>
                  </a:moveTo>
                  <a:cubicBezTo>
                    <a:pt x="15426" y="13150"/>
                    <a:pt x="15271" y="13651"/>
                    <a:pt x="15350" y="14142"/>
                  </a:cubicBezTo>
                  <a:lnTo>
                    <a:pt x="16296" y="20031"/>
                  </a:lnTo>
                  <a:lnTo>
                    <a:pt x="11443" y="17309"/>
                  </a:lnTo>
                  <a:cubicBezTo>
                    <a:pt x="11210" y="17178"/>
                    <a:pt x="10953" y="17112"/>
                    <a:pt x="10696" y="17112"/>
                  </a:cubicBezTo>
                  <a:cubicBezTo>
                    <a:pt x="10439" y="17112"/>
                    <a:pt x="10182" y="17178"/>
                    <a:pt x="9949" y="17309"/>
                  </a:cubicBezTo>
                  <a:lnTo>
                    <a:pt x="5095" y="20031"/>
                  </a:lnTo>
                  <a:lnTo>
                    <a:pt x="6042" y="14142"/>
                  </a:lnTo>
                  <a:cubicBezTo>
                    <a:pt x="6121" y="13651"/>
                    <a:pt x="5966" y="13150"/>
                    <a:pt x="5624" y="12794"/>
                  </a:cubicBezTo>
                  <a:lnTo>
                    <a:pt x="1545" y="8550"/>
                  </a:lnTo>
                  <a:lnTo>
                    <a:pt x="7111" y="7685"/>
                  </a:lnTo>
                  <a:cubicBezTo>
                    <a:pt x="7619" y="7607"/>
                    <a:pt x="8057" y="7275"/>
                    <a:pt x="8276" y="6802"/>
                  </a:cubicBezTo>
                  <a:lnTo>
                    <a:pt x="10696" y="1568"/>
                  </a:lnTo>
                  <a:lnTo>
                    <a:pt x="13116" y="6802"/>
                  </a:lnTo>
                  <a:cubicBezTo>
                    <a:pt x="13334" y="7275"/>
                    <a:pt x="13772" y="7607"/>
                    <a:pt x="14280" y="7685"/>
                  </a:cubicBezTo>
                  <a:lnTo>
                    <a:pt x="19847" y="8550"/>
                  </a:lnTo>
                  <a:cubicBezTo>
                    <a:pt x="19847" y="8550"/>
                    <a:pt x="15768" y="12794"/>
                    <a:pt x="15768" y="12794"/>
                  </a:cubicBezTo>
                  <a:close/>
                  <a:moveTo>
                    <a:pt x="21312" y="8051"/>
                  </a:moveTo>
                  <a:cubicBezTo>
                    <a:pt x="21127" y="7495"/>
                    <a:pt x="20652" y="7088"/>
                    <a:pt x="20080" y="6999"/>
                  </a:cubicBezTo>
                  <a:lnTo>
                    <a:pt x="14514" y="6136"/>
                  </a:lnTo>
                  <a:lnTo>
                    <a:pt x="12094" y="901"/>
                  </a:lnTo>
                  <a:cubicBezTo>
                    <a:pt x="11840" y="351"/>
                    <a:pt x="11295" y="0"/>
                    <a:pt x="10696" y="0"/>
                  </a:cubicBezTo>
                  <a:cubicBezTo>
                    <a:pt x="10097" y="0"/>
                    <a:pt x="9552" y="351"/>
                    <a:pt x="9297" y="901"/>
                  </a:cubicBezTo>
                  <a:lnTo>
                    <a:pt x="6878" y="6136"/>
                  </a:lnTo>
                  <a:lnTo>
                    <a:pt x="1311" y="6999"/>
                  </a:lnTo>
                  <a:cubicBezTo>
                    <a:pt x="739" y="7088"/>
                    <a:pt x="264" y="7495"/>
                    <a:pt x="80" y="8051"/>
                  </a:cubicBezTo>
                  <a:cubicBezTo>
                    <a:pt x="-104" y="8609"/>
                    <a:pt x="35" y="9224"/>
                    <a:pt x="439" y="9644"/>
                  </a:cubicBezTo>
                  <a:lnTo>
                    <a:pt x="4518" y="13889"/>
                  </a:lnTo>
                  <a:lnTo>
                    <a:pt x="3572" y="19777"/>
                  </a:lnTo>
                  <a:cubicBezTo>
                    <a:pt x="3476" y="20370"/>
                    <a:pt x="3722" y="20966"/>
                    <a:pt x="4206" y="21313"/>
                  </a:cubicBezTo>
                  <a:cubicBezTo>
                    <a:pt x="4471" y="21503"/>
                    <a:pt x="4783" y="21600"/>
                    <a:pt x="5095" y="21600"/>
                  </a:cubicBezTo>
                  <a:cubicBezTo>
                    <a:pt x="5352" y="21600"/>
                    <a:pt x="5609" y="21534"/>
                    <a:pt x="5843" y="21404"/>
                  </a:cubicBezTo>
                  <a:lnTo>
                    <a:pt x="10696" y="18681"/>
                  </a:lnTo>
                  <a:lnTo>
                    <a:pt x="15549" y="21404"/>
                  </a:lnTo>
                  <a:cubicBezTo>
                    <a:pt x="15782" y="21534"/>
                    <a:pt x="16040" y="21600"/>
                    <a:pt x="16296" y="21600"/>
                  </a:cubicBezTo>
                  <a:cubicBezTo>
                    <a:pt x="16608" y="21600"/>
                    <a:pt x="16920" y="21503"/>
                    <a:pt x="17186" y="21313"/>
                  </a:cubicBezTo>
                  <a:cubicBezTo>
                    <a:pt x="17669" y="20966"/>
                    <a:pt x="17915" y="20370"/>
                    <a:pt x="17820" y="19777"/>
                  </a:cubicBezTo>
                  <a:lnTo>
                    <a:pt x="16873" y="13889"/>
                  </a:lnTo>
                  <a:lnTo>
                    <a:pt x="20953" y="9644"/>
                  </a:lnTo>
                  <a:cubicBezTo>
                    <a:pt x="21357" y="9224"/>
                    <a:pt x="21496" y="8609"/>
                    <a:pt x="21312" y="8051"/>
                  </a:cubicBezTo>
                </a:path>
              </a:pathLst>
            </a:custGeom>
            <a:solidFill>
              <a:schemeClr val="bg1"/>
            </a:solidFill>
            <a:ln>
              <a:noFill/>
            </a:ln>
            <a:effectLst/>
            <a:extLst>
              <a:ext uri="{91240B29-F687-4F45-9708-019B960494DF}">
                <a14:hiddenLine xmlns:a14="http://schemas.microsoft.com/office/drawing/2010/main" w="12700" cap="flat" cmpd="sng">
                  <a:solidFill>
                    <a:srgbClr val="000000"/>
                  </a:solidFill>
                  <a:prstDash val="solid"/>
                  <a:miter lim="0"/>
                  <a:headEnd/>
                  <a:tailEnd/>
                </a14:hiddenLine>
              </a:ext>
              <a:ext uri="{AF507438-7753-43E0-B8FC-AC1667EBCBE1}">
                <a14:hiddenEffects xmlns:a14="http://schemas.microsoft.com/office/drawing/2010/main">
                  <a:effectLst>
                    <a:outerShdw blurRad="63500" dist="38099" dir="2700000" algn="ctr" rotWithShape="0">
                      <a:srgbClr val="000000">
                        <a:alpha val="74998"/>
                      </a:srgbClr>
                    </a:outerShdw>
                  </a:effectLst>
                </a14:hiddenEffects>
              </a:ext>
            </a:extLst>
          </p:spPr>
          <p:txBody>
            <a:bodyPr lIns="14287" tIns="14287" rIns="14287" bIns="14287" anchor="ctr"/>
            <a:lstStyle/>
            <a:p>
              <a:pPr algn="just" defTabSz="171433" hangingPunct="0">
                <a:lnSpc>
                  <a:spcPct val="120000"/>
                </a:lnSpc>
              </a:pPr>
              <a:endParaRPr lang="en-US" sz="569">
                <a:solidFill>
                  <a:schemeClr val="bg1">
                    <a:lumMod val="65000"/>
                  </a:schemeClr>
                </a:solidFill>
                <a:effectLst>
                  <a:outerShdw blurRad="38100" dist="38100" dir="2700000" algn="tl">
                    <a:srgbClr val="000000"/>
                  </a:outerShdw>
                </a:effectLst>
                <a:latin typeface="Arial" panose="020B0604020202020204" pitchFamily="34" charset="0"/>
                <a:ea typeface="微软雅黑" panose="020B0503020204020204" pitchFamily="34" charset="-122"/>
                <a:cs typeface="+mn-ea"/>
                <a:sym typeface="Arial" panose="020B0604020202020204" pitchFamily="34" charset="0"/>
              </a:endParaRPr>
            </a:p>
          </p:txBody>
        </p:sp>
      </p:grpSp>
      <p:sp>
        <p:nvSpPr>
          <p:cNvPr id="53" name="Rectangle 52"/>
          <p:cNvSpPr/>
          <p:nvPr/>
        </p:nvSpPr>
        <p:spPr>
          <a:xfrm>
            <a:off x="1386933" y="2763378"/>
            <a:ext cx="1630216" cy="407612"/>
          </a:xfrm>
          <a:prstGeom prst="rect">
            <a:avLst/>
          </a:prstGeom>
        </p:spPr>
        <p:txBody>
          <a:bodyPr wrap="square">
            <a:spAutoFit/>
          </a:bodyPr>
          <a:lstStyle/>
          <a:p>
            <a:pPr algn="just">
              <a:lnSpc>
                <a:spcPct val="120000"/>
              </a:lnSpc>
            </a:pPr>
            <a:r>
              <a:rPr lang="zh-CN" altLang="en-US" sz="569">
                <a:solidFill>
                  <a:schemeClr val="bg1">
                    <a:lumMod val="65000"/>
                  </a:schemeClr>
                </a:solidFill>
                <a:latin typeface="Arial" panose="020B0604020202020204" pitchFamily="34" charset="0"/>
                <a:ea typeface="微软雅黑" panose="020B0503020204020204" pitchFamily="34" charset="-122"/>
                <a:cs typeface="+mn-ea"/>
                <a:sym typeface="Arial" panose="020B0604020202020204" pitchFamily="34" charset="0"/>
              </a:rPr>
              <a:t>请替换文字内容</a:t>
            </a:r>
            <a:r>
              <a:rPr lang="zh-CN" altLang="en-US" sz="569" dirty="0">
                <a:solidFill>
                  <a:schemeClr val="bg1">
                    <a:lumMod val="65000"/>
                  </a:schemeClr>
                </a:solidFill>
                <a:latin typeface="Arial" panose="020B0604020202020204" pitchFamily="34" charset="0"/>
                <a:ea typeface="微软雅黑" panose="020B0503020204020204" pitchFamily="34" charset="-122"/>
                <a:cs typeface="+mn-ea"/>
                <a:sym typeface="Arial" panose="020B0604020202020204" pitchFamily="34" charset="0"/>
              </a:rPr>
              <a:t>，点击添加相关标题文字，修改文字内容，也可以直接复制你的内容到此。</a:t>
            </a:r>
            <a:endParaRPr lang="en-GB" altLang="zh-CN" sz="569" dirty="0">
              <a:solidFill>
                <a:schemeClr val="bg1">
                  <a:lumMod val="65000"/>
                </a:schemeClr>
              </a:solidFill>
              <a:latin typeface="Arial" panose="020B0604020202020204" pitchFamily="34" charset="0"/>
              <a:ea typeface="微软雅黑" panose="020B0503020204020204" pitchFamily="34" charset="-122"/>
              <a:cs typeface="+mn-ea"/>
              <a:sym typeface="Arial" panose="020B0604020202020204" pitchFamily="34" charset="0"/>
            </a:endParaRPr>
          </a:p>
        </p:txBody>
      </p:sp>
      <p:sp>
        <p:nvSpPr>
          <p:cNvPr id="54" name="Rectangle 53"/>
          <p:cNvSpPr/>
          <p:nvPr/>
        </p:nvSpPr>
        <p:spPr>
          <a:xfrm>
            <a:off x="1386933" y="3375274"/>
            <a:ext cx="1630216" cy="407612"/>
          </a:xfrm>
          <a:prstGeom prst="rect">
            <a:avLst/>
          </a:prstGeom>
        </p:spPr>
        <p:txBody>
          <a:bodyPr wrap="square">
            <a:spAutoFit/>
          </a:bodyPr>
          <a:lstStyle/>
          <a:p>
            <a:pPr algn="just">
              <a:lnSpc>
                <a:spcPct val="120000"/>
              </a:lnSpc>
            </a:pPr>
            <a:r>
              <a:rPr lang="zh-CN" altLang="en-US" sz="569">
                <a:solidFill>
                  <a:schemeClr val="bg1">
                    <a:lumMod val="65000"/>
                  </a:schemeClr>
                </a:solidFill>
                <a:latin typeface="Arial" panose="020B0604020202020204" pitchFamily="34" charset="0"/>
                <a:ea typeface="微软雅黑" panose="020B0503020204020204" pitchFamily="34" charset="-122"/>
                <a:cs typeface="+mn-ea"/>
                <a:sym typeface="Arial" panose="020B0604020202020204" pitchFamily="34" charset="0"/>
              </a:rPr>
              <a:t>请替换文字内容</a:t>
            </a:r>
            <a:r>
              <a:rPr lang="zh-CN" altLang="en-US" sz="569" dirty="0">
                <a:solidFill>
                  <a:schemeClr val="bg1">
                    <a:lumMod val="65000"/>
                  </a:schemeClr>
                </a:solidFill>
                <a:latin typeface="Arial" panose="020B0604020202020204" pitchFamily="34" charset="0"/>
                <a:ea typeface="微软雅黑" panose="020B0503020204020204" pitchFamily="34" charset="-122"/>
                <a:cs typeface="+mn-ea"/>
                <a:sym typeface="Arial" panose="020B0604020202020204" pitchFamily="34" charset="0"/>
              </a:rPr>
              <a:t>，点击添加相关标题文字，修改文字内容，也可以直接复制你的内容到此。</a:t>
            </a:r>
            <a:endParaRPr lang="en-GB" sz="569" dirty="0">
              <a:solidFill>
                <a:schemeClr val="bg1">
                  <a:lumMod val="65000"/>
                </a:schemeClr>
              </a:solidFill>
              <a:latin typeface="Arial" panose="020B0604020202020204" pitchFamily="34" charset="0"/>
              <a:ea typeface="微软雅黑" panose="020B0503020204020204" pitchFamily="34" charset="-122"/>
              <a:cs typeface="+mn-ea"/>
              <a:sym typeface="Arial" panose="020B0604020202020204" pitchFamily="34" charset="0"/>
            </a:endParaRPr>
          </a:p>
        </p:txBody>
      </p:sp>
      <p:sp>
        <p:nvSpPr>
          <p:cNvPr id="55" name="Rectangle 54"/>
          <p:cNvSpPr/>
          <p:nvPr/>
        </p:nvSpPr>
        <p:spPr>
          <a:xfrm>
            <a:off x="1386934" y="3988851"/>
            <a:ext cx="1630215" cy="407612"/>
          </a:xfrm>
          <a:prstGeom prst="rect">
            <a:avLst/>
          </a:prstGeom>
        </p:spPr>
        <p:txBody>
          <a:bodyPr wrap="square">
            <a:spAutoFit/>
          </a:bodyPr>
          <a:lstStyle/>
          <a:p>
            <a:pPr algn="just">
              <a:lnSpc>
                <a:spcPct val="120000"/>
              </a:lnSpc>
            </a:pPr>
            <a:r>
              <a:rPr lang="zh-CN" altLang="en-US" sz="569">
                <a:solidFill>
                  <a:schemeClr val="bg1">
                    <a:lumMod val="65000"/>
                  </a:schemeClr>
                </a:solidFill>
                <a:latin typeface="Arial" panose="020B0604020202020204" pitchFamily="34" charset="0"/>
                <a:ea typeface="微软雅黑" panose="020B0503020204020204" pitchFamily="34" charset="-122"/>
                <a:cs typeface="+mn-ea"/>
                <a:sym typeface="Arial" panose="020B0604020202020204" pitchFamily="34" charset="0"/>
              </a:rPr>
              <a:t>请替换文字内容</a:t>
            </a:r>
            <a:r>
              <a:rPr lang="zh-CN" altLang="en-US" sz="569" dirty="0">
                <a:solidFill>
                  <a:schemeClr val="bg1">
                    <a:lumMod val="65000"/>
                  </a:schemeClr>
                </a:solidFill>
                <a:latin typeface="Arial" panose="020B0604020202020204" pitchFamily="34" charset="0"/>
                <a:ea typeface="微软雅黑" panose="020B0503020204020204" pitchFamily="34" charset="-122"/>
                <a:cs typeface="+mn-ea"/>
                <a:sym typeface="Arial" panose="020B0604020202020204" pitchFamily="34" charset="0"/>
              </a:rPr>
              <a:t>，点击添加相关标题文字，修改文字内容，也可以直接复制你的内容到此。</a:t>
            </a:r>
            <a:endParaRPr lang="en-GB" sz="569" dirty="0">
              <a:solidFill>
                <a:schemeClr val="bg1">
                  <a:lumMod val="65000"/>
                </a:schemeClr>
              </a:solidFill>
              <a:latin typeface="Arial" panose="020B0604020202020204" pitchFamily="34" charset="0"/>
              <a:ea typeface="微软雅黑" panose="020B0503020204020204" pitchFamily="34" charset="-122"/>
              <a:cs typeface="+mn-ea"/>
              <a:sym typeface="Arial" panose="020B0604020202020204" pitchFamily="34" charset="0"/>
            </a:endParaRPr>
          </a:p>
        </p:txBody>
      </p:sp>
    </p:spTree>
    <p:extLst>
      <p:ext uri="{BB962C8B-B14F-4D97-AF65-F5344CB8AC3E}">
        <p14:creationId xmlns:p14="http://schemas.microsoft.com/office/powerpoint/2010/main" val="149304363"/>
      </p:ext>
    </p:extLst>
  </p:cSld>
  <p:clrMapOvr>
    <a:masterClrMapping/>
  </p:clrMapOvr>
  <p:transition spd="slow">
    <p:fade/>
  </p:transition>
  <p:timing>
    <p:tnLst>
      <p:par>
        <p:cTn id="1" dur="indefinite" restart="never" nodeType="tmRoot">
          <p:childTnLst>
            <p:seq concurrent="1" nextAc="seek">
              <p:cTn id="2" dur="indefinite" nodeType="mainSeq">
                <p:childTnLst>
                  <p:par>
                    <p:cTn id="3" fill="hold">
                      <p:stCondLst>
                        <p:cond delay="indefinite"/>
                        <p:cond evt="onBegin" delay="0">
                          <p:tn val="2"/>
                        </p:cond>
                      </p:stCondLst>
                      <p:childTnLst>
                        <p:par>
                          <p:cTn id="4" fill="hold">
                            <p:stCondLst>
                              <p:cond delay="0"/>
                            </p:stCondLst>
                            <p:childTnLst>
                              <p:par>
                                <p:cTn id="5" presetID="49" presetClass="entr" presetSubtype="0" decel="100000" fill="hold" nodeType="afterEffect">
                                  <p:stCondLst>
                                    <p:cond delay="0"/>
                                  </p:stCondLst>
                                  <p:childTnLst>
                                    <p:set>
                                      <p:cBhvr>
                                        <p:cTn id="6" dur="1" fill="hold">
                                          <p:stCondLst>
                                            <p:cond delay="0"/>
                                          </p:stCondLst>
                                        </p:cTn>
                                        <p:tgtEl>
                                          <p:spTgt spid="2"/>
                                        </p:tgtEl>
                                        <p:attrNameLst>
                                          <p:attrName>style.visibility</p:attrName>
                                        </p:attrNameLst>
                                      </p:cBhvr>
                                      <p:to>
                                        <p:strVal val="visible"/>
                                      </p:to>
                                    </p:set>
                                    <p:anim calcmode="lin" valueType="num">
                                      <p:cBhvr>
                                        <p:cTn id="7" dur="500" fill="hold"/>
                                        <p:tgtEl>
                                          <p:spTgt spid="2"/>
                                        </p:tgtEl>
                                        <p:attrNameLst>
                                          <p:attrName>ppt_w</p:attrName>
                                        </p:attrNameLst>
                                      </p:cBhvr>
                                      <p:tavLst>
                                        <p:tav tm="0">
                                          <p:val>
                                            <p:fltVal val="0"/>
                                          </p:val>
                                        </p:tav>
                                        <p:tav tm="100000">
                                          <p:val>
                                            <p:strVal val="#ppt_w"/>
                                          </p:val>
                                        </p:tav>
                                      </p:tavLst>
                                    </p:anim>
                                    <p:anim calcmode="lin" valueType="num">
                                      <p:cBhvr>
                                        <p:cTn id="8" dur="500" fill="hold"/>
                                        <p:tgtEl>
                                          <p:spTgt spid="2"/>
                                        </p:tgtEl>
                                        <p:attrNameLst>
                                          <p:attrName>ppt_h</p:attrName>
                                        </p:attrNameLst>
                                      </p:cBhvr>
                                      <p:tavLst>
                                        <p:tav tm="0">
                                          <p:val>
                                            <p:fltVal val="0"/>
                                          </p:val>
                                        </p:tav>
                                        <p:tav tm="100000">
                                          <p:val>
                                            <p:strVal val="#ppt_h"/>
                                          </p:val>
                                        </p:tav>
                                      </p:tavLst>
                                    </p:anim>
                                    <p:anim calcmode="lin" valueType="num">
                                      <p:cBhvr>
                                        <p:cTn id="9" dur="500" fill="hold"/>
                                        <p:tgtEl>
                                          <p:spTgt spid="2"/>
                                        </p:tgtEl>
                                        <p:attrNameLst>
                                          <p:attrName>style.rotation</p:attrName>
                                        </p:attrNameLst>
                                      </p:cBhvr>
                                      <p:tavLst>
                                        <p:tav tm="0">
                                          <p:val>
                                            <p:fltVal val="360"/>
                                          </p:val>
                                        </p:tav>
                                        <p:tav tm="100000">
                                          <p:val>
                                            <p:fltVal val="0"/>
                                          </p:val>
                                        </p:tav>
                                      </p:tavLst>
                                    </p:anim>
                                    <p:animEffect transition="in" filter="fade">
                                      <p:cBhvr>
                                        <p:cTn id="10" dur="500"/>
                                        <p:tgtEl>
                                          <p:spTgt spid="2"/>
                                        </p:tgtEl>
                                      </p:cBhvr>
                                    </p:animEffect>
                                  </p:childTnLst>
                                </p:cTn>
                              </p:par>
                            </p:childTnLst>
                          </p:cTn>
                        </p:par>
                        <p:par>
                          <p:cTn id="11" fill="hold">
                            <p:stCondLst>
                              <p:cond delay="500"/>
                            </p:stCondLst>
                            <p:childTnLst>
                              <p:par>
                                <p:cTn id="12" presetID="49" presetClass="entr" presetSubtype="0" decel="100000" fill="hold" nodeType="afterEffect">
                                  <p:stCondLst>
                                    <p:cond delay="0"/>
                                  </p:stCondLst>
                                  <p:childTnLst>
                                    <p:set>
                                      <p:cBhvr>
                                        <p:cTn id="13" dur="1" fill="hold">
                                          <p:stCondLst>
                                            <p:cond delay="0"/>
                                          </p:stCondLst>
                                        </p:cTn>
                                        <p:tgtEl>
                                          <p:spTgt spid="23"/>
                                        </p:tgtEl>
                                        <p:attrNameLst>
                                          <p:attrName>style.visibility</p:attrName>
                                        </p:attrNameLst>
                                      </p:cBhvr>
                                      <p:to>
                                        <p:strVal val="visible"/>
                                      </p:to>
                                    </p:set>
                                    <p:anim calcmode="lin" valueType="num">
                                      <p:cBhvr>
                                        <p:cTn id="14" dur="500" fill="hold"/>
                                        <p:tgtEl>
                                          <p:spTgt spid="23"/>
                                        </p:tgtEl>
                                        <p:attrNameLst>
                                          <p:attrName>ppt_w</p:attrName>
                                        </p:attrNameLst>
                                      </p:cBhvr>
                                      <p:tavLst>
                                        <p:tav tm="0">
                                          <p:val>
                                            <p:fltVal val="0"/>
                                          </p:val>
                                        </p:tav>
                                        <p:tav tm="100000">
                                          <p:val>
                                            <p:strVal val="#ppt_w"/>
                                          </p:val>
                                        </p:tav>
                                      </p:tavLst>
                                    </p:anim>
                                    <p:anim calcmode="lin" valueType="num">
                                      <p:cBhvr>
                                        <p:cTn id="15" dur="500" fill="hold"/>
                                        <p:tgtEl>
                                          <p:spTgt spid="23"/>
                                        </p:tgtEl>
                                        <p:attrNameLst>
                                          <p:attrName>ppt_h</p:attrName>
                                        </p:attrNameLst>
                                      </p:cBhvr>
                                      <p:tavLst>
                                        <p:tav tm="0">
                                          <p:val>
                                            <p:fltVal val="0"/>
                                          </p:val>
                                        </p:tav>
                                        <p:tav tm="100000">
                                          <p:val>
                                            <p:strVal val="#ppt_h"/>
                                          </p:val>
                                        </p:tav>
                                      </p:tavLst>
                                    </p:anim>
                                    <p:anim calcmode="lin" valueType="num">
                                      <p:cBhvr>
                                        <p:cTn id="16" dur="500" fill="hold"/>
                                        <p:tgtEl>
                                          <p:spTgt spid="23"/>
                                        </p:tgtEl>
                                        <p:attrNameLst>
                                          <p:attrName>style.rotation</p:attrName>
                                        </p:attrNameLst>
                                      </p:cBhvr>
                                      <p:tavLst>
                                        <p:tav tm="0">
                                          <p:val>
                                            <p:fltVal val="360"/>
                                          </p:val>
                                        </p:tav>
                                        <p:tav tm="100000">
                                          <p:val>
                                            <p:fltVal val="0"/>
                                          </p:val>
                                        </p:tav>
                                      </p:tavLst>
                                    </p:anim>
                                    <p:animEffect transition="in" filter="fade">
                                      <p:cBhvr>
                                        <p:cTn id="17" dur="500"/>
                                        <p:tgtEl>
                                          <p:spTgt spid="23"/>
                                        </p:tgtEl>
                                      </p:cBhvr>
                                    </p:animEffect>
                                  </p:childTnLst>
                                </p:cTn>
                              </p:par>
                            </p:childTnLst>
                          </p:cTn>
                        </p:par>
                        <p:par>
                          <p:cTn id="18" fill="hold">
                            <p:stCondLst>
                              <p:cond delay="1000"/>
                            </p:stCondLst>
                            <p:childTnLst>
                              <p:par>
                                <p:cTn id="19" presetID="49" presetClass="entr" presetSubtype="0" decel="100000" fill="hold" nodeType="afterEffect">
                                  <p:stCondLst>
                                    <p:cond delay="0"/>
                                  </p:stCondLst>
                                  <p:childTnLst>
                                    <p:set>
                                      <p:cBhvr>
                                        <p:cTn id="20" dur="1" fill="hold">
                                          <p:stCondLst>
                                            <p:cond delay="0"/>
                                          </p:stCondLst>
                                        </p:cTn>
                                        <p:tgtEl>
                                          <p:spTgt spid="4"/>
                                        </p:tgtEl>
                                        <p:attrNameLst>
                                          <p:attrName>style.visibility</p:attrName>
                                        </p:attrNameLst>
                                      </p:cBhvr>
                                      <p:to>
                                        <p:strVal val="visible"/>
                                      </p:to>
                                    </p:set>
                                    <p:anim calcmode="lin" valueType="num">
                                      <p:cBhvr>
                                        <p:cTn id="21" dur="500" fill="hold"/>
                                        <p:tgtEl>
                                          <p:spTgt spid="4"/>
                                        </p:tgtEl>
                                        <p:attrNameLst>
                                          <p:attrName>ppt_w</p:attrName>
                                        </p:attrNameLst>
                                      </p:cBhvr>
                                      <p:tavLst>
                                        <p:tav tm="0">
                                          <p:val>
                                            <p:fltVal val="0"/>
                                          </p:val>
                                        </p:tav>
                                        <p:tav tm="100000">
                                          <p:val>
                                            <p:strVal val="#ppt_w"/>
                                          </p:val>
                                        </p:tav>
                                      </p:tavLst>
                                    </p:anim>
                                    <p:anim calcmode="lin" valueType="num">
                                      <p:cBhvr>
                                        <p:cTn id="22" dur="500" fill="hold"/>
                                        <p:tgtEl>
                                          <p:spTgt spid="4"/>
                                        </p:tgtEl>
                                        <p:attrNameLst>
                                          <p:attrName>ppt_h</p:attrName>
                                        </p:attrNameLst>
                                      </p:cBhvr>
                                      <p:tavLst>
                                        <p:tav tm="0">
                                          <p:val>
                                            <p:fltVal val="0"/>
                                          </p:val>
                                        </p:tav>
                                        <p:tav tm="100000">
                                          <p:val>
                                            <p:strVal val="#ppt_h"/>
                                          </p:val>
                                        </p:tav>
                                      </p:tavLst>
                                    </p:anim>
                                    <p:anim calcmode="lin" valueType="num">
                                      <p:cBhvr>
                                        <p:cTn id="23" dur="500" fill="hold"/>
                                        <p:tgtEl>
                                          <p:spTgt spid="4"/>
                                        </p:tgtEl>
                                        <p:attrNameLst>
                                          <p:attrName>style.rotation</p:attrName>
                                        </p:attrNameLst>
                                      </p:cBhvr>
                                      <p:tavLst>
                                        <p:tav tm="0">
                                          <p:val>
                                            <p:fltVal val="360"/>
                                          </p:val>
                                        </p:tav>
                                        <p:tav tm="100000">
                                          <p:val>
                                            <p:fltVal val="0"/>
                                          </p:val>
                                        </p:tav>
                                      </p:tavLst>
                                    </p:anim>
                                    <p:animEffect transition="in" filter="fade">
                                      <p:cBhvr>
                                        <p:cTn id="24" dur="500"/>
                                        <p:tgtEl>
                                          <p:spTgt spid="4"/>
                                        </p:tgtEl>
                                      </p:cBhvr>
                                    </p:animEffect>
                                  </p:childTnLst>
                                </p:cTn>
                              </p:par>
                            </p:childTnLst>
                          </p:cTn>
                        </p:par>
                        <p:par>
                          <p:cTn id="25" fill="hold">
                            <p:stCondLst>
                              <p:cond delay="1500"/>
                            </p:stCondLst>
                            <p:childTnLst>
                              <p:par>
                                <p:cTn id="26" presetID="49" presetClass="entr" presetSubtype="0" decel="100000" fill="hold" nodeType="afterEffect">
                                  <p:stCondLst>
                                    <p:cond delay="0"/>
                                  </p:stCondLst>
                                  <p:childTnLst>
                                    <p:set>
                                      <p:cBhvr>
                                        <p:cTn id="27" dur="1" fill="hold">
                                          <p:stCondLst>
                                            <p:cond delay="0"/>
                                          </p:stCondLst>
                                        </p:cTn>
                                        <p:tgtEl>
                                          <p:spTgt spid="18"/>
                                        </p:tgtEl>
                                        <p:attrNameLst>
                                          <p:attrName>style.visibility</p:attrName>
                                        </p:attrNameLst>
                                      </p:cBhvr>
                                      <p:to>
                                        <p:strVal val="visible"/>
                                      </p:to>
                                    </p:set>
                                    <p:anim calcmode="lin" valueType="num">
                                      <p:cBhvr>
                                        <p:cTn id="28" dur="500" fill="hold"/>
                                        <p:tgtEl>
                                          <p:spTgt spid="18"/>
                                        </p:tgtEl>
                                        <p:attrNameLst>
                                          <p:attrName>ppt_w</p:attrName>
                                        </p:attrNameLst>
                                      </p:cBhvr>
                                      <p:tavLst>
                                        <p:tav tm="0">
                                          <p:val>
                                            <p:fltVal val="0"/>
                                          </p:val>
                                        </p:tav>
                                        <p:tav tm="100000">
                                          <p:val>
                                            <p:strVal val="#ppt_w"/>
                                          </p:val>
                                        </p:tav>
                                      </p:tavLst>
                                    </p:anim>
                                    <p:anim calcmode="lin" valueType="num">
                                      <p:cBhvr>
                                        <p:cTn id="29" dur="500" fill="hold"/>
                                        <p:tgtEl>
                                          <p:spTgt spid="18"/>
                                        </p:tgtEl>
                                        <p:attrNameLst>
                                          <p:attrName>ppt_h</p:attrName>
                                        </p:attrNameLst>
                                      </p:cBhvr>
                                      <p:tavLst>
                                        <p:tav tm="0">
                                          <p:val>
                                            <p:fltVal val="0"/>
                                          </p:val>
                                        </p:tav>
                                        <p:tav tm="100000">
                                          <p:val>
                                            <p:strVal val="#ppt_h"/>
                                          </p:val>
                                        </p:tav>
                                      </p:tavLst>
                                    </p:anim>
                                    <p:anim calcmode="lin" valueType="num">
                                      <p:cBhvr>
                                        <p:cTn id="30" dur="500" fill="hold"/>
                                        <p:tgtEl>
                                          <p:spTgt spid="18"/>
                                        </p:tgtEl>
                                        <p:attrNameLst>
                                          <p:attrName>style.rotation</p:attrName>
                                        </p:attrNameLst>
                                      </p:cBhvr>
                                      <p:tavLst>
                                        <p:tav tm="0">
                                          <p:val>
                                            <p:fltVal val="360"/>
                                          </p:val>
                                        </p:tav>
                                        <p:tav tm="100000">
                                          <p:val>
                                            <p:fltVal val="0"/>
                                          </p:val>
                                        </p:tav>
                                      </p:tavLst>
                                    </p:anim>
                                    <p:animEffect transition="in" filter="fade">
                                      <p:cBhvr>
                                        <p:cTn id="31" dur="500"/>
                                        <p:tgtEl>
                                          <p:spTgt spid="18"/>
                                        </p:tgtEl>
                                      </p:cBhvr>
                                    </p:animEffect>
                                  </p:childTnLst>
                                </p:cTn>
                              </p:par>
                            </p:childTnLst>
                          </p:cTn>
                        </p:par>
                        <p:par>
                          <p:cTn id="32" fill="hold">
                            <p:stCondLst>
                              <p:cond delay="2000"/>
                            </p:stCondLst>
                            <p:childTnLst>
                              <p:par>
                                <p:cTn id="33" presetID="49" presetClass="entr" presetSubtype="0" decel="100000" fill="hold" nodeType="afterEffect">
                                  <p:stCondLst>
                                    <p:cond delay="0"/>
                                  </p:stCondLst>
                                  <p:childTnLst>
                                    <p:set>
                                      <p:cBhvr>
                                        <p:cTn id="34" dur="1" fill="hold">
                                          <p:stCondLst>
                                            <p:cond delay="0"/>
                                          </p:stCondLst>
                                        </p:cTn>
                                        <p:tgtEl>
                                          <p:spTgt spid="10"/>
                                        </p:tgtEl>
                                        <p:attrNameLst>
                                          <p:attrName>style.visibility</p:attrName>
                                        </p:attrNameLst>
                                      </p:cBhvr>
                                      <p:to>
                                        <p:strVal val="visible"/>
                                      </p:to>
                                    </p:set>
                                    <p:anim calcmode="lin" valueType="num">
                                      <p:cBhvr>
                                        <p:cTn id="35" dur="500" fill="hold"/>
                                        <p:tgtEl>
                                          <p:spTgt spid="10"/>
                                        </p:tgtEl>
                                        <p:attrNameLst>
                                          <p:attrName>ppt_w</p:attrName>
                                        </p:attrNameLst>
                                      </p:cBhvr>
                                      <p:tavLst>
                                        <p:tav tm="0">
                                          <p:val>
                                            <p:fltVal val="0"/>
                                          </p:val>
                                        </p:tav>
                                        <p:tav tm="100000">
                                          <p:val>
                                            <p:strVal val="#ppt_w"/>
                                          </p:val>
                                        </p:tav>
                                      </p:tavLst>
                                    </p:anim>
                                    <p:anim calcmode="lin" valueType="num">
                                      <p:cBhvr>
                                        <p:cTn id="36" dur="500" fill="hold"/>
                                        <p:tgtEl>
                                          <p:spTgt spid="10"/>
                                        </p:tgtEl>
                                        <p:attrNameLst>
                                          <p:attrName>ppt_h</p:attrName>
                                        </p:attrNameLst>
                                      </p:cBhvr>
                                      <p:tavLst>
                                        <p:tav tm="0">
                                          <p:val>
                                            <p:fltVal val="0"/>
                                          </p:val>
                                        </p:tav>
                                        <p:tav tm="100000">
                                          <p:val>
                                            <p:strVal val="#ppt_h"/>
                                          </p:val>
                                        </p:tav>
                                      </p:tavLst>
                                    </p:anim>
                                    <p:anim calcmode="lin" valueType="num">
                                      <p:cBhvr>
                                        <p:cTn id="37" dur="500" fill="hold"/>
                                        <p:tgtEl>
                                          <p:spTgt spid="10"/>
                                        </p:tgtEl>
                                        <p:attrNameLst>
                                          <p:attrName>style.rotation</p:attrName>
                                        </p:attrNameLst>
                                      </p:cBhvr>
                                      <p:tavLst>
                                        <p:tav tm="0">
                                          <p:val>
                                            <p:fltVal val="360"/>
                                          </p:val>
                                        </p:tav>
                                        <p:tav tm="100000">
                                          <p:val>
                                            <p:fltVal val="0"/>
                                          </p:val>
                                        </p:tav>
                                      </p:tavLst>
                                    </p:anim>
                                    <p:animEffect transition="in" filter="fade">
                                      <p:cBhvr>
                                        <p:cTn id="38" dur="500"/>
                                        <p:tgtEl>
                                          <p:spTgt spid="10"/>
                                        </p:tgtEl>
                                      </p:cBhvr>
                                    </p:animEffect>
                                  </p:childTnLst>
                                </p:cTn>
                              </p:par>
                            </p:childTnLst>
                          </p:cTn>
                        </p:par>
                        <p:par>
                          <p:cTn id="39" fill="hold">
                            <p:stCondLst>
                              <p:cond delay="2500"/>
                            </p:stCondLst>
                            <p:childTnLst>
                              <p:par>
                                <p:cTn id="40" presetID="49" presetClass="entr" presetSubtype="0" decel="100000" fill="hold" nodeType="afterEffect">
                                  <p:stCondLst>
                                    <p:cond delay="0"/>
                                  </p:stCondLst>
                                  <p:childTnLst>
                                    <p:set>
                                      <p:cBhvr>
                                        <p:cTn id="41" dur="1" fill="hold">
                                          <p:stCondLst>
                                            <p:cond delay="0"/>
                                          </p:stCondLst>
                                        </p:cTn>
                                        <p:tgtEl>
                                          <p:spTgt spid="16"/>
                                        </p:tgtEl>
                                        <p:attrNameLst>
                                          <p:attrName>style.visibility</p:attrName>
                                        </p:attrNameLst>
                                      </p:cBhvr>
                                      <p:to>
                                        <p:strVal val="visible"/>
                                      </p:to>
                                    </p:set>
                                    <p:anim calcmode="lin" valueType="num">
                                      <p:cBhvr>
                                        <p:cTn id="42" dur="500" fill="hold"/>
                                        <p:tgtEl>
                                          <p:spTgt spid="16"/>
                                        </p:tgtEl>
                                        <p:attrNameLst>
                                          <p:attrName>ppt_w</p:attrName>
                                        </p:attrNameLst>
                                      </p:cBhvr>
                                      <p:tavLst>
                                        <p:tav tm="0">
                                          <p:val>
                                            <p:fltVal val="0"/>
                                          </p:val>
                                        </p:tav>
                                        <p:tav tm="100000">
                                          <p:val>
                                            <p:strVal val="#ppt_w"/>
                                          </p:val>
                                        </p:tav>
                                      </p:tavLst>
                                    </p:anim>
                                    <p:anim calcmode="lin" valueType="num">
                                      <p:cBhvr>
                                        <p:cTn id="43" dur="500" fill="hold"/>
                                        <p:tgtEl>
                                          <p:spTgt spid="16"/>
                                        </p:tgtEl>
                                        <p:attrNameLst>
                                          <p:attrName>ppt_h</p:attrName>
                                        </p:attrNameLst>
                                      </p:cBhvr>
                                      <p:tavLst>
                                        <p:tav tm="0">
                                          <p:val>
                                            <p:fltVal val="0"/>
                                          </p:val>
                                        </p:tav>
                                        <p:tav tm="100000">
                                          <p:val>
                                            <p:strVal val="#ppt_h"/>
                                          </p:val>
                                        </p:tav>
                                      </p:tavLst>
                                    </p:anim>
                                    <p:anim calcmode="lin" valueType="num">
                                      <p:cBhvr>
                                        <p:cTn id="44" dur="500" fill="hold"/>
                                        <p:tgtEl>
                                          <p:spTgt spid="16"/>
                                        </p:tgtEl>
                                        <p:attrNameLst>
                                          <p:attrName>style.rotation</p:attrName>
                                        </p:attrNameLst>
                                      </p:cBhvr>
                                      <p:tavLst>
                                        <p:tav tm="0">
                                          <p:val>
                                            <p:fltVal val="360"/>
                                          </p:val>
                                        </p:tav>
                                        <p:tav tm="100000">
                                          <p:val>
                                            <p:fltVal val="0"/>
                                          </p:val>
                                        </p:tav>
                                      </p:tavLst>
                                    </p:anim>
                                    <p:animEffect transition="in" filter="fade">
                                      <p:cBhvr>
                                        <p:cTn id="45" dur="500"/>
                                        <p:tgtEl>
                                          <p:spTgt spid="16"/>
                                        </p:tgtEl>
                                      </p:cBhvr>
                                    </p:animEffect>
                                  </p:childTnLst>
                                </p:cTn>
                              </p:par>
                            </p:childTnLst>
                          </p:cTn>
                        </p:par>
                        <p:par>
                          <p:cTn id="46" fill="hold">
                            <p:stCondLst>
                              <p:cond delay="3000"/>
                            </p:stCondLst>
                            <p:childTnLst>
                              <p:par>
                                <p:cTn id="47" presetID="12" presetClass="entr" presetSubtype="8" fill="hold" nodeType="afterEffect">
                                  <p:stCondLst>
                                    <p:cond delay="0"/>
                                  </p:stCondLst>
                                  <p:childTnLst>
                                    <p:set>
                                      <p:cBhvr>
                                        <p:cTn id="48" dur="1" fill="hold">
                                          <p:stCondLst>
                                            <p:cond delay="0"/>
                                          </p:stCondLst>
                                        </p:cTn>
                                        <p:tgtEl>
                                          <p:spTgt spid="33"/>
                                        </p:tgtEl>
                                        <p:attrNameLst>
                                          <p:attrName>style.visibility</p:attrName>
                                        </p:attrNameLst>
                                      </p:cBhvr>
                                      <p:to>
                                        <p:strVal val="visible"/>
                                      </p:to>
                                    </p:set>
                                    <p:anim calcmode="lin" valueType="num">
                                      <p:cBhvr additive="base">
                                        <p:cTn id="49" dur="500"/>
                                        <p:tgtEl>
                                          <p:spTgt spid="33"/>
                                        </p:tgtEl>
                                        <p:attrNameLst>
                                          <p:attrName>ppt_x</p:attrName>
                                        </p:attrNameLst>
                                      </p:cBhvr>
                                      <p:tavLst>
                                        <p:tav tm="0">
                                          <p:val>
                                            <p:strVal val="#ppt_x-#ppt_w*1.125000"/>
                                          </p:val>
                                        </p:tav>
                                        <p:tav tm="100000">
                                          <p:val>
                                            <p:strVal val="#ppt_x"/>
                                          </p:val>
                                        </p:tav>
                                      </p:tavLst>
                                    </p:anim>
                                    <p:animEffect transition="in" filter="wipe(right)">
                                      <p:cBhvr>
                                        <p:cTn id="50" dur="500"/>
                                        <p:tgtEl>
                                          <p:spTgt spid="33"/>
                                        </p:tgtEl>
                                      </p:cBhvr>
                                    </p:animEffect>
                                  </p:childTnLst>
                                </p:cTn>
                              </p:par>
                            </p:childTnLst>
                          </p:cTn>
                        </p:par>
                        <p:par>
                          <p:cTn id="51" fill="hold">
                            <p:stCondLst>
                              <p:cond delay="3500"/>
                            </p:stCondLst>
                            <p:childTnLst>
                              <p:par>
                                <p:cTn id="52" presetID="12" presetClass="entr" presetSubtype="8" fill="hold" nodeType="afterEffect">
                                  <p:stCondLst>
                                    <p:cond delay="0"/>
                                  </p:stCondLst>
                                  <p:childTnLst>
                                    <p:set>
                                      <p:cBhvr>
                                        <p:cTn id="53" dur="1" fill="hold">
                                          <p:stCondLst>
                                            <p:cond delay="0"/>
                                          </p:stCondLst>
                                        </p:cTn>
                                        <p:tgtEl>
                                          <p:spTgt spid="29"/>
                                        </p:tgtEl>
                                        <p:attrNameLst>
                                          <p:attrName>style.visibility</p:attrName>
                                        </p:attrNameLst>
                                      </p:cBhvr>
                                      <p:to>
                                        <p:strVal val="visible"/>
                                      </p:to>
                                    </p:set>
                                    <p:anim calcmode="lin" valueType="num">
                                      <p:cBhvr additive="base">
                                        <p:cTn id="54" dur="500"/>
                                        <p:tgtEl>
                                          <p:spTgt spid="29"/>
                                        </p:tgtEl>
                                        <p:attrNameLst>
                                          <p:attrName>ppt_x</p:attrName>
                                        </p:attrNameLst>
                                      </p:cBhvr>
                                      <p:tavLst>
                                        <p:tav tm="0">
                                          <p:val>
                                            <p:strVal val="#ppt_x-#ppt_w*1.125000"/>
                                          </p:val>
                                        </p:tav>
                                        <p:tav tm="100000">
                                          <p:val>
                                            <p:strVal val="#ppt_x"/>
                                          </p:val>
                                        </p:tav>
                                      </p:tavLst>
                                    </p:anim>
                                    <p:animEffect transition="in" filter="wipe(right)">
                                      <p:cBhvr>
                                        <p:cTn id="55" dur="500"/>
                                        <p:tgtEl>
                                          <p:spTgt spid="29"/>
                                        </p:tgtEl>
                                      </p:cBhvr>
                                    </p:animEffect>
                                  </p:childTnLst>
                                </p:cTn>
                              </p:par>
                            </p:childTnLst>
                          </p:cTn>
                        </p:par>
                        <p:par>
                          <p:cTn id="56" fill="hold">
                            <p:stCondLst>
                              <p:cond delay="4000"/>
                            </p:stCondLst>
                            <p:childTnLst>
                              <p:par>
                                <p:cTn id="57" presetID="12" presetClass="entr" presetSubtype="8" fill="hold" nodeType="afterEffect">
                                  <p:stCondLst>
                                    <p:cond delay="0"/>
                                  </p:stCondLst>
                                  <p:childTnLst>
                                    <p:set>
                                      <p:cBhvr>
                                        <p:cTn id="58" dur="1" fill="hold">
                                          <p:stCondLst>
                                            <p:cond delay="0"/>
                                          </p:stCondLst>
                                        </p:cTn>
                                        <p:tgtEl>
                                          <p:spTgt spid="26"/>
                                        </p:tgtEl>
                                        <p:attrNameLst>
                                          <p:attrName>style.visibility</p:attrName>
                                        </p:attrNameLst>
                                      </p:cBhvr>
                                      <p:to>
                                        <p:strVal val="visible"/>
                                      </p:to>
                                    </p:set>
                                    <p:anim calcmode="lin" valueType="num">
                                      <p:cBhvr additive="base">
                                        <p:cTn id="59" dur="500"/>
                                        <p:tgtEl>
                                          <p:spTgt spid="26"/>
                                        </p:tgtEl>
                                        <p:attrNameLst>
                                          <p:attrName>ppt_x</p:attrName>
                                        </p:attrNameLst>
                                      </p:cBhvr>
                                      <p:tavLst>
                                        <p:tav tm="0">
                                          <p:val>
                                            <p:strVal val="#ppt_x-#ppt_w*1.125000"/>
                                          </p:val>
                                        </p:tav>
                                        <p:tav tm="100000">
                                          <p:val>
                                            <p:strVal val="#ppt_x"/>
                                          </p:val>
                                        </p:tav>
                                      </p:tavLst>
                                    </p:anim>
                                    <p:animEffect transition="in" filter="wipe(right)">
                                      <p:cBhvr>
                                        <p:cTn id="60" dur="500"/>
                                        <p:tgtEl>
                                          <p:spTgt spid="26"/>
                                        </p:tgtEl>
                                      </p:cBhvr>
                                    </p:animEffect>
                                  </p:childTnLst>
                                </p:cTn>
                              </p:par>
                            </p:childTnLst>
                          </p:cTn>
                        </p:par>
                        <p:par>
                          <p:cTn id="61" fill="hold">
                            <p:stCondLst>
                              <p:cond delay="4500"/>
                            </p:stCondLst>
                            <p:childTnLst>
                              <p:par>
                                <p:cTn id="62" presetID="10" presetClass="entr" presetSubtype="0" fill="hold" grpId="0" nodeType="afterEffect">
                                  <p:stCondLst>
                                    <p:cond delay="0"/>
                                  </p:stCondLst>
                                  <p:childTnLst>
                                    <p:set>
                                      <p:cBhvr>
                                        <p:cTn id="63" dur="1" fill="hold">
                                          <p:stCondLst>
                                            <p:cond delay="0"/>
                                          </p:stCondLst>
                                        </p:cTn>
                                        <p:tgtEl>
                                          <p:spTgt spid="42"/>
                                        </p:tgtEl>
                                        <p:attrNameLst>
                                          <p:attrName>style.visibility</p:attrName>
                                        </p:attrNameLst>
                                      </p:cBhvr>
                                      <p:to>
                                        <p:strVal val="visible"/>
                                      </p:to>
                                    </p:set>
                                    <p:animEffect transition="in" filter="fade">
                                      <p:cBhvr>
                                        <p:cTn id="64" dur="500"/>
                                        <p:tgtEl>
                                          <p:spTgt spid="42"/>
                                        </p:tgtEl>
                                      </p:cBhvr>
                                    </p:animEffect>
                                  </p:childTnLst>
                                </p:cTn>
                              </p:par>
                            </p:childTnLst>
                          </p:cTn>
                        </p:par>
                        <p:par>
                          <p:cTn id="65" fill="hold">
                            <p:stCondLst>
                              <p:cond delay="5000"/>
                            </p:stCondLst>
                            <p:childTnLst>
                              <p:par>
                                <p:cTn id="66" presetID="10" presetClass="entr" presetSubtype="0" fill="hold" nodeType="afterEffect">
                                  <p:stCondLst>
                                    <p:cond delay="0"/>
                                  </p:stCondLst>
                                  <p:childTnLst>
                                    <p:set>
                                      <p:cBhvr>
                                        <p:cTn id="67" dur="1" fill="hold">
                                          <p:stCondLst>
                                            <p:cond delay="0"/>
                                          </p:stCondLst>
                                        </p:cTn>
                                        <p:tgtEl>
                                          <p:spTgt spid="43"/>
                                        </p:tgtEl>
                                        <p:attrNameLst>
                                          <p:attrName>style.visibility</p:attrName>
                                        </p:attrNameLst>
                                      </p:cBhvr>
                                      <p:to>
                                        <p:strVal val="visible"/>
                                      </p:to>
                                    </p:set>
                                    <p:animEffect transition="in" filter="fade">
                                      <p:cBhvr>
                                        <p:cTn id="68" dur="500"/>
                                        <p:tgtEl>
                                          <p:spTgt spid="43"/>
                                        </p:tgtEl>
                                      </p:cBhvr>
                                    </p:animEffect>
                                  </p:childTnLst>
                                </p:cTn>
                              </p:par>
                            </p:childTnLst>
                          </p:cTn>
                        </p:par>
                        <p:par>
                          <p:cTn id="69" fill="hold">
                            <p:stCondLst>
                              <p:cond delay="5500"/>
                            </p:stCondLst>
                            <p:childTnLst>
                              <p:par>
                                <p:cTn id="70" presetID="10" presetClass="entr" presetSubtype="0" fill="hold" grpId="0" nodeType="afterEffect">
                                  <p:stCondLst>
                                    <p:cond delay="0"/>
                                  </p:stCondLst>
                                  <p:childTnLst>
                                    <p:set>
                                      <p:cBhvr>
                                        <p:cTn id="71" dur="1" fill="hold">
                                          <p:stCondLst>
                                            <p:cond delay="0"/>
                                          </p:stCondLst>
                                        </p:cTn>
                                        <p:tgtEl>
                                          <p:spTgt spid="32"/>
                                        </p:tgtEl>
                                        <p:attrNameLst>
                                          <p:attrName>style.visibility</p:attrName>
                                        </p:attrNameLst>
                                      </p:cBhvr>
                                      <p:to>
                                        <p:strVal val="visible"/>
                                      </p:to>
                                    </p:set>
                                    <p:animEffect transition="in" filter="fade">
                                      <p:cBhvr>
                                        <p:cTn id="72" dur="500"/>
                                        <p:tgtEl>
                                          <p:spTgt spid="32"/>
                                        </p:tgtEl>
                                      </p:cBhvr>
                                    </p:animEffect>
                                  </p:childTnLst>
                                </p:cTn>
                              </p:par>
                            </p:childTnLst>
                          </p:cTn>
                        </p:par>
                        <p:par>
                          <p:cTn id="73" fill="hold">
                            <p:stCondLst>
                              <p:cond delay="6000"/>
                            </p:stCondLst>
                            <p:childTnLst>
                              <p:par>
                                <p:cTn id="74" presetID="10" presetClass="entr" presetSubtype="0" fill="hold" nodeType="afterEffect">
                                  <p:stCondLst>
                                    <p:cond delay="0"/>
                                  </p:stCondLst>
                                  <p:childTnLst>
                                    <p:set>
                                      <p:cBhvr>
                                        <p:cTn id="75" dur="1" fill="hold">
                                          <p:stCondLst>
                                            <p:cond delay="0"/>
                                          </p:stCondLst>
                                        </p:cTn>
                                        <p:tgtEl>
                                          <p:spTgt spid="36"/>
                                        </p:tgtEl>
                                        <p:attrNameLst>
                                          <p:attrName>style.visibility</p:attrName>
                                        </p:attrNameLst>
                                      </p:cBhvr>
                                      <p:to>
                                        <p:strVal val="visible"/>
                                      </p:to>
                                    </p:set>
                                    <p:animEffect transition="in" filter="fade">
                                      <p:cBhvr>
                                        <p:cTn id="76" dur="500"/>
                                        <p:tgtEl>
                                          <p:spTgt spid="36"/>
                                        </p:tgtEl>
                                      </p:cBhvr>
                                    </p:animEffect>
                                  </p:childTnLst>
                                </p:cTn>
                              </p:par>
                            </p:childTnLst>
                          </p:cTn>
                        </p:par>
                        <p:par>
                          <p:cTn id="77" fill="hold">
                            <p:stCondLst>
                              <p:cond delay="6500"/>
                            </p:stCondLst>
                            <p:childTnLst>
                              <p:par>
                                <p:cTn id="78" presetID="10" presetClass="entr" presetSubtype="0" fill="hold" grpId="0" nodeType="afterEffect">
                                  <p:stCondLst>
                                    <p:cond delay="0"/>
                                  </p:stCondLst>
                                  <p:childTnLst>
                                    <p:set>
                                      <p:cBhvr>
                                        <p:cTn id="79" dur="1" fill="hold">
                                          <p:stCondLst>
                                            <p:cond delay="0"/>
                                          </p:stCondLst>
                                        </p:cTn>
                                        <p:tgtEl>
                                          <p:spTgt spid="53"/>
                                        </p:tgtEl>
                                        <p:attrNameLst>
                                          <p:attrName>style.visibility</p:attrName>
                                        </p:attrNameLst>
                                      </p:cBhvr>
                                      <p:to>
                                        <p:strVal val="visible"/>
                                      </p:to>
                                    </p:set>
                                    <p:animEffect transition="in" filter="fade">
                                      <p:cBhvr>
                                        <p:cTn id="80" dur="500"/>
                                        <p:tgtEl>
                                          <p:spTgt spid="53"/>
                                        </p:tgtEl>
                                      </p:cBhvr>
                                    </p:animEffect>
                                  </p:childTnLst>
                                </p:cTn>
                              </p:par>
                            </p:childTnLst>
                          </p:cTn>
                        </p:par>
                        <p:par>
                          <p:cTn id="81" fill="hold">
                            <p:stCondLst>
                              <p:cond delay="7000"/>
                            </p:stCondLst>
                            <p:childTnLst>
                              <p:par>
                                <p:cTn id="82" presetID="10" presetClass="entr" presetSubtype="0" fill="hold" nodeType="afterEffect">
                                  <p:stCondLst>
                                    <p:cond delay="0"/>
                                  </p:stCondLst>
                                  <p:childTnLst>
                                    <p:set>
                                      <p:cBhvr>
                                        <p:cTn id="83" dur="1" fill="hold">
                                          <p:stCondLst>
                                            <p:cond delay="0"/>
                                          </p:stCondLst>
                                        </p:cTn>
                                        <p:tgtEl>
                                          <p:spTgt spid="39"/>
                                        </p:tgtEl>
                                        <p:attrNameLst>
                                          <p:attrName>style.visibility</p:attrName>
                                        </p:attrNameLst>
                                      </p:cBhvr>
                                      <p:to>
                                        <p:strVal val="visible"/>
                                      </p:to>
                                    </p:set>
                                    <p:animEffect transition="in" filter="fade">
                                      <p:cBhvr>
                                        <p:cTn id="84" dur="500"/>
                                        <p:tgtEl>
                                          <p:spTgt spid="39"/>
                                        </p:tgtEl>
                                      </p:cBhvr>
                                    </p:animEffect>
                                  </p:childTnLst>
                                </p:cTn>
                              </p:par>
                            </p:childTnLst>
                          </p:cTn>
                        </p:par>
                        <p:par>
                          <p:cTn id="85" fill="hold">
                            <p:stCondLst>
                              <p:cond delay="7500"/>
                            </p:stCondLst>
                            <p:childTnLst>
                              <p:par>
                                <p:cTn id="86" presetID="10" presetClass="entr" presetSubtype="0" fill="hold" grpId="0" nodeType="afterEffect">
                                  <p:stCondLst>
                                    <p:cond delay="0"/>
                                  </p:stCondLst>
                                  <p:childTnLst>
                                    <p:set>
                                      <p:cBhvr>
                                        <p:cTn id="87" dur="1" fill="hold">
                                          <p:stCondLst>
                                            <p:cond delay="0"/>
                                          </p:stCondLst>
                                        </p:cTn>
                                        <p:tgtEl>
                                          <p:spTgt spid="54"/>
                                        </p:tgtEl>
                                        <p:attrNameLst>
                                          <p:attrName>style.visibility</p:attrName>
                                        </p:attrNameLst>
                                      </p:cBhvr>
                                      <p:to>
                                        <p:strVal val="visible"/>
                                      </p:to>
                                    </p:set>
                                    <p:animEffect transition="in" filter="fade">
                                      <p:cBhvr>
                                        <p:cTn id="88" dur="500"/>
                                        <p:tgtEl>
                                          <p:spTgt spid="54"/>
                                        </p:tgtEl>
                                      </p:cBhvr>
                                    </p:animEffect>
                                  </p:childTnLst>
                                </p:cTn>
                              </p:par>
                            </p:childTnLst>
                          </p:cTn>
                        </p:par>
                        <p:par>
                          <p:cTn id="89" fill="hold">
                            <p:stCondLst>
                              <p:cond delay="8000"/>
                            </p:stCondLst>
                            <p:childTnLst>
                              <p:par>
                                <p:cTn id="90" presetID="10" presetClass="entr" presetSubtype="0" fill="hold" nodeType="afterEffect">
                                  <p:stCondLst>
                                    <p:cond delay="0"/>
                                  </p:stCondLst>
                                  <p:childTnLst>
                                    <p:set>
                                      <p:cBhvr>
                                        <p:cTn id="91" dur="1" fill="hold">
                                          <p:stCondLst>
                                            <p:cond delay="0"/>
                                          </p:stCondLst>
                                        </p:cTn>
                                        <p:tgtEl>
                                          <p:spTgt spid="44"/>
                                        </p:tgtEl>
                                        <p:attrNameLst>
                                          <p:attrName>style.visibility</p:attrName>
                                        </p:attrNameLst>
                                      </p:cBhvr>
                                      <p:to>
                                        <p:strVal val="visible"/>
                                      </p:to>
                                    </p:set>
                                    <p:animEffect transition="in" filter="fade">
                                      <p:cBhvr>
                                        <p:cTn id="92" dur="500"/>
                                        <p:tgtEl>
                                          <p:spTgt spid="44"/>
                                        </p:tgtEl>
                                      </p:cBhvr>
                                    </p:animEffect>
                                  </p:childTnLst>
                                </p:cTn>
                              </p:par>
                            </p:childTnLst>
                          </p:cTn>
                        </p:par>
                        <p:par>
                          <p:cTn id="93" fill="hold">
                            <p:stCondLst>
                              <p:cond delay="8500"/>
                            </p:stCondLst>
                            <p:childTnLst>
                              <p:par>
                                <p:cTn id="94" presetID="10" presetClass="entr" presetSubtype="0" fill="hold" grpId="0" nodeType="afterEffect">
                                  <p:stCondLst>
                                    <p:cond delay="0"/>
                                  </p:stCondLst>
                                  <p:childTnLst>
                                    <p:set>
                                      <p:cBhvr>
                                        <p:cTn id="95" dur="1" fill="hold">
                                          <p:stCondLst>
                                            <p:cond delay="0"/>
                                          </p:stCondLst>
                                        </p:cTn>
                                        <p:tgtEl>
                                          <p:spTgt spid="55"/>
                                        </p:tgtEl>
                                        <p:attrNameLst>
                                          <p:attrName>style.visibility</p:attrName>
                                        </p:attrNameLst>
                                      </p:cBhvr>
                                      <p:to>
                                        <p:strVal val="visible"/>
                                      </p:to>
                                    </p:set>
                                    <p:animEffect transition="in" filter="fade">
                                      <p:cBhvr>
                                        <p:cTn id="96" dur="500"/>
                                        <p:tgtEl>
                                          <p:spTgt spid="55"/>
                                        </p:tgtEl>
                                      </p:cBhvr>
                                    </p:animEffect>
                                  </p:childTnLst>
                                </p:cTn>
                              </p:par>
                            </p:childTnLst>
                          </p:cTn>
                        </p:par>
                      </p:childTnLst>
                    </p:cTn>
                  </p:par>
                </p:childTnLst>
              </p:cTn>
              <p:prevCondLst>
                <p:cond evt="onPrev" delay="0">
                  <p:tgtEl>
                    <p:sldTgt/>
                  </p:tgtEl>
                </p:cond>
              </p:prevCondLst>
              <p:nextCondLst>
                <p:cond evt="onNext" delay="0">
                  <p:tgtEl>
                    <p:sldTgt/>
                  </p:tgtEl>
                </p:cond>
              </p:nextCondLst>
            </p:seq>
          </p:childTnLst>
        </p:cTn>
      </p:par>
    </p:tnLst>
    <p:bldLst>
      <p:bldP spid="32" grpId="0"/>
      <p:bldP spid="42" grpId="0"/>
      <p:bldP spid="53" grpId="0"/>
      <p:bldP spid="54" grpId="0"/>
      <p:bldP spid="55" grpId="0"/>
    </p:bldLst>
  </p:timing>
</p:sld>
</file>

<file path=ppt/slides/slide5.xml><?xml version="1.0" encoding="utf-8"?>
<p:sld xmlns:a="http://schemas.openxmlformats.org/drawingml/2006/main" xmlns:r="http://schemas.openxmlformats.org/officeDocument/2006/relationships" xmlns:p="http://schemas.openxmlformats.org/presentationml/2006/main">
  <p:cSld>
    <p:spTree>
      <p:nvGrpSpPr>
        <p:cNvPr id="1" name=""/>
        <p:cNvGrpSpPr/>
        <p:nvPr/>
      </p:nvGrpSpPr>
      <p:grpSpPr>
        <a:xfrm>
          <a:off x="0" y="0"/>
          <a:ext cx="0" cy="0"/>
          <a:chOff x="0" y="0"/>
          <a:chExt cx="0" cy="0"/>
        </a:xfrm>
      </p:grpSpPr>
      <p:sp>
        <p:nvSpPr>
          <p:cNvPr id="3" name="Freeform 5"/>
          <p:cNvSpPr>
            <a:spLocks/>
          </p:cNvSpPr>
          <p:nvPr/>
        </p:nvSpPr>
        <p:spPr bwMode="auto">
          <a:xfrm>
            <a:off x="5648326" y="1694386"/>
            <a:ext cx="720725" cy="481161"/>
          </a:xfrm>
          <a:custGeom>
            <a:avLst/>
            <a:gdLst>
              <a:gd name="T0" fmla="*/ 196 w 542"/>
              <a:gd name="T1" fmla="*/ 59 h 361"/>
              <a:gd name="T2" fmla="*/ 355 w 542"/>
              <a:gd name="T3" fmla="*/ 66 h 361"/>
              <a:gd name="T4" fmla="*/ 463 w 542"/>
              <a:gd name="T5" fmla="*/ 149 h 361"/>
              <a:gd name="T6" fmla="*/ 346 w 542"/>
              <a:gd name="T7" fmla="*/ 294 h 361"/>
              <a:gd name="T8" fmla="*/ 159 w 542"/>
              <a:gd name="T9" fmla="*/ 298 h 361"/>
              <a:gd name="T10" fmla="*/ 11 w 542"/>
              <a:gd name="T11" fmla="*/ 224 h 361"/>
              <a:gd name="T12" fmla="*/ 11 w 542"/>
              <a:gd name="T13" fmla="*/ 224 h 361"/>
              <a:gd name="T14" fmla="*/ 104 w 542"/>
              <a:gd name="T15" fmla="*/ 106 h 361"/>
              <a:gd name="T16" fmla="*/ 196 w 542"/>
              <a:gd name="T17" fmla="*/ 59 h 361"/>
            </a:gdLst>
            <a:ahLst/>
            <a:cxnLst>
              <a:cxn ang="0">
                <a:pos x="T0" y="T1"/>
              </a:cxn>
              <a:cxn ang="0">
                <a:pos x="T2" y="T3"/>
              </a:cxn>
              <a:cxn ang="0">
                <a:pos x="T4" y="T5"/>
              </a:cxn>
              <a:cxn ang="0">
                <a:pos x="T6" y="T7"/>
              </a:cxn>
              <a:cxn ang="0">
                <a:pos x="T8" y="T9"/>
              </a:cxn>
              <a:cxn ang="0">
                <a:pos x="T10" y="T11"/>
              </a:cxn>
              <a:cxn ang="0">
                <a:pos x="T12" y="T13"/>
              </a:cxn>
              <a:cxn ang="0">
                <a:pos x="T14" y="T15"/>
              </a:cxn>
              <a:cxn ang="0">
                <a:pos x="T16" y="T17"/>
              </a:cxn>
            </a:cxnLst>
            <a:rect l="0" t="0" r="r" b="b"/>
            <a:pathLst>
              <a:path w="542" h="361">
                <a:moveTo>
                  <a:pt x="196" y="59"/>
                </a:moveTo>
                <a:cubicBezTo>
                  <a:pt x="230" y="0"/>
                  <a:pt x="327" y="2"/>
                  <a:pt x="355" y="66"/>
                </a:cubicBezTo>
                <a:cubicBezTo>
                  <a:pt x="413" y="33"/>
                  <a:pt x="478" y="83"/>
                  <a:pt x="463" y="149"/>
                </a:cubicBezTo>
                <a:cubicBezTo>
                  <a:pt x="542" y="228"/>
                  <a:pt x="451" y="345"/>
                  <a:pt x="346" y="294"/>
                </a:cubicBezTo>
                <a:cubicBezTo>
                  <a:pt x="309" y="356"/>
                  <a:pt x="199" y="361"/>
                  <a:pt x="159" y="298"/>
                </a:cubicBezTo>
                <a:cubicBezTo>
                  <a:pt x="85" y="310"/>
                  <a:pt x="22" y="284"/>
                  <a:pt x="11" y="224"/>
                </a:cubicBezTo>
                <a:cubicBezTo>
                  <a:pt x="11" y="224"/>
                  <a:pt x="11" y="224"/>
                  <a:pt x="11" y="224"/>
                </a:cubicBezTo>
                <a:cubicBezTo>
                  <a:pt x="0" y="170"/>
                  <a:pt x="44" y="120"/>
                  <a:pt x="104" y="106"/>
                </a:cubicBezTo>
                <a:cubicBezTo>
                  <a:pt x="108" y="62"/>
                  <a:pt x="160" y="42"/>
                  <a:pt x="196" y="59"/>
                </a:cubicBezTo>
                <a:close/>
              </a:path>
            </a:pathLst>
          </a:custGeom>
          <a:solidFill>
            <a:schemeClr val="bg1">
              <a:lumMod val="85000"/>
            </a:schemeClr>
          </a:solidFill>
          <a:ln>
            <a:noFill/>
          </a:ln>
          <a:extLst>
            <a:ext uri="{91240B29-F687-4F45-9708-019B960494DF}">
              <a14:hiddenLine xmlns:a14="http://schemas.microsoft.com/office/drawing/2010/main" w="9525">
                <a:solidFill>
                  <a:srgbClr val="000000"/>
                </a:solidFill>
                <a:round/>
                <a:headEnd/>
                <a:tailEnd/>
              </a14:hiddenLine>
            </a:ext>
          </a:extLst>
        </p:spPr>
        <p:txBody>
          <a:bodyPr lIns="68580" tIns="34290" rIns="68580" bIns="34290"/>
          <a:lstStyle/>
          <a:p>
            <a:pPr defTabSz="685754" eaLnBrk="1" fontAlgn="auto" hangingPunct="1">
              <a:spcBef>
                <a:spcPts val="0"/>
              </a:spcBef>
              <a:spcAft>
                <a:spcPts val="0"/>
              </a:spcAft>
              <a:defRPr/>
            </a:pPr>
            <a:endParaRPr lang="en-US" sz="1013">
              <a:latin typeface="+mn-lt"/>
              <a:ea typeface="+mn-ea"/>
            </a:endParaRPr>
          </a:p>
        </p:txBody>
      </p:sp>
      <p:sp>
        <p:nvSpPr>
          <p:cNvPr id="4" name="Freeform 6"/>
          <p:cNvSpPr>
            <a:spLocks/>
          </p:cNvSpPr>
          <p:nvPr/>
        </p:nvSpPr>
        <p:spPr bwMode="auto">
          <a:xfrm>
            <a:off x="5691189" y="4495601"/>
            <a:ext cx="663575" cy="431933"/>
          </a:xfrm>
          <a:custGeom>
            <a:avLst/>
            <a:gdLst>
              <a:gd name="T0" fmla="*/ 388 w 499"/>
              <a:gd name="T1" fmla="*/ 260 h 324"/>
              <a:gd name="T2" fmla="*/ 254 w 499"/>
              <a:gd name="T3" fmla="*/ 287 h 324"/>
              <a:gd name="T4" fmla="*/ 122 w 499"/>
              <a:gd name="T5" fmla="*/ 258 h 324"/>
              <a:gd name="T6" fmla="*/ 77 w 499"/>
              <a:gd name="T7" fmla="*/ 135 h 324"/>
              <a:gd name="T8" fmla="*/ 203 w 499"/>
              <a:gd name="T9" fmla="*/ 61 h 324"/>
              <a:gd name="T10" fmla="*/ 377 w 499"/>
              <a:gd name="T11" fmla="*/ 107 h 324"/>
              <a:gd name="T12" fmla="*/ 388 w 499"/>
              <a:gd name="T13" fmla="*/ 260 h 324"/>
            </a:gdLst>
            <a:ahLst/>
            <a:cxnLst>
              <a:cxn ang="0">
                <a:pos x="T0" y="T1"/>
              </a:cxn>
              <a:cxn ang="0">
                <a:pos x="T2" y="T3"/>
              </a:cxn>
              <a:cxn ang="0">
                <a:pos x="T4" y="T5"/>
              </a:cxn>
              <a:cxn ang="0">
                <a:pos x="T6" y="T7"/>
              </a:cxn>
              <a:cxn ang="0">
                <a:pos x="T8" y="T9"/>
              </a:cxn>
              <a:cxn ang="0">
                <a:pos x="T10" y="T11"/>
              </a:cxn>
              <a:cxn ang="0">
                <a:pos x="T12" y="T13"/>
              </a:cxn>
            </a:cxnLst>
            <a:rect l="0" t="0" r="r" b="b"/>
            <a:pathLst>
              <a:path w="499" h="324">
                <a:moveTo>
                  <a:pt x="388" y="260"/>
                </a:moveTo>
                <a:cubicBezTo>
                  <a:pt x="371" y="311"/>
                  <a:pt x="291" y="324"/>
                  <a:pt x="254" y="287"/>
                </a:cubicBezTo>
                <a:cubicBezTo>
                  <a:pt x="213" y="316"/>
                  <a:pt x="142" y="310"/>
                  <a:pt x="122" y="258"/>
                </a:cubicBezTo>
                <a:cubicBezTo>
                  <a:pt x="28" y="273"/>
                  <a:pt x="0" y="165"/>
                  <a:pt x="77" y="135"/>
                </a:cubicBezTo>
                <a:cubicBezTo>
                  <a:pt x="73" y="73"/>
                  <a:pt x="150" y="32"/>
                  <a:pt x="203" y="61"/>
                </a:cubicBezTo>
                <a:cubicBezTo>
                  <a:pt x="255" y="0"/>
                  <a:pt x="370" y="20"/>
                  <a:pt x="377" y="107"/>
                </a:cubicBezTo>
                <a:cubicBezTo>
                  <a:pt x="487" y="116"/>
                  <a:pt x="499" y="234"/>
                  <a:pt x="388" y="260"/>
                </a:cubicBezTo>
                <a:close/>
              </a:path>
            </a:pathLst>
          </a:custGeom>
          <a:solidFill>
            <a:schemeClr val="bg1">
              <a:lumMod val="85000"/>
            </a:schemeClr>
          </a:solidFill>
          <a:ln>
            <a:noFill/>
          </a:ln>
          <a:extLst>
            <a:ext uri="{91240B29-F687-4F45-9708-019B960494DF}">
              <a14:hiddenLine xmlns:a14="http://schemas.microsoft.com/office/drawing/2010/main" w="9525">
                <a:solidFill>
                  <a:srgbClr val="000000"/>
                </a:solidFill>
                <a:round/>
                <a:headEnd/>
                <a:tailEnd/>
              </a14:hiddenLine>
            </a:ext>
          </a:extLst>
        </p:spPr>
        <p:txBody>
          <a:bodyPr lIns="68580" tIns="34290" rIns="68580" bIns="34290"/>
          <a:lstStyle/>
          <a:p>
            <a:pPr defTabSz="685754" eaLnBrk="1" fontAlgn="auto" hangingPunct="1">
              <a:spcBef>
                <a:spcPts val="0"/>
              </a:spcBef>
              <a:spcAft>
                <a:spcPts val="0"/>
              </a:spcAft>
              <a:defRPr/>
            </a:pPr>
            <a:endParaRPr lang="en-US" sz="1013">
              <a:latin typeface="+mn-lt"/>
              <a:ea typeface="+mn-ea"/>
            </a:endParaRPr>
          </a:p>
        </p:txBody>
      </p:sp>
      <p:sp>
        <p:nvSpPr>
          <p:cNvPr id="5" name="Freeform 7"/>
          <p:cNvSpPr>
            <a:spLocks/>
          </p:cNvSpPr>
          <p:nvPr/>
        </p:nvSpPr>
        <p:spPr bwMode="auto">
          <a:xfrm>
            <a:off x="3108325" y="4721096"/>
            <a:ext cx="528638" cy="376353"/>
          </a:xfrm>
          <a:custGeom>
            <a:avLst/>
            <a:gdLst>
              <a:gd name="T0" fmla="*/ 109 w 398"/>
              <a:gd name="T1" fmla="*/ 228 h 284"/>
              <a:gd name="T2" fmla="*/ 92 w 398"/>
              <a:gd name="T3" fmla="*/ 100 h 284"/>
              <a:gd name="T4" fmla="*/ 233 w 398"/>
              <a:gd name="T5" fmla="*/ 47 h 284"/>
              <a:gd name="T6" fmla="*/ 316 w 398"/>
              <a:gd name="T7" fmla="*/ 105 h 284"/>
              <a:gd name="T8" fmla="*/ 265 w 398"/>
              <a:gd name="T9" fmla="*/ 232 h 284"/>
              <a:gd name="T10" fmla="*/ 109 w 398"/>
              <a:gd name="T11" fmla="*/ 228 h 284"/>
            </a:gdLst>
            <a:ahLst/>
            <a:cxnLst>
              <a:cxn ang="0">
                <a:pos x="T0" y="T1"/>
              </a:cxn>
              <a:cxn ang="0">
                <a:pos x="T2" y="T3"/>
              </a:cxn>
              <a:cxn ang="0">
                <a:pos x="T4" y="T5"/>
              </a:cxn>
              <a:cxn ang="0">
                <a:pos x="T6" y="T7"/>
              </a:cxn>
              <a:cxn ang="0">
                <a:pos x="T8" y="T9"/>
              </a:cxn>
              <a:cxn ang="0">
                <a:pos x="T10" y="T11"/>
              </a:cxn>
            </a:cxnLst>
            <a:rect l="0" t="0" r="r" b="b"/>
            <a:pathLst>
              <a:path w="398" h="284">
                <a:moveTo>
                  <a:pt x="109" y="228"/>
                </a:moveTo>
                <a:cubicBezTo>
                  <a:pt x="12" y="230"/>
                  <a:pt x="0" y="117"/>
                  <a:pt x="92" y="100"/>
                </a:cubicBezTo>
                <a:cubicBezTo>
                  <a:pt x="98" y="31"/>
                  <a:pt x="184" y="0"/>
                  <a:pt x="233" y="47"/>
                </a:cubicBezTo>
                <a:cubicBezTo>
                  <a:pt x="272" y="36"/>
                  <a:pt x="314" y="65"/>
                  <a:pt x="316" y="105"/>
                </a:cubicBezTo>
                <a:cubicBezTo>
                  <a:pt x="398" y="161"/>
                  <a:pt x="336" y="257"/>
                  <a:pt x="265" y="232"/>
                </a:cubicBezTo>
                <a:cubicBezTo>
                  <a:pt x="233" y="284"/>
                  <a:pt x="134" y="283"/>
                  <a:pt x="109" y="228"/>
                </a:cubicBezTo>
                <a:close/>
              </a:path>
            </a:pathLst>
          </a:custGeom>
          <a:solidFill>
            <a:schemeClr val="bg1">
              <a:lumMod val="85000"/>
            </a:schemeClr>
          </a:solidFill>
          <a:ln>
            <a:noFill/>
          </a:ln>
          <a:extLst>
            <a:ext uri="{91240B29-F687-4F45-9708-019B960494DF}">
              <a14:hiddenLine xmlns:a14="http://schemas.microsoft.com/office/drawing/2010/main" w="9525">
                <a:solidFill>
                  <a:srgbClr val="000000"/>
                </a:solidFill>
                <a:round/>
                <a:headEnd/>
                <a:tailEnd/>
              </a14:hiddenLine>
            </a:ext>
          </a:extLst>
        </p:spPr>
        <p:txBody>
          <a:bodyPr lIns="68580" tIns="34290" rIns="68580" bIns="34290"/>
          <a:lstStyle/>
          <a:p>
            <a:pPr defTabSz="685754" eaLnBrk="1" fontAlgn="auto" hangingPunct="1">
              <a:spcBef>
                <a:spcPts val="0"/>
              </a:spcBef>
              <a:spcAft>
                <a:spcPts val="0"/>
              </a:spcAft>
              <a:defRPr/>
            </a:pPr>
            <a:endParaRPr lang="en-US" sz="1013">
              <a:latin typeface="+mn-lt"/>
              <a:ea typeface="+mn-ea"/>
            </a:endParaRPr>
          </a:p>
        </p:txBody>
      </p:sp>
      <p:sp>
        <p:nvSpPr>
          <p:cNvPr id="6" name="Freeform 8"/>
          <p:cNvSpPr>
            <a:spLocks/>
          </p:cNvSpPr>
          <p:nvPr/>
        </p:nvSpPr>
        <p:spPr bwMode="auto">
          <a:xfrm>
            <a:off x="3397251" y="1507004"/>
            <a:ext cx="428625" cy="257254"/>
          </a:xfrm>
          <a:custGeom>
            <a:avLst/>
            <a:gdLst>
              <a:gd name="T0" fmla="*/ 218 w 322"/>
              <a:gd name="T1" fmla="*/ 168 h 193"/>
              <a:gd name="T2" fmla="*/ 149 w 322"/>
              <a:gd name="T3" fmla="*/ 172 h 193"/>
              <a:gd name="T4" fmla="*/ 71 w 322"/>
              <a:gd name="T5" fmla="*/ 156 h 193"/>
              <a:gd name="T6" fmla="*/ 51 w 322"/>
              <a:gd name="T7" fmla="*/ 75 h 193"/>
              <a:gd name="T8" fmla="*/ 85 w 322"/>
              <a:gd name="T9" fmla="*/ 38 h 193"/>
              <a:gd name="T10" fmla="*/ 155 w 322"/>
              <a:gd name="T11" fmla="*/ 24 h 193"/>
              <a:gd name="T12" fmla="*/ 198 w 322"/>
              <a:gd name="T13" fmla="*/ 31 h 193"/>
              <a:gd name="T14" fmla="*/ 244 w 322"/>
              <a:gd name="T15" fmla="*/ 57 h 193"/>
              <a:gd name="T16" fmla="*/ 274 w 322"/>
              <a:gd name="T17" fmla="*/ 144 h 193"/>
              <a:gd name="T18" fmla="*/ 218 w 322"/>
              <a:gd name="T19" fmla="*/ 168 h 193"/>
            </a:gdLst>
            <a:ahLst/>
            <a:cxnLst>
              <a:cxn ang="0">
                <a:pos x="T0" y="T1"/>
              </a:cxn>
              <a:cxn ang="0">
                <a:pos x="T2" y="T3"/>
              </a:cxn>
              <a:cxn ang="0">
                <a:pos x="T4" y="T5"/>
              </a:cxn>
              <a:cxn ang="0">
                <a:pos x="T6" y="T7"/>
              </a:cxn>
              <a:cxn ang="0">
                <a:pos x="T8" y="T9"/>
              </a:cxn>
              <a:cxn ang="0">
                <a:pos x="T10" y="T11"/>
              </a:cxn>
              <a:cxn ang="0">
                <a:pos x="T12" y="T13"/>
              </a:cxn>
              <a:cxn ang="0">
                <a:pos x="T14" y="T15"/>
              </a:cxn>
              <a:cxn ang="0">
                <a:pos x="T16" y="T17"/>
              </a:cxn>
              <a:cxn ang="0">
                <a:pos x="T18" y="T19"/>
              </a:cxn>
            </a:cxnLst>
            <a:rect l="0" t="0" r="r" b="b"/>
            <a:pathLst>
              <a:path w="322" h="193">
                <a:moveTo>
                  <a:pt x="218" y="168"/>
                </a:moveTo>
                <a:cubicBezTo>
                  <a:pt x="203" y="189"/>
                  <a:pt x="165" y="193"/>
                  <a:pt x="149" y="172"/>
                </a:cubicBezTo>
                <a:cubicBezTo>
                  <a:pt x="126" y="191"/>
                  <a:pt x="83" y="184"/>
                  <a:pt x="71" y="156"/>
                </a:cubicBezTo>
                <a:cubicBezTo>
                  <a:pt x="15" y="159"/>
                  <a:pt x="0" y="98"/>
                  <a:pt x="51" y="75"/>
                </a:cubicBezTo>
                <a:cubicBezTo>
                  <a:pt x="49" y="55"/>
                  <a:pt x="65" y="38"/>
                  <a:pt x="85" y="38"/>
                </a:cubicBezTo>
                <a:cubicBezTo>
                  <a:pt x="90" y="6"/>
                  <a:pt x="138" y="0"/>
                  <a:pt x="155" y="24"/>
                </a:cubicBezTo>
                <a:cubicBezTo>
                  <a:pt x="168" y="14"/>
                  <a:pt x="190" y="17"/>
                  <a:pt x="198" y="31"/>
                </a:cubicBezTo>
                <a:cubicBezTo>
                  <a:pt x="217" y="24"/>
                  <a:pt x="241" y="36"/>
                  <a:pt x="244" y="57"/>
                </a:cubicBezTo>
                <a:cubicBezTo>
                  <a:pt x="298" y="47"/>
                  <a:pt x="322" y="118"/>
                  <a:pt x="274" y="144"/>
                </a:cubicBezTo>
                <a:cubicBezTo>
                  <a:pt x="273" y="170"/>
                  <a:pt x="238" y="182"/>
                  <a:pt x="218" y="168"/>
                </a:cubicBezTo>
                <a:close/>
              </a:path>
            </a:pathLst>
          </a:custGeom>
          <a:solidFill>
            <a:schemeClr val="bg1">
              <a:lumMod val="85000"/>
            </a:schemeClr>
          </a:solidFill>
          <a:ln>
            <a:noFill/>
          </a:ln>
          <a:extLst>
            <a:ext uri="{91240B29-F687-4F45-9708-019B960494DF}">
              <a14:hiddenLine xmlns:a14="http://schemas.microsoft.com/office/drawing/2010/main" w="9525">
                <a:solidFill>
                  <a:srgbClr val="000000"/>
                </a:solidFill>
                <a:round/>
                <a:headEnd/>
                <a:tailEnd/>
              </a14:hiddenLine>
            </a:ext>
          </a:extLst>
        </p:spPr>
        <p:txBody>
          <a:bodyPr lIns="68580" tIns="34290" rIns="68580" bIns="34290"/>
          <a:lstStyle/>
          <a:p>
            <a:pPr defTabSz="685754" eaLnBrk="1" fontAlgn="auto" hangingPunct="1">
              <a:spcBef>
                <a:spcPts val="0"/>
              </a:spcBef>
              <a:spcAft>
                <a:spcPts val="0"/>
              </a:spcAft>
              <a:defRPr/>
            </a:pPr>
            <a:endParaRPr lang="en-US" sz="1013">
              <a:latin typeface="+mn-lt"/>
              <a:ea typeface="+mn-ea"/>
            </a:endParaRPr>
          </a:p>
        </p:txBody>
      </p:sp>
      <p:grpSp>
        <p:nvGrpSpPr>
          <p:cNvPr id="2" name="组合 1"/>
          <p:cNvGrpSpPr>
            <a:grpSpLocks/>
          </p:cNvGrpSpPr>
          <p:nvPr/>
        </p:nvGrpSpPr>
        <p:grpSpPr bwMode="auto">
          <a:xfrm>
            <a:off x="2849564" y="1607046"/>
            <a:ext cx="3405187" cy="3538042"/>
            <a:chOff x="2850314" y="1607199"/>
            <a:chExt cx="3404291" cy="3536301"/>
          </a:xfrm>
        </p:grpSpPr>
        <p:sp>
          <p:nvSpPr>
            <p:cNvPr id="7" name="Freeform 9"/>
            <p:cNvSpPr>
              <a:spLocks/>
            </p:cNvSpPr>
            <p:nvPr/>
          </p:nvSpPr>
          <p:spPr bwMode="auto">
            <a:xfrm>
              <a:off x="3466102" y="2419850"/>
              <a:ext cx="1039538" cy="2723650"/>
            </a:xfrm>
            <a:custGeom>
              <a:avLst/>
              <a:gdLst>
                <a:gd name="T0" fmla="*/ 0 w 781"/>
                <a:gd name="T1" fmla="*/ 1 h 2046"/>
                <a:gd name="T2" fmla="*/ 617 w 781"/>
                <a:gd name="T3" fmla="*/ 1 h 2046"/>
                <a:gd name="T4" fmla="*/ 617 w 781"/>
                <a:gd name="T5" fmla="*/ 1 h 2046"/>
                <a:gd name="T6" fmla="*/ 781 w 781"/>
                <a:gd name="T7" fmla="*/ 148 h 2046"/>
                <a:gd name="T8" fmla="*/ 781 w 781"/>
                <a:gd name="T9" fmla="*/ 149 h 2046"/>
                <a:gd name="T10" fmla="*/ 781 w 781"/>
                <a:gd name="T11" fmla="*/ 2046 h 2046"/>
                <a:gd name="T12" fmla="*/ 742 w 781"/>
                <a:gd name="T13" fmla="*/ 2046 h 2046"/>
                <a:gd name="T14" fmla="*/ 742 w 781"/>
                <a:gd name="T15" fmla="*/ 149 h 2046"/>
                <a:gd name="T16" fmla="*/ 742 w 781"/>
                <a:gd name="T17" fmla="*/ 149 h 2046"/>
                <a:gd name="T18" fmla="*/ 617 w 781"/>
                <a:gd name="T19" fmla="*/ 39 h 2046"/>
                <a:gd name="T20" fmla="*/ 617 w 781"/>
                <a:gd name="T21" fmla="*/ 39 h 2046"/>
                <a:gd name="T22" fmla="*/ 0 w 781"/>
                <a:gd name="T23" fmla="*/ 39 h 2046"/>
                <a:gd name="T24" fmla="*/ 0 w 781"/>
                <a:gd name="T25" fmla="*/ 1 h 2046"/>
              </a:gdLst>
              <a:ahLst/>
              <a:cxnLst>
                <a:cxn ang="0">
                  <a:pos x="T0" y="T1"/>
                </a:cxn>
                <a:cxn ang="0">
                  <a:pos x="T2" y="T3"/>
                </a:cxn>
                <a:cxn ang="0">
                  <a:pos x="T4" y="T5"/>
                </a:cxn>
                <a:cxn ang="0">
                  <a:pos x="T6" y="T7"/>
                </a:cxn>
                <a:cxn ang="0">
                  <a:pos x="T8" y="T9"/>
                </a:cxn>
                <a:cxn ang="0">
                  <a:pos x="T10" y="T11"/>
                </a:cxn>
                <a:cxn ang="0">
                  <a:pos x="T12" y="T13"/>
                </a:cxn>
                <a:cxn ang="0">
                  <a:pos x="T14" y="T15"/>
                </a:cxn>
                <a:cxn ang="0">
                  <a:pos x="T16" y="T17"/>
                </a:cxn>
                <a:cxn ang="0">
                  <a:pos x="T18" y="T19"/>
                </a:cxn>
                <a:cxn ang="0">
                  <a:pos x="T20" y="T21"/>
                </a:cxn>
                <a:cxn ang="0">
                  <a:pos x="T22" y="T23"/>
                </a:cxn>
                <a:cxn ang="0">
                  <a:pos x="T24" y="T25"/>
                </a:cxn>
              </a:cxnLst>
              <a:rect l="0" t="0" r="r" b="b"/>
              <a:pathLst>
                <a:path w="781" h="2046">
                  <a:moveTo>
                    <a:pt x="0" y="1"/>
                  </a:moveTo>
                  <a:cubicBezTo>
                    <a:pt x="617" y="1"/>
                    <a:pt x="617" y="1"/>
                    <a:pt x="617" y="1"/>
                  </a:cubicBezTo>
                  <a:cubicBezTo>
                    <a:pt x="617" y="1"/>
                    <a:pt x="617" y="1"/>
                    <a:pt x="617" y="1"/>
                  </a:cubicBezTo>
                  <a:cubicBezTo>
                    <a:pt x="721" y="0"/>
                    <a:pt x="776" y="49"/>
                    <a:pt x="781" y="148"/>
                  </a:cubicBezTo>
                  <a:cubicBezTo>
                    <a:pt x="781" y="149"/>
                    <a:pt x="781" y="149"/>
                    <a:pt x="781" y="149"/>
                  </a:cubicBezTo>
                  <a:cubicBezTo>
                    <a:pt x="781" y="2046"/>
                    <a:pt x="781" y="2046"/>
                    <a:pt x="781" y="2046"/>
                  </a:cubicBezTo>
                  <a:cubicBezTo>
                    <a:pt x="742" y="2046"/>
                    <a:pt x="742" y="2046"/>
                    <a:pt x="742" y="2046"/>
                  </a:cubicBezTo>
                  <a:cubicBezTo>
                    <a:pt x="742" y="149"/>
                    <a:pt x="742" y="149"/>
                    <a:pt x="742" y="149"/>
                  </a:cubicBezTo>
                  <a:cubicBezTo>
                    <a:pt x="742" y="149"/>
                    <a:pt x="742" y="149"/>
                    <a:pt x="742" y="149"/>
                  </a:cubicBezTo>
                  <a:cubicBezTo>
                    <a:pt x="738" y="75"/>
                    <a:pt x="697" y="39"/>
                    <a:pt x="617" y="39"/>
                  </a:cubicBezTo>
                  <a:cubicBezTo>
                    <a:pt x="617" y="39"/>
                    <a:pt x="617" y="39"/>
                    <a:pt x="617" y="39"/>
                  </a:cubicBezTo>
                  <a:cubicBezTo>
                    <a:pt x="0" y="39"/>
                    <a:pt x="0" y="39"/>
                    <a:pt x="0" y="39"/>
                  </a:cubicBezTo>
                  <a:cubicBezTo>
                    <a:pt x="0" y="1"/>
                    <a:pt x="0" y="1"/>
                    <a:pt x="0" y="1"/>
                  </a:cubicBezTo>
                  <a:close/>
                </a:path>
              </a:pathLst>
            </a:custGeom>
            <a:solidFill>
              <a:schemeClr val="accent4"/>
            </a:solidFill>
            <a:ln>
              <a:noFill/>
            </a:ln>
            <a:extLst>
              <a:ext uri="{91240B29-F687-4F45-9708-019B960494DF}">
                <a14:hiddenLine xmlns:a14="http://schemas.microsoft.com/office/drawing/2010/main" w="9525">
                  <a:solidFill>
                    <a:srgbClr val="000000"/>
                  </a:solidFill>
                  <a:round/>
                  <a:headEnd/>
                  <a:tailEnd/>
                </a14:hiddenLine>
              </a:ext>
            </a:extLst>
          </p:spPr>
          <p:txBody>
            <a:bodyPr lIns="68580" tIns="34290" rIns="68580" bIns="34290"/>
            <a:lstStyle/>
            <a:p>
              <a:pPr defTabSz="685754" eaLnBrk="1" fontAlgn="auto" hangingPunct="1">
                <a:spcBef>
                  <a:spcPts val="0"/>
                </a:spcBef>
                <a:spcAft>
                  <a:spcPts val="0"/>
                </a:spcAft>
                <a:defRPr/>
              </a:pPr>
              <a:endParaRPr lang="en-US" sz="1013">
                <a:latin typeface="+mn-lt"/>
                <a:ea typeface="+mn-ea"/>
              </a:endParaRPr>
            </a:p>
          </p:txBody>
        </p:sp>
        <p:sp>
          <p:nvSpPr>
            <p:cNvPr id="8" name="Freeform 10"/>
            <p:cNvSpPr>
              <a:spLocks/>
            </p:cNvSpPr>
            <p:nvPr/>
          </p:nvSpPr>
          <p:spPr bwMode="auto">
            <a:xfrm>
              <a:off x="3916833" y="1977019"/>
              <a:ext cx="809412" cy="3166481"/>
            </a:xfrm>
            <a:custGeom>
              <a:avLst/>
              <a:gdLst>
                <a:gd name="T0" fmla="*/ 0 w 609"/>
                <a:gd name="T1" fmla="*/ 0 h 2380"/>
                <a:gd name="T2" fmla="*/ 445 w 609"/>
                <a:gd name="T3" fmla="*/ 0 h 2380"/>
                <a:gd name="T4" fmla="*/ 445 w 609"/>
                <a:gd name="T5" fmla="*/ 0 h 2380"/>
                <a:gd name="T6" fmla="*/ 609 w 609"/>
                <a:gd name="T7" fmla="*/ 148 h 2380"/>
                <a:gd name="T8" fmla="*/ 609 w 609"/>
                <a:gd name="T9" fmla="*/ 149 h 2380"/>
                <a:gd name="T10" fmla="*/ 609 w 609"/>
                <a:gd name="T11" fmla="*/ 2380 h 2380"/>
                <a:gd name="T12" fmla="*/ 570 w 609"/>
                <a:gd name="T13" fmla="*/ 2380 h 2380"/>
                <a:gd name="T14" fmla="*/ 570 w 609"/>
                <a:gd name="T15" fmla="*/ 149 h 2380"/>
                <a:gd name="T16" fmla="*/ 570 w 609"/>
                <a:gd name="T17" fmla="*/ 149 h 2380"/>
                <a:gd name="T18" fmla="*/ 445 w 609"/>
                <a:gd name="T19" fmla="*/ 38 h 2380"/>
                <a:gd name="T20" fmla="*/ 445 w 609"/>
                <a:gd name="T21" fmla="*/ 38 h 2380"/>
                <a:gd name="T22" fmla="*/ 0 w 609"/>
                <a:gd name="T23" fmla="*/ 38 h 2380"/>
                <a:gd name="T24" fmla="*/ 0 w 609"/>
                <a:gd name="T25" fmla="*/ 0 h 2380"/>
              </a:gdLst>
              <a:ahLst/>
              <a:cxnLst>
                <a:cxn ang="0">
                  <a:pos x="T0" y="T1"/>
                </a:cxn>
                <a:cxn ang="0">
                  <a:pos x="T2" y="T3"/>
                </a:cxn>
                <a:cxn ang="0">
                  <a:pos x="T4" y="T5"/>
                </a:cxn>
                <a:cxn ang="0">
                  <a:pos x="T6" y="T7"/>
                </a:cxn>
                <a:cxn ang="0">
                  <a:pos x="T8" y="T9"/>
                </a:cxn>
                <a:cxn ang="0">
                  <a:pos x="T10" y="T11"/>
                </a:cxn>
                <a:cxn ang="0">
                  <a:pos x="T12" y="T13"/>
                </a:cxn>
                <a:cxn ang="0">
                  <a:pos x="T14" y="T15"/>
                </a:cxn>
                <a:cxn ang="0">
                  <a:pos x="T16" y="T17"/>
                </a:cxn>
                <a:cxn ang="0">
                  <a:pos x="T18" y="T19"/>
                </a:cxn>
                <a:cxn ang="0">
                  <a:pos x="T20" y="T21"/>
                </a:cxn>
                <a:cxn ang="0">
                  <a:pos x="T22" y="T23"/>
                </a:cxn>
                <a:cxn ang="0">
                  <a:pos x="T24" y="T25"/>
                </a:cxn>
              </a:cxnLst>
              <a:rect l="0" t="0" r="r" b="b"/>
              <a:pathLst>
                <a:path w="609" h="2380">
                  <a:moveTo>
                    <a:pt x="0" y="0"/>
                  </a:moveTo>
                  <a:cubicBezTo>
                    <a:pt x="445" y="0"/>
                    <a:pt x="445" y="0"/>
                    <a:pt x="445" y="0"/>
                  </a:cubicBezTo>
                  <a:cubicBezTo>
                    <a:pt x="445" y="0"/>
                    <a:pt x="445" y="0"/>
                    <a:pt x="445" y="0"/>
                  </a:cubicBezTo>
                  <a:cubicBezTo>
                    <a:pt x="549" y="0"/>
                    <a:pt x="603" y="49"/>
                    <a:pt x="609" y="148"/>
                  </a:cubicBezTo>
                  <a:cubicBezTo>
                    <a:pt x="609" y="149"/>
                    <a:pt x="609" y="149"/>
                    <a:pt x="609" y="149"/>
                  </a:cubicBezTo>
                  <a:cubicBezTo>
                    <a:pt x="609" y="2380"/>
                    <a:pt x="609" y="2380"/>
                    <a:pt x="609" y="2380"/>
                  </a:cubicBezTo>
                  <a:cubicBezTo>
                    <a:pt x="570" y="2380"/>
                    <a:pt x="570" y="2380"/>
                    <a:pt x="570" y="2380"/>
                  </a:cubicBezTo>
                  <a:cubicBezTo>
                    <a:pt x="570" y="149"/>
                    <a:pt x="570" y="149"/>
                    <a:pt x="570" y="149"/>
                  </a:cubicBezTo>
                  <a:cubicBezTo>
                    <a:pt x="570" y="149"/>
                    <a:pt x="570" y="149"/>
                    <a:pt x="570" y="149"/>
                  </a:cubicBezTo>
                  <a:cubicBezTo>
                    <a:pt x="566" y="75"/>
                    <a:pt x="524" y="38"/>
                    <a:pt x="445" y="38"/>
                  </a:cubicBezTo>
                  <a:cubicBezTo>
                    <a:pt x="445" y="38"/>
                    <a:pt x="445" y="38"/>
                    <a:pt x="445" y="38"/>
                  </a:cubicBezTo>
                  <a:cubicBezTo>
                    <a:pt x="0" y="38"/>
                    <a:pt x="0" y="38"/>
                    <a:pt x="0" y="38"/>
                  </a:cubicBezTo>
                  <a:cubicBezTo>
                    <a:pt x="0" y="0"/>
                    <a:pt x="0" y="0"/>
                    <a:pt x="0" y="0"/>
                  </a:cubicBezTo>
                  <a:close/>
                </a:path>
              </a:pathLst>
            </a:custGeom>
            <a:solidFill>
              <a:schemeClr val="accent1"/>
            </a:solidFill>
            <a:ln>
              <a:noFill/>
            </a:ln>
            <a:extLst>
              <a:ext uri="{91240B29-F687-4F45-9708-019B960494DF}">
                <a14:hiddenLine xmlns:a14="http://schemas.microsoft.com/office/drawing/2010/main" w="9525">
                  <a:solidFill>
                    <a:srgbClr val="000000"/>
                  </a:solidFill>
                  <a:round/>
                  <a:headEnd/>
                  <a:tailEnd/>
                </a14:hiddenLine>
              </a:ext>
            </a:extLst>
          </p:spPr>
          <p:txBody>
            <a:bodyPr lIns="68580" tIns="34290" rIns="68580" bIns="34290"/>
            <a:lstStyle/>
            <a:p>
              <a:pPr defTabSz="685754" eaLnBrk="1" fontAlgn="auto" hangingPunct="1">
                <a:spcBef>
                  <a:spcPts val="0"/>
                </a:spcBef>
                <a:spcAft>
                  <a:spcPts val="0"/>
                </a:spcAft>
                <a:defRPr/>
              </a:pPr>
              <a:endParaRPr lang="en-US" sz="1013">
                <a:latin typeface="+mn-lt"/>
                <a:ea typeface="+mn-ea"/>
              </a:endParaRPr>
            </a:p>
          </p:txBody>
        </p:sp>
        <p:sp>
          <p:nvSpPr>
            <p:cNvPr id="9" name="Freeform 11"/>
            <p:cNvSpPr>
              <a:spLocks/>
            </p:cNvSpPr>
            <p:nvPr/>
          </p:nvSpPr>
          <p:spPr bwMode="auto">
            <a:xfrm>
              <a:off x="3186775" y="3635652"/>
              <a:ext cx="1209357" cy="1507848"/>
            </a:xfrm>
            <a:custGeom>
              <a:avLst/>
              <a:gdLst>
                <a:gd name="T0" fmla="*/ 0 w 909"/>
                <a:gd name="T1" fmla="*/ 0 h 1133"/>
                <a:gd name="T2" fmla="*/ 745 w 909"/>
                <a:gd name="T3" fmla="*/ 0 h 1133"/>
                <a:gd name="T4" fmla="*/ 745 w 909"/>
                <a:gd name="T5" fmla="*/ 0 h 1133"/>
                <a:gd name="T6" fmla="*/ 909 w 909"/>
                <a:gd name="T7" fmla="*/ 148 h 1133"/>
                <a:gd name="T8" fmla="*/ 909 w 909"/>
                <a:gd name="T9" fmla="*/ 149 h 1133"/>
                <a:gd name="T10" fmla="*/ 909 w 909"/>
                <a:gd name="T11" fmla="*/ 1133 h 1133"/>
                <a:gd name="T12" fmla="*/ 870 w 909"/>
                <a:gd name="T13" fmla="*/ 1133 h 1133"/>
                <a:gd name="T14" fmla="*/ 870 w 909"/>
                <a:gd name="T15" fmla="*/ 149 h 1133"/>
                <a:gd name="T16" fmla="*/ 870 w 909"/>
                <a:gd name="T17" fmla="*/ 149 h 1133"/>
                <a:gd name="T18" fmla="*/ 745 w 909"/>
                <a:gd name="T19" fmla="*/ 38 h 1133"/>
                <a:gd name="T20" fmla="*/ 745 w 909"/>
                <a:gd name="T21" fmla="*/ 38 h 1133"/>
                <a:gd name="T22" fmla="*/ 0 w 909"/>
                <a:gd name="T23" fmla="*/ 38 h 1133"/>
                <a:gd name="T24" fmla="*/ 0 w 909"/>
                <a:gd name="T25" fmla="*/ 0 h 1133"/>
              </a:gdLst>
              <a:ahLst/>
              <a:cxnLst>
                <a:cxn ang="0">
                  <a:pos x="T0" y="T1"/>
                </a:cxn>
                <a:cxn ang="0">
                  <a:pos x="T2" y="T3"/>
                </a:cxn>
                <a:cxn ang="0">
                  <a:pos x="T4" y="T5"/>
                </a:cxn>
                <a:cxn ang="0">
                  <a:pos x="T6" y="T7"/>
                </a:cxn>
                <a:cxn ang="0">
                  <a:pos x="T8" y="T9"/>
                </a:cxn>
                <a:cxn ang="0">
                  <a:pos x="T10" y="T11"/>
                </a:cxn>
                <a:cxn ang="0">
                  <a:pos x="T12" y="T13"/>
                </a:cxn>
                <a:cxn ang="0">
                  <a:pos x="T14" y="T15"/>
                </a:cxn>
                <a:cxn ang="0">
                  <a:pos x="T16" y="T17"/>
                </a:cxn>
                <a:cxn ang="0">
                  <a:pos x="T18" y="T19"/>
                </a:cxn>
                <a:cxn ang="0">
                  <a:pos x="T20" y="T21"/>
                </a:cxn>
                <a:cxn ang="0">
                  <a:pos x="T22" y="T23"/>
                </a:cxn>
                <a:cxn ang="0">
                  <a:pos x="T24" y="T25"/>
                </a:cxn>
              </a:cxnLst>
              <a:rect l="0" t="0" r="r" b="b"/>
              <a:pathLst>
                <a:path w="909" h="1133">
                  <a:moveTo>
                    <a:pt x="0" y="0"/>
                  </a:moveTo>
                  <a:cubicBezTo>
                    <a:pt x="745" y="0"/>
                    <a:pt x="745" y="0"/>
                    <a:pt x="745" y="0"/>
                  </a:cubicBezTo>
                  <a:cubicBezTo>
                    <a:pt x="745" y="0"/>
                    <a:pt x="745" y="0"/>
                    <a:pt x="745" y="0"/>
                  </a:cubicBezTo>
                  <a:cubicBezTo>
                    <a:pt x="849" y="0"/>
                    <a:pt x="903" y="49"/>
                    <a:pt x="909" y="148"/>
                  </a:cubicBezTo>
                  <a:cubicBezTo>
                    <a:pt x="909" y="149"/>
                    <a:pt x="909" y="149"/>
                    <a:pt x="909" y="149"/>
                  </a:cubicBezTo>
                  <a:cubicBezTo>
                    <a:pt x="909" y="1133"/>
                    <a:pt x="909" y="1133"/>
                    <a:pt x="909" y="1133"/>
                  </a:cubicBezTo>
                  <a:cubicBezTo>
                    <a:pt x="870" y="1133"/>
                    <a:pt x="870" y="1133"/>
                    <a:pt x="870" y="1133"/>
                  </a:cubicBezTo>
                  <a:cubicBezTo>
                    <a:pt x="870" y="149"/>
                    <a:pt x="870" y="149"/>
                    <a:pt x="870" y="149"/>
                  </a:cubicBezTo>
                  <a:cubicBezTo>
                    <a:pt x="870" y="149"/>
                    <a:pt x="870" y="149"/>
                    <a:pt x="870" y="149"/>
                  </a:cubicBezTo>
                  <a:cubicBezTo>
                    <a:pt x="866" y="75"/>
                    <a:pt x="824" y="38"/>
                    <a:pt x="745" y="38"/>
                  </a:cubicBezTo>
                  <a:cubicBezTo>
                    <a:pt x="745" y="38"/>
                    <a:pt x="745" y="38"/>
                    <a:pt x="745" y="38"/>
                  </a:cubicBezTo>
                  <a:cubicBezTo>
                    <a:pt x="0" y="38"/>
                    <a:pt x="0" y="38"/>
                    <a:pt x="0" y="38"/>
                  </a:cubicBezTo>
                  <a:cubicBezTo>
                    <a:pt x="0" y="0"/>
                    <a:pt x="0" y="0"/>
                    <a:pt x="0" y="0"/>
                  </a:cubicBezTo>
                  <a:close/>
                </a:path>
              </a:pathLst>
            </a:custGeom>
            <a:solidFill>
              <a:schemeClr val="accent4"/>
            </a:solidFill>
            <a:ln>
              <a:noFill/>
            </a:ln>
            <a:extLst>
              <a:ext uri="{91240B29-F687-4F45-9708-019B960494DF}">
                <a14:hiddenLine xmlns:a14="http://schemas.microsoft.com/office/drawing/2010/main" w="9525">
                  <a:solidFill>
                    <a:srgbClr val="000000"/>
                  </a:solidFill>
                  <a:round/>
                  <a:headEnd/>
                  <a:tailEnd/>
                </a14:hiddenLine>
              </a:ext>
            </a:extLst>
          </p:spPr>
          <p:txBody>
            <a:bodyPr lIns="68580" tIns="34290" rIns="68580" bIns="34290"/>
            <a:lstStyle/>
            <a:p>
              <a:pPr defTabSz="685754" eaLnBrk="1" fontAlgn="auto" hangingPunct="1">
                <a:spcBef>
                  <a:spcPts val="0"/>
                </a:spcBef>
                <a:spcAft>
                  <a:spcPts val="0"/>
                </a:spcAft>
                <a:defRPr/>
              </a:pPr>
              <a:endParaRPr lang="en-US" sz="1013">
                <a:latin typeface="+mn-lt"/>
                <a:ea typeface="+mn-ea"/>
              </a:endParaRPr>
            </a:p>
          </p:txBody>
        </p:sp>
        <p:sp>
          <p:nvSpPr>
            <p:cNvPr id="10" name="Freeform 12"/>
            <p:cNvSpPr>
              <a:spLocks/>
            </p:cNvSpPr>
            <p:nvPr/>
          </p:nvSpPr>
          <p:spPr bwMode="auto">
            <a:xfrm>
              <a:off x="3486733" y="3078542"/>
              <a:ext cx="795129" cy="2064958"/>
            </a:xfrm>
            <a:custGeom>
              <a:avLst/>
              <a:gdLst>
                <a:gd name="T0" fmla="*/ 0 w 598"/>
                <a:gd name="T1" fmla="*/ 0 h 1552"/>
                <a:gd name="T2" fmla="*/ 435 w 598"/>
                <a:gd name="T3" fmla="*/ 0 h 1552"/>
                <a:gd name="T4" fmla="*/ 435 w 598"/>
                <a:gd name="T5" fmla="*/ 0 h 1552"/>
                <a:gd name="T6" fmla="*/ 598 w 598"/>
                <a:gd name="T7" fmla="*/ 148 h 1552"/>
                <a:gd name="T8" fmla="*/ 598 w 598"/>
                <a:gd name="T9" fmla="*/ 149 h 1552"/>
                <a:gd name="T10" fmla="*/ 598 w 598"/>
                <a:gd name="T11" fmla="*/ 1552 h 1552"/>
                <a:gd name="T12" fmla="*/ 560 w 598"/>
                <a:gd name="T13" fmla="*/ 1552 h 1552"/>
                <a:gd name="T14" fmla="*/ 560 w 598"/>
                <a:gd name="T15" fmla="*/ 149 h 1552"/>
                <a:gd name="T16" fmla="*/ 560 w 598"/>
                <a:gd name="T17" fmla="*/ 149 h 1552"/>
                <a:gd name="T18" fmla="*/ 435 w 598"/>
                <a:gd name="T19" fmla="*/ 38 h 1552"/>
                <a:gd name="T20" fmla="*/ 435 w 598"/>
                <a:gd name="T21" fmla="*/ 39 h 1552"/>
                <a:gd name="T22" fmla="*/ 0 w 598"/>
                <a:gd name="T23" fmla="*/ 39 h 1552"/>
                <a:gd name="T24" fmla="*/ 0 w 598"/>
                <a:gd name="T25" fmla="*/ 0 h 1552"/>
              </a:gdLst>
              <a:ahLst/>
              <a:cxnLst>
                <a:cxn ang="0">
                  <a:pos x="T0" y="T1"/>
                </a:cxn>
                <a:cxn ang="0">
                  <a:pos x="T2" y="T3"/>
                </a:cxn>
                <a:cxn ang="0">
                  <a:pos x="T4" y="T5"/>
                </a:cxn>
                <a:cxn ang="0">
                  <a:pos x="T6" y="T7"/>
                </a:cxn>
                <a:cxn ang="0">
                  <a:pos x="T8" y="T9"/>
                </a:cxn>
                <a:cxn ang="0">
                  <a:pos x="T10" y="T11"/>
                </a:cxn>
                <a:cxn ang="0">
                  <a:pos x="T12" y="T13"/>
                </a:cxn>
                <a:cxn ang="0">
                  <a:pos x="T14" y="T15"/>
                </a:cxn>
                <a:cxn ang="0">
                  <a:pos x="T16" y="T17"/>
                </a:cxn>
                <a:cxn ang="0">
                  <a:pos x="T18" y="T19"/>
                </a:cxn>
                <a:cxn ang="0">
                  <a:pos x="T20" y="T21"/>
                </a:cxn>
                <a:cxn ang="0">
                  <a:pos x="T22" y="T23"/>
                </a:cxn>
                <a:cxn ang="0">
                  <a:pos x="T24" y="T25"/>
                </a:cxn>
              </a:cxnLst>
              <a:rect l="0" t="0" r="r" b="b"/>
              <a:pathLst>
                <a:path w="598" h="1552">
                  <a:moveTo>
                    <a:pt x="0" y="0"/>
                  </a:moveTo>
                  <a:cubicBezTo>
                    <a:pt x="435" y="0"/>
                    <a:pt x="435" y="0"/>
                    <a:pt x="435" y="0"/>
                  </a:cubicBezTo>
                  <a:cubicBezTo>
                    <a:pt x="435" y="0"/>
                    <a:pt x="435" y="0"/>
                    <a:pt x="435" y="0"/>
                  </a:cubicBezTo>
                  <a:cubicBezTo>
                    <a:pt x="538" y="0"/>
                    <a:pt x="593" y="49"/>
                    <a:pt x="598" y="148"/>
                  </a:cubicBezTo>
                  <a:cubicBezTo>
                    <a:pt x="598" y="149"/>
                    <a:pt x="598" y="149"/>
                    <a:pt x="598" y="149"/>
                  </a:cubicBezTo>
                  <a:cubicBezTo>
                    <a:pt x="598" y="1552"/>
                    <a:pt x="598" y="1552"/>
                    <a:pt x="598" y="1552"/>
                  </a:cubicBezTo>
                  <a:cubicBezTo>
                    <a:pt x="560" y="1552"/>
                    <a:pt x="560" y="1552"/>
                    <a:pt x="560" y="1552"/>
                  </a:cubicBezTo>
                  <a:cubicBezTo>
                    <a:pt x="560" y="149"/>
                    <a:pt x="560" y="149"/>
                    <a:pt x="560" y="149"/>
                  </a:cubicBezTo>
                  <a:cubicBezTo>
                    <a:pt x="560" y="149"/>
                    <a:pt x="560" y="149"/>
                    <a:pt x="560" y="149"/>
                  </a:cubicBezTo>
                  <a:cubicBezTo>
                    <a:pt x="555" y="75"/>
                    <a:pt x="514" y="38"/>
                    <a:pt x="435" y="38"/>
                  </a:cubicBezTo>
                  <a:cubicBezTo>
                    <a:pt x="435" y="39"/>
                    <a:pt x="435" y="39"/>
                    <a:pt x="435" y="39"/>
                  </a:cubicBezTo>
                  <a:cubicBezTo>
                    <a:pt x="0" y="39"/>
                    <a:pt x="0" y="39"/>
                    <a:pt x="0" y="39"/>
                  </a:cubicBezTo>
                  <a:cubicBezTo>
                    <a:pt x="0" y="0"/>
                    <a:pt x="0" y="0"/>
                    <a:pt x="0" y="0"/>
                  </a:cubicBezTo>
                  <a:close/>
                </a:path>
              </a:pathLst>
            </a:custGeom>
            <a:solidFill>
              <a:schemeClr val="accent2"/>
            </a:solidFill>
            <a:ln>
              <a:noFill/>
            </a:ln>
            <a:extLst>
              <a:ext uri="{91240B29-F687-4F45-9708-019B960494DF}">
                <a14:hiddenLine xmlns:a14="http://schemas.microsoft.com/office/drawing/2010/main" w="9525">
                  <a:solidFill>
                    <a:srgbClr val="000000"/>
                  </a:solidFill>
                  <a:round/>
                  <a:headEnd/>
                  <a:tailEnd/>
                </a14:hiddenLine>
              </a:ext>
            </a:extLst>
          </p:spPr>
          <p:txBody>
            <a:bodyPr lIns="68580" tIns="34290" rIns="68580" bIns="34290"/>
            <a:lstStyle/>
            <a:p>
              <a:pPr defTabSz="685754" eaLnBrk="1" fontAlgn="auto" hangingPunct="1">
                <a:spcBef>
                  <a:spcPts val="0"/>
                </a:spcBef>
                <a:spcAft>
                  <a:spcPts val="0"/>
                </a:spcAft>
                <a:defRPr/>
              </a:pPr>
              <a:endParaRPr lang="en-US" sz="1013">
                <a:latin typeface="+mn-lt"/>
                <a:ea typeface="+mn-ea"/>
              </a:endParaRPr>
            </a:p>
          </p:txBody>
        </p:sp>
        <p:sp>
          <p:nvSpPr>
            <p:cNvPr id="11" name="Freeform 13"/>
            <p:cNvSpPr>
              <a:spLocks/>
            </p:cNvSpPr>
            <p:nvPr/>
          </p:nvSpPr>
          <p:spPr bwMode="auto">
            <a:xfrm>
              <a:off x="4562775" y="2221449"/>
              <a:ext cx="910985" cy="2922051"/>
            </a:xfrm>
            <a:custGeom>
              <a:avLst/>
              <a:gdLst>
                <a:gd name="T0" fmla="*/ 684 w 684"/>
                <a:gd name="T1" fmla="*/ 362 h 2196"/>
                <a:gd name="T2" fmla="*/ 163 w 684"/>
                <a:gd name="T3" fmla="*/ 362 h 2196"/>
                <a:gd name="T4" fmla="*/ 163 w 684"/>
                <a:gd name="T5" fmla="*/ 362 h 2196"/>
                <a:gd name="T6" fmla="*/ 38 w 684"/>
                <a:gd name="T7" fmla="*/ 405 h 2196"/>
                <a:gd name="T8" fmla="*/ 38 w 684"/>
                <a:gd name="T9" fmla="*/ 149 h 2196"/>
                <a:gd name="T10" fmla="*/ 38 w 684"/>
                <a:gd name="T11" fmla="*/ 149 h 2196"/>
                <a:gd name="T12" fmla="*/ 163 w 684"/>
                <a:gd name="T13" fmla="*/ 39 h 2196"/>
                <a:gd name="T14" fmla="*/ 163 w 684"/>
                <a:gd name="T15" fmla="*/ 39 h 2196"/>
                <a:gd name="T16" fmla="*/ 395 w 684"/>
                <a:gd name="T17" fmla="*/ 39 h 2196"/>
                <a:gd name="T18" fmla="*/ 395 w 684"/>
                <a:gd name="T19" fmla="*/ 0 h 2196"/>
                <a:gd name="T20" fmla="*/ 163 w 684"/>
                <a:gd name="T21" fmla="*/ 0 h 2196"/>
                <a:gd name="T22" fmla="*/ 163 w 684"/>
                <a:gd name="T23" fmla="*/ 0 h 2196"/>
                <a:gd name="T24" fmla="*/ 0 w 684"/>
                <a:gd name="T25" fmla="*/ 148 h 2196"/>
                <a:gd name="T26" fmla="*/ 0 w 684"/>
                <a:gd name="T27" fmla="*/ 149 h 2196"/>
                <a:gd name="T28" fmla="*/ 0 w 684"/>
                <a:gd name="T29" fmla="*/ 2196 h 2196"/>
                <a:gd name="T30" fmla="*/ 38 w 684"/>
                <a:gd name="T31" fmla="*/ 2196 h 2196"/>
                <a:gd name="T32" fmla="*/ 38 w 684"/>
                <a:gd name="T33" fmla="*/ 511 h 2196"/>
                <a:gd name="T34" fmla="*/ 38 w 684"/>
                <a:gd name="T35" fmla="*/ 511 h 2196"/>
                <a:gd name="T36" fmla="*/ 163 w 684"/>
                <a:gd name="T37" fmla="*/ 401 h 2196"/>
                <a:gd name="T38" fmla="*/ 163 w 684"/>
                <a:gd name="T39" fmla="*/ 401 h 2196"/>
                <a:gd name="T40" fmla="*/ 684 w 684"/>
                <a:gd name="T41" fmla="*/ 401 h 2196"/>
                <a:gd name="T42" fmla="*/ 684 w 684"/>
                <a:gd name="T43" fmla="*/ 362 h 2196"/>
              </a:gdLst>
              <a:ahLst/>
              <a:cxnLst>
                <a:cxn ang="0">
                  <a:pos x="T0" y="T1"/>
                </a:cxn>
                <a:cxn ang="0">
                  <a:pos x="T2" y="T3"/>
                </a:cxn>
                <a:cxn ang="0">
                  <a:pos x="T4" y="T5"/>
                </a:cxn>
                <a:cxn ang="0">
                  <a:pos x="T6" y="T7"/>
                </a:cxn>
                <a:cxn ang="0">
                  <a:pos x="T8" y="T9"/>
                </a:cxn>
                <a:cxn ang="0">
                  <a:pos x="T10" y="T11"/>
                </a:cxn>
                <a:cxn ang="0">
                  <a:pos x="T12" y="T13"/>
                </a:cxn>
                <a:cxn ang="0">
                  <a:pos x="T14" y="T15"/>
                </a:cxn>
                <a:cxn ang="0">
                  <a:pos x="T16" y="T17"/>
                </a:cxn>
                <a:cxn ang="0">
                  <a:pos x="T18" y="T19"/>
                </a:cxn>
                <a:cxn ang="0">
                  <a:pos x="T20" y="T21"/>
                </a:cxn>
                <a:cxn ang="0">
                  <a:pos x="T22" y="T23"/>
                </a:cxn>
                <a:cxn ang="0">
                  <a:pos x="T24" y="T25"/>
                </a:cxn>
                <a:cxn ang="0">
                  <a:pos x="T26" y="T27"/>
                </a:cxn>
                <a:cxn ang="0">
                  <a:pos x="T28" y="T29"/>
                </a:cxn>
                <a:cxn ang="0">
                  <a:pos x="T30" y="T31"/>
                </a:cxn>
                <a:cxn ang="0">
                  <a:pos x="T32" y="T33"/>
                </a:cxn>
                <a:cxn ang="0">
                  <a:pos x="T34" y="T35"/>
                </a:cxn>
                <a:cxn ang="0">
                  <a:pos x="T36" y="T37"/>
                </a:cxn>
                <a:cxn ang="0">
                  <a:pos x="T38" y="T39"/>
                </a:cxn>
                <a:cxn ang="0">
                  <a:pos x="T40" y="T41"/>
                </a:cxn>
                <a:cxn ang="0">
                  <a:pos x="T42" y="T43"/>
                </a:cxn>
              </a:cxnLst>
              <a:rect l="0" t="0" r="r" b="b"/>
              <a:pathLst>
                <a:path w="684" h="2196">
                  <a:moveTo>
                    <a:pt x="684" y="362"/>
                  </a:moveTo>
                  <a:cubicBezTo>
                    <a:pt x="163" y="362"/>
                    <a:pt x="163" y="362"/>
                    <a:pt x="163" y="362"/>
                  </a:cubicBezTo>
                  <a:cubicBezTo>
                    <a:pt x="163" y="362"/>
                    <a:pt x="163" y="362"/>
                    <a:pt x="163" y="362"/>
                  </a:cubicBezTo>
                  <a:cubicBezTo>
                    <a:pt x="107" y="362"/>
                    <a:pt x="66" y="376"/>
                    <a:pt x="38" y="405"/>
                  </a:cubicBezTo>
                  <a:cubicBezTo>
                    <a:pt x="38" y="149"/>
                    <a:pt x="38" y="149"/>
                    <a:pt x="38" y="149"/>
                  </a:cubicBezTo>
                  <a:cubicBezTo>
                    <a:pt x="38" y="149"/>
                    <a:pt x="38" y="149"/>
                    <a:pt x="38" y="149"/>
                  </a:cubicBezTo>
                  <a:cubicBezTo>
                    <a:pt x="43" y="75"/>
                    <a:pt x="84" y="38"/>
                    <a:pt x="163" y="39"/>
                  </a:cubicBezTo>
                  <a:cubicBezTo>
                    <a:pt x="163" y="39"/>
                    <a:pt x="163" y="39"/>
                    <a:pt x="163" y="39"/>
                  </a:cubicBezTo>
                  <a:cubicBezTo>
                    <a:pt x="395" y="39"/>
                    <a:pt x="395" y="39"/>
                    <a:pt x="395" y="39"/>
                  </a:cubicBezTo>
                  <a:cubicBezTo>
                    <a:pt x="395" y="0"/>
                    <a:pt x="395" y="0"/>
                    <a:pt x="395" y="0"/>
                  </a:cubicBezTo>
                  <a:cubicBezTo>
                    <a:pt x="163" y="0"/>
                    <a:pt x="163" y="0"/>
                    <a:pt x="163" y="0"/>
                  </a:cubicBezTo>
                  <a:cubicBezTo>
                    <a:pt x="163" y="0"/>
                    <a:pt x="163" y="0"/>
                    <a:pt x="163" y="0"/>
                  </a:cubicBezTo>
                  <a:cubicBezTo>
                    <a:pt x="60" y="0"/>
                    <a:pt x="5" y="49"/>
                    <a:pt x="0" y="148"/>
                  </a:cubicBezTo>
                  <a:cubicBezTo>
                    <a:pt x="0" y="149"/>
                    <a:pt x="0" y="149"/>
                    <a:pt x="0" y="149"/>
                  </a:cubicBezTo>
                  <a:cubicBezTo>
                    <a:pt x="0" y="2196"/>
                    <a:pt x="0" y="2196"/>
                    <a:pt x="0" y="2196"/>
                  </a:cubicBezTo>
                  <a:cubicBezTo>
                    <a:pt x="38" y="2196"/>
                    <a:pt x="38" y="2196"/>
                    <a:pt x="38" y="2196"/>
                  </a:cubicBezTo>
                  <a:cubicBezTo>
                    <a:pt x="38" y="511"/>
                    <a:pt x="38" y="511"/>
                    <a:pt x="38" y="511"/>
                  </a:cubicBezTo>
                  <a:cubicBezTo>
                    <a:pt x="38" y="511"/>
                    <a:pt x="38" y="511"/>
                    <a:pt x="38" y="511"/>
                  </a:cubicBezTo>
                  <a:cubicBezTo>
                    <a:pt x="43" y="437"/>
                    <a:pt x="84" y="400"/>
                    <a:pt x="163" y="401"/>
                  </a:cubicBezTo>
                  <a:cubicBezTo>
                    <a:pt x="163" y="401"/>
                    <a:pt x="163" y="401"/>
                    <a:pt x="163" y="401"/>
                  </a:cubicBezTo>
                  <a:cubicBezTo>
                    <a:pt x="684" y="401"/>
                    <a:pt x="684" y="401"/>
                    <a:pt x="684" y="401"/>
                  </a:cubicBezTo>
                  <a:cubicBezTo>
                    <a:pt x="684" y="362"/>
                    <a:pt x="684" y="362"/>
                    <a:pt x="684" y="362"/>
                  </a:cubicBezTo>
                  <a:close/>
                </a:path>
              </a:pathLst>
            </a:custGeom>
            <a:solidFill>
              <a:schemeClr val="accent2"/>
            </a:solidFill>
            <a:ln>
              <a:noFill/>
            </a:ln>
            <a:extLst>
              <a:ext uri="{91240B29-F687-4F45-9708-019B960494DF}">
                <a14:hiddenLine xmlns:a14="http://schemas.microsoft.com/office/drawing/2010/main" w="9525">
                  <a:solidFill>
                    <a:srgbClr val="000000"/>
                  </a:solidFill>
                  <a:round/>
                  <a:headEnd/>
                  <a:tailEnd/>
                </a14:hiddenLine>
              </a:ext>
            </a:extLst>
          </p:spPr>
          <p:txBody>
            <a:bodyPr lIns="68580" tIns="34290" rIns="68580" bIns="34290"/>
            <a:lstStyle/>
            <a:p>
              <a:pPr defTabSz="685754" eaLnBrk="1" fontAlgn="auto" hangingPunct="1">
                <a:spcBef>
                  <a:spcPts val="0"/>
                </a:spcBef>
                <a:spcAft>
                  <a:spcPts val="0"/>
                </a:spcAft>
                <a:defRPr/>
              </a:pPr>
              <a:endParaRPr lang="en-US" sz="1013">
                <a:latin typeface="+mn-lt"/>
                <a:ea typeface="+mn-ea"/>
              </a:endParaRPr>
            </a:p>
          </p:txBody>
        </p:sp>
        <p:sp>
          <p:nvSpPr>
            <p:cNvPr id="12" name="Freeform 14"/>
            <p:cNvSpPr>
              <a:spLocks/>
            </p:cNvSpPr>
            <p:nvPr/>
          </p:nvSpPr>
          <p:spPr bwMode="auto">
            <a:xfrm>
              <a:off x="4884953" y="3359477"/>
              <a:ext cx="1137937" cy="1784023"/>
            </a:xfrm>
            <a:custGeom>
              <a:avLst/>
              <a:gdLst>
                <a:gd name="T0" fmla="*/ 855 w 855"/>
                <a:gd name="T1" fmla="*/ 0 h 1341"/>
                <a:gd name="T2" fmla="*/ 163 w 855"/>
                <a:gd name="T3" fmla="*/ 0 h 1341"/>
                <a:gd name="T4" fmla="*/ 163 w 855"/>
                <a:gd name="T5" fmla="*/ 0 h 1341"/>
                <a:gd name="T6" fmla="*/ 0 w 855"/>
                <a:gd name="T7" fmla="*/ 148 h 1341"/>
                <a:gd name="T8" fmla="*/ 0 w 855"/>
                <a:gd name="T9" fmla="*/ 149 h 1341"/>
                <a:gd name="T10" fmla="*/ 0 w 855"/>
                <a:gd name="T11" fmla="*/ 1341 h 1341"/>
                <a:gd name="T12" fmla="*/ 38 w 855"/>
                <a:gd name="T13" fmla="*/ 1341 h 1341"/>
                <a:gd name="T14" fmla="*/ 38 w 855"/>
                <a:gd name="T15" fmla="*/ 149 h 1341"/>
                <a:gd name="T16" fmla="*/ 38 w 855"/>
                <a:gd name="T17" fmla="*/ 149 h 1341"/>
                <a:gd name="T18" fmla="*/ 163 w 855"/>
                <a:gd name="T19" fmla="*/ 39 h 1341"/>
                <a:gd name="T20" fmla="*/ 163 w 855"/>
                <a:gd name="T21" fmla="*/ 39 h 1341"/>
                <a:gd name="T22" fmla="*/ 855 w 855"/>
                <a:gd name="T23" fmla="*/ 39 h 1341"/>
                <a:gd name="T24" fmla="*/ 855 w 855"/>
                <a:gd name="T25" fmla="*/ 0 h 1341"/>
              </a:gdLst>
              <a:ahLst/>
              <a:cxnLst>
                <a:cxn ang="0">
                  <a:pos x="T0" y="T1"/>
                </a:cxn>
                <a:cxn ang="0">
                  <a:pos x="T2" y="T3"/>
                </a:cxn>
                <a:cxn ang="0">
                  <a:pos x="T4" y="T5"/>
                </a:cxn>
                <a:cxn ang="0">
                  <a:pos x="T6" y="T7"/>
                </a:cxn>
                <a:cxn ang="0">
                  <a:pos x="T8" y="T9"/>
                </a:cxn>
                <a:cxn ang="0">
                  <a:pos x="T10" y="T11"/>
                </a:cxn>
                <a:cxn ang="0">
                  <a:pos x="T12" y="T13"/>
                </a:cxn>
                <a:cxn ang="0">
                  <a:pos x="T14" y="T15"/>
                </a:cxn>
                <a:cxn ang="0">
                  <a:pos x="T16" y="T17"/>
                </a:cxn>
                <a:cxn ang="0">
                  <a:pos x="T18" y="T19"/>
                </a:cxn>
                <a:cxn ang="0">
                  <a:pos x="T20" y="T21"/>
                </a:cxn>
                <a:cxn ang="0">
                  <a:pos x="T22" y="T23"/>
                </a:cxn>
                <a:cxn ang="0">
                  <a:pos x="T24" y="T25"/>
                </a:cxn>
              </a:cxnLst>
              <a:rect l="0" t="0" r="r" b="b"/>
              <a:pathLst>
                <a:path w="855" h="1341">
                  <a:moveTo>
                    <a:pt x="855" y="0"/>
                  </a:moveTo>
                  <a:cubicBezTo>
                    <a:pt x="163" y="0"/>
                    <a:pt x="163" y="0"/>
                    <a:pt x="163" y="0"/>
                  </a:cubicBezTo>
                  <a:cubicBezTo>
                    <a:pt x="163" y="0"/>
                    <a:pt x="163" y="0"/>
                    <a:pt x="163" y="0"/>
                  </a:cubicBezTo>
                  <a:cubicBezTo>
                    <a:pt x="59" y="0"/>
                    <a:pt x="5" y="49"/>
                    <a:pt x="0" y="148"/>
                  </a:cubicBezTo>
                  <a:cubicBezTo>
                    <a:pt x="0" y="149"/>
                    <a:pt x="0" y="149"/>
                    <a:pt x="0" y="149"/>
                  </a:cubicBezTo>
                  <a:cubicBezTo>
                    <a:pt x="0" y="1341"/>
                    <a:pt x="0" y="1341"/>
                    <a:pt x="0" y="1341"/>
                  </a:cubicBezTo>
                  <a:cubicBezTo>
                    <a:pt x="38" y="1341"/>
                    <a:pt x="38" y="1341"/>
                    <a:pt x="38" y="1341"/>
                  </a:cubicBezTo>
                  <a:cubicBezTo>
                    <a:pt x="38" y="149"/>
                    <a:pt x="38" y="149"/>
                    <a:pt x="38" y="149"/>
                  </a:cubicBezTo>
                  <a:cubicBezTo>
                    <a:pt x="38" y="149"/>
                    <a:pt x="38" y="149"/>
                    <a:pt x="38" y="149"/>
                  </a:cubicBezTo>
                  <a:cubicBezTo>
                    <a:pt x="42" y="75"/>
                    <a:pt x="84" y="38"/>
                    <a:pt x="163" y="39"/>
                  </a:cubicBezTo>
                  <a:cubicBezTo>
                    <a:pt x="163" y="39"/>
                    <a:pt x="163" y="39"/>
                    <a:pt x="163" y="39"/>
                  </a:cubicBezTo>
                  <a:cubicBezTo>
                    <a:pt x="855" y="39"/>
                    <a:pt x="855" y="39"/>
                    <a:pt x="855" y="39"/>
                  </a:cubicBezTo>
                  <a:cubicBezTo>
                    <a:pt x="855" y="0"/>
                    <a:pt x="855" y="0"/>
                    <a:pt x="855" y="0"/>
                  </a:cubicBezTo>
                  <a:close/>
                </a:path>
              </a:pathLst>
            </a:custGeom>
            <a:solidFill>
              <a:schemeClr val="accent3"/>
            </a:solidFill>
            <a:ln>
              <a:noFill/>
            </a:ln>
            <a:extLst>
              <a:ext uri="{91240B29-F687-4F45-9708-019B960494DF}">
                <a14:hiddenLine xmlns:a14="http://schemas.microsoft.com/office/drawing/2010/main" w="9525">
                  <a:solidFill>
                    <a:srgbClr val="000000"/>
                  </a:solidFill>
                  <a:round/>
                  <a:headEnd/>
                  <a:tailEnd/>
                </a14:hiddenLine>
              </a:ext>
            </a:extLst>
          </p:spPr>
          <p:txBody>
            <a:bodyPr lIns="68580" tIns="34290" rIns="68580" bIns="34290"/>
            <a:lstStyle/>
            <a:p>
              <a:pPr defTabSz="685754" eaLnBrk="1" fontAlgn="auto" hangingPunct="1">
                <a:spcBef>
                  <a:spcPts val="0"/>
                </a:spcBef>
                <a:spcAft>
                  <a:spcPts val="0"/>
                </a:spcAft>
                <a:defRPr/>
              </a:pPr>
              <a:endParaRPr lang="en-US" sz="1013">
                <a:latin typeface="+mn-lt"/>
                <a:ea typeface="+mn-ea"/>
              </a:endParaRPr>
            </a:p>
          </p:txBody>
        </p:sp>
        <p:sp>
          <p:nvSpPr>
            <p:cNvPr id="13" name="Freeform 15"/>
            <p:cNvSpPr>
              <a:spLocks/>
            </p:cNvSpPr>
            <p:nvPr/>
          </p:nvSpPr>
          <p:spPr bwMode="auto">
            <a:xfrm>
              <a:off x="4780206" y="4129274"/>
              <a:ext cx="825283" cy="1014226"/>
            </a:xfrm>
            <a:custGeom>
              <a:avLst/>
              <a:gdLst>
                <a:gd name="T0" fmla="*/ 620 w 620"/>
                <a:gd name="T1" fmla="*/ 1 h 762"/>
                <a:gd name="T2" fmla="*/ 163 w 620"/>
                <a:gd name="T3" fmla="*/ 1 h 762"/>
                <a:gd name="T4" fmla="*/ 163 w 620"/>
                <a:gd name="T5" fmla="*/ 1 h 762"/>
                <a:gd name="T6" fmla="*/ 0 w 620"/>
                <a:gd name="T7" fmla="*/ 149 h 762"/>
                <a:gd name="T8" fmla="*/ 0 w 620"/>
                <a:gd name="T9" fmla="*/ 150 h 762"/>
                <a:gd name="T10" fmla="*/ 0 w 620"/>
                <a:gd name="T11" fmla="*/ 762 h 762"/>
                <a:gd name="T12" fmla="*/ 39 w 620"/>
                <a:gd name="T13" fmla="*/ 762 h 762"/>
                <a:gd name="T14" fmla="*/ 39 w 620"/>
                <a:gd name="T15" fmla="*/ 150 h 762"/>
                <a:gd name="T16" fmla="*/ 38 w 620"/>
                <a:gd name="T17" fmla="*/ 150 h 762"/>
                <a:gd name="T18" fmla="*/ 163 w 620"/>
                <a:gd name="T19" fmla="*/ 39 h 762"/>
                <a:gd name="T20" fmla="*/ 163 w 620"/>
                <a:gd name="T21" fmla="*/ 39 h 762"/>
                <a:gd name="T22" fmla="*/ 620 w 620"/>
                <a:gd name="T23" fmla="*/ 39 h 762"/>
                <a:gd name="T24" fmla="*/ 620 w 620"/>
                <a:gd name="T25" fmla="*/ 1 h 762"/>
              </a:gdLst>
              <a:ahLst/>
              <a:cxnLst>
                <a:cxn ang="0">
                  <a:pos x="T0" y="T1"/>
                </a:cxn>
                <a:cxn ang="0">
                  <a:pos x="T2" y="T3"/>
                </a:cxn>
                <a:cxn ang="0">
                  <a:pos x="T4" y="T5"/>
                </a:cxn>
                <a:cxn ang="0">
                  <a:pos x="T6" y="T7"/>
                </a:cxn>
                <a:cxn ang="0">
                  <a:pos x="T8" y="T9"/>
                </a:cxn>
                <a:cxn ang="0">
                  <a:pos x="T10" y="T11"/>
                </a:cxn>
                <a:cxn ang="0">
                  <a:pos x="T12" y="T13"/>
                </a:cxn>
                <a:cxn ang="0">
                  <a:pos x="T14" y="T15"/>
                </a:cxn>
                <a:cxn ang="0">
                  <a:pos x="T16" y="T17"/>
                </a:cxn>
                <a:cxn ang="0">
                  <a:pos x="T18" y="T19"/>
                </a:cxn>
                <a:cxn ang="0">
                  <a:pos x="T20" y="T21"/>
                </a:cxn>
                <a:cxn ang="0">
                  <a:pos x="T22" y="T23"/>
                </a:cxn>
                <a:cxn ang="0">
                  <a:pos x="T24" y="T25"/>
                </a:cxn>
              </a:cxnLst>
              <a:rect l="0" t="0" r="r" b="b"/>
              <a:pathLst>
                <a:path w="620" h="762">
                  <a:moveTo>
                    <a:pt x="620" y="1"/>
                  </a:moveTo>
                  <a:cubicBezTo>
                    <a:pt x="163" y="1"/>
                    <a:pt x="163" y="1"/>
                    <a:pt x="163" y="1"/>
                  </a:cubicBezTo>
                  <a:cubicBezTo>
                    <a:pt x="163" y="1"/>
                    <a:pt x="163" y="1"/>
                    <a:pt x="163" y="1"/>
                  </a:cubicBezTo>
                  <a:cubicBezTo>
                    <a:pt x="60" y="0"/>
                    <a:pt x="5" y="50"/>
                    <a:pt x="0" y="149"/>
                  </a:cubicBezTo>
                  <a:cubicBezTo>
                    <a:pt x="0" y="150"/>
                    <a:pt x="0" y="150"/>
                    <a:pt x="0" y="150"/>
                  </a:cubicBezTo>
                  <a:cubicBezTo>
                    <a:pt x="0" y="762"/>
                    <a:pt x="0" y="762"/>
                    <a:pt x="0" y="762"/>
                  </a:cubicBezTo>
                  <a:cubicBezTo>
                    <a:pt x="39" y="762"/>
                    <a:pt x="39" y="762"/>
                    <a:pt x="39" y="762"/>
                  </a:cubicBezTo>
                  <a:cubicBezTo>
                    <a:pt x="39" y="150"/>
                    <a:pt x="39" y="150"/>
                    <a:pt x="39" y="150"/>
                  </a:cubicBezTo>
                  <a:cubicBezTo>
                    <a:pt x="38" y="150"/>
                    <a:pt x="38" y="150"/>
                    <a:pt x="38" y="150"/>
                  </a:cubicBezTo>
                  <a:cubicBezTo>
                    <a:pt x="43" y="76"/>
                    <a:pt x="84" y="39"/>
                    <a:pt x="163" y="39"/>
                  </a:cubicBezTo>
                  <a:cubicBezTo>
                    <a:pt x="163" y="39"/>
                    <a:pt x="163" y="39"/>
                    <a:pt x="163" y="39"/>
                  </a:cubicBezTo>
                  <a:cubicBezTo>
                    <a:pt x="620" y="39"/>
                    <a:pt x="620" y="39"/>
                    <a:pt x="620" y="39"/>
                  </a:cubicBezTo>
                  <a:cubicBezTo>
                    <a:pt x="620" y="1"/>
                    <a:pt x="620" y="1"/>
                    <a:pt x="620" y="1"/>
                  </a:cubicBezTo>
                  <a:close/>
                </a:path>
              </a:pathLst>
            </a:custGeom>
            <a:solidFill>
              <a:schemeClr val="accent3"/>
            </a:solidFill>
            <a:ln>
              <a:noFill/>
            </a:ln>
            <a:extLst>
              <a:ext uri="{91240B29-F687-4F45-9708-019B960494DF}">
                <a14:hiddenLine xmlns:a14="http://schemas.microsoft.com/office/drawing/2010/main" w="9525">
                  <a:solidFill>
                    <a:srgbClr val="000000"/>
                  </a:solidFill>
                  <a:round/>
                  <a:headEnd/>
                  <a:tailEnd/>
                </a14:hiddenLine>
              </a:ext>
            </a:extLst>
          </p:spPr>
          <p:txBody>
            <a:bodyPr lIns="68580" tIns="34290" rIns="68580" bIns="34290"/>
            <a:lstStyle/>
            <a:p>
              <a:pPr defTabSz="685754" eaLnBrk="1" fontAlgn="auto" hangingPunct="1">
                <a:spcBef>
                  <a:spcPts val="0"/>
                </a:spcBef>
                <a:spcAft>
                  <a:spcPts val="0"/>
                </a:spcAft>
                <a:defRPr/>
              </a:pPr>
              <a:endParaRPr lang="en-US" sz="1013">
                <a:latin typeface="+mn-lt"/>
                <a:ea typeface="+mn-ea"/>
              </a:endParaRPr>
            </a:p>
          </p:txBody>
        </p:sp>
        <p:sp>
          <p:nvSpPr>
            <p:cNvPr id="14" name="Freeform 16"/>
            <p:cNvSpPr>
              <a:spLocks/>
            </p:cNvSpPr>
            <p:nvPr/>
          </p:nvSpPr>
          <p:spPr bwMode="auto">
            <a:xfrm>
              <a:off x="3627984" y="1823059"/>
              <a:ext cx="353919" cy="355535"/>
            </a:xfrm>
            <a:custGeom>
              <a:avLst/>
              <a:gdLst>
                <a:gd name="T0" fmla="*/ 224 w 267"/>
                <a:gd name="T1" fmla="*/ 267 h 267"/>
                <a:gd name="T2" fmla="*/ 43 w 267"/>
                <a:gd name="T3" fmla="*/ 267 h 267"/>
                <a:gd name="T4" fmla="*/ 0 w 267"/>
                <a:gd name="T5" fmla="*/ 224 h 267"/>
                <a:gd name="T6" fmla="*/ 0 w 267"/>
                <a:gd name="T7" fmla="*/ 43 h 267"/>
                <a:gd name="T8" fmla="*/ 43 w 267"/>
                <a:gd name="T9" fmla="*/ 0 h 267"/>
                <a:gd name="T10" fmla="*/ 224 w 267"/>
                <a:gd name="T11" fmla="*/ 0 h 267"/>
                <a:gd name="T12" fmla="*/ 267 w 267"/>
                <a:gd name="T13" fmla="*/ 43 h 267"/>
                <a:gd name="T14" fmla="*/ 267 w 267"/>
                <a:gd name="T15" fmla="*/ 224 h 267"/>
                <a:gd name="T16" fmla="*/ 224 w 267"/>
                <a:gd name="T17" fmla="*/ 267 h 267"/>
              </a:gdLst>
              <a:ahLst/>
              <a:cxnLst>
                <a:cxn ang="0">
                  <a:pos x="T0" y="T1"/>
                </a:cxn>
                <a:cxn ang="0">
                  <a:pos x="T2" y="T3"/>
                </a:cxn>
                <a:cxn ang="0">
                  <a:pos x="T4" y="T5"/>
                </a:cxn>
                <a:cxn ang="0">
                  <a:pos x="T6" y="T7"/>
                </a:cxn>
                <a:cxn ang="0">
                  <a:pos x="T8" y="T9"/>
                </a:cxn>
                <a:cxn ang="0">
                  <a:pos x="T10" y="T11"/>
                </a:cxn>
                <a:cxn ang="0">
                  <a:pos x="T12" y="T13"/>
                </a:cxn>
                <a:cxn ang="0">
                  <a:pos x="T14" y="T15"/>
                </a:cxn>
                <a:cxn ang="0">
                  <a:pos x="T16" y="T17"/>
                </a:cxn>
              </a:cxnLst>
              <a:rect l="0" t="0" r="r" b="b"/>
              <a:pathLst>
                <a:path w="267" h="267">
                  <a:moveTo>
                    <a:pt x="224" y="267"/>
                  </a:moveTo>
                  <a:cubicBezTo>
                    <a:pt x="43" y="267"/>
                    <a:pt x="43" y="267"/>
                    <a:pt x="43" y="267"/>
                  </a:cubicBezTo>
                  <a:cubicBezTo>
                    <a:pt x="20" y="267"/>
                    <a:pt x="0" y="247"/>
                    <a:pt x="0" y="224"/>
                  </a:cubicBezTo>
                  <a:cubicBezTo>
                    <a:pt x="0" y="43"/>
                    <a:pt x="0" y="43"/>
                    <a:pt x="0" y="43"/>
                  </a:cubicBezTo>
                  <a:cubicBezTo>
                    <a:pt x="0" y="19"/>
                    <a:pt x="20" y="0"/>
                    <a:pt x="43" y="0"/>
                  </a:cubicBezTo>
                  <a:cubicBezTo>
                    <a:pt x="224" y="0"/>
                    <a:pt x="224" y="0"/>
                    <a:pt x="224" y="0"/>
                  </a:cubicBezTo>
                  <a:cubicBezTo>
                    <a:pt x="247" y="0"/>
                    <a:pt x="267" y="19"/>
                    <a:pt x="267" y="43"/>
                  </a:cubicBezTo>
                  <a:cubicBezTo>
                    <a:pt x="267" y="224"/>
                    <a:pt x="267" y="224"/>
                    <a:pt x="267" y="224"/>
                  </a:cubicBezTo>
                  <a:cubicBezTo>
                    <a:pt x="267" y="247"/>
                    <a:pt x="247" y="267"/>
                    <a:pt x="224" y="267"/>
                  </a:cubicBezTo>
                  <a:close/>
                </a:path>
              </a:pathLst>
            </a:custGeom>
            <a:solidFill>
              <a:schemeClr val="accent1"/>
            </a:solidFill>
            <a:ln>
              <a:noFill/>
            </a:ln>
            <a:extLst>
              <a:ext uri="{91240B29-F687-4F45-9708-019B960494DF}">
                <a14:hiddenLine xmlns:a14="http://schemas.microsoft.com/office/drawing/2010/main" w="9525">
                  <a:solidFill>
                    <a:srgbClr val="000000"/>
                  </a:solidFill>
                  <a:round/>
                  <a:headEnd/>
                  <a:tailEnd/>
                </a14:hiddenLine>
              </a:ext>
            </a:extLst>
          </p:spPr>
          <p:txBody>
            <a:bodyPr lIns="68580" tIns="34290" rIns="68580" bIns="34290"/>
            <a:lstStyle/>
            <a:p>
              <a:pPr defTabSz="685754" eaLnBrk="1" fontAlgn="auto" hangingPunct="1">
                <a:spcBef>
                  <a:spcPts val="0"/>
                </a:spcBef>
                <a:spcAft>
                  <a:spcPts val="0"/>
                </a:spcAft>
                <a:defRPr/>
              </a:pPr>
              <a:endParaRPr lang="en-US" sz="1013">
                <a:latin typeface="+mn-lt"/>
                <a:ea typeface="+mn-ea"/>
              </a:endParaRPr>
            </a:p>
          </p:txBody>
        </p:sp>
        <p:sp>
          <p:nvSpPr>
            <p:cNvPr id="15" name="Freeform 17"/>
            <p:cNvSpPr>
              <a:spLocks/>
            </p:cNvSpPr>
            <p:nvPr/>
          </p:nvSpPr>
          <p:spPr bwMode="auto">
            <a:xfrm>
              <a:off x="5054771" y="2067490"/>
              <a:ext cx="355506" cy="352360"/>
            </a:xfrm>
            <a:custGeom>
              <a:avLst/>
              <a:gdLst>
                <a:gd name="T0" fmla="*/ 224 w 267"/>
                <a:gd name="T1" fmla="*/ 266 h 266"/>
                <a:gd name="T2" fmla="*/ 43 w 267"/>
                <a:gd name="T3" fmla="*/ 266 h 266"/>
                <a:gd name="T4" fmla="*/ 0 w 267"/>
                <a:gd name="T5" fmla="*/ 223 h 266"/>
                <a:gd name="T6" fmla="*/ 0 w 267"/>
                <a:gd name="T7" fmla="*/ 43 h 266"/>
                <a:gd name="T8" fmla="*/ 43 w 267"/>
                <a:gd name="T9" fmla="*/ 0 h 266"/>
                <a:gd name="T10" fmla="*/ 224 w 267"/>
                <a:gd name="T11" fmla="*/ 0 h 266"/>
                <a:gd name="T12" fmla="*/ 267 w 267"/>
                <a:gd name="T13" fmla="*/ 43 h 266"/>
                <a:gd name="T14" fmla="*/ 267 w 267"/>
                <a:gd name="T15" fmla="*/ 223 h 266"/>
                <a:gd name="T16" fmla="*/ 224 w 267"/>
                <a:gd name="T17" fmla="*/ 266 h 266"/>
              </a:gdLst>
              <a:ahLst/>
              <a:cxnLst>
                <a:cxn ang="0">
                  <a:pos x="T0" y="T1"/>
                </a:cxn>
                <a:cxn ang="0">
                  <a:pos x="T2" y="T3"/>
                </a:cxn>
                <a:cxn ang="0">
                  <a:pos x="T4" y="T5"/>
                </a:cxn>
                <a:cxn ang="0">
                  <a:pos x="T6" y="T7"/>
                </a:cxn>
                <a:cxn ang="0">
                  <a:pos x="T8" y="T9"/>
                </a:cxn>
                <a:cxn ang="0">
                  <a:pos x="T10" y="T11"/>
                </a:cxn>
                <a:cxn ang="0">
                  <a:pos x="T12" y="T13"/>
                </a:cxn>
                <a:cxn ang="0">
                  <a:pos x="T14" y="T15"/>
                </a:cxn>
                <a:cxn ang="0">
                  <a:pos x="T16" y="T17"/>
                </a:cxn>
              </a:cxnLst>
              <a:rect l="0" t="0" r="r" b="b"/>
              <a:pathLst>
                <a:path w="267" h="266">
                  <a:moveTo>
                    <a:pt x="224" y="266"/>
                  </a:moveTo>
                  <a:cubicBezTo>
                    <a:pt x="43" y="266"/>
                    <a:pt x="43" y="266"/>
                    <a:pt x="43" y="266"/>
                  </a:cubicBezTo>
                  <a:cubicBezTo>
                    <a:pt x="20" y="266"/>
                    <a:pt x="0" y="247"/>
                    <a:pt x="0" y="223"/>
                  </a:cubicBezTo>
                  <a:cubicBezTo>
                    <a:pt x="0" y="43"/>
                    <a:pt x="0" y="43"/>
                    <a:pt x="0" y="43"/>
                  </a:cubicBezTo>
                  <a:cubicBezTo>
                    <a:pt x="0" y="19"/>
                    <a:pt x="20" y="0"/>
                    <a:pt x="43" y="0"/>
                  </a:cubicBezTo>
                  <a:cubicBezTo>
                    <a:pt x="224" y="0"/>
                    <a:pt x="224" y="0"/>
                    <a:pt x="224" y="0"/>
                  </a:cubicBezTo>
                  <a:cubicBezTo>
                    <a:pt x="247" y="0"/>
                    <a:pt x="267" y="19"/>
                    <a:pt x="267" y="43"/>
                  </a:cubicBezTo>
                  <a:cubicBezTo>
                    <a:pt x="267" y="223"/>
                    <a:pt x="267" y="223"/>
                    <a:pt x="267" y="223"/>
                  </a:cubicBezTo>
                  <a:cubicBezTo>
                    <a:pt x="267" y="247"/>
                    <a:pt x="247" y="266"/>
                    <a:pt x="224" y="266"/>
                  </a:cubicBezTo>
                  <a:close/>
                </a:path>
              </a:pathLst>
            </a:custGeom>
            <a:solidFill>
              <a:schemeClr val="accent2"/>
            </a:solidFill>
            <a:ln>
              <a:noFill/>
            </a:ln>
            <a:extLst>
              <a:ext uri="{91240B29-F687-4F45-9708-019B960494DF}">
                <a14:hiddenLine xmlns:a14="http://schemas.microsoft.com/office/drawing/2010/main" w="9525">
                  <a:solidFill>
                    <a:srgbClr val="000000"/>
                  </a:solidFill>
                  <a:round/>
                  <a:headEnd/>
                  <a:tailEnd/>
                </a14:hiddenLine>
              </a:ext>
            </a:extLst>
          </p:spPr>
          <p:txBody>
            <a:bodyPr lIns="68580" tIns="34290" rIns="68580" bIns="34290"/>
            <a:lstStyle/>
            <a:p>
              <a:pPr defTabSz="685754" eaLnBrk="1" fontAlgn="auto" hangingPunct="1">
                <a:spcBef>
                  <a:spcPts val="0"/>
                </a:spcBef>
                <a:spcAft>
                  <a:spcPts val="0"/>
                </a:spcAft>
                <a:defRPr/>
              </a:pPr>
              <a:endParaRPr lang="en-US" sz="1013">
                <a:latin typeface="+mn-lt"/>
                <a:ea typeface="+mn-ea"/>
              </a:endParaRPr>
            </a:p>
          </p:txBody>
        </p:sp>
        <p:sp>
          <p:nvSpPr>
            <p:cNvPr id="16" name="Freeform 18"/>
            <p:cNvSpPr>
              <a:spLocks/>
            </p:cNvSpPr>
            <p:nvPr/>
          </p:nvSpPr>
          <p:spPr bwMode="auto">
            <a:xfrm>
              <a:off x="5411865" y="2550001"/>
              <a:ext cx="353919" cy="355535"/>
            </a:xfrm>
            <a:custGeom>
              <a:avLst/>
              <a:gdLst>
                <a:gd name="T0" fmla="*/ 224 w 267"/>
                <a:gd name="T1" fmla="*/ 267 h 267"/>
                <a:gd name="T2" fmla="*/ 43 w 267"/>
                <a:gd name="T3" fmla="*/ 267 h 267"/>
                <a:gd name="T4" fmla="*/ 0 w 267"/>
                <a:gd name="T5" fmla="*/ 224 h 267"/>
                <a:gd name="T6" fmla="*/ 0 w 267"/>
                <a:gd name="T7" fmla="*/ 43 h 267"/>
                <a:gd name="T8" fmla="*/ 43 w 267"/>
                <a:gd name="T9" fmla="*/ 0 h 267"/>
                <a:gd name="T10" fmla="*/ 224 w 267"/>
                <a:gd name="T11" fmla="*/ 0 h 267"/>
                <a:gd name="T12" fmla="*/ 267 w 267"/>
                <a:gd name="T13" fmla="*/ 43 h 267"/>
                <a:gd name="T14" fmla="*/ 267 w 267"/>
                <a:gd name="T15" fmla="*/ 224 h 267"/>
                <a:gd name="T16" fmla="*/ 224 w 267"/>
                <a:gd name="T17" fmla="*/ 267 h 267"/>
              </a:gdLst>
              <a:ahLst/>
              <a:cxnLst>
                <a:cxn ang="0">
                  <a:pos x="T0" y="T1"/>
                </a:cxn>
                <a:cxn ang="0">
                  <a:pos x="T2" y="T3"/>
                </a:cxn>
                <a:cxn ang="0">
                  <a:pos x="T4" y="T5"/>
                </a:cxn>
                <a:cxn ang="0">
                  <a:pos x="T6" y="T7"/>
                </a:cxn>
                <a:cxn ang="0">
                  <a:pos x="T8" y="T9"/>
                </a:cxn>
                <a:cxn ang="0">
                  <a:pos x="T10" y="T11"/>
                </a:cxn>
                <a:cxn ang="0">
                  <a:pos x="T12" y="T13"/>
                </a:cxn>
                <a:cxn ang="0">
                  <a:pos x="T14" y="T15"/>
                </a:cxn>
                <a:cxn ang="0">
                  <a:pos x="T16" y="T17"/>
                </a:cxn>
              </a:cxnLst>
              <a:rect l="0" t="0" r="r" b="b"/>
              <a:pathLst>
                <a:path w="267" h="267">
                  <a:moveTo>
                    <a:pt x="224" y="267"/>
                  </a:moveTo>
                  <a:cubicBezTo>
                    <a:pt x="43" y="267"/>
                    <a:pt x="43" y="267"/>
                    <a:pt x="43" y="267"/>
                  </a:cubicBezTo>
                  <a:cubicBezTo>
                    <a:pt x="20" y="267"/>
                    <a:pt x="0" y="247"/>
                    <a:pt x="0" y="224"/>
                  </a:cubicBezTo>
                  <a:cubicBezTo>
                    <a:pt x="0" y="43"/>
                    <a:pt x="0" y="43"/>
                    <a:pt x="0" y="43"/>
                  </a:cubicBezTo>
                  <a:cubicBezTo>
                    <a:pt x="0" y="20"/>
                    <a:pt x="20" y="0"/>
                    <a:pt x="43" y="0"/>
                  </a:cubicBezTo>
                  <a:cubicBezTo>
                    <a:pt x="224" y="0"/>
                    <a:pt x="224" y="0"/>
                    <a:pt x="224" y="0"/>
                  </a:cubicBezTo>
                  <a:cubicBezTo>
                    <a:pt x="247" y="0"/>
                    <a:pt x="267" y="20"/>
                    <a:pt x="267" y="43"/>
                  </a:cubicBezTo>
                  <a:cubicBezTo>
                    <a:pt x="267" y="224"/>
                    <a:pt x="267" y="224"/>
                    <a:pt x="267" y="224"/>
                  </a:cubicBezTo>
                  <a:cubicBezTo>
                    <a:pt x="267" y="247"/>
                    <a:pt x="247" y="267"/>
                    <a:pt x="224" y="267"/>
                  </a:cubicBezTo>
                  <a:close/>
                </a:path>
              </a:pathLst>
            </a:custGeom>
            <a:solidFill>
              <a:schemeClr val="accent2"/>
            </a:solidFill>
            <a:ln>
              <a:noFill/>
            </a:ln>
            <a:extLst>
              <a:ext uri="{91240B29-F687-4F45-9708-019B960494DF}">
                <a14:hiddenLine xmlns:a14="http://schemas.microsoft.com/office/drawing/2010/main" w="9525">
                  <a:solidFill>
                    <a:srgbClr val="000000"/>
                  </a:solidFill>
                  <a:round/>
                  <a:headEnd/>
                  <a:tailEnd/>
                </a14:hiddenLine>
              </a:ext>
            </a:extLst>
          </p:spPr>
          <p:txBody>
            <a:bodyPr lIns="68580" tIns="34290" rIns="68580" bIns="34290"/>
            <a:lstStyle/>
            <a:p>
              <a:pPr defTabSz="685754" eaLnBrk="1" fontAlgn="auto" hangingPunct="1">
                <a:spcBef>
                  <a:spcPts val="0"/>
                </a:spcBef>
                <a:spcAft>
                  <a:spcPts val="0"/>
                </a:spcAft>
                <a:defRPr/>
              </a:pPr>
              <a:endParaRPr lang="en-US" sz="1013">
                <a:latin typeface="+mn-lt"/>
                <a:ea typeface="+mn-ea"/>
              </a:endParaRPr>
            </a:p>
          </p:txBody>
        </p:sp>
        <p:sp>
          <p:nvSpPr>
            <p:cNvPr id="17" name="Freeform 19"/>
            <p:cNvSpPr>
              <a:spLocks/>
            </p:cNvSpPr>
            <p:nvPr/>
          </p:nvSpPr>
          <p:spPr bwMode="auto">
            <a:xfrm>
              <a:off x="5900686" y="3207105"/>
              <a:ext cx="353919" cy="353948"/>
            </a:xfrm>
            <a:custGeom>
              <a:avLst/>
              <a:gdLst>
                <a:gd name="T0" fmla="*/ 223 w 266"/>
                <a:gd name="T1" fmla="*/ 266 h 266"/>
                <a:gd name="T2" fmla="*/ 43 w 266"/>
                <a:gd name="T3" fmla="*/ 266 h 266"/>
                <a:gd name="T4" fmla="*/ 0 w 266"/>
                <a:gd name="T5" fmla="*/ 224 h 266"/>
                <a:gd name="T6" fmla="*/ 0 w 266"/>
                <a:gd name="T7" fmla="*/ 43 h 266"/>
                <a:gd name="T8" fmla="*/ 43 w 266"/>
                <a:gd name="T9" fmla="*/ 0 h 266"/>
                <a:gd name="T10" fmla="*/ 223 w 266"/>
                <a:gd name="T11" fmla="*/ 0 h 266"/>
                <a:gd name="T12" fmla="*/ 266 w 266"/>
                <a:gd name="T13" fmla="*/ 43 h 266"/>
                <a:gd name="T14" fmla="*/ 266 w 266"/>
                <a:gd name="T15" fmla="*/ 224 h 266"/>
                <a:gd name="T16" fmla="*/ 223 w 266"/>
                <a:gd name="T17" fmla="*/ 266 h 266"/>
              </a:gdLst>
              <a:ahLst/>
              <a:cxnLst>
                <a:cxn ang="0">
                  <a:pos x="T0" y="T1"/>
                </a:cxn>
                <a:cxn ang="0">
                  <a:pos x="T2" y="T3"/>
                </a:cxn>
                <a:cxn ang="0">
                  <a:pos x="T4" y="T5"/>
                </a:cxn>
                <a:cxn ang="0">
                  <a:pos x="T6" y="T7"/>
                </a:cxn>
                <a:cxn ang="0">
                  <a:pos x="T8" y="T9"/>
                </a:cxn>
                <a:cxn ang="0">
                  <a:pos x="T10" y="T11"/>
                </a:cxn>
                <a:cxn ang="0">
                  <a:pos x="T12" y="T13"/>
                </a:cxn>
                <a:cxn ang="0">
                  <a:pos x="T14" y="T15"/>
                </a:cxn>
                <a:cxn ang="0">
                  <a:pos x="T16" y="T17"/>
                </a:cxn>
              </a:cxnLst>
              <a:rect l="0" t="0" r="r" b="b"/>
              <a:pathLst>
                <a:path w="266" h="266">
                  <a:moveTo>
                    <a:pt x="223" y="266"/>
                  </a:moveTo>
                  <a:cubicBezTo>
                    <a:pt x="43" y="266"/>
                    <a:pt x="43" y="266"/>
                    <a:pt x="43" y="266"/>
                  </a:cubicBezTo>
                  <a:cubicBezTo>
                    <a:pt x="19" y="266"/>
                    <a:pt x="0" y="247"/>
                    <a:pt x="0" y="224"/>
                  </a:cubicBezTo>
                  <a:cubicBezTo>
                    <a:pt x="0" y="43"/>
                    <a:pt x="0" y="43"/>
                    <a:pt x="0" y="43"/>
                  </a:cubicBezTo>
                  <a:cubicBezTo>
                    <a:pt x="0" y="19"/>
                    <a:pt x="19" y="0"/>
                    <a:pt x="43" y="0"/>
                  </a:cubicBezTo>
                  <a:cubicBezTo>
                    <a:pt x="223" y="0"/>
                    <a:pt x="223" y="0"/>
                    <a:pt x="223" y="0"/>
                  </a:cubicBezTo>
                  <a:cubicBezTo>
                    <a:pt x="247" y="0"/>
                    <a:pt x="266" y="19"/>
                    <a:pt x="266" y="43"/>
                  </a:cubicBezTo>
                  <a:cubicBezTo>
                    <a:pt x="266" y="224"/>
                    <a:pt x="266" y="224"/>
                    <a:pt x="266" y="224"/>
                  </a:cubicBezTo>
                  <a:cubicBezTo>
                    <a:pt x="266" y="247"/>
                    <a:pt x="247" y="266"/>
                    <a:pt x="223" y="266"/>
                  </a:cubicBezTo>
                  <a:close/>
                </a:path>
              </a:pathLst>
            </a:custGeom>
            <a:solidFill>
              <a:schemeClr val="accent3"/>
            </a:solidFill>
            <a:ln>
              <a:noFill/>
            </a:ln>
            <a:extLst>
              <a:ext uri="{91240B29-F687-4F45-9708-019B960494DF}">
                <a14:hiddenLine xmlns:a14="http://schemas.microsoft.com/office/drawing/2010/main" w="9525">
                  <a:solidFill>
                    <a:srgbClr val="000000"/>
                  </a:solidFill>
                  <a:round/>
                  <a:headEnd/>
                  <a:tailEnd/>
                </a14:hiddenLine>
              </a:ext>
            </a:extLst>
          </p:spPr>
          <p:txBody>
            <a:bodyPr lIns="68580" tIns="34290" rIns="68580" bIns="34290"/>
            <a:lstStyle/>
            <a:p>
              <a:pPr defTabSz="685754" eaLnBrk="1" fontAlgn="auto" hangingPunct="1">
                <a:spcBef>
                  <a:spcPts val="0"/>
                </a:spcBef>
                <a:spcAft>
                  <a:spcPts val="0"/>
                </a:spcAft>
                <a:defRPr/>
              </a:pPr>
              <a:endParaRPr lang="en-US" sz="1013">
                <a:latin typeface="+mn-lt"/>
                <a:ea typeface="+mn-ea"/>
              </a:endParaRPr>
            </a:p>
          </p:txBody>
        </p:sp>
        <p:sp>
          <p:nvSpPr>
            <p:cNvPr id="18" name="Freeform 20"/>
            <p:cNvSpPr>
              <a:spLocks/>
            </p:cNvSpPr>
            <p:nvPr/>
          </p:nvSpPr>
          <p:spPr bwMode="auto">
            <a:xfrm>
              <a:off x="5549940" y="3978489"/>
              <a:ext cx="353920" cy="352360"/>
            </a:xfrm>
            <a:custGeom>
              <a:avLst/>
              <a:gdLst>
                <a:gd name="T0" fmla="*/ 224 w 267"/>
                <a:gd name="T1" fmla="*/ 266 h 266"/>
                <a:gd name="T2" fmla="*/ 43 w 267"/>
                <a:gd name="T3" fmla="*/ 266 h 266"/>
                <a:gd name="T4" fmla="*/ 0 w 267"/>
                <a:gd name="T5" fmla="*/ 223 h 266"/>
                <a:gd name="T6" fmla="*/ 0 w 267"/>
                <a:gd name="T7" fmla="*/ 43 h 266"/>
                <a:gd name="T8" fmla="*/ 43 w 267"/>
                <a:gd name="T9" fmla="*/ 0 h 266"/>
                <a:gd name="T10" fmla="*/ 224 w 267"/>
                <a:gd name="T11" fmla="*/ 0 h 266"/>
                <a:gd name="T12" fmla="*/ 267 w 267"/>
                <a:gd name="T13" fmla="*/ 43 h 266"/>
                <a:gd name="T14" fmla="*/ 267 w 267"/>
                <a:gd name="T15" fmla="*/ 223 h 266"/>
                <a:gd name="T16" fmla="*/ 224 w 267"/>
                <a:gd name="T17" fmla="*/ 266 h 266"/>
              </a:gdLst>
              <a:ahLst/>
              <a:cxnLst>
                <a:cxn ang="0">
                  <a:pos x="T0" y="T1"/>
                </a:cxn>
                <a:cxn ang="0">
                  <a:pos x="T2" y="T3"/>
                </a:cxn>
                <a:cxn ang="0">
                  <a:pos x="T4" y="T5"/>
                </a:cxn>
                <a:cxn ang="0">
                  <a:pos x="T6" y="T7"/>
                </a:cxn>
                <a:cxn ang="0">
                  <a:pos x="T8" y="T9"/>
                </a:cxn>
                <a:cxn ang="0">
                  <a:pos x="T10" y="T11"/>
                </a:cxn>
                <a:cxn ang="0">
                  <a:pos x="T12" y="T13"/>
                </a:cxn>
                <a:cxn ang="0">
                  <a:pos x="T14" y="T15"/>
                </a:cxn>
                <a:cxn ang="0">
                  <a:pos x="T16" y="T17"/>
                </a:cxn>
              </a:cxnLst>
              <a:rect l="0" t="0" r="r" b="b"/>
              <a:pathLst>
                <a:path w="267" h="266">
                  <a:moveTo>
                    <a:pt x="224" y="266"/>
                  </a:moveTo>
                  <a:cubicBezTo>
                    <a:pt x="43" y="266"/>
                    <a:pt x="43" y="266"/>
                    <a:pt x="43" y="266"/>
                  </a:cubicBezTo>
                  <a:cubicBezTo>
                    <a:pt x="20" y="266"/>
                    <a:pt x="0" y="247"/>
                    <a:pt x="0" y="223"/>
                  </a:cubicBezTo>
                  <a:cubicBezTo>
                    <a:pt x="0" y="43"/>
                    <a:pt x="0" y="43"/>
                    <a:pt x="0" y="43"/>
                  </a:cubicBezTo>
                  <a:cubicBezTo>
                    <a:pt x="0" y="19"/>
                    <a:pt x="20" y="0"/>
                    <a:pt x="43" y="0"/>
                  </a:cubicBezTo>
                  <a:cubicBezTo>
                    <a:pt x="224" y="0"/>
                    <a:pt x="224" y="0"/>
                    <a:pt x="224" y="0"/>
                  </a:cubicBezTo>
                  <a:cubicBezTo>
                    <a:pt x="248" y="0"/>
                    <a:pt x="267" y="19"/>
                    <a:pt x="267" y="43"/>
                  </a:cubicBezTo>
                  <a:cubicBezTo>
                    <a:pt x="267" y="223"/>
                    <a:pt x="267" y="223"/>
                    <a:pt x="267" y="223"/>
                  </a:cubicBezTo>
                  <a:cubicBezTo>
                    <a:pt x="267" y="247"/>
                    <a:pt x="248" y="266"/>
                    <a:pt x="224" y="266"/>
                  </a:cubicBezTo>
                  <a:close/>
                </a:path>
              </a:pathLst>
            </a:custGeom>
            <a:solidFill>
              <a:schemeClr val="accent3"/>
            </a:solidFill>
            <a:ln>
              <a:noFill/>
            </a:ln>
            <a:extLst>
              <a:ext uri="{91240B29-F687-4F45-9708-019B960494DF}">
                <a14:hiddenLine xmlns:a14="http://schemas.microsoft.com/office/drawing/2010/main" w="9525">
                  <a:solidFill>
                    <a:srgbClr val="000000"/>
                  </a:solidFill>
                  <a:round/>
                  <a:headEnd/>
                  <a:tailEnd/>
                </a14:hiddenLine>
              </a:ext>
            </a:extLst>
          </p:spPr>
          <p:txBody>
            <a:bodyPr lIns="68580" tIns="34290" rIns="68580" bIns="34290"/>
            <a:lstStyle/>
            <a:p>
              <a:pPr defTabSz="685754" eaLnBrk="1" fontAlgn="auto" hangingPunct="1">
                <a:spcBef>
                  <a:spcPts val="0"/>
                </a:spcBef>
                <a:spcAft>
                  <a:spcPts val="0"/>
                </a:spcAft>
                <a:defRPr/>
              </a:pPr>
              <a:endParaRPr lang="en-US" sz="1013">
                <a:latin typeface="+mn-lt"/>
                <a:ea typeface="+mn-ea"/>
              </a:endParaRPr>
            </a:p>
          </p:txBody>
        </p:sp>
        <p:sp>
          <p:nvSpPr>
            <p:cNvPr id="19" name="Freeform 21"/>
            <p:cNvSpPr>
              <a:spLocks/>
            </p:cNvSpPr>
            <p:nvPr/>
          </p:nvSpPr>
          <p:spPr bwMode="auto">
            <a:xfrm>
              <a:off x="3158208" y="2269066"/>
              <a:ext cx="355506" cy="355535"/>
            </a:xfrm>
            <a:custGeom>
              <a:avLst/>
              <a:gdLst>
                <a:gd name="T0" fmla="*/ 224 w 267"/>
                <a:gd name="T1" fmla="*/ 267 h 267"/>
                <a:gd name="T2" fmla="*/ 43 w 267"/>
                <a:gd name="T3" fmla="*/ 267 h 267"/>
                <a:gd name="T4" fmla="*/ 0 w 267"/>
                <a:gd name="T5" fmla="*/ 224 h 267"/>
                <a:gd name="T6" fmla="*/ 0 w 267"/>
                <a:gd name="T7" fmla="*/ 43 h 267"/>
                <a:gd name="T8" fmla="*/ 43 w 267"/>
                <a:gd name="T9" fmla="*/ 0 h 267"/>
                <a:gd name="T10" fmla="*/ 224 w 267"/>
                <a:gd name="T11" fmla="*/ 0 h 267"/>
                <a:gd name="T12" fmla="*/ 267 w 267"/>
                <a:gd name="T13" fmla="*/ 43 h 267"/>
                <a:gd name="T14" fmla="*/ 267 w 267"/>
                <a:gd name="T15" fmla="*/ 224 h 267"/>
                <a:gd name="T16" fmla="*/ 224 w 267"/>
                <a:gd name="T17" fmla="*/ 267 h 267"/>
              </a:gdLst>
              <a:ahLst/>
              <a:cxnLst>
                <a:cxn ang="0">
                  <a:pos x="T0" y="T1"/>
                </a:cxn>
                <a:cxn ang="0">
                  <a:pos x="T2" y="T3"/>
                </a:cxn>
                <a:cxn ang="0">
                  <a:pos x="T4" y="T5"/>
                </a:cxn>
                <a:cxn ang="0">
                  <a:pos x="T6" y="T7"/>
                </a:cxn>
                <a:cxn ang="0">
                  <a:pos x="T8" y="T9"/>
                </a:cxn>
                <a:cxn ang="0">
                  <a:pos x="T10" y="T11"/>
                </a:cxn>
                <a:cxn ang="0">
                  <a:pos x="T12" y="T13"/>
                </a:cxn>
                <a:cxn ang="0">
                  <a:pos x="T14" y="T15"/>
                </a:cxn>
                <a:cxn ang="0">
                  <a:pos x="T16" y="T17"/>
                </a:cxn>
              </a:cxnLst>
              <a:rect l="0" t="0" r="r" b="b"/>
              <a:pathLst>
                <a:path w="267" h="267">
                  <a:moveTo>
                    <a:pt x="224" y="267"/>
                  </a:moveTo>
                  <a:cubicBezTo>
                    <a:pt x="43" y="267"/>
                    <a:pt x="43" y="267"/>
                    <a:pt x="43" y="267"/>
                  </a:cubicBezTo>
                  <a:cubicBezTo>
                    <a:pt x="19" y="267"/>
                    <a:pt x="0" y="247"/>
                    <a:pt x="0" y="224"/>
                  </a:cubicBezTo>
                  <a:cubicBezTo>
                    <a:pt x="0" y="43"/>
                    <a:pt x="0" y="43"/>
                    <a:pt x="0" y="43"/>
                  </a:cubicBezTo>
                  <a:cubicBezTo>
                    <a:pt x="0" y="20"/>
                    <a:pt x="19" y="0"/>
                    <a:pt x="43" y="0"/>
                  </a:cubicBezTo>
                  <a:cubicBezTo>
                    <a:pt x="224" y="0"/>
                    <a:pt x="224" y="0"/>
                    <a:pt x="224" y="0"/>
                  </a:cubicBezTo>
                  <a:cubicBezTo>
                    <a:pt x="247" y="0"/>
                    <a:pt x="267" y="20"/>
                    <a:pt x="267" y="43"/>
                  </a:cubicBezTo>
                  <a:cubicBezTo>
                    <a:pt x="267" y="224"/>
                    <a:pt x="267" y="224"/>
                    <a:pt x="267" y="224"/>
                  </a:cubicBezTo>
                  <a:cubicBezTo>
                    <a:pt x="267" y="247"/>
                    <a:pt x="247" y="267"/>
                    <a:pt x="224" y="267"/>
                  </a:cubicBezTo>
                  <a:close/>
                </a:path>
              </a:pathLst>
            </a:custGeom>
            <a:solidFill>
              <a:schemeClr val="accent4"/>
            </a:solidFill>
            <a:ln>
              <a:noFill/>
            </a:ln>
            <a:extLst>
              <a:ext uri="{91240B29-F687-4F45-9708-019B960494DF}">
                <a14:hiddenLine xmlns:a14="http://schemas.microsoft.com/office/drawing/2010/main" w="9525">
                  <a:solidFill>
                    <a:srgbClr val="000000"/>
                  </a:solidFill>
                  <a:round/>
                  <a:headEnd/>
                  <a:tailEnd/>
                </a14:hiddenLine>
              </a:ext>
            </a:extLst>
          </p:spPr>
          <p:txBody>
            <a:bodyPr lIns="68580" tIns="34290" rIns="68580" bIns="34290"/>
            <a:lstStyle/>
            <a:p>
              <a:pPr defTabSz="685754" eaLnBrk="1" fontAlgn="auto" hangingPunct="1">
                <a:spcBef>
                  <a:spcPts val="0"/>
                </a:spcBef>
                <a:spcAft>
                  <a:spcPts val="0"/>
                </a:spcAft>
                <a:defRPr/>
              </a:pPr>
              <a:endParaRPr lang="en-US" sz="1013">
                <a:latin typeface="+mn-lt"/>
                <a:ea typeface="+mn-ea"/>
              </a:endParaRPr>
            </a:p>
          </p:txBody>
        </p:sp>
        <p:sp>
          <p:nvSpPr>
            <p:cNvPr id="20" name="Freeform 22"/>
            <p:cNvSpPr>
              <a:spLocks/>
            </p:cNvSpPr>
            <p:nvPr/>
          </p:nvSpPr>
          <p:spPr bwMode="auto">
            <a:xfrm>
              <a:off x="3201059" y="2924582"/>
              <a:ext cx="355506" cy="355535"/>
            </a:xfrm>
            <a:custGeom>
              <a:avLst/>
              <a:gdLst>
                <a:gd name="T0" fmla="*/ 224 w 267"/>
                <a:gd name="T1" fmla="*/ 267 h 267"/>
                <a:gd name="T2" fmla="*/ 43 w 267"/>
                <a:gd name="T3" fmla="*/ 267 h 267"/>
                <a:gd name="T4" fmla="*/ 0 w 267"/>
                <a:gd name="T5" fmla="*/ 224 h 267"/>
                <a:gd name="T6" fmla="*/ 0 w 267"/>
                <a:gd name="T7" fmla="*/ 43 h 267"/>
                <a:gd name="T8" fmla="*/ 43 w 267"/>
                <a:gd name="T9" fmla="*/ 0 h 267"/>
                <a:gd name="T10" fmla="*/ 224 w 267"/>
                <a:gd name="T11" fmla="*/ 0 h 267"/>
                <a:gd name="T12" fmla="*/ 267 w 267"/>
                <a:gd name="T13" fmla="*/ 43 h 267"/>
                <a:gd name="T14" fmla="*/ 267 w 267"/>
                <a:gd name="T15" fmla="*/ 224 h 267"/>
                <a:gd name="T16" fmla="*/ 224 w 267"/>
                <a:gd name="T17" fmla="*/ 267 h 267"/>
              </a:gdLst>
              <a:ahLst/>
              <a:cxnLst>
                <a:cxn ang="0">
                  <a:pos x="T0" y="T1"/>
                </a:cxn>
                <a:cxn ang="0">
                  <a:pos x="T2" y="T3"/>
                </a:cxn>
                <a:cxn ang="0">
                  <a:pos x="T4" y="T5"/>
                </a:cxn>
                <a:cxn ang="0">
                  <a:pos x="T6" y="T7"/>
                </a:cxn>
                <a:cxn ang="0">
                  <a:pos x="T8" y="T9"/>
                </a:cxn>
                <a:cxn ang="0">
                  <a:pos x="T10" y="T11"/>
                </a:cxn>
                <a:cxn ang="0">
                  <a:pos x="T12" y="T13"/>
                </a:cxn>
                <a:cxn ang="0">
                  <a:pos x="T14" y="T15"/>
                </a:cxn>
                <a:cxn ang="0">
                  <a:pos x="T16" y="T17"/>
                </a:cxn>
              </a:cxnLst>
              <a:rect l="0" t="0" r="r" b="b"/>
              <a:pathLst>
                <a:path w="267" h="267">
                  <a:moveTo>
                    <a:pt x="224" y="267"/>
                  </a:moveTo>
                  <a:cubicBezTo>
                    <a:pt x="43" y="267"/>
                    <a:pt x="43" y="267"/>
                    <a:pt x="43" y="267"/>
                  </a:cubicBezTo>
                  <a:cubicBezTo>
                    <a:pt x="19" y="267"/>
                    <a:pt x="0" y="247"/>
                    <a:pt x="0" y="224"/>
                  </a:cubicBezTo>
                  <a:cubicBezTo>
                    <a:pt x="0" y="43"/>
                    <a:pt x="0" y="43"/>
                    <a:pt x="0" y="43"/>
                  </a:cubicBezTo>
                  <a:cubicBezTo>
                    <a:pt x="0" y="20"/>
                    <a:pt x="19" y="0"/>
                    <a:pt x="43" y="0"/>
                  </a:cubicBezTo>
                  <a:cubicBezTo>
                    <a:pt x="224" y="0"/>
                    <a:pt x="224" y="0"/>
                    <a:pt x="224" y="0"/>
                  </a:cubicBezTo>
                  <a:cubicBezTo>
                    <a:pt x="247" y="0"/>
                    <a:pt x="267" y="20"/>
                    <a:pt x="267" y="43"/>
                  </a:cubicBezTo>
                  <a:cubicBezTo>
                    <a:pt x="267" y="224"/>
                    <a:pt x="267" y="224"/>
                    <a:pt x="267" y="224"/>
                  </a:cubicBezTo>
                  <a:cubicBezTo>
                    <a:pt x="267" y="247"/>
                    <a:pt x="247" y="267"/>
                    <a:pt x="224" y="267"/>
                  </a:cubicBezTo>
                  <a:close/>
                </a:path>
              </a:pathLst>
            </a:custGeom>
            <a:solidFill>
              <a:schemeClr val="accent2"/>
            </a:solidFill>
            <a:ln>
              <a:noFill/>
            </a:ln>
            <a:extLst>
              <a:ext uri="{91240B29-F687-4F45-9708-019B960494DF}">
                <a14:hiddenLine xmlns:a14="http://schemas.microsoft.com/office/drawing/2010/main" w="9525">
                  <a:solidFill>
                    <a:srgbClr val="000000"/>
                  </a:solidFill>
                  <a:round/>
                  <a:headEnd/>
                  <a:tailEnd/>
                </a14:hiddenLine>
              </a:ext>
            </a:extLst>
          </p:spPr>
          <p:txBody>
            <a:bodyPr lIns="68580" tIns="34290" rIns="68580" bIns="34290"/>
            <a:lstStyle/>
            <a:p>
              <a:pPr defTabSz="685754" eaLnBrk="1" fontAlgn="auto" hangingPunct="1">
                <a:spcBef>
                  <a:spcPts val="0"/>
                </a:spcBef>
                <a:spcAft>
                  <a:spcPts val="0"/>
                </a:spcAft>
                <a:defRPr/>
              </a:pPr>
              <a:endParaRPr lang="en-US" sz="1013">
                <a:latin typeface="+mn-lt"/>
                <a:ea typeface="+mn-ea"/>
              </a:endParaRPr>
            </a:p>
          </p:txBody>
        </p:sp>
        <p:sp>
          <p:nvSpPr>
            <p:cNvPr id="21" name="Freeform 23"/>
            <p:cNvSpPr>
              <a:spLocks/>
            </p:cNvSpPr>
            <p:nvPr/>
          </p:nvSpPr>
          <p:spPr bwMode="auto">
            <a:xfrm>
              <a:off x="2850314" y="3484867"/>
              <a:ext cx="353919" cy="353947"/>
            </a:xfrm>
            <a:custGeom>
              <a:avLst/>
              <a:gdLst>
                <a:gd name="T0" fmla="*/ 223 w 266"/>
                <a:gd name="T1" fmla="*/ 267 h 267"/>
                <a:gd name="T2" fmla="*/ 43 w 266"/>
                <a:gd name="T3" fmla="*/ 267 h 267"/>
                <a:gd name="T4" fmla="*/ 0 w 266"/>
                <a:gd name="T5" fmla="*/ 224 h 267"/>
                <a:gd name="T6" fmla="*/ 0 w 266"/>
                <a:gd name="T7" fmla="*/ 43 h 267"/>
                <a:gd name="T8" fmla="*/ 43 w 266"/>
                <a:gd name="T9" fmla="*/ 0 h 267"/>
                <a:gd name="T10" fmla="*/ 223 w 266"/>
                <a:gd name="T11" fmla="*/ 0 h 267"/>
                <a:gd name="T12" fmla="*/ 266 w 266"/>
                <a:gd name="T13" fmla="*/ 43 h 267"/>
                <a:gd name="T14" fmla="*/ 266 w 266"/>
                <a:gd name="T15" fmla="*/ 224 h 267"/>
                <a:gd name="T16" fmla="*/ 223 w 266"/>
                <a:gd name="T17" fmla="*/ 267 h 267"/>
              </a:gdLst>
              <a:ahLst/>
              <a:cxnLst>
                <a:cxn ang="0">
                  <a:pos x="T0" y="T1"/>
                </a:cxn>
                <a:cxn ang="0">
                  <a:pos x="T2" y="T3"/>
                </a:cxn>
                <a:cxn ang="0">
                  <a:pos x="T4" y="T5"/>
                </a:cxn>
                <a:cxn ang="0">
                  <a:pos x="T6" y="T7"/>
                </a:cxn>
                <a:cxn ang="0">
                  <a:pos x="T8" y="T9"/>
                </a:cxn>
                <a:cxn ang="0">
                  <a:pos x="T10" y="T11"/>
                </a:cxn>
                <a:cxn ang="0">
                  <a:pos x="T12" y="T13"/>
                </a:cxn>
                <a:cxn ang="0">
                  <a:pos x="T14" y="T15"/>
                </a:cxn>
                <a:cxn ang="0">
                  <a:pos x="T16" y="T17"/>
                </a:cxn>
              </a:cxnLst>
              <a:rect l="0" t="0" r="r" b="b"/>
              <a:pathLst>
                <a:path w="266" h="267">
                  <a:moveTo>
                    <a:pt x="223" y="267"/>
                  </a:moveTo>
                  <a:cubicBezTo>
                    <a:pt x="43" y="267"/>
                    <a:pt x="43" y="267"/>
                    <a:pt x="43" y="267"/>
                  </a:cubicBezTo>
                  <a:cubicBezTo>
                    <a:pt x="19" y="267"/>
                    <a:pt x="0" y="247"/>
                    <a:pt x="0" y="224"/>
                  </a:cubicBezTo>
                  <a:cubicBezTo>
                    <a:pt x="0" y="43"/>
                    <a:pt x="0" y="43"/>
                    <a:pt x="0" y="43"/>
                  </a:cubicBezTo>
                  <a:cubicBezTo>
                    <a:pt x="0" y="20"/>
                    <a:pt x="19" y="0"/>
                    <a:pt x="43" y="0"/>
                  </a:cubicBezTo>
                  <a:cubicBezTo>
                    <a:pt x="223" y="0"/>
                    <a:pt x="223" y="0"/>
                    <a:pt x="223" y="0"/>
                  </a:cubicBezTo>
                  <a:cubicBezTo>
                    <a:pt x="247" y="0"/>
                    <a:pt x="266" y="20"/>
                    <a:pt x="266" y="43"/>
                  </a:cubicBezTo>
                  <a:cubicBezTo>
                    <a:pt x="266" y="224"/>
                    <a:pt x="266" y="224"/>
                    <a:pt x="266" y="224"/>
                  </a:cubicBezTo>
                  <a:cubicBezTo>
                    <a:pt x="266" y="247"/>
                    <a:pt x="247" y="267"/>
                    <a:pt x="223" y="267"/>
                  </a:cubicBezTo>
                  <a:close/>
                </a:path>
              </a:pathLst>
            </a:custGeom>
            <a:solidFill>
              <a:schemeClr val="accent4"/>
            </a:solidFill>
            <a:ln>
              <a:noFill/>
            </a:ln>
            <a:extLst>
              <a:ext uri="{91240B29-F687-4F45-9708-019B960494DF}">
                <a14:hiddenLine xmlns:a14="http://schemas.microsoft.com/office/drawing/2010/main" w="9525">
                  <a:solidFill>
                    <a:srgbClr val="000000"/>
                  </a:solidFill>
                  <a:round/>
                  <a:headEnd/>
                  <a:tailEnd/>
                </a14:hiddenLine>
              </a:ext>
            </a:extLst>
          </p:spPr>
          <p:txBody>
            <a:bodyPr lIns="68580" tIns="34290" rIns="68580" bIns="34290"/>
            <a:lstStyle/>
            <a:p>
              <a:pPr defTabSz="685754" eaLnBrk="1" fontAlgn="auto" hangingPunct="1">
                <a:spcBef>
                  <a:spcPts val="0"/>
                </a:spcBef>
                <a:spcAft>
                  <a:spcPts val="0"/>
                </a:spcAft>
                <a:defRPr/>
              </a:pPr>
              <a:endParaRPr lang="en-US" sz="1013">
                <a:latin typeface="+mn-lt"/>
                <a:ea typeface="+mn-ea"/>
              </a:endParaRPr>
            </a:p>
          </p:txBody>
        </p:sp>
        <p:sp>
          <p:nvSpPr>
            <p:cNvPr id="22" name="Freeform 24"/>
            <p:cNvSpPr>
              <a:spLocks noEditPoints="1"/>
            </p:cNvSpPr>
            <p:nvPr/>
          </p:nvSpPr>
          <p:spPr bwMode="auto">
            <a:xfrm>
              <a:off x="3466102" y="3815007"/>
              <a:ext cx="704665" cy="1328493"/>
            </a:xfrm>
            <a:custGeom>
              <a:avLst/>
              <a:gdLst>
                <a:gd name="T0" fmla="*/ 74 w 530"/>
                <a:gd name="T1" fmla="*/ 24 h 999"/>
                <a:gd name="T2" fmla="*/ 0 w 530"/>
                <a:gd name="T3" fmla="*/ 29 h 999"/>
                <a:gd name="T4" fmla="*/ 530 w 530"/>
                <a:gd name="T5" fmla="*/ 999 h 999"/>
                <a:gd name="T6" fmla="*/ 520 w 530"/>
                <a:gd name="T7" fmla="*/ 956 h 999"/>
                <a:gd name="T8" fmla="*/ 520 w 530"/>
                <a:gd name="T9" fmla="*/ 946 h 999"/>
                <a:gd name="T10" fmla="*/ 530 w 530"/>
                <a:gd name="T11" fmla="*/ 918 h 999"/>
                <a:gd name="T12" fmla="*/ 530 w 530"/>
                <a:gd name="T13" fmla="*/ 918 h 999"/>
                <a:gd name="T14" fmla="*/ 530 w 530"/>
                <a:gd name="T15" fmla="*/ 871 h 999"/>
                <a:gd name="T16" fmla="*/ 520 w 530"/>
                <a:gd name="T17" fmla="*/ 843 h 999"/>
                <a:gd name="T18" fmla="*/ 520 w 530"/>
                <a:gd name="T19" fmla="*/ 833 h 999"/>
                <a:gd name="T20" fmla="*/ 530 w 530"/>
                <a:gd name="T21" fmla="*/ 805 h 999"/>
                <a:gd name="T22" fmla="*/ 530 w 530"/>
                <a:gd name="T23" fmla="*/ 805 h 999"/>
                <a:gd name="T24" fmla="*/ 530 w 530"/>
                <a:gd name="T25" fmla="*/ 758 h 999"/>
                <a:gd name="T26" fmla="*/ 520 w 530"/>
                <a:gd name="T27" fmla="*/ 729 h 999"/>
                <a:gd name="T28" fmla="*/ 520 w 530"/>
                <a:gd name="T29" fmla="*/ 720 h 999"/>
                <a:gd name="T30" fmla="*/ 530 w 530"/>
                <a:gd name="T31" fmla="*/ 691 h 999"/>
                <a:gd name="T32" fmla="*/ 530 w 530"/>
                <a:gd name="T33" fmla="*/ 691 h 999"/>
                <a:gd name="T34" fmla="*/ 530 w 530"/>
                <a:gd name="T35" fmla="*/ 644 h 999"/>
                <a:gd name="T36" fmla="*/ 520 w 530"/>
                <a:gd name="T37" fmla="*/ 616 h 999"/>
                <a:gd name="T38" fmla="*/ 520 w 530"/>
                <a:gd name="T39" fmla="*/ 606 h 999"/>
                <a:gd name="T40" fmla="*/ 530 w 530"/>
                <a:gd name="T41" fmla="*/ 578 h 999"/>
                <a:gd name="T42" fmla="*/ 530 w 530"/>
                <a:gd name="T43" fmla="*/ 578 h 999"/>
                <a:gd name="T44" fmla="*/ 530 w 530"/>
                <a:gd name="T45" fmla="*/ 531 h 999"/>
                <a:gd name="T46" fmla="*/ 520 w 530"/>
                <a:gd name="T47" fmla="*/ 502 h 999"/>
                <a:gd name="T48" fmla="*/ 520 w 530"/>
                <a:gd name="T49" fmla="*/ 493 h 999"/>
                <a:gd name="T50" fmla="*/ 530 w 530"/>
                <a:gd name="T51" fmla="*/ 465 h 999"/>
                <a:gd name="T52" fmla="*/ 530 w 530"/>
                <a:gd name="T53" fmla="*/ 465 h 999"/>
                <a:gd name="T54" fmla="*/ 530 w 530"/>
                <a:gd name="T55" fmla="*/ 417 h 999"/>
                <a:gd name="T56" fmla="*/ 520 w 530"/>
                <a:gd name="T57" fmla="*/ 389 h 999"/>
                <a:gd name="T58" fmla="*/ 520 w 530"/>
                <a:gd name="T59" fmla="*/ 380 h 999"/>
                <a:gd name="T60" fmla="*/ 530 w 530"/>
                <a:gd name="T61" fmla="*/ 351 h 999"/>
                <a:gd name="T62" fmla="*/ 530 w 530"/>
                <a:gd name="T63" fmla="*/ 351 h 999"/>
                <a:gd name="T64" fmla="*/ 530 w 530"/>
                <a:gd name="T65" fmla="*/ 304 h 999"/>
                <a:gd name="T66" fmla="*/ 520 w 530"/>
                <a:gd name="T67" fmla="*/ 276 h 999"/>
                <a:gd name="T68" fmla="*/ 520 w 530"/>
                <a:gd name="T69" fmla="*/ 266 h 999"/>
                <a:gd name="T70" fmla="*/ 530 w 530"/>
                <a:gd name="T71" fmla="*/ 238 h 999"/>
                <a:gd name="T72" fmla="*/ 530 w 530"/>
                <a:gd name="T73" fmla="*/ 238 h 999"/>
                <a:gd name="T74" fmla="*/ 530 w 530"/>
                <a:gd name="T75" fmla="*/ 191 h 999"/>
                <a:gd name="T76" fmla="*/ 520 w 530"/>
                <a:gd name="T77" fmla="*/ 162 h 999"/>
                <a:gd name="T78" fmla="*/ 520 w 530"/>
                <a:gd name="T79" fmla="*/ 153 h 999"/>
                <a:gd name="T80" fmla="*/ 530 w 530"/>
                <a:gd name="T81" fmla="*/ 125 h 999"/>
                <a:gd name="T82" fmla="*/ 530 w 530"/>
                <a:gd name="T83" fmla="*/ 125 h 999"/>
                <a:gd name="T84" fmla="*/ 518 w 530"/>
                <a:gd name="T85" fmla="*/ 98 h 999"/>
                <a:gd name="T86" fmla="*/ 498 w 530"/>
                <a:gd name="T87" fmla="*/ 58 h 999"/>
                <a:gd name="T88" fmla="*/ 481 w 530"/>
                <a:gd name="T89" fmla="*/ 34 h 999"/>
                <a:gd name="T90" fmla="*/ 471 w 530"/>
                <a:gd name="T91" fmla="*/ 31 h 999"/>
                <a:gd name="T92" fmla="*/ 471 w 530"/>
                <a:gd name="T93" fmla="*/ 31 h 999"/>
                <a:gd name="T94" fmla="*/ 442 w 530"/>
                <a:gd name="T95" fmla="*/ 34 h 999"/>
                <a:gd name="T96" fmla="*/ 395 w 530"/>
                <a:gd name="T97" fmla="*/ 34 h 999"/>
                <a:gd name="T98" fmla="*/ 367 w 530"/>
                <a:gd name="T99" fmla="*/ 24 h 999"/>
                <a:gd name="T100" fmla="*/ 357 w 530"/>
                <a:gd name="T101" fmla="*/ 24 h 999"/>
                <a:gd name="T102" fmla="*/ 357 w 530"/>
                <a:gd name="T103" fmla="*/ 24 h 999"/>
                <a:gd name="T104" fmla="*/ 329 w 530"/>
                <a:gd name="T105" fmla="*/ 34 h 999"/>
                <a:gd name="T106" fmla="*/ 281 w 530"/>
                <a:gd name="T107" fmla="*/ 34 h 999"/>
                <a:gd name="T108" fmla="*/ 253 w 530"/>
                <a:gd name="T109" fmla="*/ 24 h 999"/>
                <a:gd name="T110" fmla="*/ 244 w 530"/>
                <a:gd name="T111" fmla="*/ 24 h 999"/>
                <a:gd name="T112" fmla="*/ 244 w 530"/>
                <a:gd name="T113" fmla="*/ 24 h 999"/>
                <a:gd name="T114" fmla="*/ 215 w 530"/>
                <a:gd name="T115" fmla="*/ 34 h 999"/>
                <a:gd name="T116" fmla="*/ 168 w 530"/>
                <a:gd name="T117" fmla="*/ 34 h 999"/>
                <a:gd name="T118" fmla="*/ 140 w 530"/>
                <a:gd name="T119" fmla="*/ 24 h 999"/>
                <a:gd name="T120" fmla="*/ 130 w 530"/>
                <a:gd name="T121" fmla="*/ 24 h 999"/>
                <a:gd name="T122" fmla="*/ 130 w 530"/>
                <a:gd name="T123" fmla="*/ 24 h 999"/>
                <a:gd name="T124" fmla="*/ 102 w 530"/>
                <a:gd name="T125" fmla="*/ 34 h 999"/>
              </a:gdLst>
              <a:ahLst/>
              <a:cxnLst>
                <a:cxn ang="0">
                  <a:pos x="T0" y="T1"/>
                </a:cxn>
                <a:cxn ang="0">
                  <a:pos x="T2" y="T3"/>
                </a:cxn>
                <a:cxn ang="0">
                  <a:pos x="T4" y="T5"/>
                </a:cxn>
                <a:cxn ang="0">
                  <a:pos x="T6" y="T7"/>
                </a:cxn>
                <a:cxn ang="0">
                  <a:pos x="T8" y="T9"/>
                </a:cxn>
                <a:cxn ang="0">
                  <a:pos x="T10" y="T11"/>
                </a:cxn>
                <a:cxn ang="0">
                  <a:pos x="T12" y="T13"/>
                </a:cxn>
                <a:cxn ang="0">
                  <a:pos x="T14" y="T15"/>
                </a:cxn>
                <a:cxn ang="0">
                  <a:pos x="T16" y="T17"/>
                </a:cxn>
                <a:cxn ang="0">
                  <a:pos x="T18" y="T19"/>
                </a:cxn>
                <a:cxn ang="0">
                  <a:pos x="T20" y="T21"/>
                </a:cxn>
                <a:cxn ang="0">
                  <a:pos x="T22" y="T23"/>
                </a:cxn>
                <a:cxn ang="0">
                  <a:pos x="T24" y="T25"/>
                </a:cxn>
                <a:cxn ang="0">
                  <a:pos x="T26" y="T27"/>
                </a:cxn>
                <a:cxn ang="0">
                  <a:pos x="T28" y="T29"/>
                </a:cxn>
                <a:cxn ang="0">
                  <a:pos x="T30" y="T31"/>
                </a:cxn>
                <a:cxn ang="0">
                  <a:pos x="T32" y="T33"/>
                </a:cxn>
                <a:cxn ang="0">
                  <a:pos x="T34" y="T35"/>
                </a:cxn>
                <a:cxn ang="0">
                  <a:pos x="T36" y="T37"/>
                </a:cxn>
                <a:cxn ang="0">
                  <a:pos x="T38" y="T39"/>
                </a:cxn>
                <a:cxn ang="0">
                  <a:pos x="T40" y="T41"/>
                </a:cxn>
                <a:cxn ang="0">
                  <a:pos x="T42" y="T43"/>
                </a:cxn>
                <a:cxn ang="0">
                  <a:pos x="T44" y="T45"/>
                </a:cxn>
                <a:cxn ang="0">
                  <a:pos x="T46" y="T47"/>
                </a:cxn>
                <a:cxn ang="0">
                  <a:pos x="T48" y="T49"/>
                </a:cxn>
                <a:cxn ang="0">
                  <a:pos x="T50" y="T51"/>
                </a:cxn>
                <a:cxn ang="0">
                  <a:pos x="T52" y="T53"/>
                </a:cxn>
                <a:cxn ang="0">
                  <a:pos x="T54" y="T55"/>
                </a:cxn>
                <a:cxn ang="0">
                  <a:pos x="T56" y="T57"/>
                </a:cxn>
                <a:cxn ang="0">
                  <a:pos x="T58" y="T59"/>
                </a:cxn>
                <a:cxn ang="0">
                  <a:pos x="T60" y="T61"/>
                </a:cxn>
                <a:cxn ang="0">
                  <a:pos x="T62" y="T63"/>
                </a:cxn>
                <a:cxn ang="0">
                  <a:pos x="T64" y="T65"/>
                </a:cxn>
                <a:cxn ang="0">
                  <a:pos x="T66" y="T67"/>
                </a:cxn>
                <a:cxn ang="0">
                  <a:pos x="T68" y="T69"/>
                </a:cxn>
                <a:cxn ang="0">
                  <a:pos x="T70" y="T71"/>
                </a:cxn>
                <a:cxn ang="0">
                  <a:pos x="T72" y="T73"/>
                </a:cxn>
                <a:cxn ang="0">
                  <a:pos x="T74" y="T75"/>
                </a:cxn>
                <a:cxn ang="0">
                  <a:pos x="T76" y="T77"/>
                </a:cxn>
                <a:cxn ang="0">
                  <a:pos x="T78" y="T79"/>
                </a:cxn>
                <a:cxn ang="0">
                  <a:pos x="T80" y="T81"/>
                </a:cxn>
                <a:cxn ang="0">
                  <a:pos x="T82" y="T83"/>
                </a:cxn>
                <a:cxn ang="0">
                  <a:pos x="T84" y="T85"/>
                </a:cxn>
                <a:cxn ang="0">
                  <a:pos x="T86" y="T87"/>
                </a:cxn>
                <a:cxn ang="0">
                  <a:pos x="T88" y="T89"/>
                </a:cxn>
                <a:cxn ang="0">
                  <a:pos x="T90" y="T91"/>
                </a:cxn>
                <a:cxn ang="0">
                  <a:pos x="T92" y="T93"/>
                </a:cxn>
                <a:cxn ang="0">
                  <a:pos x="T94" y="T95"/>
                </a:cxn>
                <a:cxn ang="0">
                  <a:pos x="T96" y="T97"/>
                </a:cxn>
                <a:cxn ang="0">
                  <a:pos x="T98" y="T99"/>
                </a:cxn>
                <a:cxn ang="0">
                  <a:pos x="T100" y="T101"/>
                </a:cxn>
                <a:cxn ang="0">
                  <a:pos x="T102" y="T103"/>
                </a:cxn>
                <a:cxn ang="0">
                  <a:pos x="T104" y="T105"/>
                </a:cxn>
                <a:cxn ang="0">
                  <a:pos x="T106" y="T107"/>
                </a:cxn>
                <a:cxn ang="0">
                  <a:pos x="T108" y="T109"/>
                </a:cxn>
                <a:cxn ang="0">
                  <a:pos x="T110" y="T111"/>
                </a:cxn>
                <a:cxn ang="0">
                  <a:pos x="T112" y="T113"/>
                </a:cxn>
                <a:cxn ang="0">
                  <a:pos x="T114" y="T115"/>
                </a:cxn>
                <a:cxn ang="0">
                  <a:pos x="T116" y="T117"/>
                </a:cxn>
                <a:cxn ang="0">
                  <a:pos x="T118" y="T119"/>
                </a:cxn>
                <a:cxn ang="0">
                  <a:pos x="T120" y="T121"/>
                </a:cxn>
                <a:cxn ang="0">
                  <a:pos x="T122" y="T123"/>
                </a:cxn>
                <a:cxn ang="0">
                  <a:pos x="T124" y="T125"/>
                </a:cxn>
              </a:cxnLst>
              <a:rect l="0" t="0" r="r" b="b"/>
              <a:pathLst>
                <a:path w="530" h="999">
                  <a:moveTo>
                    <a:pt x="0" y="29"/>
                  </a:moveTo>
                  <a:cubicBezTo>
                    <a:pt x="58" y="0"/>
                    <a:pt x="58" y="0"/>
                    <a:pt x="58" y="0"/>
                  </a:cubicBezTo>
                  <a:cubicBezTo>
                    <a:pt x="58" y="24"/>
                    <a:pt x="58" y="24"/>
                    <a:pt x="58" y="24"/>
                  </a:cubicBezTo>
                  <a:cubicBezTo>
                    <a:pt x="74" y="24"/>
                    <a:pt x="74" y="24"/>
                    <a:pt x="74" y="24"/>
                  </a:cubicBezTo>
                  <a:cubicBezTo>
                    <a:pt x="74" y="34"/>
                    <a:pt x="74" y="34"/>
                    <a:pt x="74" y="34"/>
                  </a:cubicBezTo>
                  <a:cubicBezTo>
                    <a:pt x="58" y="34"/>
                    <a:pt x="58" y="34"/>
                    <a:pt x="58" y="34"/>
                  </a:cubicBezTo>
                  <a:cubicBezTo>
                    <a:pt x="58" y="58"/>
                    <a:pt x="58" y="58"/>
                    <a:pt x="58" y="58"/>
                  </a:cubicBezTo>
                  <a:cubicBezTo>
                    <a:pt x="0" y="29"/>
                    <a:pt x="0" y="29"/>
                    <a:pt x="0" y="29"/>
                  </a:cubicBezTo>
                  <a:close/>
                  <a:moveTo>
                    <a:pt x="520" y="999"/>
                  </a:moveTo>
                  <a:cubicBezTo>
                    <a:pt x="520" y="984"/>
                    <a:pt x="520" y="984"/>
                    <a:pt x="520" y="984"/>
                  </a:cubicBezTo>
                  <a:cubicBezTo>
                    <a:pt x="530" y="984"/>
                    <a:pt x="530" y="984"/>
                    <a:pt x="530" y="984"/>
                  </a:cubicBezTo>
                  <a:cubicBezTo>
                    <a:pt x="530" y="999"/>
                    <a:pt x="530" y="999"/>
                    <a:pt x="530" y="999"/>
                  </a:cubicBezTo>
                  <a:cubicBezTo>
                    <a:pt x="520" y="999"/>
                    <a:pt x="520" y="999"/>
                    <a:pt x="520" y="999"/>
                  </a:cubicBezTo>
                  <a:close/>
                  <a:moveTo>
                    <a:pt x="530" y="975"/>
                  </a:moveTo>
                  <a:cubicBezTo>
                    <a:pt x="520" y="975"/>
                    <a:pt x="520" y="975"/>
                    <a:pt x="520" y="975"/>
                  </a:cubicBezTo>
                  <a:cubicBezTo>
                    <a:pt x="520" y="956"/>
                    <a:pt x="520" y="956"/>
                    <a:pt x="520" y="956"/>
                  </a:cubicBezTo>
                  <a:cubicBezTo>
                    <a:pt x="530" y="956"/>
                    <a:pt x="530" y="956"/>
                    <a:pt x="530" y="956"/>
                  </a:cubicBezTo>
                  <a:cubicBezTo>
                    <a:pt x="530" y="975"/>
                    <a:pt x="530" y="975"/>
                    <a:pt x="530" y="975"/>
                  </a:cubicBezTo>
                  <a:close/>
                  <a:moveTo>
                    <a:pt x="530" y="946"/>
                  </a:moveTo>
                  <a:cubicBezTo>
                    <a:pt x="520" y="946"/>
                    <a:pt x="520" y="946"/>
                    <a:pt x="520" y="946"/>
                  </a:cubicBezTo>
                  <a:cubicBezTo>
                    <a:pt x="520" y="928"/>
                    <a:pt x="520" y="928"/>
                    <a:pt x="520" y="928"/>
                  </a:cubicBezTo>
                  <a:cubicBezTo>
                    <a:pt x="530" y="928"/>
                    <a:pt x="530" y="928"/>
                    <a:pt x="530" y="928"/>
                  </a:cubicBezTo>
                  <a:cubicBezTo>
                    <a:pt x="530" y="946"/>
                    <a:pt x="530" y="946"/>
                    <a:pt x="530" y="946"/>
                  </a:cubicBezTo>
                  <a:close/>
                  <a:moveTo>
                    <a:pt x="530" y="918"/>
                  </a:moveTo>
                  <a:cubicBezTo>
                    <a:pt x="520" y="918"/>
                    <a:pt x="520" y="918"/>
                    <a:pt x="520" y="918"/>
                  </a:cubicBezTo>
                  <a:cubicBezTo>
                    <a:pt x="520" y="899"/>
                    <a:pt x="520" y="899"/>
                    <a:pt x="520" y="899"/>
                  </a:cubicBezTo>
                  <a:cubicBezTo>
                    <a:pt x="530" y="899"/>
                    <a:pt x="530" y="899"/>
                    <a:pt x="530" y="899"/>
                  </a:cubicBezTo>
                  <a:cubicBezTo>
                    <a:pt x="530" y="918"/>
                    <a:pt x="530" y="918"/>
                    <a:pt x="530" y="918"/>
                  </a:cubicBezTo>
                  <a:close/>
                  <a:moveTo>
                    <a:pt x="530" y="890"/>
                  </a:moveTo>
                  <a:cubicBezTo>
                    <a:pt x="520" y="890"/>
                    <a:pt x="520" y="890"/>
                    <a:pt x="520" y="890"/>
                  </a:cubicBezTo>
                  <a:cubicBezTo>
                    <a:pt x="520" y="871"/>
                    <a:pt x="520" y="871"/>
                    <a:pt x="520" y="871"/>
                  </a:cubicBezTo>
                  <a:cubicBezTo>
                    <a:pt x="530" y="871"/>
                    <a:pt x="530" y="871"/>
                    <a:pt x="530" y="871"/>
                  </a:cubicBezTo>
                  <a:cubicBezTo>
                    <a:pt x="530" y="890"/>
                    <a:pt x="530" y="890"/>
                    <a:pt x="530" y="890"/>
                  </a:cubicBezTo>
                  <a:close/>
                  <a:moveTo>
                    <a:pt x="530" y="861"/>
                  </a:moveTo>
                  <a:cubicBezTo>
                    <a:pt x="520" y="861"/>
                    <a:pt x="520" y="861"/>
                    <a:pt x="520" y="861"/>
                  </a:cubicBezTo>
                  <a:cubicBezTo>
                    <a:pt x="520" y="843"/>
                    <a:pt x="520" y="843"/>
                    <a:pt x="520" y="843"/>
                  </a:cubicBezTo>
                  <a:cubicBezTo>
                    <a:pt x="530" y="843"/>
                    <a:pt x="530" y="843"/>
                    <a:pt x="530" y="843"/>
                  </a:cubicBezTo>
                  <a:cubicBezTo>
                    <a:pt x="530" y="861"/>
                    <a:pt x="530" y="861"/>
                    <a:pt x="530" y="861"/>
                  </a:cubicBezTo>
                  <a:close/>
                  <a:moveTo>
                    <a:pt x="530" y="833"/>
                  </a:moveTo>
                  <a:cubicBezTo>
                    <a:pt x="520" y="833"/>
                    <a:pt x="520" y="833"/>
                    <a:pt x="520" y="833"/>
                  </a:cubicBezTo>
                  <a:cubicBezTo>
                    <a:pt x="520" y="814"/>
                    <a:pt x="520" y="814"/>
                    <a:pt x="520" y="814"/>
                  </a:cubicBezTo>
                  <a:cubicBezTo>
                    <a:pt x="530" y="814"/>
                    <a:pt x="530" y="814"/>
                    <a:pt x="530" y="814"/>
                  </a:cubicBezTo>
                  <a:cubicBezTo>
                    <a:pt x="530" y="833"/>
                    <a:pt x="530" y="833"/>
                    <a:pt x="530" y="833"/>
                  </a:cubicBezTo>
                  <a:close/>
                  <a:moveTo>
                    <a:pt x="530" y="805"/>
                  </a:moveTo>
                  <a:cubicBezTo>
                    <a:pt x="520" y="805"/>
                    <a:pt x="520" y="805"/>
                    <a:pt x="520" y="805"/>
                  </a:cubicBezTo>
                  <a:cubicBezTo>
                    <a:pt x="520" y="786"/>
                    <a:pt x="520" y="786"/>
                    <a:pt x="520" y="786"/>
                  </a:cubicBezTo>
                  <a:cubicBezTo>
                    <a:pt x="530" y="786"/>
                    <a:pt x="530" y="786"/>
                    <a:pt x="530" y="786"/>
                  </a:cubicBezTo>
                  <a:cubicBezTo>
                    <a:pt x="530" y="805"/>
                    <a:pt x="530" y="805"/>
                    <a:pt x="530" y="805"/>
                  </a:cubicBezTo>
                  <a:close/>
                  <a:moveTo>
                    <a:pt x="530" y="776"/>
                  </a:moveTo>
                  <a:cubicBezTo>
                    <a:pt x="520" y="776"/>
                    <a:pt x="520" y="776"/>
                    <a:pt x="520" y="776"/>
                  </a:cubicBezTo>
                  <a:cubicBezTo>
                    <a:pt x="520" y="758"/>
                    <a:pt x="520" y="758"/>
                    <a:pt x="520" y="758"/>
                  </a:cubicBezTo>
                  <a:cubicBezTo>
                    <a:pt x="530" y="758"/>
                    <a:pt x="530" y="758"/>
                    <a:pt x="530" y="758"/>
                  </a:cubicBezTo>
                  <a:cubicBezTo>
                    <a:pt x="530" y="776"/>
                    <a:pt x="530" y="776"/>
                    <a:pt x="530" y="776"/>
                  </a:cubicBezTo>
                  <a:close/>
                  <a:moveTo>
                    <a:pt x="530" y="748"/>
                  </a:moveTo>
                  <a:cubicBezTo>
                    <a:pt x="520" y="748"/>
                    <a:pt x="520" y="748"/>
                    <a:pt x="520" y="748"/>
                  </a:cubicBezTo>
                  <a:cubicBezTo>
                    <a:pt x="520" y="729"/>
                    <a:pt x="520" y="729"/>
                    <a:pt x="520" y="729"/>
                  </a:cubicBezTo>
                  <a:cubicBezTo>
                    <a:pt x="530" y="729"/>
                    <a:pt x="530" y="729"/>
                    <a:pt x="530" y="729"/>
                  </a:cubicBezTo>
                  <a:cubicBezTo>
                    <a:pt x="530" y="748"/>
                    <a:pt x="530" y="748"/>
                    <a:pt x="530" y="748"/>
                  </a:cubicBezTo>
                  <a:close/>
                  <a:moveTo>
                    <a:pt x="530" y="720"/>
                  </a:moveTo>
                  <a:cubicBezTo>
                    <a:pt x="520" y="720"/>
                    <a:pt x="520" y="720"/>
                    <a:pt x="520" y="720"/>
                  </a:cubicBezTo>
                  <a:cubicBezTo>
                    <a:pt x="520" y="701"/>
                    <a:pt x="520" y="701"/>
                    <a:pt x="520" y="701"/>
                  </a:cubicBezTo>
                  <a:cubicBezTo>
                    <a:pt x="530" y="701"/>
                    <a:pt x="530" y="701"/>
                    <a:pt x="530" y="701"/>
                  </a:cubicBezTo>
                  <a:cubicBezTo>
                    <a:pt x="530" y="720"/>
                    <a:pt x="530" y="720"/>
                    <a:pt x="530" y="720"/>
                  </a:cubicBezTo>
                  <a:close/>
                  <a:moveTo>
                    <a:pt x="530" y="691"/>
                  </a:moveTo>
                  <a:cubicBezTo>
                    <a:pt x="520" y="691"/>
                    <a:pt x="520" y="691"/>
                    <a:pt x="520" y="691"/>
                  </a:cubicBezTo>
                  <a:cubicBezTo>
                    <a:pt x="520" y="673"/>
                    <a:pt x="520" y="673"/>
                    <a:pt x="520" y="673"/>
                  </a:cubicBezTo>
                  <a:cubicBezTo>
                    <a:pt x="530" y="673"/>
                    <a:pt x="530" y="673"/>
                    <a:pt x="530" y="673"/>
                  </a:cubicBezTo>
                  <a:cubicBezTo>
                    <a:pt x="530" y="691"/>
                    <a:pt x="530" y="691"/>
                    <a:pt x="530" y="691"/>
                  </a:cubicBezTo>
                  <a:close/>
                  <a:moveTo>
                    <a:pt x="530" y="663"/>
                  </a:moveTo>
                  <a:cubicBezTo>
                    <a:pt x="520" y="663"/>
                    <a:pt x="520" y="663"/>
                    <a:pt x="520" y="663"/>
                  </a:cubicBezTo>
                  <a:cubicBezTo>
                    <a:pt x="520" y="644"/>
                    <a:pt x="520" y="644"/>
                    <a:pt x="520" y="644"/>
                  </a:cubicBezTo>
                  <a:cubicBezTo>
                    <a:pt x="530" y="644"/>
                    <a:pt x="530" y="644"/>
                    <a:pt x="530" y="644"/>
                  </a:cubicBezTo>
                  <a:cubicBezTo>
                    <a:pt x="530" y="663"/>
                    <a:pt x="530" y="663"/>
                    <a:pt x="530" y="663"/>
                  </a:cubicBezTo>
                  <a:close/>
                  <a:moveTo>
                    <a:pt x="530" y="635"/>
                  </a:moveTo>
                  <a:cubicBezTo>
                    <a:pt x="520" y="635"/>
                    <a:pt x="520" y="635"/>
                    <a:pt x="520" y="635"/>
                  </a:cubicBezTo>
                  <a:cubicBezTo>
                    <a:pt x="520" y="616"/>
                    <a:pt x="520" y="616"/>
                    <a:pt x="520" y="616"/>
                  </a:cubicBezTo>
                  <a:cubicBezTo>
                    <a:pt x="530" y="616"/>
                    <a:pt x="530" y="616"/>
                    <a:pt x="530" y="616"/>
                  </a:cubicBezTo>
                  <a:cubicBezTo>
                    <a:pt x="530" y="635"/>
                    <a:pt x="530" y="635"/>
                    <a:pt x="530" y="635"/>
                  </a:cubicBezTo>
                  <a:close/>
                  <a:moveTo>
                    <a:pt x="530" y="606"/>
                  </a:moveTo>
                  <a:cubicBezTo>
                    <a:pt x="520" y="606"/>
                    <a:pt x="520" y="606"/>
                    <a:pt x="520" y="606"/>
                  </a:cubicBezTo>
                  <a:cubicBezTo>
                    <a:pt x="520" y="588"/>
                    <a:pt x="520" y="588"/>
                    <a:pt x="520" y="588"/>
                  </a:cubicBezTo>
                  <a:cubicBezTo>
                    <a:pt x="530" y="588"/>
                    <a:pt x="530" y="588"/>
                    <a:pt x="530" y="588"/>
                  </a:cubicBezTo>
                  <a:cubicBezTo>
                    <a:pt x="530" y="606"/>
                    <a:pt x="530" y="606"/>
                    <a:pt x="530" y="606"/>
                  </a:cubicBezTo>
                  <a:close/>
                  <a:moveTo>
                    <a:pt x="530" y="578"/>
                  </a:moveTo>
                  <a:cubicBezTo>
                    <a:pt x="520" y="578"/>
                    <a:pt x="520" y="578"/>
                    <a:pt x="520" y="578"/>
                  </a:cubicBezTo>
                  <a:cubicBezTo>
                    <a:pt x="520" y="559"/>
                    <a:pt x="520" y="559"/>
                    <a:pt x="520" y="559"/>
                  </a:cubicBezTo>
                  <a:cubicBezTo>
                    <a:pt x="530" y="559"/>
                    <a:pt x="530" y="559"/>
                    <a:pt x="530" y="559"/>
                  </a:cubicBezTo>
                  <a:cubicBezTo>
                    <a:pt x="530" y="578"/>
                    <a:pt x="530" y="578"/>
                    <a:pt x="530" y="578"/>
                  </a:cubicBezTo>
                  <a:close/>
                  <a:moveTo>
                    <a:pt x="530" y="550"/>
                  </a:moveTo>
                  <a:cubicBezTo>
                    <a:pt x="520" y="550"/>
                    <a:pt x="520" y="550"/>
                    <a:pt x="520" y="550"/>
                  </a:cubicBezTo>
                  <a:cubicBezTo>
                    <a:pt x="520" y="531"/>
                    <a:pt x="520" y="531"/>
                    <a:pt x="520" y="531"/>
                  </a:cubicBezTo>
                  <a:cubicBezTo>
                    <a:pt x="530" y="531"/>
                    <a:pt x="530" y="531"/>
                    <a:pt x="530" y="531"/>
                  </a:cubicBezTo>
                  <a:cubicBezTo>
                    <a:pt x="530" y="550"/>
                    <a:pt x="530" y="550"/>
                    <a:pt x="530" y="550"/>
                  </a:cubicBezTo>
                  <a:close/>
                  <a:moveTo>
                    <a:pt x="530" y="521"/>
                  </a:moveTo>
                  <a:cubicBezTo>
                    <a:pt x="520" y="521"/>
                    <a:pt x="520" y="521"/>
                    <a:pt x="520" y="521"/>
                  </a:cubicBezTo>
                  <a:cubicBezTo>
                    <a:pt x="520" y="502"/>
                    <a:pt x="520" y="502"/>
                    <a:pt x="520" y="502"/>
                  </a:cubicBezTo>
                  <a:cubicBezTo>
                    <a:pt x="530" y="502"/>
                    <a:pt x="530" y="502"/>
                    <a:pt x="530" y="502"/>
                  </a:cubicBezTo>
                  <a:cubicBezTo>
                    <a:pt x="530" y="521"/>
                    <a:pt x="530" y="521"/>
                    <a:pt x="530" y="521"/>
                  </a:cubicBezTo>
                  <a:close/>
                  <a:moveTo>
                    <a:pt x="530" y="493"/>
                  </a:moveTo>
                  <a:cubicBezTo>
                    <a:pt x="520" y="493"/>
                    <a:pt x="520" y="493"/>
                    <a:pt x="520" y="493"/>
                  </a:cubicBezTo>
                  <a:cubicBezTo>
                    <a:pt x="520" y="474"/>
                    <a:pt x="520" y="474"/>
                    <a:pt x="520" y="474"/>
                  </a:cubicBezTo>
                  <a:cubicBezTo>
                    <a:pt x="530" y="474"/>
                    <a:pt x="530" y="474"/>
                    <a:pt x="530" y="474"/>
                  </a:cubicBezTo>
                  <a:cubicBezTo>
                    <a:pt x="530" y="493"/>
                    <a:pt x="530" y="493"/>
                    <a:pt x="530" y="493"/>
                  </a:cubicBezTo>
                  <a:close/>
                  <a:moveTo>
                    <a:pt x="530" y="465"/>
                  </a:moveTo>
                  <a:cubicBezTo>
                    <a:pt x="520" y="465"/>
                    <a:pt x="520" y="465"/>
                    <a:pt x="520" y="465"/>
                  </a:cubicBezTo>
                  <a:cubicBezTo>
                    <a:pt x="520" y="446"/>
                    <a:pt x="520" y="446"/>
                    <a:pt x="520" y="446"/>
                  </a:cubicBezTo>
                  <a:cubicBezTo>
                    <a:pt x="530" y="446"/>
                    <a:pt x="530" y="446"/>
                    <a:pt x="530" y="446"/>
                  </a:cubicBezTo>
                  <a:cubicBezTo>
                    <a:pt x="530" y="465"/>
                    <a:pt x="530" y="465"/>
                    <a:pt x="530" y="465"/>
                  </a:cubicBezTo>
                  <a:close/>
                  <a:moveTo>
                    <a:pt x="530" y="436"/>
                  </a:moveTo>
                  <a:cubicBezTo>
                    <a:pt x="520" y="436"/>
                    <a:pt x="520" y="436"/>
                    <a:pt x="520" y="436"/>
                  </a:cubicBezTo>
                  <a:cubicBezTo>
                    <a:pt x="520" y="417"/>
                    <a:pt x="520" y="417"/>
                    <a:pt x="520" y="417"/>
                  </a:cubicBezTo>
                  <a:cubicBezTo>
                    <a:pt x="530" y="417"/>
                    <a:pt x="530" y="417"/>
                    <a:pt x="530" y="417"/>
                  </a:cubicBezTo>
                  <a:cubicBezTo>
                    <a:pt x="530" y="436"/>
                    <a:pt x="530" y="436"/>
                    <a:pt x="530" y="436"/>
                  </a:cubicBezTo>
                  <a:close/>
                  <a:moveTo>
                    <a:pt x="530" y="408"/>
                  </a:moveTo>
                  <a:cubicBezTo>
                    <a:pt x="520" y="408"/>
                    <a:pt x="520" y="408"/>
                    <a:pt x="520" y="408"/>
                  </a:cubicBezTo>
                  <a:cubicBezTo>
                    <a:pt x="520" y="389"/>
                    <a:pt x="520" y="389"/>
                    <a:pt x="520" y="389"/>
                  </a:cubicBezTo>
                  <a:cubicBezTo>
                    <a:pt x="530" y="389"/>
                    <a:pt x="530" y="389"/>
                    <a:pt x="530" y="389"/>
                  </a:cubicBezTo>
                  <a:cubicBezTo>
                    <a:pt x="530" y="408"/>
                    <a:pt x="530" y="408"/>
                    <a:pt x="530" y="408"/>
                  </a:cubicBezTo>
                  <a:close/>
                  <a:moveTo>
                    <a:pt x="530" y="380"/>
                  </a:moveTo>
                  <a:cubicBezTo>
                    <a:pt x="520" y="380"/>
                    <a:pt x="520" y="380"/>
                    <a:pt x="520" y="380"/>
                  </a:cubicBezTo>
                  <a:cubicBezTo>
                    <a:pt x="520" y="361"/>
                    <a:pt x="520" y="361"/>
                    <a:pt x="520" y="361"/>
                  </a:cubicBezTo>
                  <a:cubicBezTo>
                    <a:pt x="530" y="361"/>
                    <a:pt x="530" y="361"/>
                    <a:pt x="530" y="361"/>
                  </a:cubicBezTo>
                  <a:cubicBezTo>
                    <a:pt x="530" y="380"/>
                    <a:pt x="530" y="380"/>
                    <a:pt x="530" y="380"/>
                  </a:cubicBezTo>
                  <a:close/>
                  <a:moveTo>
                    <a:pt x="530" y="351"/>
                  </a:moveTo>
                  <a:cubicBezTo>
                    <a:pt x="520" y="351"/>
                    <a:pt x="520" y="351"/>
                    <a:pt x="520" y="351"/>
                  </a:cubicBezTo>
                  <a:cubicBezTo>
                    <a:pt x="520" y="332"/>
                    <a:pt x="520" y="332"/>
                    <a:pt x="520" y="332"/>
                  </a:cubicBezTo>
                  <a:cubicBezTo>
                    <a:pt x="530" y="332"/>
                    <a:pt x="530" y="332"/>
                    <a:pt x="530" y="332"/>
                  </a:cubicBezTo>
                  <a:cubicBezTo>
                    <a:pt x="530" y="351"/>
                    <a:pt x="530" y="351"/>
                    <a:pt x="530" y="351"/>
                  </a:cubicBezTo>
                  <a:close/>
                  <a:moveTo>
                    <a:pt x="530" y="323"/>
                  </a:moveTo>
                  <a:cubicBezTo>
                    <a:pt x="520" y="323"/>
                    <a:pt x="520" y="323"/>
                    <a:pt x="520" y="323"/>
                  </a:cubicBezTo>
                  <a:cubicBezTo>
                    <a:pt x="520" y="304"/>
                    <a:pt x="520" y="304"/>
                    <a:pt x="520" y="304"/>
                  </a:cubicBezTo>
                  <a:cubicBezTo>
                    <a:pt x="530" y="304"/>
                    <a:pt x="530" y="304"/>
                    <a:pt x="530" y="304"/>
                  </a:cubicBezTo>
                  <a:cubicBezTo>
                    <a:pt x="530" y="323"/>
                    <a:pt x="530" y="323"/>
                    <a:pt x="530" y="323"/>
                  </a:cubicBezTo>
                  <a:close/>
                  <a:moveTo>
                    <a:pt x="530" y="295"/>
                  </a:moveTo>
                  <a:cubicBezTo>
                    <a:pt x="520" y="295"/>
                    <a:pt x="520" y="295"/>
                    <a:pt x="520" y="295"/>
                  </a:cubicBezTo>
                  <a:cubicBezTo>
                    <a:pt x="520" y="276"/>
                    <a:pt x="520" y="276"/>
                    <a:pt x="520" y="276"/>
                  </a:cubicBezTo>
                  <a:cubicBezTo>
                    <a:pt x="530" y="276"/>
                    <a:pt x="530" y="276"/>
                    <a:pt x="530" y="276"/>
                  </a:cubicBezTo>
                  <a:cubicBezTo>
                    <a:pt x="530" y="295"/>
                    <a:pt x="530" y="295"/>
                    <a:pt x="530" y="295"/>
                  </a:cubicBezTo>
                  <a:close/>
                  <a:moveTo>
                    <a:pt x="530" y="266"/>
                  </a:moveTo>
                  <a:cubicBezTo>
                    <a:pt x="520" y="266"/>
                    <a:pt x="520" y="266"/>
                    <a:pt x="520" y="266"/>
                  </a:cubicBezTo>
                  <a:cubicBezTo>
                    <a:pt x="520" y="247"/>
                    <a:pt x="520" y="247"/>
                    <a:pt x="520" y="247"/>
                  </a:cubicBezTo>
                  <a:cubicBezTo>
                    <a:pt x="530" y="247"/>
                    <a:pt x="530" y="247"/>
                    <a:pt x="530" y="247"/>
                  </a:cubicBezTo>
                  <a:cubicBezTo>
                    <a:pt x="530" y="266"/>
                    <a:pt x="530" y="266"/>
                    <a:pt x="530" y="266"/>
                  </a:cubicBezTo>
                  <a:close/>
                  <a:moveTo>
                    <a:pt x="530" y="238"/>
                  </a:moveTo>
                  <a:cubicBezTo>
                    <a:pt x="520" y="238"/>
                    <a:pt x="520" y="238"/>
                    <a:pt x="520" y="238"/>
                  </a:cubicBezTo>
                  <a:cubicBezTo>
                    <a:pt x="520" y="219"/>
                    <a:pt x="520" y="219"/>
                    <a:pt x="520" y="219"/>
                  </a:cubicBezTo>
                  <a:cubicBezTo>
                    <a:pt x="530" y="219"/>
                    <a:pt x="530" y="219"/>
                    <a:pt x="530" y="219"/>
                  </a:cubicBezTo>
                  <a:cubicBezTo>
                    <a:pt x="530" y="238"/>
                    <a:pt x="530" y="238"/>
                    <a:pt x="530" y="238"/>
                  </a:cubicBezTo>
                  <a:close/>
                  <a:moveTo>
                    <a:pt x="530" y="210"/>
                  </a:moveTo>
                  <a:cubicBezTo>
                    <a:pt x="520" y="210"/>
                    <a:pt x="520" y="210"/>
                    <a:pt x="520" y="210"/>
                  </a:cubicBezTo>
                  <a:cubicBezTo>
                    <a:pt x="520" y="191"/>
                    <a:pt x="520" y="191"/>
                    <a:pt x="520" y="191"/>
                  </a:cubicBezTo>
                  <a:cubicBezTo>
                    <a:pt x="530" y="191"/>
                    <a:pt x="530" y="191"/>
                    <a:pt x="530" y="191"/>
                  </a:cubicBezTo>
                  <a:cubicBezTo>
                    <a:pt x="530" y="210"/>
                    <a:pt x="530" y="210"/>
                    <a:pt x="530" y="210"/>
                  </a:cubicBezTo>
                  <a:close/>
                  <a:moveTo>
                    <a:pt x="530" y="181"/>
                  </a:moveTo>
                  <a:cubicBezTo>
                    <a:pt x="520" y="181"/>
                    <a:pt x="520" y="181"/>
                    <a:pt x="520" y="181"/>
                  </a:cubicBezTo>
                  <a:cubicBezTo>
                    <a:pt x="520" y="162"/>
                    <a:pt x="520" y="162"/>
                    <a:pt x="520" y="162"/>
                  </a:cubicBezTo>
                  <a:cubicBezTo>
                    <a:pt x="530" y="162"/>
                    <a:pt x="530" y="162"/>
                    <a:pt x="530" y="162"/>
                  </a:cubicBezTo>
                  <a:cubicBezTo>
                    <a:pt x="530" y="181"/>
                    <a:pt x="530" y="181"/>
                    <a:pt x="530" y="181"/>
                  </a:cubicBezTo>
                  <a:close/>
                  <a:moveTo>
                    <a:pt x="530" y="153"/>
                  </a:moveTo>
                  <a:cubicBezTo>
                    <a:pt x="520" y="153"/>
                    <a:pt x="520" y="153"/>
                    <a:pt x="520" y="153"/>
                  </a:cubicBezTo>
                  <a:cubicBezTo>
                    <a:pt x="520" y="134"/>
                    <a:pt x="520" y="134"/>
                    <a:pt x="520" y="134"/>
                  </a:cubicBezTo>
                  <a:cubicBezTo>
                    <a:pt x="530" y="134"/>
                    <a:pt x="530" y="134"/>
                    <a:pt x="530" y="134"/>
                  </a:cubicBezTo>
                  <a:cubicBezTo>
                    <a:pt x="530" y="153"/>
                    <a:pt x="530" y="153"/>
                    <a:pt x="530" y="153"/>
                  </a:cubicBezTo>
                  <a:close/>
                  <a:moveTo>
                    <a:pt x="530" y="125"/>
                  </a:moveTo>
                  <a:cubicBezTo>
                    <a:pt x="520" y="125"/>
                    <a:pt x="520" y="125"/>
                    <a:pt x="520" y="125"/>
                  </a:cubicBezTo>
                  <a:cubicBezTo>
                    <a:pt x="519" y="106"/>
                    <a:pt x="519" y="106"/>
                    <a:pt x="519" y="106"/>
                  </a:cubicBezTo>
                  <a:cubicBezTo>
                    <a:pt x="529" y="105"/>
                    <a:pt x="529" y="105"/>
                    <a:pt x="529" y="105"/>
                  </a:cubicBezTo>
                  <a:cubicBezTo>
                    <a:pt x="530" y="125"/>
                    <a:pt x="530" y="125"/>
                    <a:pt x="530" y="125"/>
                  </a:cubicBezTo>
                  <a:close/>
                  <a:moveTo>
                    <a:pt x="527" y="96"/>
                  </a:moveTo>
                  <a:cubicBezTo>
                    <a:pt x="521" y="77"/>
                    <a:pt x="521" y="77"/>
                    <a:pt x="521" y="77"/>
                  </a:cubicBezTo>
                  <a:cubicBezTo>
                    <a:pt x="513" y="80"/>
                    <a:pt x="513" y="80"/>
                    <a:pt x="513" y="80"/>
                  </a:cubicBezTo>
                  <a:cubicBezTo>
                    <a:pt x="515" y="86"/>
                    <a:pt x="517" y="92"/>
                    <a:pt x="518" y="98"/>
                  </a:cubicBezTo>
                  <a:cubicBezTo>
                    <a:pt x="527" y="96"/>
                    <a:pt x="527" y="96"/>
                    <a:pt x="527" y="96"/>
                  </a:cubicBezTo>
                  <a:close/>
                  <a:moveTo>
                    <a:pt x="517" y="68"/>
                  </a:moveTo>
                  <a:cubicBezTo>
                    <a:pt x="505" y="51"/>
                    <a:pt x="505" y="51"/>
                    <a:pt x="505" y="51"/>
                  </a:cubicBezTo>
                  <a:cubicBezTo>
                    <a:pt x="498" y="58"/>
                    <a:pt x="498" y="58"/>
                    <a:pt x="498" y="58"/>
                  </a:cubicBezTo>
                  <a:cubicBezTo>
                    <a:pt x="509" y="72"/>
                    <a:pt x="509" y="72"/>
                    <a:pt x="509" y="72"/>
                  </a:cubicBezTo>
                  <a:cubicBezTo>
                    <a:pt x="517" y="68"/>
                    <a:pt x="517" y="68"/>
                    <a:pt x="517" y="68"/>
                  </a:cubicBezTo>
                  <a:close/>
                  <a:moveTo>
                    <a:pt x="498" y="45"/>
                  </a:moveTo>
                  <a:cubicBezTo>
                    <a:pt x="481" y="34"/>
                    <a:pt x="481" y="34"/>
                    <a:pt x="481" y="34"/>
                  </a:cubicBezTo>
                  <a:cubicBezTo>
                    <a:pt x="477" y="43"/>
                    <a:pt x="477" y="43"/>
                    <a:pt x="477" y="43"/>
                  </a:cubicBezTo>
                  <a:cubicBezTo>
                    <a:pt x="492" y="52"/>
                    <a:pt x="492" y="52"/>
                    <a:pt x="492" y="52"/>
                  </a:cubicBezTo>
                  <a:cubicBezTo>
                    <a:pt x="498" y="45"/>
                    <a:pt x="498" y="45"/>
                    <a:pt x="498" y="45"/>
                  </a:cubicBezTo>
                  <a:close/>
                  <a:moveTo>
                    <a:pt x="471" y="31"/>
                  </a:moveTo>
                  <a:cubicBezTo>
                    <a:pt x="452" y="26"/>
                    <a:pt x="452" y="26"/>
                    <a:pt x="452" y="26"/>
                  </a:cubicBezTo>
                  <a:cubicBezTo>
                    <a:pt x="451" y="36"/>
                    <a:pt x="451" y="36"/>
                    <a:pt x="451" y="36"/>
                  </a:cubicBezTo>
                  <a:cubicBezTo>
                    <a:pt x="468" y="40"/>
                    <a:pt x="468" y="40"/>
                    <a:pt x="468" y="40"/>
                  </a:cubicBezTo>
                  <a:cubicBezTo>
                    <a:pt x="471" y="31"/>
                    <a:pt x="471" y="31"/>
                    <a:pt x="471" y="31"/>
                  </a:cubicBezTo>
                  <a:close/>
                  <a:moveTo>
                    <a:pt x="442" y="25"/>
                  </a:moveTo>
                  <a:cubicBezTo>
                    <a:pt x="423" y="24"/>
                    <a:pt x="423" y="24"/>
                    <a:pt x="423" y="24"/>
                  </a:cubicBezTo>
                  <a:cubicBezTo>
                    <a:pt x="423" y="34"/>
                    <a:pt x="423" y="34"/>
                    <a:pt x="423" y="34"/>
                  </a:cubicBezTo>
                  <a:cubicBezTo>
                    <a:pt x="442" y="34"/>
                    <a:pt x="442" y="34"/>
                    <a:pt x="442" y="34"/>
                  </a:cubicBezTo>
                  <a:cubicBezTo>
                    <a:pt x="442" y="25"/>
                    <a:pt x="442" y="25"/>
                    <a:pt x="442" y="25"/>
                  </a:cubicBezTo>
                  <a:close/>
                  <a:moveTo>
                    <a:pt x="414" y="24"/>
                  </a:moveTo>
                  <a:cubicBezTo>
                    <a:pt x="395" y="24"/>
                    <a:pt x="395" y="24"/>
                    <a:pt x="395" y="24"/>
                  </a:cubicBezTo>
                  <a:cubicBezTo>
                    <a:pt x="395" y="34"/>
                    <a:pt x="395" y="34"/>
                    <a:pt x="395" y="34"/>
                  </a:cubicBezTo>
                  <a:cubicBezTo>
                    <a:pt x="414" y="34"/>
                    <a:pt x="414" y="34"/>
                    <a:pt x="414" y="34"/>
                  </a:cubicBezTo>
                  <a:cubicBezTo>
                    <a:pt x="414" y="24"/>
                    <a:pt x="414" y="24"/>
                    <a:pt x="414" y="24"/>
                  </a:cubicBezTo>
                  <a:close/>
                  <a:moveTo>
                    <a:pt x="385" y="24"/>
                  </a:moveTo>
                  <a:cubicBezTo>
                    <a:pt x="367" y="24"/>
                    <a:pt x="367" y="24"/>
                    <a:pt x="367" y="24"/>
                  </a:cubicBezTo>
                  <a:cubicBezTo>
                    <a:pt x="367" y="34"/>
                    <a:pt x="367" y="34"/>
                    <a:pt x="367" y="34"/>
                  </a:cubicBezTo>
                  <a:cubicBezTo>
                    <a:pt x="385" y="34"/>
                    <a:pt x="385" y="34"/>
                    <a:pt x="385" y="34"/>
                  </a:cubicBezTo>
                  <a:cubicBezTo>
                    <a:pt x="385" y="24"/>
                    <a:pt x="385" y="24"/>
                    <a:pt x="385" y="24"/>
                  </a:cubicBezTo>
                  <a:close/>
                  <a:moveTo>
                    <a:pt x="357" y="24"/>
                  </a:moveTo>
                  <a:cubicBezTo>
                    <a:pt x="338" y="24"/>
                    <a:pt x="338" y="24"/>
                    <a:pt x="338" y="24"/>
                  </a:cubicBezTo>
                  <a:cubicBezTo>
                    <a:pt x="338" y="34"/>
                    <a:pt x="338" y="34"/>
                    <a:pt x="338" y="34"/>
                  </a:cubicBezTo>
                  <a:cubicBezTo>
                    <a:pt x="357" y="34"/>
                    <a:pt x="357" y="34"/>
                    <a:pt x="357" y="34"/>
                  </a:cubicBezTo>
                  <a:cubicBezTo>
                    <a:pt x="357" y="24"/>
                    <a:pt x="357" y="24"/>
                    <a:pt x="357" y="24"/>
                  </a:cubicBezTo>
                  <a:close/>
                  <a:moveTo>
                    <a:pt x="329" y="24"/>
                  </a:moveTo>
                  <a:cubicBezTo>
                    <a:pt x="310" y="24"/>
                    <a:pt x="310" y="24"/>
                    <a:pt x="310" y="24"/>
                  </a:cubicBezTo>
                  <a:cubicBezTo>
                    <a:pt x="310" y="34"/>
                    <a:pt x="310" y="34"/>
                    <a:pt x="310" y="34"/>
                  </a:cubicBezTo>
                  <a:cubicBezTo>
                    <a:pt x="329" y="34"/>
                    <a:pt x="329" y="34"/>
                    <a:pt x="329" y="34"/>
                  </a:cubicBezTo>
                  <a:cubicBezTo>
                    <a:pt x="329" y="24"/>
                    <a:pt x="329" y="24"/>
                    <a:pt x="329" y="24"/>
                  </a:cubicBezTo>
                  <a:close/>
                  <a:moveTo>
                    <a:pt x="300" y="24"/>
                  </a:moveTo>
                  <a:cubicBezTo>
                    <a:pt x="281" y="24"/>
                    <a:pt x="281" y="24"/>
                    <a:pt x="281" y="24"/>
                  </a:cubicBezTo>
                  <a:cubicBezTo>
                    <a:pt x="281" y="34"/>
                    <a:pt x="281" y="34"/>
                    <a:pt x="281" y="34"/>
                  </a:cubicBezTo>
                  <a:cubicBezTo>
                    <a:pt x="300" y="34"/>
                    <a:pt x="300" y="34"/>
                    <a:pt x="300" y="34"/>
                  </a:cubicBezTo>
                  <a:cubicBezTo>
                    <a:pt x="300" y="24"/>
                    <a:pt x="300" y="24"/>
                    <a:pt x="300" y="24"/>
                  </a:cubicBezTo>
                  <a:close/>
                  <a:moveTo>
                    <a:pt x="272" y="24"/>
                  </a:moveTo>
                  <a:cubicBezTo>
                    <a:pt x="253" y="24"/>
                    <a:pt x="253" y="24"/>
                    <a:pt x="253" y="24"/>
                  </a:cubicBezTo>
                  <a:cubicBezTo>
                    <a:pt x="253" y="34"/>
                    <a:pt x="253" y="34"/>
                    <a:pt x="253" y="34"/>
                  </a:cubicBezTo>
                  <a:cubicBezTo>
                    <a:pt x="272" y="34"/>
                    <a:pt x="272" y="34"/>
                    <a:pt x="272" y="34"/>
                  </a:cubicBezTo>
                  <a:cubicBezTo>
                    <a:pt x="272" y="24"/>
                    <a:pt x="272" y="24"/>
                    <a:pt x="272" y="24"/>
                  </a:cubicBezTo>
                  <a:close/>
                  <a:moveTo>
                    <a:pt x="244" y="24"/>
                  </a:moveTo>
                  <a:cubicBezTo>
                    <a:pt x="225" y="24"/>
                    <a:pt x="225" y="24"/>
                    <a:pt x="225" y="24"/>
                  </a:cubicBezTo>
                  <a:cubicBezTo>
                    <a:pt x="225" y="34"/>
                    <a:pt x="225" y="34"/>
                    <a:pt x="225" y="34"/>
                  </a:cubicBezTo>
                  <a:cubicBezTo>
                    <a:pt x="244" y="34"/>
                    <a:pt x="244" y="34"/>
                    <a:pt x="244" y="34"/>
                  </a:cubicBezTo>
                  <a:cubicBezTo>
                    <a:pt x="244" y="24"/>
                    <a:pt x="244" y="24"/>
                    <a:pt x="244" y="24"/>
                  </a:cubicBezTo>
                  <a:close/>
                  <a:moveTo>
                    <a:pt x="215" y="24"/>
                  </a:moveTo>
                  <a:cubicBezTo>
                    <a:pt x="196" y="24"/>
                    <a:pt x="196" y="24"/>
                    <a:pt x="196" y="24"/>
                  </a:cubicBezTo>
                  <a:cubicBezTo>
                    <a:pt x="196" y="34"/>
                    <a:pt x="196" y="34"/>
                    <a:pt x="196" y="34"/>
                  </a:cubicBezTo>
                  <a:cubicBezTo>
                    <a:pt x="215" y="34"/>
                    <a:pt x="215" y="34"/>
                    <a:pt x="215" y="34"/>
                  </a:cubicBezTo>
                  <a:cubicBezTo>
                    <a:pt x="215" y="24"/>
                    <a:pt x="215" y="24"/>
                    <a:pt x="215" y="24"/>
                  </a:cubicBezTo>
                  <a:close/>
                  <a:moveTo>
                    <a:pt x="187" y="24"/>
                  </a:moveTo>
                  <a:cubicBezTo>
                    <a:pt x="168" y="24"/>
                    <a:pt x="168" y="24"/>
                    <a:pt x="168" y="24"/>
                  </a:cubicBezTo>
                  <a:cubicBezTo>
                    <a:pt x="168" y="34"/>
                    <a:pt x="168" y="34"/>
                    <a:pt x="168" y="34"/>
                  </a:cubicBezTo>
                  <a:cubicBezTo>
                    <a:pt x="187" y="34"/>
                    <a:pt x="187" y="34"/>
                    <a:pt x="187" y="34"/>
                  </a:cubicBezTo>
                  <a:cubicBezTo>
                    <a:pt x="187" y="24"/>
                    <a:pt x="187" y="24"/>
                    <a:pt x="187" y="24"/>
                  </a:cubicBezTo>
                  <a:close/>
                  <a:moveTo>
                    <a:pt x="159" y="24"/>
                  </a:moveTo>
                  <a:cubicBezTo>
                    <a:pt x="140" y="24"/>
                    <a:pt x="140" y="24"/>
                    <a:pt x="140" y="24"/>
                  </a:cubicBezTo>
                  <a:cubicBezTo>
                    <a:pt x="140" y="34"/>
                    <a:pt x="140" y="34"/>
                    <a:pt x="140" y="34"/>
                  </a:cubicBezTo>
                  <a:cubicBezTo>
                    <a:pt x="159" y="34"/>
                    <a:pt x="159" y="34"/>
                    <a:pt x="159" y="34"/>
                  </a:cubicBezTo>
                  <a:cubicBezTo>
                    <a:pt x="159" y="24"/>
                    <a:pt x="159" y="24"/>
                    <a:pt x="159" y="24"/>
                  </a:cubicBezTo>
                  <a:close/>
                  <a:moveTo>
                    <a:pt x="130" y="24"/>
                  </a:moveTo>
                  <a:cubicBezTo>
                    <a:pt x="111" y="24"/>
                    <a:pt x="111" y="24"/>
                    <a:pt x="111" y="24"/>
                  </a:cubicBezTo>
                  <a:cubicBezTo>
                    <a:pt x="111" y="34"/>
                    <a:pt x="111" y="34"/>
                    <a:pt x="111" y="34"/>
                  </a:cubicBezTo>
                  <a:cubicBezTo>
                    <a:pt x="130" y="34"/>
                    <a:pt x="130" y="34"/>
                    <a:pt x="130" y="34"/>
                  </a:cubicBezTo>
                  <a:cubicBezTo>
                    <a:pt x="130" y="24"/>
                    <a:pt x="130" y="24"/>
                    <a:pt x="130" y="24"/>
                  </a:cubicBezTo>
                  <a:close/>
                  <a:moveTo>
                    <a:pt x="102" y="24"/>
                  </a:moveTo>
                  <a:cubicBezTo>
                    <a:pt x="83" y="24"/>
                    <a:pt x="83" y="24"/>
                    <a:pt x="83" y="24"/>
                  </a:cubicBezTo>
                  <a:cubicBezTo>
                    <a:pt x="83" y="34"/>
                    <a:pt x="83" y="34"/>
                    <a:pt x="83" y="34"/>
                  </a:cubicBezTo>
                  <a:cubicBezTo>
                    <a:pt x="102" y="34"/>
                    <a:pt x="102" y="34"/>
                    <a:pt x="102" y="34"/>
                  </a:cubicBezTo>
                  <a:cubicBezTo>
                    <a:pt x="102" y="24"/>
                    <a:pt x="102" y="24"/>
                    <a:pt x="102" y="24"/>
                  </a:cubicBezTo>
                  <a:close/>
                </a:path>
              </a:pathLst>
            </a:custGeom>
            <a:solidFill>
              <a:schemeClr val="accent1"/>
            </a:solidFill>
            <a:ln>
              <a:noFill/>
            </a:ln>
            <a:extLst>
              <a:ext uri="{91240B29-F687-4F45-9708-019B960494DF}">
                <a14:hiddenLine xmlns:a14="http://schemas.microsoft.com/office/drawing/2010/main" w="9525">
                  <a:solidFill>
                    <a:srgbClr val="000000"/>
                  </a:solidFill>
                  <a:round/>
                  <a:headEnd/>
                  <a:tailEnd/>
                </a14:hiddenLine>
              </a:ext>
            </a:extLst>
          </p:spPr>
          <p:txBody>
            <a:bodyPr lIns="68580" tIns="34290" rIns="68580" bIns="34290"/>
            <a:lstStyle/>
            <a:p>
              <a:pPr defTabSz="685754" eaLnBrk="1" fontAlgn="auto" hangingPunct="1">
                <a:spcBef>
                  <a:spcPts val="0"/>
                </a:spcBef>
                <a:spcAft>
                  <a:spcPts val="0"/>
                </a:spcAft>
                <a:defRPr/>
              </a:pPr>
              <a:endParaRPr lang="en-US" sz="1013">
                <a:latin typeface="+mn-lt"/>
                <a:ea typeface="+mn-ea"/>
              </a:endParaRPr>
            </a:p>
          </p:txBody>
        </p:sp>
        <p:sp>
          <p:nvSpPr>
            <p:cNvPr id="23" name="Freeform 25"/>
            <p:cNvSpPr>
              <a:spLocks noEditPoints="1"/>
            </p:cNvSpPr>
            <p:nvPr/>
          </p:nvSpPr>
          <p:spPr bwMode="auto">
            <a:xfrm>
              <a:off x="3383574" y="2775385"/>
              <a:ext cx="704665" cy="277762"/>
            </a:xfrm>
            <a:custGeom>
              <a:avLst/>
              <a:gdLst>
                <a:gd name="T0" fmla="*/ 83 w 530"/>
                <a:gd name="T1" fmla="*/ 24 h 209"/>
                <a:gd name="T2" fmla="*/ 102 w 530"/>
                <a:gd name="T3" fmla="*/ 33 h 209"/>
                <a:gd name="T4" fmla="*/ 130 w 530"/>
                <a:gd name="T5" fmla="*/ 24 h 209"/>
                <a:gd name="T6" fmla="*/ 112 w 530"/>
                <a:gd name="T7" fmla="*/ 33 h 209"/>
                <a:gd name="T8" fmla="*/ 130 w 530"/>
                <a:gd name="T9" fmla="*/ 24 h 209"/>
                <a:gd name="T10" fmla="*/ 140 w 530"/>
                <a:gd name="T11" fmla="*/ 24 h 209"/>
                <a:gd name="T12" fmla="*/ 159 w 530"/>
                <a:gd name="T13" fmla="*/ 33 h 209"/>
                <a:gd name="T14" fmla="*/ 187 w 530"/>
                <a:gd name="T15" fmla="*/ 24 h 209"/>
                <a:gd name="T16" fmla="*/ 168 w 530"/>
                <a:gd name="T17" fmla="*/ 33 h 209"/>
                <a:gd name="T18" fmla="*/ 187 w 530"/>
                <a:gd name="T19" fmla="*/ 24 h 209"/>
                <a:gd name="T20" fmla="*/ 197 w 530"/>
                <a:gd name="T21" fmla="*/ 24 h 209"/>
                <a:gd name="T22" fmla="*/ 215 w 530"/>
                <a:gd name="T23" fmla="*/ 33 h 209"/>
                <a:gd name="T24" fmla="*/ 244 w 530"/>
                <a:gd name="T25" fmla="*/ 24 h 209"/>
                <a:gd name="T26" fmla="*/ 225 w 530"/>
                <a:gd name="T27" fmla="*/ 33 h 209"/>
                <a:gd name="T28" fmla="*/ 244 w 530"/>
                <a:gd name="T29" fmla="*/ 24 h 209"/>
                <a:gd name="T30" fmla="*/ 253 w 530"/>
                <a:gd name="T31" fmla="*/ 24 h 209"/>
                <a:gd name="T32" fmla="*/ 272 w 530"/>
                <a:gd name="T33" fmla="*/ 33 h 209"/>
                <a:gd name="T34" fmla="*/ 300 w 530"/>
                <a:gd name="T35" fmla="*/ 24 h 209"/>
                <a:gd name="T36" fmla="*/ 282 w 530"/>
                <a:gd name="T37" fmla="*/ 33 h 209"/>
                <a:gd name="T38" fmla="*/ 300 w 530"/>
                <a:gd name="T39" fmla="*/ 24 h 209"/>
                <a:gd name="T40" fmla="*/ 310 w 530"/>
                <a:gd name="T41" fmla="*/ 24 h 209"/>
                <a:gd name="T42" fmla="*/ 329 w 530"/>
                <a:gd name="T43" fmla="*/ 33 h 209"/>
                <a:gd name="T44" fmla="*/ 357 w 530"/>
                <a:gd name="T45" fmla="*/ 24 h 209"/>
                <a:gd name="T46" fmla="*/ 338 w 530"/>
                <a:gd name="T47" fmla="*/ 33 h 209"/>
                <a:gd name="T48" fmla="*/ 357 w 530"/>
                <a:gd name="T49" fmla="*/ 24 h 209"/>
                <a:gd name="T50" fmla="*/ 367 w 530"/>
                <a:gd name="T51" fmla="*/ 24 h 209"/>
                <a:gd name="T52" fmla="*/ 385 w 530"/>
                <a:gd name="T53" fmla="*/ 33 h 209"/>
                <a:gd name="T54" fmla="*/ 414 w 530"/>
                <a:gd name="T55" fmla="*/ 24 h 209"/>
                <a:gd name="T56" fmla="*/ 395 w 530"/>
                <a:gd name="T57" fmla="*/ 33 h 209"/>
                <a:gd name="T58" fmla="*/ 414 w 530"/>
                <a:gd name="T59" fmla="*/ 24 h 209"/>
                <a:gd name="T60" fmla="*/ 423 w 530"/>
                <a:gd name="T61" fmla="*/ 24 h 209"/>
                <a:gd name="T62" fmla="*/ 442 w 530"/>
                <a:gd name="T63" fmla="*/ 34 h 209"/>
                <a:gd name="T64" fmla="*/ 471 w 530"/>
                <a:gd name="T65" fmla="*/ 30 h 209"/>
                <a:gd name="T66" fmla="*/ 451 w 530"/>
                <a:gd name="T67" fmla="*/ 35 h 209"/>
                <a:gd name="T68" fmla="*/ 471 w 530"/>
                <a:gd name="T69" fmla="*/ 30 h 209"/>
                <a:gd name="T70" fmla="*/ 481 w 530"/>
                <a:gd name="T71" fmla="*/ 34 h 209"/>
                <a:gd name="T72" fmla="*/ 492 w 530"/>
                <a:gd name="T73" fmla="*/ 52 h 209"/>
                <a:gd name="T74" fmla="*/ 517 w 530"/>
                <a:gd name="T75" fmla="*/ 67 h 209"/>
                <a:gd name="T76" fmla="*/ 498 w 530"/>
                <a:gd name="T77" fmla="*/ 58 h 209"/>
                <a:gd name="T78" fmla="*/ 517 w 530"/>
                <a:gd name="T79" fmla="*/ 67 h 209"/>
                <a:gd name="T80" fmla="*/ 521 w 530"/>
                <a:gd name="T81" fmla="*/ 76 h 209"/>
                <a:gd name="T82" fmla="*/ 518 w 530"/>
                <a:gd name="T83" fmla="*/ 97 h 209"/>
                <a:gd name="T84" fmla="*/ 530 w 530"/>
                <a:gd name="T85" fmla="*/ 124 h 209"/>
                <a:gd name="T86" fmla="*/ 519 w 530"/>
                <a:gd name="T87" fmla="*/ 106 h 209"/>
                <a:gd name="T88" fmla="*/ 530 w 530"/>
                <a:gd name="T89" fmla="*/ 124 h 209"/>
                <a:gd name="T90" fmla="*/ 521 w 530"/>
                <a:gd name="T91" fmla="*/ 153 h 209"/>
                <a:gd name="T92" fmla="*/ 530 w 530"/>
                <a:gd name="T93" fmla="*/ 134 h 209"/>
                <a:gd name="T94" fmla="*/ 530 w 530"/>
                <a:gd name="T95" fmla="*/ 181 h 209"/>
                <a:gd name="T96" fmla="*/ 521 w 530"/>
                <a:gd name="T97" fmla="*/ 162 h 209"/>
                <a:gd name="T98" fmla="*/ 530 w 530"/>
                <a:gd name="T99" fmla="*/ 181 h 209"/>
                <a:gd name="T100" fmla="*/ 521 w 530"/>
                <a:gd name="T101" fmla="*/ 209 h 209"/>
                <a:gd name="T102" fmla="*/ 530 w 530"/>
                <a:gd name="T103" fmla="*/ 190 h 209"/>
                <a:gd name="T104" fmla="*/ 0 w 530"/>
                <a:gd name="T105" fmla="*/ 29 h 209"/>
                <a:gd name="T106" fmla="*/ 58 w 530"/>
                <a:gd name="T107" fmla="*/ 24 h 209"/>
                <a:gd name="T108" fmla="*/ 74 w 530"/>
                <a:gd name="T109" fmla="*/ 33 h 209"/>
                <a:gd name="T110" fmla="*/ 58 w 530"/>
                <a:gd name="T111" fmla="*/ 58 h 209"/>
              </a:gdLst>
              <a:ahLst/>
              <a:cxnLst>
                <a:cxn ang="0">
                  <a:pos x="T0" y="T1"/>
                </a:cxn>
                <a:cxn ang="0">
                  <a:pos x="T2" y="T3"/>
                </a:cxn>
                <a:cxn ang="0">
                  <a:pos x="T4" y="T5"/>
                </a:cxn>
                <a:cxn ang="0">
                  <a:pos x="T6" y="T7"/>
                </a:cxn>
                <a:cxn ang="0">
                  <a:pos x="T8" y="T9"/>
                </a:cxn>
                <a:cxn ang="0">
                  <a:pos x="T10" y="T11"/>
                </a:cxn>
                <a:cxn ang="0">
                  <a:pos x="T12" y="T13"/>
                </a:cxn>
                <a:cxn ang="0">
                  <a:pos x="T14" y="T15"/>
                </a:cxn>
                <a:cxn ang="0">
                  <a:pos x="T16" y="T17"/>
                </a:cxn>
                <a:cxn ang="0">
                  <a:pos x="T18" y="T19"/>
                </a:cxn>
                <a:cxn ang="0">
                  <a:pos x="T20" y="T21"/>
                </a:cxn>
                <a:cxn ang="0">
                  <a:pos x="T22" y="T23"/>
                </a:cxn>
                <a:cxn ang="0">
                  <a:pos x="T24" y="T25"/>
                </a:cxn>
                <a:cxn ang="0">
                  <a:pos x="T26" y="T27"/>
                </a:cxn>
                <a:cxn ang="0">
                  <a:pos x="T28" y="T29"/>
                </a:cxn>
                <a:cxn ang="0">
                  <a:pos x="T30" y="T31"/>
                </a:cxn>
                <a:cxn ang="0">
                  <a:pos x="T32" y="T33"/>
                </a:cxn>
                <a:cxn ang="0">
                  <a:pos x="T34" y="T35"/>
                </a:cxn>
                <a:cxn ang="0">
                  <a:pos x="T36" y="T37"/>
                </a:cxn>
                <a:cxn ang="0">
                  <a:pos x="T38" y="T39"/>
                </a:cxn>
                <a:cxn ang="0">
                  <a:pos x="T40" y="T41"/>
                </a:cxn>
                <a:cxn ang="0">
                  <a:pos x="T42" y="T43"/>
                </a:cxn>
                <a:cxn ang="0">
                  <a:pos x="T44" y="T45"/>
                </a:cxn>
                <a:cxn ang="0">
                  <a:pos x="T46" y="T47"/>
                </a:cxn>
                <a:cxn ang="0">
                  <a:pos x="T48" y="T49"/>
                </a:cxn>
                <a:cxn ang="0">
                  <a:pos x="T50" y="T51"/>
                </a:cxn>
                <a:cxn ang="0">
                  <a:pos x="T52" y="T53"/>
                </a:cxn>
                <a:cxn ang="0">
                  <a:pos x="T54" y="T55"/>
                </a:cxn>
                <a:cxn ang="0">
                  <a:pos x="T56" y="T57"/>
                </a:cxn>
                <a:cxn ang="0">
                  <a:pos x="T58" y="T59"/>
                </a:cxn>
                <a:cxn ang="0">
                  <a:pos x="T60" y="T61"/>
                </a:cxn>
                <a:cxn ang="0">
                  <a:pos x="T62" y="T63"/>
                </a:cxn>
                <a:cxn ang="0">
                  <a:pos x="T64" y="T65"/>
                </a:cxn>
                <a:cxn ang="0">
                  <a:pos x="T66" y="T67"/>
                </a:cxn>
                <a:cxn ang="0">
                  <a:pos x="T68" y="T69"/>
                </a:cxn>
                <a:cxn ang="0">
                  <a:pos x="T70" y="T71"/>
                </a:cxn>
                <a:cxn ang="0">
                  <a:pos x="T72" y="T73"/>
                </a:cxn>
                <a:cxn ang="0">
                  <a:pos x="T74" y="T75"/>
                </a:cxn>
                <a:cxn ang="0">
                  <a:pos x="T76" y="T77"/>
                </a:cxn>
                <a:cxn ang="0">
                  <a:pos x="T78" y="T79"/>
                </a:cxn>
                <a:cxn ang="0">
                  <a:pos x="T80" y="T81"/>
                </a:cxn>
                <a:cxn ang="0">
                  <a:pos x="T82" y="T83"/>
                </a:cxn>
                <a:cxn ang="0">
                  <a:pos x="T84" y="T85"/>
                </a:cxn>
                <a:cxn ang="0">
                  <a:pos x="T86" y="T87"/>
                </a:cxn>
                <a:cxn ang="0">
                  <a:pos x="T88" y="T89"/>
                </a:cxn>
                <a:cxn ang="0">
                  <a:pos x="T90" y="T91"/>
                </a:cxn>
                <a:cxn ang="0">
                  <a:pos x="T92" y="T93"/>
                </a:cxn>
                <a:cxn ang="0">
                  <a:pos x="T94" y="T95"/>
                </a:cxn>
                <a:cxn ang="0">
                  <a:pos x="T96" y="T97"/>
                </a:cxn>
                <a:cxn ang="0">
                  <a:pos x="T98" y="T99"/>
                </a:cxn>
                <a:cxn ang="0">
                  <a:pos x="T100" y="T101"/>
                </a:cxn>
                <a:cxn ang="0">
                  <a:pos x="T102" y="T103"/>
                </a:cxn>
                <a:cxn ang="0">
                  <a:pos x="T104" y="T105"/>
                </a:cxn>
                <a:cxn ang="0">
                  <a:pos x="T106" y="T107"/>
                </a:cxn>
                <a:cxn ang="0">
                  <a:pos x="T108" y="T109"/>
                </a:cxn>
                <a:cxn ang="0">
                  <a:pos x="T110" y="T111"/>
                </a:cxn>
              </a:cxnLst>
              <a:rect l="0" t="0" r="r" b="b"/>
              <a:pathLst>
                <a:path w="530" h="209">
                  <a:moveTo>
                    <a:pt x="102" y="24"/>
                  </a:moveTo>
                  <a:cubicBezTo>
                    <a:pt x="83" y="24"/>
                    <a:pt x="83" y="24"/>
                    <a:pt x="83" y="24"/>
                  </a:cubicBezTo>
                  <a:cubicBezTo>
                    <a:pt x="83" y="33"/>
                    <a:pt x="83" y="33"/>
                    <a:pt x="83" y="33"/>
                  </a:cubicBezTo>
                  <a:cubicBezTo>
                    <a:pt x="102" y="33"/>
                    <a:pt x="102" y="33"/>
                    <a:pt x="102" y="33"/>
                  </a:cubicBezTo>
                  <a:cubicBezTo>
                    <a:pt x="102" y="24"/>
                    <a:pt x="102" y="24"/>
                    <a:pt x="102" y="24"/>
                  </a:cubicBezTo>
                  <a:close/>
                  <a:moveTo>
                    <a:pt x="130" y="24"/>
                  </a:moveTo>
                  <a:cubicBezTo>
                    <a:pt x="112" y="24"/>
                    <a:pt x="112" y="24"/>
                    <a:pt x="112" y="24"/>
                  </a:cubicBezTo>
                  <a:cubicBezTo>
                    <a:pt x="112" y="33"/>
                    <a:pt x="112" y="33"/>
                    <a:pt x="112" y="33"/>
                  </a:cubicBezTo>
                  <a:cubicBezTo>
                    <a:pt x="130" y="33"/>
                    <a:pt x="130" y="33"/>
                    <a:pt x="130" y="33"/>
                  </a:cubicBezTo>
                  <a:cubicBezTo>
                    <a:pt x="130" y="24"/>
                    <a:pt x="130" y="24"/>
                    <a:pt x="130" y="24"/>
                  </a:cubicBezTo>
                  <a:close/>
                  <a:moveTo>
                    <a:pt x="159" y="24"/>
                  </a:moveTo>
                  <a:cubicBezTo>
                    <a:pt x="140" y="24"/>
                    <a:pt x="140" y="24"/>
                    <a:pt x="140" y="24"/>
                  </a:cubicBezTo>
                  <a:cubicBezTo>
                    <a:pt x="140" y="33"/>
                    <a:pt x="140" y="33"/>
                    <a:pt x="140" y="33"/>
                  </a:cubicBezTo>
                  <a:cubicBezTo>
                    <a:pt x="159" y="33"/>
                    <a:pt x="159" y="33"/>
                    <a:pt x="159" y="33"/>
                  </a:cubicBezTo>
                  <a:cubicBezTo>
                    <a:pt x="159" y="24"/>
                    <a:pt x="159" y="24"/>
                    <a:pt x="159" y="24"/>
                  </a:cubicBezTo>
                  <a:close/>
                  <a:moveTo>
                    <a:pt x="187" y="24"/>
                  </a:moveTo>
                  <a:cubicBezTo>
                    <a:pt x="168" y="24"/>
                    <a:pt x="168" y="24"/>
                    <a:pt x="168" y="24"/>
                  </a:cubicBezTo>
                  <a:cubicBezTo>
                    <a:pt x="168" y="33"/>
                    <a:pt x="168" y="33"/>
                    <a:pt x="168" y="33"/>
                  </a:cubicBezTo>
                  <a:cubicBezTo>
                    <a:pt x="187" y="33"/>
                    <a:pt x="187" y="33"/>
                    <a:pt x="187" y="33"/>
                  </a:cubicBezTo>
                  <a:cubicBezTo>
                    <a:pt x="187" y="24"/>
                    <a:pt x="187" y="24"/>
                    <a:pt x="187" y="24"/>
                  </a:cubicBezTo>
                  <a:close/>
                  <a:moveTo>
                    <a:pt x="215" y="24"/>
                  </a:moveTo>
                  <a:cubicBezTo>
                    <a:pt x="197" y="24"/>
                    <a:pt x="197" y="24"/>
                    <a:pt x="197" y="24"/>
                  </a:cubicBezTo>
                  <a:cubicBezTo>
                    <a:pt x="197" y="33"/>
                    <a:pt x="197" y="33"/>
                    <a:pt x="197" y="33"/>
                  </a:cubicBezTo>
                  <a:cubicBezTo>
                    <a:pt x="215" y="33"/>
                    <a:pt x="215" y="33"/>
                    <a:pt x="215" y="33"/>
                  </a:cubicBezTo>
                  <a:cubicBezTo>
                    <a:pt x="215" y="24"/>
                    <a:pt x="215" y="24"/>
                    <a:pt x="215" y="24"/>
                  </a:cubicBezTo>
                  <a:close/>
                  <a:moveTo>
                    <a:pt x="244" y="24"/>
                  </a:moveTo>
                  <a:cubicBezTo>
                    <a:pt x="225" y="24"/>
                    <a:pt x="225" y="24"/>
                    <a:pt x="225" y="24"/>
                  </a:cubicBezTo>
                  <a:cubicBezTo>
                    <a:pt x="225" y="33"/>
                    <a:pt x="225" y="33"/>
                    <a:pt x="225" y="33"/>
                  </a:cubicBezTo>
                  <a:cubicBezTo>
                    <a:pt x="244" y="33"/>
                    <a:pt x="244" y="33"/>
                    <a:pt x="244" y="33"/>
                  </a:cubicBezTo>
                  <a:cubicBezTo>
                    <a:pt x="244" y="24"/>
                    <a:pt x="244" y="24"/>
                    <a:pt x="244" y="24"/>
                  </a:cubicBezTo>
                  <a:close/>
                  <a:moveTo>
                    <a:pt x="272" y="24"/>
                  </a:moveTo>
                  <a:cubicBezTo>
                    <a:pt x="253" y="24"/>
                    <a:pt x="253" y="24"/>
                    <a:pt x="253" y="24"/>
                  </a:cubicBezTo>
                  <a:cubicBezTo>
                    <a:pt x="253" y="33"/>
                    <a:pt x="253" y="33"/>
                    <a:pt x="253" y="33"/>
                  </a:cubicBezTo>
                  <a:cubicBezTo>
                    <a:pt x="272" y="33"/>
                    <a:pt x="272" y="33"/>
                    <a:pt x="272" y="33"/>
                  </a:cubicBezTo>
                  <a:cubicBezTo>
                    <a:pt x="272" y="24"/>
                    <a:pt x="272" y="24"/>
                    <a:pt x="272" y="24"/>
                  </a:cubicBezTo>
                  <a:close/>
                  <a:moveTo>
                    <a:pt x="300" y="24"/>
                  </a:moveTo>
                  <a:cubicBezTo>
                    <a:pt x="282" y="24"/>
                    <a:pt x="282" y="24"/>
                    <a:pt x="282" y="24"/>
                  </a:cubicBezTo>
                  <a:cubicBezTo>
                    <a:pt x="282" y="33"/>
                    <a:pt x="282" y="33"/>
                    <a:pt x="282" y="33"/>
                  </a:cubicBezTo>
                  <a:cubicBezTo>
                    <a:pt x="300" y="33"/>
                    <a:pt x="300" y="33"/>
                    <a:pt x="300" y="33"/>
                  </a:cubicBezTo>
                  <a:cubicBezTo>
                    <a:pt x="300" y="24"/>
                    <a:pt x="300" y="24"/>
                    <a:pt x="300" y="24"/>
                  </a:cubicBezTo>
                  <a:close/>
                  <a:moveTo>
                    <a:pt x="329" y="24"/>
                  </a:moveTo>
                  <a:cubicBezTo>
                    <a:pt x="310" y="24"/>
                    <a:pt x="310" y="24"/>
                    <a:pt x="310" y="24"/>
                  </a:cubicBezTo>
                  <a:cubicBezTo>
                    <a:pt x="310" y="33"/>
                    <a:pt x="310" y="33"/>
                    <a:pt x="310" y="33"/>
                  </a:cubicBezTo>
                  <a:cubicBezTo>
                    <a:pt x="329" y="33"/>
                    <a:pt x="329" y="33"/>
                    <a:pt x="329" y="33"/>
                  </a:cubicBezTo>
                  <a:cubicBezTo>
                    <a:pt x="329" y="24"/>
                    <a:pt x="329" y="24"/>
                    <a:pt x="329" y="24"/>
                  </a:cubicBezTo>
                  <a:close/>
                  <a:moveTo>
                    <a:pt x="357" y="24"/>
                  </a:moveTo>
                  <a:cubicBezTo>
                    <a:pt x="338" y="24"/>
                    <a:pt x="338" y="24"/>
                    <a:pt x="338" y="24"/>
                  </a:cubicBezTo>
                  <a:cubicBezTo>
                    <a:pt x="338" y="33"/>
                    <a:pt x="338" y="33"/>
                    <a:pt x="338" y="33"/>
                  </a:cubicBezTo>
                  <a:cubicBezTo>
                    <a:pt x="357" y="33"/>
                    <a:pt x="357" y="33"/>
                    <a:pt x="357" y="33"/>
                  </a:cubicBezTo>
                  <a:cubicBezTo>
                    <a:pt x="357" y="24"/>
                    <a:pt x="357" y="24"/>
                    <a:pt x="357" y="24"/>
                  </a:cubicBezTo>
                  <a:close/>
                  <a:moveTo>
                    <a:pt x="385" y="24"/>
                  </a:moveTo>
                  <a:cubicBezTo>
                    <a:pt x="367" y="24"/>
                    <a:pt x="367" y="24"/>
                    <a:pt x="367" y="24"/>
                  </a:cubicBezTo>
                  <a:cubicBezTo>
                    <a:pt x="367" y="33"/>
                    <a:pt x="367" y="33"/>
                    <a:pt x="367" y="33"/>
                  </a:cubicBezTo>
                  <a:cubicBezTo>
                    <a:pt x="385" y="33"/>
                    <a:pt x="385" y="33"/>
                    <a:pt x="385" y="33"/>
                  </a:cubicBezTo>
                  <a:cubicBezTo>
                    <a:pt x="385" y="24"/>
                    <a:pt x="385" y="24"/>
                    <a:pt x="385" y="24"/>
                  </a:cubicBezTo>
                  <a:close/>
                  <a:moveTo>
                    <a:pt x="414" y="24"/>
                  </a:moveTo>
                  <a:cubicBezTo>
                    <a:pt x="395" y="24"/>
                    <a:pt x="395" y="24"/>
                    <a:pt x="395" y="24"/>
                  </a:cubicBezTo>
                  <a:cubicBezTo>
                    <a:pt x="395" y="33"/>
                    <a:pt x="395" y="33"/>
                    <a:pt x="395" y="33"/>
                  </a:cubicBezTo>
                  <a:cubicBezTo>
                    <a:pt x="414" y="33"/>
                    <a:pt x="414" y="33"/>
                    <a:pt x="414" y="33"/>
                  </a:cubicBezTo>
                  <a:cubicBezTo>
                    <a:pt x="414" y="24"/>
                    <a:pt x="414" y="24"/>
                    <a:pt x="414" y="24"/>
                  </a:cubicBezTo>
                  <a:close/>
                  <a:moveTo>
                    <a:pt x="442" y="25"/>
                  </a:moveTo>
                  <a:cubicBezTo>
                    <a:pt x="423" y="24"/>
                    <a:pt x="423" y="24"/>
                    <a:pt x="423" y="24"/>
                  </a:cubicBezTo>
                  <a:cubicBezTo>
                    <a:pt x="423" y="33"/>
                    <a:pt x="423" y="33"/>
                    <a:pt x="423" y="33"/>
                  </a:cubicBezTo>
                  <a:cubicBezTo>
                    <a:pt x="442" y="34"/>
                    <a:pt x="442" y="34"/>
                    <a:pt x="442" y="34"/>
                  </a:cubicBezTo>
                  <a:cubicBezTo>
                    <a:pt x="442" y="25"/>
                    <a:pt x="442" y="25"/>
                    <a:pt x="442" y="25"/>
                  </a:cubicBezTo>
                  <a:close/>
                  <a:moveTo>
                    <a:pt x="471" y="30"/>
                  </a:moveTo>
                  <a:cubicBezTo>
                    <a:pt x="452" y="26"/>
                    <a:pt x="452" y="26"/>
                    <a:pt x="452" y="26"/>
                  </a:cubicBezTo>
                  <a:cubicBezTo>
                    <a:pt x="451" y="35"/>
                    <a:pt x="451" y="35"/>
                    <a:pt x="451" y="35"/>
                  </a:cubicBezTo>
                  <a:cubicBezTo>
                    <a:pt x="468" y="39"/>
                    <a:pt x="468" y="39"/>
                    <a:pt x="468" y="39"/>
                  </a:cubicBezTo>
                  <a:cubicBezTo>
                    <a:pt x="471" y="30"/>
                    <a:pt x="471" y="30"/>
                    <a:pt x="471" y="30"/>
                  </a:cubicBezTo>
                  <a:close/>
                  <a:moveTo>
                    <a:pt x="498" y="44"/>
                  </a:moveTo>
                  <a:cubicBezTo>
                    <a:pt x="481" y="34"/>
                    <a:pt x="481" y="34"/>
                    <a:pt x="481" y="34"/>
                  </a:cubicBezTo>
                  <a:cubicBezTo>
                    <a:pt x="477" y="42"/>
                    <a:pt x="477" y="42"/>
                    <a:pt x="477" y="42"/>
                  </a:cubicBezTo>
                  <a:cubicBezTo>
                    <a:pt x="492" y="52"/>
                    <a:pt x="492" y="52"/>
                    <a:pt x="492" y="52"/>
                  </a:cubicBezTo>
                  <a:cubicBezTo>
                    <a:pt x="498" y="44"/>
                    <a:pt x="498" y="44"/>
                    <a:pt x="498" y="44"/>
                  </a:cubicBezTo>
                  <a:close/>
                  <a:moveTo>
                    <a:pt x="517" y="67"/>
                  </a:moveTo>
                  <a:cubicBezTo>
                    <a:pt x="505" y="51"/>
                    <a:pt x="505" y="51"/>
                    <a:pt x="505" y="51"/>
                  </a:cubicBezTo>
                  <a:cubicBezTo>
                    <a:pt x="498" y="58"/>
                    <a:pt x="498" y="58"/>
                    <a:pt x="498" y="58"/>
                  </a:cubicBezTo>
                  <a:cubicBezTo>
                    <a:pt x="509" y="72"/>
                    <a:pt x="509" y="72"/>
                    <a:pt x="509" y="72"/>
                  </a:cubicBezTo>
                  <a:cubicBezTo>
                    <a:pt x="517" y="67"/>
                    <a:pt x="517" y="67"/>
                    <a:pt x="517" y="67"/>
                  </a:cubicBezTo>
                  <a:close/>
                  <a:moveTo>
                    <a:pt x="527" y="95"/>
                  </a:moveTo>
                  <a:cubicBezTo>
                    <a:pt x="521" y="76"/>
                    <a:pt x="521" y="76"/>
                    <a:pt x="521" y="76"/>
                  </a:cubicBezTo>
                  <a:cubicBezTo>
                    <a:pt x="513" y="80"/>
                    <a:pt x="513" y="80"/>
                    <a:pt x="513" y="80"/>
                  </a:cubicBezTo>
                  <a:cubicBezTo>
                    <a:pt x="515" y="85"/>
                    <a:pt x="517" y="91"/>
                    <a:pt x="518" y="97"/>
                  </a:cubicBezTo>
                  <a:cubicBezTo>
                    <a:pt x="527" y="95"/>
                    <a:pt x="527" y="95"/>
                    <a:pt x="527" y="95"/>
                  </a:cubicBezTo>
                  <a:close/>
                  <a:moveTo>
                    <a:pt x="530" y="124"/>
                  </a:moveTo>
                  <a:cubicBezTo>
                    <a:pt x="521" y="124"/>
                    <a:pt x="521" y="124"/>
                    <a:pt x="521" y="124"/>
                  </a:cubicBezTo>
                  <a:cubicBezTo>
                    <a:pt x="519" y="106"/>
                    <a:pt x="519" y="106"/>
                    <a:pt x="519" y="106"/>
                  </a:cubicBezTo>
                  <a:cubicBezTo>
                    <a:pt x="529" y="105"/>
                    <a:pt x="529" y="105"/>
                    <a:pt x="529" y="105"/>
                  </a:cubicBezTo>
                  <a:cubicBezTo>
                    <a:pt x="530" y="124"/>
                    <a:pt x="530" y="124"/>
                    <a:pt x="530" y="124"/>
                  </a:cubicBezTo>
                  <a:close/>
                  <a:moveTo>
                    <a:pt x="530" y="153"/>
                  </a:moveTo>
                  <a:cubicBezTo>
                    <a:pt x="521" y="153"/>
                    <a:pt x="521" y="153"/>
                    <a:pt x="521" y="153"/>
                  </a:cubicBezTo>
                  <a:cubicBezTo>
                    <a:pt x="521" y="134"/>
                    <a:pt x="521" y="134"/>
                    <a:pt x="521" y="134"/>
                  </a:cubicBezTo>
                  <a:cubicBezTo>
                    <a:pt x="530" y="134"/>
                    <a:pt x="530" y="134"/>
                    <a:pt x="530" y="134"/>
                  </a:cubicBezTo>
                  <a:cubicBezTo>
                    <a:pt x="530" y="153"/>
                    <a:pt x="530" y="153"/>
                    <a:pt x="530" y="153"/>
                  </a:cubicBezTo>
                  <a:close/>
                  <a:moveTo>
                    <a:pt x="530" y="181"/>
                  </a:moveTo>
                  <a:cubicBezTo>
                    <a:pt x="521" y="181"/>
                    <a:pt x="521" y="181"/>
                    <a:pt x="521" y="181"/>
                  </a:cubicBezTo>
                  <a:cubicBezTo>
                    <a:pt x="521" y="162"/>
                    <a:pt x="521" y="162"/>
                    <a:pt x="521" y="162"/>
                  </a:cubicBezTo>
                  <a:cubicBezTo>
                    <a:pt x="530" y="162"/>
                    <a:pt x="530" y="162"/>
                    <a:pt x="530" y="162"/>
                  </a:cubicBezTo>
                  <a:cubicBezTo>
                    <a:pt x="530" y="181"/>
                    <a:pt x="530" y="181"/>
                    <a:pt x="530" y="181"/>
                  </a:cubicBezTo>
                  <a:close/>
                  <a:moveTo>
                    <a:pt x="530" y="209"/>
                  </a:moveTo>
                  <a:cubicBezTo>
                    <a:pt x="521" y="209"/>
                    <a:pt x="521" y="209"/>
                    <a:pt x="521" y="209"/>
                  </a:cubicBezTo>
                  <a:cubicBezTo>
                    <a:pt x="521" y="190"/>
                    <a:pt x="521" y="190"/>
                    <a:pt x="521" y="190"/>
                  </a:cubicBezTo>
                  <a:cubicBezTo>
                    <a:pt x="530" y="190"/>
                    <a:pt x="530" y="190"/>
                    <a:pt x="530" y="190"/>
                  </a:cubicBezTo>
                  <a:cubicBezTo>
                    <a:pt x="530" y="209"/>
                    <a:pt x="530" y="209"/>
                    <a:pt x="530" y="209"/>
                  </a:cubicBezTo>
                  <a:close/>
                  <a:moveTo>
                    <a:pt x="0" y="29"/>
                  </a:moveTo>
                  <a:cubicBezTo>
                    <a:pt x="58" y="0"/>
                    <a:pt x="58" y="0"/>
                    <a:pt x="58" y="0"/>
                  </a:cubicBezTo>
                  <a:cubicBezTo>
                    <a:pt x="58" y="24"/>
                    <a:pt x="58" y="24"/>
                    <a:pt x="58" y="24"/>
                  </a:cubicBezTo>
                  <a:cubicBezTo>
                    <a:pt x="74" y="24"/>
                    <a:pt x="74" y="24"/>
                    <a:pt x="74" y="24"/>
                  </a:cubicBezTo>
                  <a:cubicBezTo>
                    <a:pt x="74" y="33"/>
                    <a:pt x="74" y="33"/>
                    <a:pt x="74" y="33"/>
                  </a:cubicBezTo>
                  <a:cubicBezTo>
                    <a:pt x="58" y="33"/>
                    <a:pt x="58" y="33"/>
                    <a:pt x="58" y="33"/>
                  </a:cubicBezTo>
                  <a:cubicBezTo>
                    <a:pt x="58" y="58"/>
                    <a:pt x="58" y="58"/>
                    <a:pt x="58" y="58"/>
                  </a:cubicBezTo>
                  <a:cubicBezTo>
                    <a:pt x="0" y="29"/>
                    <a:pt x="0" y="29"/>
                    <a:pt x="0" y="29"/>
                  </a:cubicBezTo>
                  <a:close/>
                </a:path>
              </a:pathLst>
            </a:custGeom>
            <a:solidFill>
              <a:schemeClr val="accent1"/>
            </a:solidFill>
            <a:ln>
              <a:noFill/>
            </a:ln>
            <a:extLst>
              <a:ext uri="{91240B29-F687-4F45-9708-019B960494DF}">
                <a14:hiddenLine xmlns:a14="http://schemas.microsoft.com/office/drawing/2010/main" w="9525">
                  <a:solidFill>
                    <a:srgbClr val="000000"/>
                  </a:solidFill>
                  <a:round/>
                  <a:headEnd/>
                  <a:tailEnd/>
                </a14:hiddenLine>
              </a:ext>
            </a:extLst>
          </p:spPr>
          <p:txBody>
            <a:bodyPr lIns="68580" tIns="34290" rIns="68580" bIns="34290"/>
            <a:lstStyle/>
            <a:p>
              <a:pPr defTabSz="685754" eaLnBrk="1" fontAlgn="auto" hangingPunct="1">
                <a:spcBef>
                  <a:spcPts val="0"/>
                </a:spcBef>
                <a:spcAft>
                  <a:spcPts val="0"/>
                </a:spcAft>
                <a:defRPr/>
              </a:pPr>
              <a:endParaRPr lang="en-US" sz="1013">
                <a:latin typeface="+mn-lt"/>
                <a:ea typeface="+mn-ea"/>
              </a:endParaRPr>
            </a:p>
          </p:txBody>
        </p:sp>
        <p:sp>
          <p:nvSpPr>
            <p:cNvPr id="24" name="Freeform 26"/>
            <p:cNvSpPr>
              <a:spLocks noEditPoints="1"/>
            </p:cNvSpPr>
            <p:nvPr/>
          </p:nvSpPr>
          <p:spPr bwMode="auto">
            <a:xfrm>
              <a:off x="3629571" y="4899070"/>
              <a:ext cx="477712" cy="239669"/>
            </a:xfrm>
            <a:custGeom>
              <a:avLst/>
              <a:gdLst>
                <a:gd name="T0" fmla="*/ 58 w 359"/>
                <a:gd name="T1" fmla="*/ 0 h 181"/>
                <a:gd name="T2" fmla="*/ 74 w 359"/>
                <a:gd name="T3" fmla="*/ 24 h 181"/>
                <a:gd name="T4" fmla="*/ 58 w 359"/>
                <a:gd name="T5" fmla="*/ 33 h 181"/>
                <a:gd name="T6" fmla="*/ 0 w 359"/>
                <a:gd name="T7" fmla="*/ 29 h 181"/>
                <a:gd name="T8" fmla="*/ 349 w 359"/>
                <a:gd name="T9" fmla="*/ 181 h 181"/>
                <a:gd name="T10" fmla="*/ 359 w 359"/>
                <a:gd name="T11" fmla="*/ 162 h 181"/>
                <a:gd name="T12" fmla="*/ 359 w 359"/>
                <a:gd name="T13" fmla="*/ 153 h 181"/>
                <a:gd name="T14" fmla="*/ 349 w 359"/>
                <a:gd name="T15" fmla="*/ 134 h 181"/>
                <a:gd name="T16" fmla="*/ 359 w 359"/>
                <a:gd name="T17" fmla="*/ 153 h 181"/>
                <a:gd name="T18" fmla="*/ 349 w 359"/>
                <a:gd name="T19" fmla="*/ 124 h 181"/>
                <a:gd name="T20" fmla="*/ 358 w 359"/>
                <a:gd name="T21" fmla="*/ 105 h 181"/>
                <a:gd name="T22" fmla="*/ 356 w 359"/>
                <a:gd name="T23" fmla="*/ 95 h 181"/>
                <a:gd name="T24" fmla="*/ 342 w 359"/>
                <a:gd name="T25" fmla="*/ 80 h 181"/>
                <a:gd name="T26" fmla="*/ 356 w 359"/>
                <a:gd name="T27" fmla="*/ 95 h 181"/>
                <a:gd name="T28" fmla="*/ 334 w 359"/>
                <a:gd name="T29" fmla="*/ 51 h 181"/>
                <a:gd name="T30" fmla="*/ 338 w 359"/>
                <a:gd name="T31" fmla="*/ 72 h 181"/>
                <a:gd name="T32" fmla="*/ 327 w 359"/>
                <a:gd name="T33" fmla="*/ 44 h 181"/>
                <a:gd name="T34" fmla="*/ 306 w 359"/>
                <a:gd name="T35" fmla="*/ 43 h 181"/>
                <a:gd name="T36" fmla="*/ 327 w 359"/>
                <a:gd name="T37" fmla="*/ 44 h 181"/>
                <a:gd name="T38" fmla="*/ 281 w 359"/>
                <a:gd name="T39" fmla="*/ 26 h 181"/>
                <a:gd name="T40" fmla="*/ 297 w 359"/>
                <a:gd name="T41" fmla="*/ 39 h 181"/>
                <a:gd name="T42" fmla="*/ 271 w 359"/>
                <a:gd name="T43" fmla="*/ 25 h 181"/>
                <a:gd name="T44" fmla="*/ 252 w 359"/>
                <a:gd name="T45" fmla="*/ 33 h 181"/>
                <a:gd name="T46" fmla="*/ 271 w 359"/>
                <a:gd name="T47" fmla="*/ 25 h 181"/>
                <a:gd name="T48" fmla="*/ 224 w 359"/>
                <a:gd name="T49" fmla="*/ 24 h 181"/>
                <a:gd name="T50" fmla="*/ 243 w 359"/>
                <a:gd name="T51" fmla="*/ 33 h 181"/>
                <a:gd name="T52" fmla="*/ 214 w 359"/>
                <a:gd name="T53" fmla="*/ 24 h 181"/>
                <a:gd name="T54" fmla="*/ 195 w 359"/>
                <a:gd name="T55" fmla="*/ 33 h 181"/>
                <a:gd name="T56" fmla="*/ 214 w 359"/>
                <a:gd name="T57" fmla="*/ 24 h 181"/>
                <a:gd name="T58" fmla="*/ 167 w 359"/>
                <a:gd name="T59" fmla="*/ 24 h 181"/>
                <a:gd name="T60" fmla="*/ 186 w 359"/>
                <a:gd name="T61" fmla="*/ 33 h 181"/>
                <a:gd name="T62" fmla="*/ 158 w 359"/>
                <a:gd name="T63" fmla="*/ 24 h 181"/>
                <a:gd name="T64" fmla="*/ 139 w 359"/>
                <a:gd name="T65" fmla="*/ 33 h 181"/>
                <a:gd name="T66" fmla="*/ 158 w 359"/>
                <a:gd name="T67" fmla="*/ 24 h 181"/>
                <a:gd name="T68" fmla="*/ 110 w 359"/>
                <a:gd name="T69" fmla="*/ 24 h 181"/>
                <a:gd name="T70" fmla="*/ 129 w 359"/>
                <a:gd name="T71" fmla="*/ 33 h 181"/>
                <a:gd name="T72" fmla="*/ 101 w 359"/>
                <a:gd name="T73" fmla="*/ 24 h 181"/>
                <a:gd name="T74" fmla="*/ 82 w 359"/>
                <a:gd name="T75" fmla="*/ 33 h 181"/>
                <a:gd name="T76" fmla="*/ 101 w 359"/>
                <a:gd name="T77" fmla="*/ 24 h 181"/>
              </a:gdLst>
              <a:ahLst/>
              <a:cxnLst>
                <a:cxn ang="0">
                  <a:pos x="T0" y="T1"/>
                </a:cxn>
                <a:cxn ang="0">
                  <a:pos x="T2" y="T3"/>
                </a:cxn>
                <a:cxn ang="0">
                  <a:pos x="T4" y="T5"/>
                </a:cxn>
                <a:cxn ang="0">
                  <a:pos x="T6" y="T7"/>
                </a:cxn>
                <a:cxn ang="0">
                  <a:pos x="T8" y="T9"/>
                </a:cxn>
                <a:cxn ang="0">
                  <a:pos x="T10" y="T11"/>
                </a:cxn>
                <a:cxn ang="0">
                  <a:pos x="T12" y="T13"/>
                </a:cxn>
                <a:cxn ang="0">
                  <a:pos x="T14" y="T15"/>
                </a:cxn>
                <a:cxn ang="0">
                  <a:pos x="T16" y="T17"/>
                </a:cxn>
                <a:cxn ang="0">
                  <a:pos x="T18" y="T19"/>
                </a:cxn>
                <a:cxn ang="0">
                  <a:pos x="T20" y="T21"/>
                </a:cxn>
                <a:cxn ang="0">
                  <a:pos x="T22" y="T23"/>
                </a:cxn>
                <a:cxn ang="0">
                  <a:pos x="T24" y="T25"/>
                </a:cxn>
                <a:cxn ang="0">
                  <a:pos x="T26" y="T27"/>
                </a:cxn>
                <a:cxn ang="0">
                  <a:pos x="T28" y="T29"/>
                </a:cxn>
                <a:cxn ang="0">
                  <a:pos x="T30" y="T31"/>
                </a:cxn>
                <a:cxn ang="0">
                  <a:pos x="T32" y="T33"/>
                </a:cxn>
                <a:cxn ang="0">
                  <a:pos x="T34" y="T35"/>
                </a:cxn>
                <a:cxn ang="0">
                  <a:pos x="T36" y="T37"/>
                </a:cxn>
                <a:cxn ang="0">
                  <a:pos x="T38" y="T39"/>
                </a:cxn>
                <a:cxn ang="0">
                  <a:pos x="T40" y="T41"/>
                </a:cxn>
                <a:cxn ang="0">
                  <a:pos x="T42" y="T43"/>
                </a:cxn>
                <a:cxn ang="0">
                  <a:pos x="T44" y="T45"/>
                </a:cxn>
                <a:cxn ang="0">
                  <a:pos x="T46" y="T47"/>
                </a:cxn>
                <a:cxn ang="0">
                  <a:pos x="T48" y="T49"/>
                </a:cxn>
                <a:cxn ang="0">
                  <a:pos x="T50" y="T51"/>
                </a:cxn>
                <a:cxn ang="0">
                  <a:pos x="T52" y="T53"/>
                </a:cxn>
                <a:cxn ang="0">
                  <a:pos x="T54" y="T55"/>
                </a:cxn>
                <a:cxn ang="0">
                  <a:pos x="T56" y="T57"/>
                </a:cxn>
                <a:cxn ang="0">
                  <a:pos x="T58" y="T59"/>
                </a:cxn>
                <a:cxn ang="0">
                  <a:pos x="T60" y="T61"/>
                </a:cxn>
                <a:cxn ang="0">
                  <a:pos x="T62" y="T63"/>
                </a:cxn>
                <a:cxn ang="0">
                  <a:pos x="T64" y="T65"/>
                </a:cxn>
                <a:cxn ang="0">
                  <a:pos x="T66" y="T67"/>
                </a:cxn>
                <a:cxn ang="0">
                  <a:pos x="T68" y="T69"/>
                </a:cxn>
                <a:cxn ang="0">
                  <a:pos x="T70" y="T71"/>
                </a:cxn>
                <a:cxn ang="0">
                  <a:pos x="T72" y="T73"/>
                </a:cxn>
                <a:cxn ang="0">
                  <a:pos x="T74" y="T75"/>
                </a:cxn>
                <a:cxn ang="0">
                  <a:pos x="T76" y="T77"/>
                </a:cxn>
              </a:cxnLst>
              <a:rect l="0" t="0" r="r" b="b"/>
              <a:pathLst>
                <a:path w="359" h="181">
                  <a:moveTo>
                    <a:pt x="0" y="29"/>
                  </a:moveTo>
                  <a:cubicBezTo>
                    <a:pt x="58" y="0"/>
                    <a:pt x="58" y="0"/>
                    <a:pt x="58" y="0"/>
                  </a:cubicBezTo>
                  <a:cubicBezTo>
                    <a:pt x="58" y="24"/>
                    <a:pt x="58" y="24"/>
                    <a:pt x="58" y="24"/>
                  </a:cubicBezTo>
                  <a:cubicBezTo>
                    <a:pt x="74" y="24"/>
                    <a:pt x="74" y="24"/>
                    <a:pt x="74" y="24"/>
                  </a:cubicBezTo>
                  <a:cubicBezTo>
                    <a:pt x="74" y="33"/>
                    <a:pt x="74" y="33"/>
                    <a:pt x="74" y="33"/>
                  </a:cubicBezTo>
                  <a:cubicBezTo>
                    <a:pt x="58" y="33"/>
                    <a:pt x="58" y="33"/>
                    <a:pt x="58" y="33"/>
                  </a:cubicBezTo>
                  <a:cubicBezTo>
                    <a:pt x="58" y="58"/>
                    <a:pt x="58" y="58"/>
                    <a:pt x="58" y="58"/>
                  </a:cubicBezTo>
                  <a:cubicBezTo>
                    <a:pt x="0" y="29"/>
                    <a:pt x="0" y="29"/>
                    <a:pt x="0" y="29"/>
                  </a:cubicBezTo>
                  <a:close/>
                  <a:moveTo>
                    <a:pt x="359" y="181"/>
                  </a:moveTo>
                  <a:cubicBezTo>
                    <a:pt x="349" y="181"/>
                    <a:pt x="349" y="181"/>
                    <a:pt x="349" y="181"/>
                  </a:cubicBezTo>
                  <a:cubicBezTo>
                    <a:pt x="349" y="162"/>
                    <a:pt x="349" y="162"/>
                    <a:pt x="349" y="162"/>
                  </a:cubicBezTo>
                  <a:cubicBezTo>
                    <a:pt x="359" y="162"/>
                    <a:pt x="359" y="162"/>
                    <a:pt x="359" y="162"/>
                  </a:cubicBezTo>
                  <a:cubicBezTo>
                    <a:pt x="359" y="181"/>
                    <a:pt x="359" y="181"/>
                    <a:pt x="359" y="181"/>
                  </a:cubicBezTo>
                  <a:close/>
                  <a:moveTo>
                    <a:pt x="359" y="153"/>
                  </a:moveTo>
                  <a:cubicBezTo>
                    <a:pt x="349" y="153"/>
                    <a:pt x="349" y="153"/>
                    <a:pt x="349" y="153"/>
                  </a:cubicBezTo>
                  <a:cubicBezTo>
                    <a:pt x="349" y="134"/>
                    <a:pt x="349" y="134"/>
                    <a:pt x="349" y="134"/>
                  </a:cubicBezTo>
                  <a:cubicBezTo>
                    <a:pt x="359" y="134"/>
                    <a:pt x="359" y="134"/>
                    <a:pt x="359" y="134"/>
                  </a:cubicBezTo>
                  <a:cubicBezTo>
                    <a:pt x="359" y="153"/>
                    <a:pt x="359" y="153"/>
                    <a:pt x="359" y="153"/>
                  </a:cubicBezTo>
                  <a:close/>
                  <a:moveTo>
                    <a:pt x="359" y="124"/>
                  </a:moveTo>
                  <a:cubicBezTo>
                    <a:pt x="349" y="124"/>
                    <a:pt x="349" y="124"/>
                    <a:pt x="349" y="124"/>
                  </a:cubicBezTo>
                  <a:cubicBezTo>
                    <a:pt x="348" y="106"/>
                    <a:pt x="348" y="106"/>
                    <a:pt x="348" y="106"/>
                  </a:cubicBezTo>
                  <a:cubicBezTo>
                    <a:pt x="358" y="105"/>
                    <a:pt x="358" y="105"/>
                    <a:pt x="358" y="105"/>
                  </a:cubicBezTo>
                  <a:cubicBezTo>
                    <a:pt x="359" y="124"/>
                    <a:pt x="359" y="124"/>
                    <a:pt x="359" y="124"/>
                  </a:cubicBezTo>
                  <a:close/>
                  <a:moveTo>
                    <a:pt x="356" y="95"/>
                  </a:moveTo>
                  <a:cubicBezTo>
                    <a:pt x="350" y="76"/>
                    <a:pt x="350" y="76"/>
                    <a:pt x="350" y="76"/>
                  </a:cubicBezTo>
                  <a:cubicBezTo>
                    <a:pt x="342" y="80"/>
                    <a:pt x="342" y="80"/>
                    <a:pt x="342" y="80"/>
                  </a:cubicBezTo>
                  <a:cubicBezTo>
                    <a:pt x="344" y="85"/>
                    <a:pt x="346" y="91"/>
                    <a:pt x="347" y="97"/>
                  </a:cubicBezTo>
                  <a:cubicBezTo>
                    <a:pt x="356" y="95"/>
                    <a:pt x="356" y="95"/>
                    <a:pt x="356" y="95"/>
                  </a:cubicBezTo>
                  <a:close/>
                  <a:moveTo>
                    <a:pt x="346" y="67"/>
                  </a:moveTo>
                  <a:cubicBezTo>
                    <a:pt x="334" y="51"/>
                    <a:pt x="334" y="51"/>
                    <a:pt x="334" y="51"/>
                  </a:cubicBezTo>
                  <a:cubicBezTo>
                    <a:pt x="327" y="58"/>
                    <a:pt x="327" y="58"/>
                    <a:pt x="327" y="58"/>
                  </a:cubicBezTo>
                  <a:cubicBezTo>
                    <a:pt x="338" y="72"/>
                    <a:pt x="338" y="72"/>
                    <a:pt x="338" y="72"/>
                  </a:cubicBezTo>
                  <a:cubicBezTo>
                    <a:pt x="346" y="67"/>
                    <a:pt x="346" y="67"/>
                    <a:pt x="346" y="67"/>
                  </a:cubicBezTo>
                  <a:close/>
                  <a:moveTo>
                    <a:pt x="327" y="44"/>
                  </a:moveTo>
                  <a:cubicBezTo>
                    <a:pt x="310" y="34"/>
                    <a:pt x="310" y="34"/>
                    <a:pt x="310" y="34"/>
                  </a:cubicBezTo>
                  <a:cubicBezTo>
                    <a:pt x="306" y="43"/>
                    <a:pt x="306" y="43"/>
                    <a:pt x="306" y="43"/>
                  </a:cubicBezTo>
                  <a:cubicBezTo>
                    <a:pt x="321" y="52"/>
                    <a:pt x="321" y="52"/>
                    <a:pt x="321" y="52"/>
                  </a:cubicBezTo>
                  <a:cubicBezTo>
                    <a:pt x="327" y="44"/>
                    <a:pt x="327" y="44"/>
                    <a:pt x="327" y="44"/>
                  </a:cubicBezTo>
                  <a:close/>
                  <a:moveTo>
                    <a:pt x="300" y="30"/>
                  </a:moveTo>
                  <a:cubicBezTo>
                    <a:pt x="281" y="26"/>
                    <a:pt x="281" y="26"/>
                    <a:pt x="281" y="26"/>
                  </a:cubicBezTo>
                  <a:cubicBezTo>
                    <a:pt x="280" y="35"/>
                    <a:pt x="280" y="35"/>
                    <a:pt x="280" y="35"/>
                  </a:cubicBezTo>
                  <a:cubicBezTo>
                    <a:pt x="297" y="39"/>
                    <a:pt x="297" y="39"/>
                    <a:pt x="297" y="39"/>
                  </a:cubicBezTo>
                  <a:cubicBezTo>
                    <a:pt x="300" y="30"/>
                    <a:pt x="300" y="30"/>
                    <a:pt x="300" y="30"/>
                  </a:cubicBezTo>
                  <a:close/>
                  <a:moveTo>
                    <a:pt x="271" y="25"/>
                  </a:moveTo>
                  <a:cubicBezTo>
                    <a:pt x="252" y="24"/>
                    <a:pt x="252" y="24"/>
                    <a:pt x="252" y="24"/>
                  </a:cubicBezTo>
                  <a:cubicBezTo>
                    <a:pt x="252" y="33"/>
                    <a:pt x="252" y="33"/>
                    <a:pt x="252" y="33"/>
                  </a:cubicBezTo>
                  <a:cubicBezTo>
                    <a:pt x="271" y="34"/>
                    <a:pt x="271" y="34"/>
                    <a:pt x="271" y="34"/>
                  </a:cubicBezTo>
                  <a:cubicBezTo>
                    <a:pt x="271" y="25"/>
                    <a:pt x="271" y="25"/>
                    <a:pt x="271" y="25"/>
                  </a:cubicBezTo>
                  <a:close/>
                  <a:moveTo>
                    <a:pt x="243" y="24"/>
                  </a:moveTo>
                  <a:cubicBezTo>
                    <a:pt x="224" y="24"/>
                    <a:pt x="224" y="24"/>
                    <a:pt x="224" y="24"/>
                  </a:cubicBezTo>
                  <a:cubicBezTo>
                    <a:pt x="224" y="33"/>
                    <a:pt x="224" y="33"/>
                    <a:pt x="224" y="33"/>
                  </a:cubicBezTo>
                  <a:cubicBezTo>
                    <a:pt x="243" y="33"/>
                    <a:pt x="243" y="33"/>
                    <a:pt x="243" y="33"/>
                  </a:cubicBezTo>
                  <a:cubicBezTo>
                    <a:pt x="243" y="24"/>
                    <a:pt x="243" y="24"/>
                    <a:pt x="243" y="24"/>
                  </a:cubicBezTo>
                  <a:close/>
                  <a:moveTo>
                    <a:pt x="214" y="24"/>
                  </a:moveTo>
                  <a:cubicBezTo>
                    <a:pt x="195" y="24"/>
                    <a:pt x="195" y="24"/>
                    <a:pt x="195" y="24"/>
                  </a:cubicBezTo>
                  <a:cubicBezTo>
                    <a:pt x="195" y="33"/>
                    <a:pt x="195" y="33"/>
                    <a:pt x="195" y="33"/>
                  </a:cubicBezTo>
                  <a:cubicBezTo>
                    <a:pt x="214" y="33"/>
                    <a:pt x="214" y="33"/>
                    <a:pt x="214" y="33"/>
                  </a:cubicBezTo>
                  <a:cubicBezTo>
                    <a:pt x="214" y="24"/>
                    <a:pt x="214" y="24"/>
                    <a:pt x="214" y="24"/>
                  </a:cubicBezTo>
                  <a:close/>
                  <a:moveTo>
                    <a:pt x="186" y="24"/>
                  </a:moveTo>
                  <a:cubicBezTo>
                    <a:pt x="167" y="24"/>
                    <a:pt x="167" y="24"/>
                    <a:pt x="167" y="24"/>
                  </a:cubicBezTo>
                  <a:cubicBezTo>
                    <a:pt x="167" y="33"/>
                    <a:pt x="167" y="33"/>
                    <a:pt x="167" y="33"/>
                  </a:cubicBezTo>
                  <a:cubicBezTo>
                    <a:pt x="186" y="33"/>
                    <a:pt x="186" y="33"/>
                    <a:pt x="186" y="33"/>
                  </a:cubicBezTo>
                  <a:cubicBezTo>
                    <a:pt x="186" y="24"/>
                    <a:pt x="186" y="24"/>
                    <a:pt x="186" y="24"/>
                  </a:cubicBezTo>
                  <a:close/>
                  <a:moveTo>
                    <a:pt x="158" y="24"/>
                  </a:moveTo>
                  <a:cubicBezTo>
                    <a:pt x="139" y="24"/>
                    <a:pt x="139" y="24"/>
                    <a:pt x="139" y="24"/>
                  </a:cubicBezTo>
                  <a:cubicBezTo>
                    <a:pt x="139" y="33"/>
                    <a:pt x="139" y="33"/>
                    <a:pt x="139" y="33"/>
                  </a:cubicBezTo>
                  <a:cubicBezTo>
                    <a:pt x="158" y="33"/>
                    <a:pt x="158" y="33"/>
                    <a:pt x="158" y="33"/>
                  </a:cubicBezTo>
                  <a:cubicBezTo>
                    <a:pt x="158" y="24"/>
                    <a:pt x="158" y="24"/>
                    <a:pt x="158" y="24"/>
                  </a:cubicBezTo>
                  <a:close/>
                  <a:moveTo>
                    <a:pt x="129" y="24"/>
                  </a:moveTo>
                  <a:cubicBezTo>
                    <a:pt x="110" y="24"/>
                    <a:pt x="110" y="24"/>
                    <a:pt x="110" y="24"/>
                  </a:cubicBezTo>
                  <a:cubicBezTo>
                    <a:pt x="110" y="33"/>
                    <a:pt x="110" y="33"/>
                    <a:pt x="110" y="33"/>
                  </a:cubicBezTo>
                  <a:cubicBezTo>
                    <a:pt x="129" y="33"/>
                    <a:pt x="129" y="33"/>
                    <a:pt x="129" y="33"/>
                  </a:cubicBezTo>
                  <a:cubicBezTo>
                    <a:pt x="129" y="24"/>
                    <a:pt x="129" y="24"/>
                    <a:pt x="129" y="24"/>
                  </a:cubicBezTo>
                  <a:close/>
                  <a:moveTo>
                    <a:pt x="101" y="24"/>
                  </a:moveTo>
                  <a:cubicBezTo>
                    <a:pt x="82" y="24"/>
                    <a:pt x="82" y="24"/>
                    <a:pt x="82" y="24"/>
                  </a:cubicBezTo>
                  <a:cubicBezTo>
                    <a:pt x="82" y="33"/>
                    <a:pt x="82" y="33"/>
                    <a:pt x="82" y="33"/>
                  </a:cubicBezTo>
                  <a:cubicBezTo>
                    <a:pt x="101" y="33"/>
                    <a:pt x="101" y="33"/>
                    <a:pt x="101" y="33"/>
                  </a:cubicBezTo>
                  <a:cubicBezTo>
                    <a:pt x="101" y="24"/>
                    <a:pt x="101" y="24"/>
                    <a:pt x="101" y="24"/>
                  </a:cubicBezTo>
                  <a:close/>
                </a:path>
              </a:pathLst>
            </a:custGeom>
            <a:solidFill>
              <a:schemeClr val="accent1"/>
            </a:solidFill>
            <a:ln>
              <a:noFill/>
            </a:ln>
            <a:extLst>
              <a:ext uri="{91240B29-F687-4F45-9708-019B960494DF}">
                <a14:hiddenLine xmlns:a14="http://schemas.microsoft.com/office/drawing/2010/main" w="9525">
                  <a:solidFill>
                    <a:srgbClr val="000000"/>
                  </a:solidFill>
                  <a:round/>
                  <a:headEnd/>
                  <a:tailEnd/>
                </a14:hiddenLine>
              </a:ext>
            </a:extLst>
          </p:spPr>
          <p:txBody>
            <a:bodyPr lIns="68580" tIns="34290" rIns="68580" bIns="34290"/>
            <a:lstStyle/>
            <a:p>
              <a:pPr defTabSz="685754" eaLnBrk="1" fontAlgn="auto" hangingPunct="1">
                <a:spcBef>
                  <a:spcPts val="0"/>
                </a:spcBef>
                <a:spcAft>
                  <a:spcPts val="0"/>
                </a:spcAft>
                <a:defRPr/>
              </a:pPr>
              <a:endParaRPr lang="en-US" sz="1013">
                <a:latin typeface="+mn-lt"/>
                <a:ea typeface="+mn-ea"/>
              </a:endParaRPr>
            </a:p>
          </p:txBody>
        </p:sp>
        <p:sp>
          <p:nvSpPr>
            <p:cNvPr id="25" name="Freeform 27"/>
            <p:cNvSpPr>
              <a:spLocks noEditPoints="1"/>
            </p:cNvSpPr>
            <p:nvPr/>
          </p:nvSpPr>
          <p:spPr bwMode="auto">
            <a:xfrm>
              <a:off x="4981765" y="4702256"/>
              <a:ext cx="704665" cy="431721"/>
            </a:xfrm>
            <a:custGeom>
              <a:avLst/>
              <a:gdLst>
                <a:gd name="T0" fmla="*/ 472 w 530"/>
                <a:gd name="T1" fmla="*/ 25 h 323"/>
                <a:gd name="T2" fmla="*/ 472 w 530"/>
                <a:gd name="T3" fmla="*/ 34 h 323"/>
                <a:gd name="T4" fmla="*/ 0 w 530"/>
                <a:gd name="T5" fmla="*/ 323 h 323"/>
                <a:gd name="T6" fmla="*/ 0 w 530"/>
                <a:gd name="T7" fmla="*/ 304 h 323"/>
                <a:gd name="T8" fmla="*/ 9 w 530"/>
                <a:gd name="T9" fmla="*/ 295 h 323"/>
                <a:gd name="T10" fmla="*/ 0 w 530"/>
                <a:gd name="T11" fmla="*/ 295 h 323"/>
                <a:gd name="T12" fmla="*/ 9 w 530"/>
                <a:gd name="T13" fmla="*/ 248 h 323"/>
                <a:gd name="T14" fmla="*/ 0 w 530"/>
                <a:gd name="T15" fmla="*/ 238 h 323"/>
                <a:gd name="T16" fmla="*/ 0 w 530"/>
                <a:gd name="T17" fmla="*/ 219 h 323"/>
                <a:gd name="T18" fmla="*/ 9 w 530"/>
                <a:gd name="T19" fmla="*/ 210 h 323"/>
                <a:gd name="T20" fmla="*/ 0 w 530"/>
                <a:gd name="T21" fmla="*/ 210 h 323"/>
                <a:gd name="T22" fmla="*/ 9 w 530"/>
                <a:gd name="T23" fmla="*/ 163 h 323"/>
                <a:gd name="T24" fmla="*/ 0 w 530"/>
                <a:gd name="T25" fmla="*/ 153 h 323"/>
                <a:gd name="T26" fmla="*/ 0 w 530"/>
                <a:gd name="T27" fmla="*/ 134 h 323"/>
                <a:gd name="T28" fmla="*/ 9 w 530"/>
                <a:gd name="T29" fmla="*/ 125 h 323"/>
                <a:gd name="T30" fmla="*/ 0 w 530"/>
                <a:gd name="T31" fmla="*/ 125 h 323"/>
                <a:gd name="T32" fmla="*/ 17 w 530"/>
                <a:gd name="T33" fmla="*/ 81 h 323"/>
                <a:gd name="T34" fmla="*/ 13 w 530"/>
                <a:gd name="T35" fmla="*/ 68 h 323"/>
                <a:gd name="T36" fmla="*/ 21 w 530"/>
                <a:gd name="T37" fmla="*/ 72 h 323"/>
                <a:gd name="T38" fmla="*/ 49 w 530"/>
                <a:gd name="T39" fmla="*/ 35 h 323"/>
                <a:gd name="T40" fmla="*/ 32 w 530"/>
                <a:gd name="T41" fmla="*/ 45 h 323"/>
                <a:gd name="T42" fmla="*/ 79 w 530"/>
                <a:gd name="T43" fmla="*/ 36 h 323"/>
                <a:gd name="T44" fmla="*/ 87 w 530"/>
                <a:gd name="T45" fmla="*/ 25 h 323"/>
                <a:gd name="T46" fmla="*/ 88 w 530"/>
                <a:gd name="T47" fmla="*/ 35 h 323"/>
                <a:gd name="T48" fmla="*/ 135 w 530"/>
                <a:gd name="T49" fmla="*/ 25 h 323"/>
                <a:gd name="T50" fmla="*/ 116 w 530"/>
                <a:gd name="T51" fmla="*/ 25 h 323"/>
                <a:gd name="T52" fmla="*/ 163 w 530"/>
                <a:gd name="T53" fmla="*/ 34 h 323"/>
                <a:gd name="T54" fmla="*/ 173 w 530"/>
                <a:gd name="T55" fmla="*/ 25 h 323"/>
                <a:gd name="T56" fmla="*/ 173 w 530"/>
                <a:gd name="T57" fmla="*/ 34 h 323"/>
                <a:gd name="T58" fmla="*/ 220 w 530"/>
                <a:gd name="T59" fmla="*/ 25 h 323"/>
                <a:gd name="T60" fmla="*/ 201 w 530"/>
                <a:gd name="T61" fmla="*/ 25 h 323"/>
                <a:gd name="T62" fmla="*/ 248 w 530"/>
                <a:gd name="T63" fmla="*/ 34 h 323"/>
                <a:gd name="T64" fmla="*/ 258 w 530"/>
                <a:gd name="T65" fmla="*/ 25 h 323"/>
                <a:gd name="T66" fmla="*/ 258 w 530"/>
                <a:gd name="T67" fmla="*/ 34 h 323"/>
                <a:gd name="T68" fmla="*/ 305 w 530"/>
                <a:gd name="T69" fmla="*/ 25 h 323"/>
                <a:gd name="T70" fmla="*/ 286 w 530"/>
                <a:gd name="T71" fmla="*/ 25 h 323"/>
                <a:gd name="T72" fmla="*/ 333 w 530"/>
                <a:gd name="T73" fmla="*/ 34 h 323"/>
                <a:gd name="T74" fmla="*/ 343 w 530"/>
                <a:gd name="T75" fmla="*/ 25 h 323"/>
                <a:gd name="T76" fmla="*/ 343 w 530"/>
                <a:gd name="T77" fmla="*/ 34 h 323"/>
                <a:gd name="T78" fmla="*/ 390 w 530"/>
                <a:gd name="T79" fmla="*/ 25 h 323"/>
                <a:gd name="T80" fmla="*/ 371 w 530"/>
                <a:gd name="T81" fmla="*/ 25 h 323"/>
                <a:gd name="T82" fmla="*/ 418 w 530"/>
                <a:gd name="T83" fmla="*/ 34 h 323"/>
                <a:gd name="T84" fmla="*/ 428 w 530"/>
                <a:gd name="T85" fmla="*/ 25 h 323"/>
                <a:gd name="T86" fmla="*/ 428 w 530"/>
                <a:gd name="T87" fmla="*/ 34 h 323"/>
              </a:gdLst>
              <a:ahLst/>
              <a:cxnLst>
                <a:cxn ang="0">
                  <a:pos x="T0" y="T1"/>
                </a:cxn>
                <a:cxn ang="0">
                  <a:pos x="T2" y="T3"/>
                </a:cxn>
                <a:cxn ang="0">
                  <a:pos x="T4" y="T5"/>
                </a:cxn>
                <a:cxn ang="0">
                  <a:pos x="T6" y="T7"/>
                </a:cxn>
                <a:cxn ang="0">
                  <a:pos x="T8" y="T9"/>
                </a:cxn>
                <a:cxn ang="0">
                  <a:pos x="T10" y="T11"/>
                </a:cxn>
                <a:cxn ang="0">
                  <a:pos x="T12" y="T13"/>
                </a:cxn>
                <a:cxn ang="0">
                  <a:pos x="T14" y="T15"/>
                </a:cxn>
                <a:cxn ang="0">
                  <a:pos x="T16" y="T17"/>
                </a:cxn>
                <a:cxn ang="0">
                  <a:pos x="T18" y="T19"/>
                </a:cxn>
                <a:cxn ang="0">
                  <a:pos x="T20" y="T21"/>
                </a:cxn>
                <a:cxn ang="0">
                  <a:pos x="T22" y="T23"/>
                </a:cxn>
                <a:cxn ang="0">
                  <a:pos x="T24" y="T25"/>
                </a:cxn>
                <a:cxn ang="0">
                  <a:pos x="T26" y="T27"/>
                </a:cxn>
                <a:cxn ang="0">
                  <a:pos x="T28" y="T29"/>
                </a:cxn>
                <a:cxn ang="0">
                  <a:pos x="T30" y="T31"/>
                </a:cxn>
                <a:cxn ang="0">
                  <a:pos x="T32" y="T33"/>
                </a:cxn>
                <a:cxn ang="0">
                  <a:pos x="T34" y="T35"/>
                </a:cxn>
                <a:cxn ang="0">
                  <a:pos x="T36" y="T37"/>
                </a:cxn>
                <a:cxn ang="0">
                  <a:pos x="T38" y="T39"/>
                </a:cxn>
                <a:cxn ang="0">
                  <a:pos x="T40" y="T41"/>
                </a:cxn>
                <a:cxn ang="0">
                  <a:pos x="T42" y="T43"/>
                </a:cxn>
                <a:cxn ang="0">
                  <a:pos x="T44" y="T45"/>
                </a:cxn>
                <a:cxn ang="0">
                  <a:pos x="T46" y="T47"/>
                </a:cxn>
                <a:cxn ang="0">
                  <a:pos x="T48" y="T49"/>
                </a:cxn>
                <a:cxn ang="0">
                  <a:pos x="T50" y="T51"/>
                </a:cxn>
                <a:cxn ang="0">
                  <a:pos x="T52" y="T53"/>
                </a:cxn>
                <a:cxn ang="0">
                  <a:pos x="T54" y="T55"/>
                </a:cxn>
                <a:cxn ang="0">
                  <a:pos x="T56" y="T57"/>
                </a:cxn>
                <a:cxn ang="0">
                  <a:pos x="T58" y="T59"/>
                </a:cxn>
                <a:cxn ang="0">
                  <a:pos x="T60" y="T61"/>
                </a:cxn>
                <a:cxn ang="0">
                  <a:pos x="T62" y="T63"/>
                </a:cxn>
                <a:cxn ang="0">
                  <a:pos x="T64" y="T65"/>
                </a:cxn>
                <a:cxn ang="0">
                  <a:pos x="T66" y="T67"/>
                </a:cxn>
                <a:cxn ang="0">
                  <a:pos x="T68" y="T69"/>
                </a:cxn>
                <a:cxn ang="0">
                  <a:pos x="T70" y="T71"/>
                </a:cxn>
                <a:cxn ang="0">
                  <a:pos x="T72" y="T73"/>
                </a:cxn>
                <a:cxn ang="0">
                  <a:pos x="T74" y="T75"/>
                </a:cxn>
                <a:cxn ang="0">
                  <a:pos x="T76" y="T77"/>
                </a:cxn>
                <a:cxn ang="0">
                  <a:pos x="T78" y="T79"/>
                </a:cxn>
                <a:cxn ang="0">
                  <a:pos x="T80" y="T81"/>
                </a:cxn>
                <a:cxn ang="0">
                  <a:pos x="T82" y="T83"/>
                </a:cxn>
                <a:cxn ang="0">
                  <a:pos x="T84" y="T85"/>
                </a:cxn>
                <a:cxn ang="0">
                  <a:pos x="T86" y="T87"/>
                </a:cxn>
              </a:cxnLst>
              <a:rect l="0" t="0" r="r" b="b"/>
              <a:pathLst>
                <a:path w="530" h="323">
                  <a:moveTo>
                    <a:pt x="530" y="29"/>
                  </a:moveTo>
                  <a:cubicBezTo>
                    <a:pt x="472" y="0"/>
                    <a:pt x="472" y="0"/>
                    <a:pt x="472" y="0"/>
                  </a:cubicBezTo>
                  <a:cubicBezTo>
                    <a:pt x="472" y="25"/>
                    <a:pt x="472" y="25"/>
                    <a:pt x="472" y="25"/>
                  </a:cubicBezTo>
                  <a:cubicBezTo>
                    <a:pt x="456" y="25"/>
                    <a:pt x="456" y="25"/>
                    <a:pt x="456" y="25"/>
                  </a:cubicBezTo>
                  <a:cubicBezTo>
                    <a:pt x="456" y="34"/>
                    <a:pt x="456" y="34"/>
                    <a:pt x="456" y="34"/>
                  </a:cubicBezTo>
                  <a:cubicBezTo>
                    <a:pt x="472" y="34"/>
                    <a:pt x="472" y="34"/>
                    <a:pt x="472" y="34"/>
                  </a:cubicBezTo>
                  <a:cubicBezTo>
                    <a:pt x="472" y="58"/>
                    <a:pt x="472" y="58"/>
                    <a:pt x="472" y="58"/>
                  </a:cubicBezTo>
                  <a:cubicBezTo>
                    <a:pt x="530" y="29"/>
                    <a:pt x="530" y="29"/>
                    <a:pt x="530" y="29"/>
                  </a:cubicBezTo>
                  <a:close/>
                  <a:moveTo>
                    <a:pt x="0" y="323"/>
                  </a:moveTo>
                  <a:cubicBezTo>
                    <a:pt x="9" y="323"/>
                    <a:pt x="9" y="323"/>
                    <a:pt x="9" y="323"/>
                  </a:cubicBezTo>
                  <a:cubicBezTo>
                    <a:pt x="9" y="304"/>
                    <a:pt x="9" y="304"/>
                    <a:pt x="9" y="304"/>
                  </a:cubicBezTo>
                  <a:cubicBezTo>
                    <a:pt x="0" y="304"/>
                    <a:pt x="0" y="304"/>
                    <a:pt x="0" y="304"/>
                  </a:cubicBezTo>
                  <a:cubicBezTo>
                    <a:pt x="0" y="323"/>
                    <a:pt x="0" y="323"/>
                    <a:pt x="0" y="323"/>
                  </a:cubicBezTo>
                  <a:close/>
                  <a:moveTo>
                    <a:pt x="0" y="295"/>
                  </a:moveTo>
                  <a:cubicBezTo>
                    <a:pt x="9" y="295"/>
                    <a:pt x="9" y="295"/>
                    <a:pt x="9" y="295"/>
                  </a:cubicBezTo>
                  <a:cubicBezTo>
                    <a:pt x="9" y="276"/>
                    <a:pt x="9" y="276"/>
                    <a:pt x="9" y="276"/>
                  </a:cubicBezTo>
                  <a:cubicBezTo>
                    <a:pt x="0" y="276"/>
                    <a:pt x="0" y="276"/>
                    <a:pt x="0" y="276"/>
                  </a:cubicBezTo>
                  <a:cubicBezTo>
                    <a:pt x="0" y="295"/>
                    <a:pt x="0" y="295"/>
                    <a:pt x="0" y="295"/>
                  </a:cubicBezTo>
                  <a:close/>
                  <a:moveTo>
                    <a:pt x="0" y="267"/>
                  </a:moveTo>
                  <a:cubicBezTo>
                    <a:pt x="9" y="267"/>
                    <a:pt x="9" y="267"/>
                    <a:pt x="9" y="267"/>
                  </a:cubicBezTo>
                  <a:cubicBezTo>
                    <a:pt x="9" y="248"/>
                    <a:pt x="9" y="248"/>
                    <a:pt x="9" y="248"/>
                  </a:cubicBezTo>
                  <a:cubicBezTo>
                    <a:pt x="0" y="248"/>
                    <a:pt x="0" y="248"/>
                    <a:pt x="0" y="248"/>
                  </a:cubicBezTo>
                  <a:cubicBezTo>
                    <a:pt x="0" y="267"/>
                    <a:pt x="0" y="267"/>
                    <a:pt x="0" y="267"/>
                  </a:cubicBezTo>
                  <a:close/>
                  <a:moveTo>
                    <a:pt x="0" y="238"/>
                  </a:moveTo>
                  <a:cubicBezTo>
                    <a:pt x="9" y="238"/>
                    <a:pt x="9" y="238"/>
                    <a:pt x="9" y="238"/>
                  </a:cubicBezTo>
                  <a:cubicBezTo>
                    <a:pt x="9" y="219"/>
                    <a:pt x="9" y="219"/>
                    <a:pt x="9" y="219"/>
                  </a:cubicBezTo>
                  <a:cubicBezTo>
                    <a:pt x="0" y="219"/>
                    <a:pt x="0" y="219"/>
                    <a:pt x="0" y="219"/>
                  </a:cubicBezTo>
                  <a:cubicBezTo>
                    <a:pt x="0" y="238"/>
                    <a:pt x="0" y="238"/>
                    <a:pt x="0" y="238"/>
                  </a:cubicBezTo>
                  <a:close/>
                  <a:moveTo>
                    <a:pt x="0" y="210"/>
                  </a:moveTo>
                  <a:cubicBezTo>
                    <a:pt x="9" y="210"/>
                    <a:pt x="9" y="210"/>
                    <a:pt x="9" y="210"/>
                  </a:cubicBezTo>
                  <a:cubicBezTo>
                    <a:pt x="9" y="191"/>
                    <a:pt x="9" y="191"/>
                    <a:pt x="9" y="191"/>
                  </a:cubicBezTo>
                  <a:cubicBezTo>
                    <a:pt x="0" y="191"/>
                    <a:pt x="0" y="191"/>
                    <a:pt x="0" y="191"/>
                  </a:cubicBezTo>
                  <a:cubicBezTo>
                    <a:pt x="0" y="210"/>
                    <a:pt x="0" y="210"/>
                    <a:pt x="0" y="210"/>
                  </a:cubicBezTo>
                  <a:close/>
                  <a:moveTo>
                    <a:pt x="0" y="182"/>
                  </a:moveTo>
                  <a:cubicBezTo>
                    <a:pt x="9" y="182"/>
                    <a:pt x="9" y="182"/>
                    <a:pt x="9" y="182"/>
                  </a:cubicBezTo>
                  <a:cubicBezTo>
                    <a:pt x="9" y="163"/>
                    <a:pt x="9" y="163"/>
                    <a:pt x="9" y="163"/>
                  </a:cubicBezTo>
                  <a:cubicBezTo>
                    <a:pt x="0" y="163"/>
                    <a:pt x="0" y="163"/>
                    <a:pt x="0" y="163"/>
                  </a:cubicBezTo>
                  <a:cubicBezTo>
                    <a:pt x="0" y="182"/>
                    <a:pt x="0" y="182"/>
                    <a:pt x="0" y="182"/>
                  </a:cubicBezTo>
                  <a:close/>
                  <a:moveTo>
                    <a:pt x="0" y="153"/>
                  </a:moveTo>
                  <a:cubicBezTo>
                    <a:pt x="9" y="153"/>
                    <a:pt x="9" y="153"/>
                    <a:pt x="9" y="153"/>
                  </a:cubicBezTo>
                  <a:cubicBezTo>
                    <a:pt x="9" y="134"/>
                    <a:pt x="9" y="134"/>
                    <a:pt x="9" y="134"/>
                  </a:cubicBezTo>
                  <a:cubicBezTo>
                    <a:pt x="0" y="134"/>
                    <a:pt x="0" y="134"/>
                    <a:pt x="0" y="134"/>
                  </a:cubicBezTo>
                  <a:cubicBezTo>
                    <a:pt x="0" y="153"/>
                    <a:pt x="0" y="153"/>
                    <a:pt x="0" y="153"/>
                  </a:cubicBezTo>
                  <a:close/>
                  <a:moveTo>
                    <a:pt x="0" y="125"/>
                  </a:moveTo>
                  <a:cubicBezTo>
                    <a:pt x="9" y="125"/>
                    <a:pt x="9" y="125"/>
                    <a:pt x="9" y="125"/>
                  </a:cubicBezTo>
                  <a:cubicBezTo>
                    <a:pt x="10" y="107"/>
                    <a:pt x="10" y="107"/>
                    <a:pt x="10" y="107"/>
                  </a:cubicBezTo>
                  <a:cubicBezTo>
                    <a:pt x="1" y="105"/>
                    <a:pt x="1" y="105"/>
                    <a:pt x="1" y="105"/>
                  </a:cubicBezTo>
                  <a:cubicBezTo>
                    <a:pt x="0" y="125"/>
                    <a:pt x="0" y="125"/>
                    <a:pt x="0" y="125"/>
                  </a:cubicBezTo>
                  <a:close/>
                  <a:moveTo>
                    <a:pt x="3" y="96"/>
                  </a:moveTo>
                  <a:cubicBezTo>
                    <a:pt x="8" y="77"/>
                    <a:pt x="8" y="77"/>
                    <a:pt x="8" y="77"/>
                  </a:cubicBezTo>
                  <a:cubicBezTo>
                    <a:pt x="17" y="81"/>
                    <a:pt x="17" y="81"/>
                    <a:pt x="17" y="81"/>
                  </a:cubicBezTo>
                  <a:cubicBezTo>
                    <a:pt x="15" y="86"/>
                    <a:pt x="13" y="92"/>
                    <a:pt x="12" y="98"/>
                  </a:cubicBezTo>
                  <a:cubicBezTo>
                    <a:pt x="3" y="96"/>
                    <a:pt x="3" y="96"/>
                    <a:pt x="3" y="96"/>
                  </a:cubicBezTo>
                  <a:close/>
                  <a:moveTo>
                    <a:pt x="13" y="68"/>
                  </a:moveTo>
                  <a:cubicBezTo>
                    <a:pt x="25" y="52"/>
                    <a:pt x="25" y="52"/>
                    <a:pt x="25" y="52"/>
                  </a:cubicBezTo>
                  <a:cubicBezTo>
                    <a:pt x="31" y="58"/>
                    <a:pt x="31" y="58"/>
                    <a:pt x="31" y="58"/>
                  </a:cubicBezTo>
                  <a:cubicBezTo>
                    <a:pt x="21" y="72"/>
                    <a:pt x="21" y="72"/>
                    <a:pt x="21" y="72"/>
                  </a:cubicBezTo>
                  <a:cubicBezTo>
                    <a:pt x="13" y="68"/>
                    <a:pt x="13" y="68"/>
                    <a:pt x="13" y="68"/>
                  </a:cubicBezTo>
                  <a:close/>
                  <a:moveTo>
                    <a:pt x="32" y="45"/>
                  </a:moveTo>
                  <a:cubicBezTo>
                    <a:pt x="49" y="35"/>
                    <a:pt x="49" y="35"/>
                    <a:pt x="49" y="35"/>
                  </a:cubicBezTo>
                  <a:cubicBezTo>
                    <a:pt x="53" y="43"/>
                    <a:pt x="53" y="43"/>
                    <a:pt x="53" y="43"/>
                  </a:cubicBezTo>
                  <a:cubicBezTo>
                    <a:pt x="38" y="52"/>
                    <a:pt x="38" y="52"/>
                    <a:pt x="38" y="52"/>
                  </a:cubicBezTo>
                  <a:cubicBezTo>
                    <a:pt x="32" y="45"/>
                    <a:pt x="32" y="45"/>
                    <a:pt x="32" y="45"/>
                  </a:cubicBezTo>
                  <a:close/>
                  <a:moveTo>
                    <a:pt x="58" y="31"/>
                  </a:moveTo>
                  <a:cubicBezTo>
                    <a:pt x="78" y="26"/>
                    <a:pt x="78" y="26"/>
                    <a:pt x="78" y="26"/>
                  </a:cubicBezTo>
                  <a:cubicBezTo>
                    <a:pt x="79" y="36"/>
                    <a:pt x="79" y="36"/>
                    <a:pt x="79" y="36"/>
                  </a:cubicBezTo>
                  <a:cubicBezTo>
                    <a:pt x="61" y="40"/>
                    <a:pt x="61" y="40"/>
                    <a:pt x="61" y="40"/>
                  </a:cubicBezTo>
                  <a:cubicBezTo>
                    <a:pt x="58" y="31"/>
                    <a:pt x="58" y="31"/>
                    <a:pt x="58" y="31"/>
                  </a:cubicBezTo>
                  <a:close/>
                  <a:moveTo>
                    <a:pt x="87" y="25"/>
                  </a:moveTo>
                  <a:cubicBezTo>
                    <a:pt x="107" y="25"/>
                    <a:pt x="107" y="25"/>
                    <a:pt x="107" y="25"/>
                  </a:cubicBezTo>
                  <a:cubicBezTo>
                    <a:pt x="107" y="34"/>
                    <a:pt x="107" y="34"/>
                    <a:pt x="107" y="34"/>
                  </a:cubicBezTo>
                  <a:cubicBezTo>
                    <a:pt x="88" y="35"/>
                    <a:pt x="88" y="35"/>
                    <a:pt x="88" y="35"/>
                  </a:cubicBezTo>
                  <a:cubicBezTo>
                    <a:pt x="87" y="25"/>
                    <a:pt x="87" y="25"/>
                    <a:pt x="87" y="25"/>
                  </a:cubicBezTo>
                  <a:close/>
                  <a:moveTo>
                    <a:pt x="116" y="25"/>
                  </a:moveTo>
                  <a:cubicBezTo>
                    <a:pt x="135" y="25"/>
                    <a:pt x="135" y="25"/>
                    <a:pt x="135" y="25"/>
                  </a:cubicBezTo>
                  <a:cubicBezTo>
                    <a:pt x="135" y="34"/>
                    <a:pt x="135" y="34"/>
                    <a:pt x="135" y="34"/>
                  </a:cubicBezTo>
                  <a:cubicBezTo>
                    <a:pt x="116" y="34"/>
                    <a:pt x="116" y="34"/>
                    <a:pt x="116" y="34"/>
                  </a:cubicBezTo>
                  <a:cubicBezTo>
                    <a:pt x="116" y="25"/>
                    <a:pt x="116" y="25"/>
                    <a:pt x="116" y="25"/>
                  </a:cubicBezTo>
                  <a:close/>
                  <a:moveTo>
                    <a:pt x="144" y="25"/>
                  </a:moveTo>
                  <a:cubicBezTo>
                    <a:pt x="163" y="25"/>
                    <a:pt x="163" y="25"/>
                    <a:pt x="163" y="25"/>
                  </a:cubicBezTo>
                  <a:cubicBezTo>
                    <a:pt x="163" y="34"/>
                    <a:pt x="163" y="34"/>
                    <a:pt x="163" y="34"/>
                  </a:cubicBezTo>
                  <a:cubicBezTo>
                    <a:pt x="144" y="34"/>
                    <a:pt x="144" y="34"/>
                    <a:pt x="144" y="34"/>
                  </a:cubicBezTo>
                  <a:cubicBezTo>
                    <a:pt x="144" y="25"/>
                    <a:pt x="144" y="25"/>
                    <a:pt x="144" y="25"/>
                  </a:cubicBezTo>
                  <a:close/>
                  <a:moveTo>
                    <a:pt x="173" y="25"/>
                  </a:moveTo>
                  <a:cubicBezTo>
                    <a:pt x="192" y="25"/>
                    <a:pt x="192" y="25"/>
                    <a:pt x="192" y="25"/>
                  </a:cubicBezTo>
                  <a:cubicBezTo>
                    <a:pt x="192" y="34"/>
                    <a:pt x="192" y="34"/>
                    <a:pt x="192" y="34"/>
                  </a:cubicBezTo>
                  <a:cubicBezTo>
                    <a:pt x="173" y="34"/>
                    <a:pt x="173" y="34"/>
                    <a:pt x="173" y="34"/>
                  </a:cubicBezTo>
                  <a:cubicBezTo>
                    <a:pt x="173" y="25"/>
                    <a:pt x="173" y="25"/>
                    <a:pt x="173" y="25"/>
                  </a:cubicBezTo>
                  <a:close/>
                  <a:moveTo>
                    <a:pt x="201" y="25"/>
                  </a:moveTo>
                  <a:cubicBezTo>
                    <a:pt x="220" y="25"/>
                    <a:pt x="220" y="25"/>
                    <a:pt x="220" y="25"/>
                  </a:cubicBezTo>
                  <a:cubicBezTo>
                    <a:pt x="220" y="34"/>
                    <a:pt x="220" y="34"/>
                    <a:pt x="220" y="34"/>
                  </a:cubicBezTo>
                  <a:cubicBezTo>
                    <a:pt x="201" y="34"/>
                    <a:pt x="201" y="34"/>
                    <a:pt x="201" y="34"/>
                  </a:cubicBezTo>
                  <a:cubicBezTo>
                    <a:pt x="201" y="25"/>
                    <a:pt x="201" y="25"/>
                    <a:pt x="201" y="25"/>
                  </a:cubicBezTo>
                  <a:close/>
                  <a:moveTo>
                    <a:pt x="229" y="25"/>
                  </a:moveTo>
                  <a:cubicBezTo>
                    <a:pt x="248" y="25"/>
                    <a:pt x="248" y="25"/>
                    <a:pt x="248" y="25"/>
                  </a:cubicBezTo>
                  <a:cubicBezTo>
                    <a:pt x="248" y="34"/>
                    <a:pt x="248" y="34"/>
                    <a:pt x="248" y="34"/>
                  </a:cubicBezTo>
                  <a:cubicBezTo>
                    <a:pt x="229" y="34"/>
                    <a:pt x="229" y="34"/>
                    <a:pt x="229" y="34"/>
                  </a:cubicBezTo>
                  <a:cubicBezTo>
                    <a:pt x="229" y="25"/>
                    <a:pt x="229" y="25"/>
                    <a:pt x="229" y="25"/>
                  </a:cubicBezTo>
                  <a:close/>
                  <a:moveTo>
                    <a:pt x="258" y="25"/>
                  </a:moveTo>
                  <a:cubicBezTo>
                    <a:pt x="277" y="25"/>
                    <a:pt x="277" y="25"/>
                    <a:pt x="277" y="25"/>
                  </a:cubicBezTo>
                  <a:cubicBezTo>
                    <a:pt x="277" y="34"/>
                    <a:pt x="277" y="34"/>
                    <a:pt x="277" y="34"/>
                  </a:cubicBezTo>
                  <a:cubicBezTo>
                    <a:pt x="258" y="34"/>
                    <a:pt x="258" y="34"/>
                    <a:pt x="258" y="34"/>
                  </a:cubicBezTo>
                  <a:cubicBezTo>
                    <a:pt x="258" y="25"/>
                    <a:pt x="258" y="25"/>
                    <a:pt x="258" y="25"/>
                  </a:cubicBezTo>
                  <a:close/>
                  <a:moveTo>
                    <a:pt x="286" y="25"/>
                  </a:moveTo>
                  <a:cubicBezTo>
                    <a:pt x="305" y="25"/>
                    <a:pt x="305" y="25"/>
                    <a:pt x="305" y="25"/>
                  </a:cubicBezTo>
                  <a:cubicBezTo>
                    <a:pt x="305" y="34"/>
                    <a:pt x="305" y="34"/>
                    <a:pt x="305" y="34"/>
                  </a:cubicBezTo>
                  <a:cubicBezTo>
                    <a:pt x="286" y="34"/>
                    <a:pt x="286" y="34"/>
                    <a:pt x="286" y="34"/>
                  </a:cubicBezTo>
                  <a:cubicBezTo>
                    <a:pt x="286" y="25"/>
                    <a:pt x="286" y="25"/>
                    <a:pt x="286" y="25"/>
                  </a:cubicBezTo>
                  <a:close/>
                  <a:moveTo>
                    <a:pt x="314" y="25"/>
                  </a:moveTo>
                  <a:cubicBezTo>
                    <a:pt x="333" y="25"/>
                    <a:pt x="333" y="25"/>
                    <a:pt x="333" y="25"/>
                  </a:cubicBezTo>
                  <a:cubicBezTo>
                    <a:pt x="333" y="34"/>
                    <a:pt x="333" y="34"/>
                    <a:pt x="333" y="34"/>
                  </a:cubicBezTo>
                  <a:cubicBezTo>
                    <a:pt x="314" y="34"/>
                    <a:pt x="314" y="34"/>
                    <a:pt x="314" y="34"/>
                  </a:cubicBezTo>
                  <a:cubicBezTo>
                    <a:pt x="314" y="25"/>
                    <a:pt x="314" y="25"/>
                    <a:pt x="314" y="25"/>
                  </a:cubicBezTo>
                  <a:close/>
                  <a:moveTo>
                    <a:pt x="343" y="25"/>
                  </a:moveTo>
                  <a:cubicBezTo>
                    <a:pt x="362" y="25"/>
                    <a:pt x="362" y="25"/>
                    <a:pt x="362" y="25"/>
                  </a:cubicBezTo>
                  <a:cubicBezTo>
                    <a:pt x="362" y="34"/>
                    <a:pt x="362" y="34"/>
                    <a:pt x="362" y="34"/>
                  </a:cubicBezTo>
                  <a:cubicBezTo>
                    <a:pt x="343" y="34"/>
                    <a:pt x="343" y="34"/>
                    <a:pt x="343" y="34"/>
                  </a:cubicBezTo>
                  <a:cubicBezTo>
                    <a:pt x="343" y="25"/>
                    <a:pt x="343" y="25"/>
                    <a:pt x="343" y="25"/>
                  </a:cubicBezTo>
                  <a:close/>
                  <a:moveTo>
                    <a:pt x="371" y="25"/>
                  </a:moveTo>
                  <a:cubicBezTo>
                    <a:pt x="390" y="25"/>
                    <a:pt x="390" y="25"/>
                    <a:pt x="390" y="25"/>
                  </a:cubicBezTo>
                  <a:cubicBezTo>
                    <a:pt x="390" y="34"/>
                    <a:pt x="390" y="34"/>
                    <a:pt x="390" y="34"/>
                  </a:cubicBezTo>
                  <a:cubicBezTo>
                    <a:pt x="371" y="34"/>
                    <a:pt x="371" y="34"/>
                    <a:pt x="371" y="34"/>
                  </a:cubicBezTo>
                  <a:cubicBezTo>
                    <a:pt x="371" y="25"/>
                    <a:pt x="371" y="25"/>
                    <a:pt x="371" y="25"/>
                  </a:cubicBezTo>
                  <a:close/>
                  <a:moveTo>
                    <a:pt x="399" y="25"/>
                  </a:moveTo>
                  <a:cubicBezTo>
                    <a:pt x="418" y="25"/>
                    <a:pt x="418" y="25"/>
                    <a:pt x="418" y="25"/>
                  </a:cubicBezTo>
                  <a:cubicBezTo>
                    <a:pt x="418" y="34"/>
                    <a:pt x="418" y="34"/>
                    <a:pt x="418" y="34"/>
                  </a:cubicBezTo>
                  <a:cubicBezTo>
                    <a:pt x="399" y="34"/>
                    <a:pt x="399" y="34"/>
                    <a:pt x="399" y="34"/>
                  </a:cubicBezTo>
                  <a:cubicBezTo>
                    <a:pt x="399" y="25"/>
                    <a:pt x="399" y="25"/>
                    <a:pt x="399" y="25"/>
                  </a:cubicBezTo>
                  <a:close/>
                  <a:moveTo>
                    <a:pt x="428" y="25"/>
                  </a:moveTo>
                  <a:cubicBezTo>
                    <a:pt x="447" y="25"/>
                    <a:pt x="447" y="25"/>
                    <a:pt x="447" y="25"/>
                  </a:cubicBezTo>
                  <a:cubicBezTo>
                    <a:pt x="447" y="34"/>
                    <a:pt x="447" y="34"/>
                    <a:pt x="447" y="34"/>
                  </a:cubicBezTo>
                  <a:cubicBezTo>
                    <a:pt x="428" y="34"/>
                    <a:pt x="428" y="34"/>
                    <a:pt x="428" y="34"/>
                  </a:cubicBezTo>
                  <a:cubicBezTo>
                    <a:pt x="428" y="25"/>
                    <a:pt x="428" y="25"/>
                    <a:pt x="428" y="25"/>
                  </a:cubicBezTo>
                  <a:close/>
                </a:path>
              </a:pathLst>
            </a:custGeom>
            <a:solidFill>
              <a:schemeClr val="accent1"/>
            </a:solidFill>
            <a:ln>
              <a:noFill/>
            </a:ln>
            <a:extLst>
              <a:ext uri="{91240B29-F687-4F45-9708-019B960494DF}">
                <a14:hiddenLine xmlns:a14="http://schemas.microsoft.com/office/drawing/2010/main" w="9525">
                  <a:solidFill>
                    <a:srgbClr val="000000"/>
                  </a:solidFill>
                  <a:round/>
                  <a:headEnd/>
                  <a:tailEnd/>
                </a14:hiddenLine>
              </a:ext>
            </a:extLst>
          </p:spPr>
          <p:txBody>
            <a:bodyPr lIns="68580" tIns="34290" rIns="68580" bIns="34290"/>
            <a:lstStyle/>
            <a:p>
              <a:pPr defTabSz="685754" eaLnBrk="1" fontAlgn="auto" hangingPunct="1">
                <a:spcBef>
                  <a:spcPts val="0"/>
                </a:spcBef>
                <a:spcAft>
                  <a:spcPts val="0"/>
                </a:spcAft>
                <a:defRPr/>
              </a:pPr>
              <a:endParaRPr lang="en-US" sz="1013">
                <a:latin typeface="+mn-lt"/>
                <a:ea typeface="+mn-ea"/>
              </a:endParaRPr>
            </a:p>
          </p:txBody>
        </p:sp>
        <p:sp>
          <p:nvSpPr>
            <p:cNvPr id="26" name="Freeform 28"/>
            <p:cNvSpPr>
              <a:spLocks noEditPoints="1"/>
            </p:cNvSpPr>
            <p:nvPr/>
          </p:nvSpPr>
          <p:spPr bwMode="auto">
            <a:xfrm>
              <a:off x="4956372" y="3845163"/>
              <a:ext cx="1074455" cy="77774"/>
            </a:xfrm>
            <a:custGeom>
              <a:avLst/>
              <a:gdLst>
                <a:gd name="T0" fmla="*/ 862 w 961"/>
                <a:gd name="T1" fmla="*/ 41 h 69"/>
                <a:gd name="T2" fmla="*/ 840 w 961"/>
                <a:gd name="T3" fmla="*/ 29 h 69"/>
                <a:gd name="T4" fmla="*/ 828 w 961"/>
                <a:gd name="T5" fmla="*/ 41 h 69"/>
                <a:gd name="T6" fmla="*/ 807 w 961"/>
                <a:gd name="T7" fmla="*/ 29 h 69"/>
                <a:gd name="T8" fmla="*/ 795 w 961"/>
                <a:gd name="T9" fmla="*/ 41 h 69"/>
                <a:gd name="T10" fmla="*/ 772 w 961"/>
                <a:gd name="T11" fmla="*/ 29 h 69"/>
                <a:gd name="T12" fmla="*/ 761 w 961"/>
                <a:gd name="T13" fmla="*/ 41 h 69"/>
                <a:gd name="T14" fmla="*/ 739 w 961"/>
                <a:gd name="T15" fmla="*/ 29 h 69"/>
                <a:gd name="T16" fmla="*/ 727 w 961"/>
                <a:gd name="T17" fmla="*/ 41 h 69"/>
                <a:gd name="T18" fmla="*/ 705 w 961"/>
                <a:gd name="T19" fmla="*/ 29 h 69"/>
                <a:gd name="T20" fmla="*/ 694 w 961"/>
                <a:gd name="T21" fmla="*/ 41 h 69"/>
                <a:gd name="T22" fmla="*/ 671 w 961"/>
                <a:gd name="T23" fmla="*/ 29 h 69"/>
                <a:gd name="T24" fmla="*/ 660 w 961"/>
                <a:gd name="T25" fmla="*/ 41 h 69"/>
                <a:gd name="T26" fmla="*/ 638 w 961"/>
                <a:gd name="T27" fmla="*/ 29 h 69"/>
                <a:gd name="T28" fmla="*/ 626 w 961"/>
                <a:gd name="T29" fmla="*/ 41 h 69"/>
                <a:gd name="T30" fmla="*/ 604 w 961"/>
                <a:gd name="T31" fmla="*/ 29 h 69"/>
                <a:gd name="T32" fmla="*/ 592 w 961"/>
                <a:gd name="T33" fmla="*/ 41 h 69"/>
                <a:gd name="T34" fmla="*/ 570 w 961"/>
                <a:gd name="T35" fmla="*/ 29 h 69"/>
                <a:gd name="T36" fmla="*/ 559 w 961"/>
                <a:gd name="T37" fmla="*/ 41 h 69"/>
                <a:gd name="T38" fmla="*/ 537 w 961"/>
                <a:gd name="T39" fmla="*/ 29 h 69"/>
                <a:gd name="T40" fmla="*/ 506 w 961"/>
                <a:gd name="T41" fmla="*/ 29 h 69"/>
                <a:gd name="T42" fmla="*/ 526 w 961"/>
                <a:gd name="T43" fmla="*/ 41 h 69"/>
                <a:gd name="T44" fmla="*/ 471 w 961"/>
                <a:gd name="T45" fmla="*/ 29 h 69"/>
                <a:gd name="T46" fmla="*/ 494 w 961"/>
                <a:gd name="T47" fmla="*/ 41 h 69"/>
                <a:gd name="T48" fmla="*/ 438 w 961"/>
                <a:gd name="T49" fmla="*/ 29 h 69"/>
                <a:gd name="T50" fmla="*/ 460 w 961"/>
                <a:gd name="T51" fmla="*/ 41 h 69"/>
                <a:gd name="T52" fmla="*/ 404 w 961"/>
                <a:gd name="T53" fmla="*/ 29 h 69"/>
                <a:gd name="T54" fmla="*/ 427 w 961"/>
                <a:gd name="T55" fmla="*/ 41 h 69"/>
                <a:gd name="T56" fmla="*/ 370 w 961"/>
                <a:gd name="T57" fmla="*/ 29 h 69"/>
                <a:gd name="T58" fmla="*/ 393 w 961"/>
                <a:gd name="T59" fmla="*/ 41 h 69"/>
                <a:gd name="T60" fmla="*/ 337 w 961"/>
                <a:gd name="T61" fmla="*/ 29 h 69"/>
                <a:gd name="T62" fmla="*/ 359 w 961"/>
                <a:gd name="T63" fmla="*/ 41 h 69"/>
                <a:gd name="T64" fmla="*/ 303 w 961"/>
                <a:gd name="T65" fmla="*/ 29 h 69"/>
                <a:gd name="T66" fmla="*/ 326 w 961"/>
                <a:gd name="T67" fmla="*/ 41 h 69"/>
                <a:gd name="T68" fmla="*/ 269 w 961"/>
                <a:gd name="T69" fmla="*/ 29 h 69"/>
                <a:gd name="T70" fmla="*/ 291 w 961"/>
                <a:gd name="T71" fmla="*/ 41 h 69"/>
                <a:gd name="T72" fmla="*/ 236 w 961"/>
                <a:gd name="T73" fmla="*/ 29 h 69"/>
                <a:gd name="T74" fmla="*/ 258 w 961"/>
                <a:gd name="T75" fmla="*/ 41 h 69"/>
                <a:gd name="T76" fmla="*/ 202 w 961"/>
                <a:gd name="T77" fmla="*/ 29 h 69"/>
                <a:gd name="T78" fmla="*/ 225 w 961"/>
                <a:gd name="T79" fmla="*/ 41 h 69"/>
                <a:gd name="T80" fmla="*/ 168 w 961"/>
                <a:gd name="T81" fmla="*/ 29 h 69"/>
                <a:gd name="T82" fmla="*/ 190 w 961"/>
                <a:gd name="T83" fmla="*/ 41 h 69"/>
                <a:gd name="T84" fmla="*/ 134 w 961"/>
                <a:gd name="T85" fmla="*/ 29 h 69"/>
                <a:gd name="T86" fmla="*/ 157 w 961"/>
                <a:gd name="T87" fmla="*/ 41 h 69"/>
                <a:gd name="T88" fmla="*/ 101 w 961"/>
                <a:gd name="T89" fmla="*/ 29 h 69"/>
                <a:gd name="T90" fmla="*/ 124 w 961"/>
                <a:gd name="T91" fmla="*/ 41 h 69"/>
                <a:gd name="T92" fmla="*/ 67 w 961"/>
                <a:gd name="T93" fmla="*/ 29 h 69"/>
                <a:gd name="T94" fmla="*/ 89 w 961"/>
                <a:gd name="T95" fmla="*/ 41 h 69"/>
                <a:gd name="T96" fmla="*/ 33 w 961"/>
                <a:gd name="T97" fmla="*/ 29 h 69"/>
                <a:gd name="T98" fmla="*/ 56 w 961"/>
                <a:gd name="T99" fmla="*/ 41 h 69"/>
                <a:gd name="T100" fmla="*/ 0 w 961"/>
                <a:gd name="T101" fmla="*/ 29 h 69"/>
                <a:gd name="T102" fmla="*/ 23 w 961"/>
                <a:gd name="T103" fmla="*/ 41 h 69"/>
                <a:gd name="T104" fmla="*/ 892 w 961"/>
                <a:gd name="T105" fmla="*/ 29 h 69"/>
                <a:gd name="T106" fmla="*/ 892 w 961"/>
                <a:gd name="T107" fmla="*/ 41 h 69"/>
                <a:gd name="T108" fmla="*/ 961 w 961"/>
                <a:gd name="T109" fmla="*/ 35 h 69"/>
              </a:gdLst>
              <a:ahLst/>
              <a:cxnLst>
                <a:cxn ang="0">
                  <a:pos x="T0" y="T1"/>
                </a:cxn>
                <a:cxn ang="0">
                  <a:pos x="T2" y="T3"/>
                </a:cxn>
                <a:cxn ang="0">
                  <a:pos x="T4" y="T5"/>
                </a:cxn>
                <a:cxn ang="0">
                  <a:pos x="T6" y="T7"/>
                </a:cxn>
                <a:cxn ang="0">
                  <a:pos x="T8" y="T9"/>
                </a:cxn>
                <a:cxn ang="0">
                  <a:pos x="T10" y="T11"/>
                </a:cxn>
                <a:cxn ang="0">
                  <a:pos x="T12" y="T13"/>
                </a:cxn>
                <a:cxn ang="0">
                  <a:pos x="T14" y="T15"/>
                </a:cxn>
                <a:cxn ang="0">
                  <a:pos x="T16" y="T17"/>
                </a:cxn>
                <a:cxn ang="0">
                  <a:pos x="T18" y="T19"/>
                </a:cxn>
                <a:cxn ang="0">
                  <a:pos x="T20" y="T21"/>
                </a:cxn>
                <a:cxn ang="0">
                  <a:pos x="T22" y="T23"/>
                </a:cxn>
                <a:cxn ang="0">
                  <a:pos x="T24" y="T25"/>
                </a:cxn>
                <a:cxn ang="0">
                  <a:pos x="T26" y="T27"/>
                </a:cxn>
                <a:cxn ang="0">
                  <a:pos x="T28" y="T29"/>
                </a:cxn>
                <a:cxn ang="0">
                  <a:pos x="T30" y="T31"/>
                </a:cxn>
                <a:cxn ang="0">
                  <a:pos x="T32" y="T33"/>
                </a:cxn>
                <a:cxn ang="0">
                  <a:pos x="T34" y="T35"/>
                </a:cxn>
                <a:cxn ang="0">
                  <a:pos x="T36" y="T37"/>
                </a:cxn>
                <a:cxn ang="0">
                  <a:pos x="T38" y="T39"/>
                </a:cxn>
                <a:cxn ang="0">
                  <a:pos x="T40" y="T41"/>
                </a:cxn>
                <a:cxn ang="0">
                  <a:pos x="T42" y="T43"/>
                </a:cxn>
                <a:cxn ang="0">
                  <a:pos x="T44" y="T45"/>
                </a:cxn>
                <a:cxn ang="0">
                  <a:pos x="T46" y="T47"/>
                </a:cxn>
                <a:cxn ang="0">
                  <a:pos x="T48" y="T49"/>
                </a:cxn>
                <a:cxn ang="0">
                  <a:pos x="T50" y="T51"/>
                </a:cxn>
                <a:cxn ang="0">
                  <a:pos x="T52" y="T53"/>
                </a:cxn>
                <a:cxn ang="0">
                  <a:pos x="T54" y="T55"/>
                </a:cxn>
                <a:cxn ang="0">
                  <a:pos x="T56" y="T57"/>
                </a:cxn>
                <a:cxn ang="0">
                  <a:pos x="T58" y="T59"/>
                </a:cxn>
                <a:cxn ang="0">
                  <a:pos x="T60" y="T61"/>
                </a:cxn>
                <a:cxn ang="0">
                  <a:pos x="T62" y="T63"/>
                </a:cxn>
                <a:cxn ang="0">
                  <a:pos x="T64" y="T65"/>
                </a:cxn>
                <a:cxn ang="0">
                  <a:pos x="T66" y="T67"/>
                </a:cxn>
                <a:cxn ang="0">
                  <a:pos x="T68" y="T69"/>
                </a:cxn>
                <a:cxn ang="0">
                  <a:pos x="T70" y="T71"/>
                </a:cxn>
                <a:cxn ang="0">
                  <a:pos x="T72" y="T73"/>
                </a:cxn>
                <a:cxn ang="0">
                  <a:pos x="T74" y="T75"/>
                </a:cxn>
                <a:cxn ang="0">
                  <a:pos x="T76" y="T77"/>
                </a:cxn>
                <a:cxn ang="0">
                  <a:pos x="T78" y="T79"/>
                </a:cxn>
                <a:cxn ang="0">
                  <a:pos x="T80" y="T81"/>
                </a:cxn>
                <a:cxn ang="0">
                  <a:pos x="T82" y="T83"/>
                </a:cxn>
                <a:cxn ang="0">
                  <a:pos x="T84" y="T85"/>
                </a:cxn>
                <a:cxn ang="0">
                  <a:pos x="T86" y="T87"/>
                </a:cxn>
                <a:cxn ang="0">
                  <a:pos x="T88" y="T89"/>
                </a:cxn>
                <a:cxn ang="0">
                  <a:pos x="T90" y="T91"/>
                </a:cxn>
                <a:cxn ang="0">
                  <a:pos x="T92" y="T93"/>
                </a:cxn>
                <a:cxn ang="0">
                  <a:pos x="T94" y="T95"/>
                </a:cxn>
                <a:cxn ang="0">
                  <a:pos x="T96" y="T97"/>
                </a:cxn>
                <a:cxn ang="0">
                  <a:pos x="T98" y="T99"/>
                </a:cxn>
                <a:cxn ang="0">
                  <a:pos x="T100" y="T101"/>
                </a:cxn>
                <a:cxn ang="0">
                  <a:pos x="T102" y="T103"/>
                </a:cxn>
                <a:cxn ang="0">
                  <a:pos x="T104" y="T105"/>
                </a:cxn>
                <a:cxn ang="0">
                  <a:pos x="T106" y="T107"/>
                </a:cxn>
                <a:cxn ang="0">
                  <a:pos x="T108" y="T109"/>
                </a:cxn>
              </a:cxnLst>
              <a:rect l="0" t="0" r="r" b="b"/>
              <a:pathLst>
                <a:path w="961" h="69">
                  <a:moveTo>
                    <a:pt x="840" y="29"/>
                  </a:moveTo>
                  <a:lnTo>
                    <a:pt x="862" y="29"/>
                  </a:lnTo>
                  <a:lnTo>
                    <a:pt x="862" y="41"/>
                  </a:lnTo>
                  <a:lnTo>
                    <a:pt x="840" y="41"/>
                  </a:lnTo>
                  <a:lnTo>
                    <a:pt x="840" y="29"/>
                  </a:lnTo>
                  <a:lnTo>
                    <a:pt x="840" y="29"/>
                  </a:lnTo>
                  <a:close/>
                  <a:moveTo>
                    <a:pt x="807" y="29"/>
                  </a:moveTo>
                  <a:lnTo>
                    <a:pt x="828" y="29"/>
                  </a:lnTo>
                  <a:lnTo>
                    <a:pt x="828" y="41"/>
                  </a:lnTo>
                  <a:lnTo>
                    <a:pt x="807" y="41"/>
                  </a:lnTo>
                  <a:lnTo>
                    <a:pt x="807" y="29"/>
                  </a:lnTo>
                  <a:lnTo>
                    <a:pt x="807" y="29"/>
                  </a:lnTo>
                  <a:close/>
                  <a:moveTo>
                    <a:pt x="772" y="29"/>
                  </a:moveTo>
                  <a:lnTo>
                    <a:pt x="795" y="29"/>
                  </a:lnTo>
                  <a:lnTo>
                    <a:pt x="795" y="41"/>
                  </a:lnTo>
                  <a:lnTo>
                    <a:pt x="772" y="41"/>
                  </a:lnTo>
                  <a:lnTo>
                    <a:pt x="772" y="29"/>
                  </a:lnTo>
                  <a:lnTo>
                    <a:pt x="772" y="29"/>
                  </a:lnTo>
                  <a:close/>
                  <a:moveTo>
                    <a:pt x="739" y="29"/>
                  </a:moveTo>
                  <a:lnTo>
                    <a:pt x="761" y="29"/>
                  </a:lnTo>
                  <a:lnTo>
                    <a:pt x="761" y="41"/>
                  </a:lnTo>
                  <a:lnTo>
                    <a:pt x="739" y="41"/>
                  </a:lnTo>
                  <a:lnTo>
                    <a:pt x="739" y="29"/>
                  </a:lnTo>
                  <a:lnTo>
                    <a:pt x="739" y="29"/>
                  </a:lnTo>
                  <a:close/>
                  <a:moveTo>
                    <a:pt x="705" y="29"/>
                  </a:moveTo>
                  <a:lnTo>
                    <a:pt x="727" y="29"/>
                  </a:lnTo>
                  <a:lnTo>
                    <a:pt x="727" y="41"/>
                  </a:lnTo>
                  <a:lnTo>
                    <a:pt x="705" y="41"/>
                  </a:lnTo>
                  <a:lnTo>
                    <a:pt x="705" y="29"/>
                  </a:lnTo>
                  <a:lnTo>
                    <a:pt x="705" y="29"/>
                  </a:lnTo>
                  <a:close/>
                  <a:moveTo>
                    <a:pt x="671" y="29"/>
                  </a:moveTo>
                  <a:lnTo>
                    <a:pt x="694" y="29"/>
                  </a:lnTo>
                  <a:lnTo>
                    <a:pt x="694" y="41"/>
                  </a:lnTo>
                  <a:lnTo>
                    <a:pt x="671" y="41"/>
                  </a:lnTo>
                  <a:lnTo>
                    <a:pt x="671" y="29"/>
                  </a:lnTo>
                  <a:lnTo>
                    <a:pt x="671" y="29"/>
                  </a:lnTo>
                  <a:close/>
                  <a:moveTo>
                    <a:pt x="638" y="29"/>
                  </a:moveTo>
                  <a:lnTo>
                    <a:pt x="660" y="29"/>
                  </a:lnTo>
                  <a:lnTo>
                    <a:pt x="660" y="41"/>
                  </a:lnTo>
                  <a:lnTo>
                    <a:pt x="638" y="41"/>
                  </a:lnTo>
                  <a:lnTo>
                    <a:pt x="638" y="29"/>
                  </a:lnTo>
                  <a:lnTo>
                    <a:pt x="638" y="29"/>
                  </a:lnTo>
                  <a:close/>
                  <a:moveTo>
                    <a:pt x="604" y="29"/>
                  </a:moveTo>
                  <a:lnTo>
                    <a:pt x="626" y="29"/>
                  </a:lnTo>
                  <a:lnTo>
                    <a:pt x="626" y="41"/>
                  </a:lnTo>
                  <a:lnTo>
                    <a:pt x="604" y="41"/>
                  </a:lnTo>
                  <a:lnTo>
                    <a:pt x="604" y="29"/>
                  </a:lnTo>
                  <a:lnTo>
                    <a:pt x="604" y="29"/>
                  </a:lnTo>
                  <a:close/>
                  <a:moveTo>
                    <a:pt x="570" y="29"/>
                  </a:moveTo>
                  <a:lnTo>
                    <a:pt x="592" y="29"/>
                  </a:lnTo>
                  <a:lnTo>
                    <a:pt x="592" y="41"/>
                  </a:lnTo>
                  <a:lnTo>
                    <a:pt x="570" y="41"/>
                  </a:lnTo>
                  <a:lnTo>
                    <a:pt x="570" y="29"/>
                  </a:lnTo>
                  <a:lnTo>
                    <a:pt x="570" y="29"/>
                  </a:lnTo>
                  <a:close/>
                  <a:moveTo>
                    <a:pt x="537" y="29"/>
                  </a:moveTo>
                  <a:lnTo>
                    <a:pt x="559" y="29"/>
                  </a:lnTo>
                  <a:lnTo>
                    <a:pt x="559" y="41"/>
                  </a:lnTo>
                  <a:lnTo>
                    <a:pt x="537" y="41"/>
                  </a:lnTo>
                  <a:lnTo>
                    <a:pt x="537" y="29"/>
                  </a:lnTo>
                  <a:lnTo>
                    <a:pt x="537" y="29"/>
                  </a:lnTo>
                  <a:close/>
                  <a:moveTo>
                    <a:pt x="526" y="41"/>
                  </a:moveTo>
                  <a:lnTo>
                    <a:pt x="506" y="41"/>
                  </a:lnTo>
                  <a:lnTo>
                    <a:pt x="506" y="29"/>
                  </a:lnTo>
                  <a:lnTo>
                    <a:pt x="526" y="29"/>
                  </a:lnTo>
                  <a:lnTo>
                    <a:pt x="526" y="41"/>
                  </a:lnTo>
                  <a:lnTo>
                    <a:pt x="526" y="41"/>
                  </a:lnTo>
                  <a:close/>
                  <a:moveTo>
                    <a:pt x="494" y="41"/>
                  </a:moveTo>
                  <a:lnTo>
                    <a:pt x="494" y="29"/>
                  </a:lnTo>
                  <a:lnTo>
                    <a:pt x="471" y="29"/>
                  </a:lnTo>
                  <a:lnTo>
                    <a:pt x="471" y="41"/>
                  </a:lnTo>
                  <a:lnTo>
                    <a:pt x="494" y="41"/>
                  </a:lnTo>
                  <a:lnTo>
                    <a:pt x="494" y="41"/>
                  </a:lnTo>
                  <a:close/>
                  <a:moveTo>
                    <a:pt x="460" y="41"/>
                  </a:moveTo>
                  <a:lnTo>
                    <a:pt x="460" y="29"/>
                  </a:lnTo>
                  <a:lnTo>
                    <a:pt x="438" y="29"/>
                  </a:lnTo>
                  <a:lnTo>
                    <a:pt x="438" y="41"/>
                  </a:lnTo>
                  <a:lnTo>
                    <a:pt x="460" y="41"/>
                  </a:lnTo>
                  <a:lnTo>
                    <a:pt x="460" y="41"/>
                  </a:lnTo>
                  <a:close/>
                  <a:moveTo>
                    <a:pt x="427" y="41"/>
                  </a:moveTo>
                  <a:lnTo>
                    <a:pt x="427" y="29"/>
                  </a:lnTo>
                  <a:lnTo>
                    <a:pt x="404" y="29"/>
                  </a:lnTo>
                  <a:lnTo>
                    <a:pt x="404" y="41"/>
                  </a:lnTo>
                  <a:lnTo>
                    <a:pt x="427" y="41"/>
                  </a:lnTo>
                  <a:lnTo>
                    <a:pt x="427" y="41"/>
                  </a:lnTo>
                  <a:close/>
                  <a:moveTo>
                    <a:pt x="393" y="41"/>
                  </a:moveTo>
                  <a:lnTo>
                    <a:pt x="393" y="29"/>
                  </a:lnTo>
                  <a:lnTo>
                    <a:pt x="370" y="29"/>
                  </a:lnTo>
                  <a:lnTo>
                    <a:pt x="370" y="41"/>
                  </a:lnTo>
                  <a:lnTo>
                    <a:pt x="393" y="41"/>
                  </a:lnTo>
                  <a:lnTo>
                    <a:pt x="393" y="41"/>
                  </a:lnTo>
                  <a:close/>
                  <a:moveTo>
                    <a:pt x="359" y="41"/>
                  </a:moveTo>
                  <a:lnTo>
                    <a:pt x="359" y="29"/>
                  </a:lnTo>
                  <a:lnTo>
                    <a:pt x="337" y="29"/>
                  </a:lnTo>
                  <a:lnTo>
                    <a:pt x="337" y="41"/>
                  </a:lnTo>
                  <a:lnTo>
                    <a:pt x="359" y="41"/>
                  </a:lnTo>
                  <a:lnTo>
                    <a:pt x="359" y="41"/>
                  </a:lnTo>
                  <a:close/>
                  <a:moveTo>
                    <a:pt x="326" y="41"/>
                  </a:moveTo>
                  <a:lnTo>
                    <a:pt x="326" y="29"/>
                  </a:lnTo>
                  <a:lnTo>
                    <a:pt x="303" y="29"/>
                  </a:lnTo>
                  <a:lnTo>
                    <a:pt x="303" y="41"/>
                  </a:lnTo>
                  <a:lnTo>
                    <a:pt x="326" y="41"/>
                  </a:lnTo>
                  <a:lnTo>
                    <a:pt x="326" y="41"/>
                  </a:lnTo>
                  <a:close/>
                  <a:moveTo>
                    <a:pt x="291" y="41"/>
                  </a:moveTo>
                  <a:lnTo>
                    <a:pt x="291" y="29"/>
                  </a:lnTo>
                  <a:lnTo>
                    <a:pt x="269" y="29"/>
                  </a:lnTo>
                  <a:lnTo>
                    <a:pt x="269" y="41"/>
                  </a:lnTo>
                  <a:lnTo>
                    <a:pt x="291" y="41"/>
                  </a:lnTo>
                  <a:lnTo>
                    <a:pt x="291" y="41"/>
                  </a:lnTo>
                  <a:close/>
                  <a:moveTo>
                    <a:pt x="258" y="41"/>
                  </a:moveTo>
                  <a:lnTo>
                    <a:pt x="258" y="29"/>
                  </a:lnTo>
                  <a:lnTo>
                    <a:pt x="236" y="29"/>
                  </a:lnTo>
                  <a:lnTo>
                    <a:pt x="236" y="41"/>
                  </a:lnTo>
                  <a:lnTo>
                    <a:pt x="258" y="41"/>
                  </a:lnTo>
                  <a:lnTo>
                    <a:pt x="258" y="41"/>
                  </a:lnTo>
                  <a:close/>
                  <a:moveTo>
                    <a:pt x="225" y="41"/>
                  </a:moveTo>
                  <a:lnTo>
                    <a:pt x="225" y="29"/>
                  </a:lnTo>
                  <a:lnTo>
                    <a:pt x="202" y="29"/>
                  </a:lnTo>
                  <a:lnTo>
                    <a:pt x="202" y="41"/>
                  </a:lnTo>
                  <a:lnTo>
                    <a:pt x="225" y="41"/>
                  </a:lnTo>
                  <a:lnTo>
                    <a:pt x="225" y="41"/>
                  </a:lnTo>
                  <a:close/>
                  <a:moveTo>
                    <a:pt x="190" y="41"/>
                  </a:moveTo>
                  <a:lnTo>
                    <a:pt x="190" y="29"/>
                  </a:lnTo>
                  <a:lnTo>
                    <a:pt x="168" y="29"/>
                  </a:lnTo>
                  <a:lnTo>
                    <a:pt x="168" y="41"/>
                  </a:lnTo>
                  <a:lnTo>
                    <a:pt x="190" y="41"/>
                  </a:lnTo>
                  <a:lnTo>
                    <a:pt x="190" y="41"/>
                  </a:lnTo>
                  <a:close/>
                  <a:moveTo>
                    <a:pt x="157" y="41"/>
                  </a:moveTo>
                  <a:lnTo>
                    <a:pt x="157" y="29"/>
                  </a:lnTo>
                  <a:lnTo>
                    <a:pt x="134" y="29"/>
                  </a:lnTo>
                  <a:lnTo>
                    <a:pt x="134" y="41"/>
                  </a:lnTo>
                  <a:lnTo>
                    <a:pt x="157" y="41"/>
                  </a:lnTo>
                  <a:lnTo>
                    <a:pt x="157" y="41"/>
                  </a:lnTo>
                  <a:close/>
                  <a:moveTo>
                    <a:pt x="124" y="41"/>
                  </a:moveTo>
                  <a:lnTo>
                    <a:pt x="124" y="29"/>
                  </a:lnTo>
                  <a:lnTo>
                    <a:pt x="101" y="29"/>
                  </a:lnTo>
                  <a:lnTo>
                    <a:pt x="101" y="41"/>
                  </a:lnTo>
                  <a:lnTo>
                    <a:pt x="124" y="41"/>
                  </a:lnTo>
                  <a:lnTo>
                    <a:pt x="124" y="41"/>
                  </a:lnTo>
                  <a:close/>
                  <a:moveTo>
                    <a:pt x="89" y="41"/>
                  </a:moveTo>
                  <a:lnTo>
                    <a:pt x="89" y="29"/>
                  </a:lnTo>
                  <a:lnTo>
                    <a:pt x="67" y="29"/>
                  </a:lnTo>
                  <a:lnTo>
                    <a:pt x="67" y="41"/>
                  </a:lnTo>
                  <a:lnTo>
                    <a:pt x="89" y="41"/>
                  </a:lnTo>
                  <a:lnTo>
                    <a:pt x="89" y="41"/>
                  </a:lnTo>
                  <a:close/>
                  <a:moveTo>
                    <a:pt x="56" y="41"/>
                  </a:moveTo>
                  <a:lnTo>
                    <a:pt x="56" y="29"/>
                  </a:lnTo>
                  <a:lnTo>
                    <a:pt x="33" y="29"/>
                  </a:lnTo>
                  <a:lnTo>
                    <a:pt x="33" y="41"/>
                  </a:lnTo>
                  <a:lnTo>
                    <a:pt x="56" y="41"/>
                  </a:lnTo>
                  <a:lnTo>
                    <a:pt x="56" y="41"/>
                  </a:lnTo>
                  <a:close/>
                  <a:moveTo>
                    <a:pt x="23" y="41"/>
                  </a:moveTo>
                  <a:lnTo>
                    <a:pt x="23" y="29"/>
                  </a:lnTo>
                  <a:lnTo>
                    <a:pt x="0" y="29"/>
                  </a:lnTo>
                  <a:lnTo>
                    <a:pt x="0" y="41"/>
                  </a:lnTo>
                  <a:lnTo>
                    <a:pt x="23" y="41"/>
                  </a:lnTo>
                  <a:lnTo>
                    <a:pt x="23" y="41"/>
                  </a:lnTo>
                  <a:close/>
                  <a:moveTo>
                    <a:pt x="961" y="35"/>
                  </a:moveTo>
                  <a:lnTo>
                    <a:pt x="892" y="0"/>
                  </a:lnTo>
                  <a:lnTo>
                    <a:pt x="892" y="29"/>
                  </a:lnTo>
                  <a:lnTo>
                    <a:pt x="873" y="29"/>
                  </a:lnTo>
                  <a:lnTo>
                    <a:pt x="873" y="41"/>
                  </a:lnTo>
                  <a:lnTo>
                    <a:pt x="892" y="41"/>
                  </a:lnTo>
                  <a:lnTo>
                    <a:pt x="892" y="69"/>
                  </a:lnTo>
                  <a:lnTo>
                    <a:pt x="961" y="35"/>
                  </a:lnTo>
                  <a:lnTo>
                    <a:pt x="961" y="35"/>
                  </a:lnTo>
                  <a:close/>
                </a:path>
              </a:pathLst>
            </a:custGeom>
            <a:solidFill>
              <a:schemeClr val="accent1"/>
            </a:solidFill>
            <a:ln>
              <a:noFill/>
            </a:ln>
            <a:extLst>
              <a:ext uri="{91240B29-F687-4F45-9708-019B960494DF}">
                <a14:hiddenLine xmlns:a14="http://schemas.microsoft.com/office/drawing/2010/main" w="9525">
                  <a:solidFill>
                    <a:srgbClr val="000000"/>
                  </a:solidFill>
                  <a:round/>
                  <a:headEnd/>
                  <a:tailEnd/>
                </a14:hiddenLine>
              </a:ext>
            </a:extLst>
          </p:spPr>
          <p:txBody>
            <a:bodyPr lIns="68580" tIns="34290" rIns="68580" bIns="34290"/>
            <a:lstStyle/>
            <a:p>
              <a:pPr defTabSz="685754" eaLnBrk="1" fontAlgn="auto" hangingPunct="1">
                <a:spcBef>
                  <a:spcPts val="0"/>
                </a:spcBef>
                <a:spcAft>
                  <a:spcPts val="0"/>
                </a:spcAft>
                <a:defRPr/>
              </a:pPr>
              <a:endParaRPr lang="en-US" sz="1013">
                <a:latin typeface="+mn-lt"/>
                <a:ea typeface="+mn-ea"/>
              </a:endParaRPr>
            </a:p>
          </p:txBody>
        </p:sp>
        <p:sp>
          <p:nvSpPr>
            <p:cNvPr id="27" name="Freeform 29"/>
            <p:cNvSpPr>
              <a:spLocks noEditPoints="1"/>
            </p:cNvSpPr>
            <p:nvPr/>
          </p:nvSpPr>
          <p:spPr bwMode="auto">
            <a:xfrm>
              <a:off x="5034139" y="4953035"/>
              <a:ext cx="334874" cy="190465"/>
            </a:xfrm>
            <a:custGeom>
              <a:avLst/>
              <a:gdLst>
                <a:gd name="T0" fmla="*/ 145 w 252"/>
                <a:gd name="T1" fmla="*/ 24 h 143"/>
                <a:gd name="T2" fmla="*/ 164 w 252"/>
                <a:gd name="T3" fmla="*/ 24 h 143"/>
                <a:gd name="T4" fmla="*/ 164 w 252"/>
                <a:gd name="T5" fmla="*/ 34 h 143"/>
                <a:gd name="T6" fmla="*/ 145 w 252"/>
                <a:gd name="T7" fmla="*/ 34 h 143"/>
                <a:gd name="T8" fmla="*/ 145 w 252"/>
                <a:gd name="T9" fmla="*/ 24 h 143"/>
                <a:gd name="T10" fmla="*/ 252 w 252"/>
                <a:gd name="T11" fmla="*/ 29 h 143"/>
                <a:gd name="T12" fmla="*/ 194 w 252"/>
                <a:gd name="T13" fmla="*/ 0 h 143"/>
                <a:gd name="T14" fmla="*/ 194 w 252"/>
                <a:gd name="T15" fmla="*/ 24 h 143"/>
                <a:gd name="T16" fmla="*/ 178 w 252"/>
                <a:gd name="T17" fmla="*/ 24 h 143"/>
                <a:gd name="T18" fmla="*/ 178 w 252"/>
                <a:gd name="T19" fmla="*/ 34 h 143"/>
                <a:gd name="T20" fmla="*/ 194 w 252"/>
                <a:gd name="T21" fmla="*/ 34 h 143"/>
                <a:gd name="T22" fmla="*/ 194 w 252"/>
                <a:gd name="T23" fmla="*/ 58 h 143"/>
                <a:gd name="T24" fmla="*/ 252 w 252"/>
                <a:gd name="T25" fmla="*/ 29 h 143"/>
                <a:gd name="T26" fmla="*/ 10 w 252"/>
                <a:gd name="T27" fmla="*/ 143 h 143"/>
                <a:gd name="T28" fmla="*/ 10 w 252"/>
                <a:gd name="T29" fmla="*/ 134 h 143"/>
                <a:gd name="T30" fmla="*/ 0 w 252"/>
                <a:gd name="T31" fmla="*/ 134 h 143"/>
                <a:gd name="T32" fmla="*/ 0 w 252"/>
                <a:gd name="T33" fmla="*/ 143 h 143"/>
                <a:gd name="T34" fmla="*/ 10 w 252"/>
                <a:gd name="T35" fmla="*/ 143 h 143"/>
                <a:gd name="T36" fmla="*/ 0 w 252"/>
                <a:gd name="T37" fmla="*/ 125 h 143"/>
                <a:gd name="T38" fmla="*/ 10 w 252"/>
                <a:gd name="T39" fmla="*/ 125 h 143"/>
                <a:gd name="T40" fmla="*/ 11 w 252"/>
                <a:gd name="T41" fmla="*/ 106 h 143"/>
                <a:gd name="T42" fmla="*/ 2 w 252"/>
                <a:gd name="T43" fmla="*/ 105 h 143"/>
                <a:gd name="T44" fmla="*/ 0 w 252"/>
                <a:gd name="T45" fmla="*/ 125 h 143"/>
                <a:gd name="T46" fmla="*/ 3 w 252"/>
                <a:gd name="T47" fmla="*/ 95 h 143"/>
                <a:gd name="T48" fmla="*/ 9 w 252"/>
                <a:gd name="T49" fmla="*/ 77 h 143"/>
                <a:gd name="T50" fmla="*/ 18 w 252"/>
                <a:gd name="T51" fmla="*/ 80 h 143"/>
                <a:gd name="T52" fmla="*/ 12 w 252"/>
                <a:gd name="T53" fmla="*/ 97 h 143"/>
                <a:gd name="T54" fmla="*/ 3 w 252"/>
                <a:gd name="T55" fmla="*/ 95 h 143"/>
                <a:gd name="T56" fmla="*/ 13 w 252"/>
                <a:gd name="T57" fmla="*/ 68 h 143"/>
                <a:gd name="T58" fmla="*/ 25 w 252"/>
                <a:gd name="T59" fmla="*/ 51 h 143"/>
                <a:gd name="T60" fmla="*/ 32 w 252"/>
                <a:gd name="T61" fmla="*/ 58 h 143"/>
                <a:gd name="T62" fmla="*/ 21 w 252"/>
                <a:gd name="T63" fmla="*/ 72 h 143"/>
                <a:gd name="T64" fmla="*/ 13 w 252"/>
                <a:gd name="T65" fmla="*/ 68 h 143"/>
                <a:gd name="T66" fmla="*/ 33 w 252"/>
                <a:gd name="T67" fmla="*/ 45 h 143"/>
                <a:gd name="T68" fmla="*/ 50 w 252"/>
                <a:gd name="T69" fmla="*/ 34 h 143"/>
                <a:gd name="T70" fmla="*/ 54 w 252"/>
                <a:gd name="T71" fmla="*/ 43 h 143"/>
                <a:gd name="T72" fmla="*/ 38 w 252"/>
                <a:gd name="T73" fmla="*/ 52 h 143"/>
                <a:gd name="T74" fmla="*/ 33 w 252"/>
                <a:gd name="T75" fmla="*/ 45 h 143"/>
                <a:gd name="T76" fmla="*/ 59 w 252"/>
                <a:gd name="T77" fmla="*/ 31 h 143"/>
                <a:gd name="T78" fmla="*/ 78 w 252"/>
                <a:gd name="T79" fmla="*/ 26 h 143"/>
                <a:gd name="T80" fmla="*/ 79 w 252"/>
                <a:gd name="T81" fmla="*/ 35 h 143"/>
                <a:gd name="T82" fmla="*/ 62 w 252"/>
                <a:gd name="T83" fmla="*/ 40 h 143"/>
                <a:gd name="T84" fmla="*/ 59 w 252"/>
                <a:gd name="T85" fmla="*/ 31 h 143"/>
                <a:gd name="T86" fmla="*/ 88 w 252"/>
                <a:gd name="T87" fmla="*/ 25 h 143"/>
                <a:gd name="T88" fmla="*/ 107 w 252"/>
                <a:gd name="T89" fmla="*/ 24 h 143"/>
                <a:gd name="T90" fmla="*/ 107 w 252"/>
                <a:gd name="T91" fmla="*/ 34 h 143"/>
                <a:gd name="T92" fmla="*/ 89 w 252"/>
                <a:gd name="T93" fmla="*/ 34 h 143"/>
                <a:gd name="T94" fmla="*/ 88 w 252"/>
                <a:gd name="T95" fmla="*/ 25 h 143"/>
                <a:gd name="T96" fmla="*/ 116 w 252"/>
                <a:gd name="T97" fmla="*/ 24 h 143"/>
                <a:gd name="T98" fmla="*/ 135 w 252"/>
                <a:gd name="T99" fmla="*/ 24 h 143"/>
                <a:gd name="T100" fmla="*/ 135 w 252"/>
                <a:gd name="T101" fmla="*/ 34 h 143"/>
                <a:gd name="T102" fmla="*/ 116 w 252"/>
                <a:gd name="T103" fmla="*/ 34 h 143"/>
                <a:gd name="T104" fmla="*/ 116 w 252"/>
                <a:gd name="T105" fmla="*/ 24 h 143"/>
              </a:gdLst>
              <a:ahLst/>
              <a:cxnLst>
                <a:cxn ang="0">
                  <a:pos x="T0" y="T1"/>
                </a:cxn>
                <a:cxn ang="0">
                  <a:pos x="T2" y="T3"/>
                </a:cxn>
                <a:cxn ang="0">
                  <a:pos x="T4" y="T5"/>
                </a:cxn>
                <a:cxn ang="0">
                  <a:pos x="T6" y="T7"/>
                </a:cxn>
                <a:cxn ang="0">
                  <a:pos x="T8" y="T9"/>
                </a:cxn>
                <a:cxn ang="0">
                  <a:pos x="T10" y="T11"/>
                </a:cxn>
                <a:cxn ang="0">
                  <a:pos x="T12" y="T13"/>
                </a:cxn>
                <a:cxn ang="0">
                  <a:pos x="T14" y="T15"/>
                </a:cxn>
                <a:cxn ang="0">
                  <a:pos x="T16" y="T17"/>
                </a:cxn>
                <a:cxn ang="0">
                  <a:pos x="T18" y="T19"/>
                </a:cxn>
                <a:cxn ang="0">
                  <a:pos x="T20" y="T21"/>
                </a:cxn>
                <a:cxn ang="0">
                  <a:pos x="T22" y="T23"/>
                </a:cxn>
                <a:cxn ang="0">
                  <a:pos x="T24" y="T25"/>
                </a:cxn>
                <a:cxn ang="0">
                  <a:pos x="T26" y="T27"/>
                </a:cxn>
                <a:cxn ang="0">
                  <a:pos x="T28" y="T29"/>
                </a:cxn>
                <a:cxn ang="0">
                  <a:pos x="T30" y="T31"/>
                </a:cxn>
                <a:cxn ang="0">
                  <a:pos x="T32" y="T33"/>
                </a:cxn>
                <a:cxn ang="0">
                  <a:pos x="T34" y="T35"/>
                </a:cxn>
                <a:cxn ang="0">
                  <a:pos x="T36" y="T37"/>
                </a:cxn>
                <a:cxn ang="0">
                  <a:pos x="T38" y="T39"/>
                </a:cxn>
                <a:cxn ang="0">
                  <a:pos x="T40" y="T41"/>
                </a:cxn>
                <a:cxn ang="0">
                  <a:pos x="T42" y="T43"/>
                </a:cxn>
                <a:cxn ang="0">
                  <a:pos x="T44" y="T45"/>
                </a:cxn>
                <a:cxn ang="0">
                  <a:pos x="T46" y="T47"/>
                </a:cxn>
                <a:cxn ang="0">
                  <a:pos x="T48" y="T49"/>
                </a:cxn>
                <a:cxn ang="0">
                  <a:pos x="T50" y="T51"/>
                </a:cxn>
                <a:cxn ang="0">
                  <a:pos x="T52" y="T53"/>
                </a:cxn>
                <a:cxn ang="0">
                  <a:pos x="T54" y="T55"/>
                </a:cxn>
                <a:cxn ang="0">
                  <a:pos x="T56" y="T57"/>
                </a:cxn>
                <a:cxn ang="0">
                  <a:pos x="T58" y="T59"/>
                </a:cxn>
                <a:cxn ang="0">
                  <a:pos x="T60" y="T61"/>
                </a:cxn>
                <a:cxn ang="0">
                  <a:pos x="T62" y="T63"/>
                </a:cxn>
                <a:cxn ang="0">
                  <a:pos x="T64" y="T65"/>
                </a:cxn>
                <a:cxn ang="0">
                  <a:pos x="T66" y="T67"/>
                </a:cxn>
                <a:cxn ang="0">
                  <a:pos x="T68" y="T69"/>
                </a:cxn>
                <a:cxn ang="0">
                  <a:pos x="T70" y="T71"/>
                </a:cxn>
                <a:cxn ang="0">
                  <a:pos x="T72" y="T73"/>
                </a:cxn>
                <a:cxn ang="0">
                  <a:pos x="T74" y="T75"/>
                </a:cxn>
                <a:cxn ang="0">
                  <a:pos x="T76" y="T77"/>
                </a:cxn>
                <a:cxn ang="0">
                  <a:pos x="T78" y="T79"/>
                </a:cxn>
                <a:cxn ang="0">
                  <a:pos x="T80" y="T81"/>
                </a:cxn>
                <a:cxn ang="0">
                  <a:pos x="T82" y="T83"/>
                </a:cxn>
                <a:cxn ang="0">
                  <a:pos x="T84" y="T85"/>
                </a:cxn>
                <a:cxn ang="0">
                  <a:pos x="T86" y="T87"/>
                </a:cxn>
                <a:cxn ang="0">
                  <a:pos x="T88" y="T89"/>
                </a:cxn>
                <a:cxn ang="0">
                  <a:pos x="T90" y="T91"/>
                </a:cxn>
                <a:cxn ang="0">
                  <a:pos x="T92" y="T93"/>
                </a:cxn>
                <a:cxn ang="0">
                  <a:pos x="T94" y="T95"/>
                </a:cxn>
                <a:cxn ang="0">
                  <a:pos x="T96" y="T97"/>
                </a:cxn>
                <a:cxn ang="0">
                  <a:pos x="T98" y="T99"/>
                </a:cxn>
                <a:cxn ang="0">
                  <a:pos x="T100" y="T101"/>
                </a:cxn>
                <a:cxn ang="0">
                  <a:pos x="T102" y="T103"/>
                </a:cxn>
                <a:cxn ang="0">
                  <a:pos x="T104" y="T105"/>
                </a:cxn>
              </a:cxnLst>
              <a:rect l="0" t="0" r="r" b="b"/>
              <a:pathLst>
                <a:path w="252" h="143">
                  <a:moveTo>
                    <a:pt x="145" y="24"/>
                  </a:moveTo>
                  <a:cubicBezTo>
                    <a:pt x="164" y="24"/>
                    <a:pt x="164" y="24"/>
                    <a:pt x="164" y="24"/>
                  </a:cubicBezTo>
                  <a:cubicBezTo>
                    <a:pt x="164" y="34"/>
                    <a:pt x="164" y="34"/>
                    <a:pt x="164" y="34"/>
                  </a:cubicBezTo>
                  <a:cubicBezTo>
                    <a:pt x="145" y="34"/>
                    <a:pt x="145" y="34"/>
                    <a:pt x="145" y="34"/>
                  </a:cubicBezTo>
                  <a:cubicBezTo>
                    <a:pt x="145" y="24"/>
                    <a:pt x="145" y="24"/>
                    <a:pt x="145" y="24"/>
                  </a:cubicBezTo>
                  <a:close/>
                  <a:moveTo>
                    <a:pt x="252" y="29"/>
                  </a:moveTo>
                  <a:cubicBezTo>
                    <a:pt x="194" y="0"/>
                    <a:pt x="194" y="0"/>
                    <a:pt x="194" y="0"/>
                  </a:cubicBezTo>
                  <a:cubicBezTo>
                    <a:pt x="194" y="24"/>
                    <a:pt x="194" y="24"/>
                    <a:pt x="194" y="24"/>
                  </a:cubicBezTo>
                  <a:cubicBezTo>
                    <a:pt x="178" y="24"/>
                    <a:pt x="178" y="24"/>
                    <a:pt x="178" y="24"/>
                  </a:cubicBezTo>
                  <a:cubicBezTo>
                    <a:pt x="178" y="34"/>
                    <a:pt x="178" y="34"/>
                    <a:pt x="178" y="34"/>
                  </a:cubicBezTo>
                  <a:cubicBezTo>
                    <a:pt x="194" y="34"/>
                    <a:pt x="194" y="34"/>
                    <a:pt x="194" y="34"/>
                  </a:cubicBezTo>
                  <a:cubicBezTo>
                    <a:pt x="194" y="58"/>
                    <a:pt x="194" y="58"/>
                    <a:pt x="194" y="58"/>
                  </a:cubicBezTo>
                  <a:cubicBezTo>
                    <a:pt x="252" y="29"/>
                    <a:pt x="252" y="29"/>
                    <a:pt x="252" y="29"/>
                  </a:cubicBezTo>
                  <a:close/>
                  <a:moveTo>
                    <a:pt x="10" y="143"/>
                  </a:moveTo>
                  <a:cubicBezTo>
                    <a:pt x="10" y="134"/>
                    <a:pt x="10" y="134"/>
                    <a:pt x="10" y="134"/>
                  </a:cubicBezTo>
                  <a:cubicBezTo>
                    <a:pt x="0" y="134"/>
                    <a:pt x="0" y="134"/>
                    <a:pt x="0" y="134"/>
                  </a:cubicBezTo>
                  <a:cubicBezTo>
                    <a:pt x="0" y="143"/>
                    <a:pt x="0" y="143"/>
                    <a:pt x="0" y="143"/>
                  </a:cubicBezTo>
                  <a:cubicBezTo>
                    <a:pt x="10" y="143"/>
                    <a:pt x="10" y="143"/>
                    <a:pt x="10" y="143"/>
                  </a:cubicBezTo>
                  <a:close/>
                  <a:moveTo>
                    <a:pt x="0" y="125"/>
                  </a:moveTo>
                  <a:cubicBezTo>
                    <a:pt x="10" y="125"/>
                    <a:pt x="10" y="125"/>
                    <a:pt x="10" y="125"/>
                  </a:cubicBezTo>
                  <a:cubicBezTo>
                    <a:pt x="11" y="106"/>
                    <a:pt x="11" y="106"/>
                    <a:pt x="11" y="106"/>
                  </a:cubicBezTo>
                  <a:cubicBezTo>
                    <a:pt x="2" y="105"/>
                    <a:pt x="2" y="105"/>
                    <a:pt x="2" y="105"/>
                  </a:cubicBezTo>
                  <a:cubicBezTo>
                    <a:pt x="0" y="125"/>
                    <a:pt x="0" y="125"/>
                    <a:pt x="0" y="125"/>
                  </a:cubicBezTo>
                  <a:close/>
                  <a:moveTo>
                    <a:pt x="3" y="95"/>
                  </a:moveTo>
                  <a:cubicBezTo>
                    <a:pt x="9" y="77"/>
                    <a:pt x="9" y="77"/>
                    <a:pt x="9" y="77"/>
                  </a:cubicBezTo>
                  <a:cubicBezTo>
                    <a:pt x="18" y="80"/>
                    <a:pt x="18" y="80"/>
                    <a:pt x="18" y="80"/>
                  </a:cubicBezTo>
                  <a:cubicBezTo>
                    <a:pt x="15" y="85"/>
                    <a:pt x="14" y="92"/>
                    <a:pt x="12" y="97"/>
                  </a:cubicBezTo>
                  <a:cubicBezTo>
                    <a:pt x="3" y="95"/>
                    <a:pt x="3" y="95"/>
                    <a:pt x="3" y="95"/>
                  </a:cubicBezTo>
                  <a:close/>
                  <a:moveTo>
                    <a:pt x="13" y="68"/>
                  </a:moveTo>
                  <a:cubicBezTo>
                    <a:pt x="25" y="51"/>
                    <a:pt x="25" y="51"/>
                    <a:pt x="25" y="51"/>
                  </a:cubicBezTo>
                  <a:cubicBezTo>
                    <a:pt x="32" y="58"/>
                    <a:pt x="32" y="58"/>
                    <a:pt x="32" y="58"/>
                  </a:cubicBezTo>
                  <a:cubicBezTo>
                    <a:pt x="21" y="72"/>
                    <a:pt x="21" y="72"/>
                    <a:pt x="21" y="72"/>
                  </a:cubicBezTo>
                  <a:cubicBezTo>
                    <a:pt x="13" y="68"/>
                    <a:pt x="13" y="68"/>
                    <a:pt x="13" y="68"/>
                  </a:cubicBezTo>
                  <a:close/>
                  <a:moveTo>
                    <a:pt x="33" y="45"/>
                  </a:moveTo>
                  <a:cubicBezTo>
                    <a:pt x="50" y="34"/>
                    <a:pt x="50" y="34"/>
                    <a:pt x="50" y="34"/>
                  </a:cubicBezTo>
                  <a:cubicBezTo>
                    <a:pt x="54" y="43"/>
                    <a:pt x="54" y="43"/>
                    <a:pt x="54" y="43"/>
                  </a:cubicBezTo>
                  <a:cubicBezTo>
                    <a:pt x="38" y="52"/>
                    <a:pt x="38" y="52"/>
                    <a:pt x="38" y="52"/>
                  </a:cubicBezTo>
                  <a:cubicBezTo>
                    <a:pt x="33" y="45"/>
                    <a:pt x="33" y="45"/>
                    <a:pt x="33" y="45"/>
                  </a:cubicBezTo>
                  <a:close/>
                  <a:moveTo>
                    <a:pt x="59" y="31"/>
                  </a:moveTo>
                  <a:cubicBezTo>
                    <a:pt x="78" y="26"/>
                    <a:pt x="78" y="26"/>
                    <a:pt x="78" y="26"/>
                  </a:cubicBezTo>
                  <a:cubicBezTo>
                    <a:pt x="79" y="35"/>
                    <a:pt x="79" y="35"/>
                    <a:pt x="79" y="35"/>
                  </a:cubicBezTo>
                  <a:cubicBezTo>
                    <a:pt x="62" y="40"/>
                    <a:pt x="62" y="40"/>
                    <a:pt x="62" y="40"/>
                  </a:cubicBezTo>
                  <a:cubicBezTo>
                    <a:pt x="59" y="31"/>
                    <a:pt x="59" y="31"/>
                    <a:pt x="59" y="31"/>
                  </a:cubicBezTo>
                  <a:close/>
                  <a:moveTo>
                    <a:pt x="88" y="25"/>
                  </a:moveTo>
                  <a:cubicBezTo>
                    <a:pt x="107" y="24"/>
                    <a:pt x="107" y="24"/>
                    <a:pt x="107" y="24"/>
                  </a:cubicBezTo>
                  <a:cubicBezTo>
                    <a:pt x="107" y="34"/>
                    <a:pt x="107" y="34"/>
                    <a:pt x="107" y="34"/>
                  </a:cubicBezTo>
                  <a:cubicBezTo>
                    <a:pt x="89" y="34"/>
                    <a:pt x="89" y="34"/>
                    <a:pt x="89" y="34"/>
                  </a:cubicBezTo>
                  <a:cubicBezTo>
                    <a:pt x="88" y="25"/>
                    <a:pt x="88" y="25"/>
                    <a:pt x="88" y="25"/>
                  </a:cubicBezTo>
                  <a:close/>
                  <a:moveTo>
                    <a:pt x="116" y="24"/>
                  </a:moveTo>
                  <a:cubicBezTo>
                    <a:pt x="135" y="24"/>
                    <a:pt x="135" y="24"/>
                    <a:pt x="135" y="24"/>
                  </a:cubicBezTo>
                  <a:cubicBezTo>
                    <a:pt x="135" y="34"/>
                    <a:pt x="135" y="34"/>
                    <a:pt x="135" y="34"/>
                  </a:cubicBezTo>
                  <a:cubicBezTo>
                    <a:pt x="116" y="34"/>
                    <a:pt x="116" y="34"/>
                    <a:pt x="116" y="34"/>
                  </a:cubicBezTo>
                  <a:cubicBezTo>
                    <a:pt x="116" y="24"/>
                    <a:pt x="116" y="24"/>
                    <a:pt x="116" y="24"/>
                  </a:cubicBezTo>
                  <a:close/>
                </a:path>
              </a:pathLst>
            </a:custGeom>
            <a:solidFill>
              <a:schemeClr val="accent1"/>
            </a:solidFill>
            <a:ln>
              <a:noFill/>
            </a:ln>
            <a:extLst>
              <a:ext uri="{91240B29-F687-4F45-9708-019B960494DF}">
                <a14:hiddenLine xmlns:a14="http://schemas.microsoft.com/office/drawing/2010/main" w="9525">
                  <a:solidFill>
                    <a:srgbClr val="000000"/>
                  </a:solidFill>
                  <a:round/>
                  <a:headEnd/>
                  <a:tailEnd/>
                </a14:hiddenLine>
              </a:ext>
            </a:extLst>
          </p:spPr>
          <p:txBody>
            <a:bodyPr lIns="68580" tIns="34290" rIns="68580" bIns="34290"/>
            <a:lstStyle/>
            <a:p>
              <a:pPr defTabSz="685754" eaLnBrk="1" fontAlgn="auto" hangingPunct="1">
                <a:spcBef>
                  <a:spcPts val="0"/>
                </a:spcBef>
                <a:spcAft>
                  <a:spcPts val="0"/>
                </a:spcAft>
                <a:defRPr/>
              </a:pPr>
              <a:endParaRPr lang="en-US" sz="1013">
                <a:latin typeface="+mn-lt"/>
                <a:ea typeface="+mn-ea"/>
              </a:endParaRPr>
            </a:p>
          </p:txBody>
        </p:sp>
        <p:sp>
          <p:nvSpPr>
            <p:cNvPr id="28" name="Freeform 30"/>
            <p:cNvSpPr>
              <a:spLocks noEditPoints="1"/>
            </p:cNvSpPr>
            <p:nvPr/>
          </p:nvSpPr>
          <p:spPr bwMode="auto">
            <a:xfrm>
              <a:off x="5808635" y="2840461"/>
              <a:ext cx="334874" cy="504732"/>
            </a:xfrm>
            <a:custGeom>
              <a:avLst/>
              <a:gdLst>
                <a:gd name="T0" fmla="*/ 163 w 251"/>
                <a:gd name="T1" fmla="*/ 24 h 379"/>
                <a:gd name="T2" fmla="*/ 145 w 251"/>
                <a:gd name="T3" fmla="*/ 34 h 379"/>
                <a:gd name="T4" fmla="*/ 251 w 251"/>
                <a:gd name="T5" fmla="*/ 29 h 379"/>
                <a:gd name="T6" fmla="*/ 194 w 251"/>
                <a:gd name="T7" fmla="*/ 24 h 379"/>
                <a:gd name="T8" fmla="*/ 178 w 251"/>
                <a:gd name="T9" fmla="*/ 34 h 379"/>
                <a:gd name="T10" fmla="*/ 194 w 251"/>
                <a:gd name="T11" fmla="*/ 58 h 379"/>
                <a:gd name="T12" fmla="*/ 0 w 251"/>
                <a:gd name="T13" fmla="*/ 379 h 379"/>
                <a:gd name="T14" fmla="*/ 9 w 251"/>
                <a:gd name="T15" fmla="*/ 361 h 379"/>
                <a:gd name="T16" fmla="*/ 0 w 251"/>
                <a:gd name="T17" fmla="*/ 379 h 379"/>
                <a:gd name="T18" fmla="*/ 9 w 251"/>
                <a:gd name="T19" fmla="*/ 351 h 379"/>
                <a:gd name="T20" fmla="*/ 0 w 251"/>
                <a:gd name="T21" fmla="*/ 332 h 379"/>
                <a:gd name="T22" fmla="*/ 0 w 251"/>
                <a:gd name="T23" fmla="*/ 323 h 379"/>
                <a:gd name="T24" fmla="*/ 9 w 251"/>
                <a:gd name="T25" fmla="*/ 304 h 379"/>
                <a:gd name="T26" fmla="*/ 0 w 251"/>
                <a:gd name="T27" fmla="*/ 323 h 379"/>
                <a:gd name="T28" fmla="*/ 9 w 251"/>
                <a:gd name="T29" fmla="*/ 294 h 379"/>
                <a:gd name="T30" fmla="*/ 0 w 251"/>
                <a:gd name="T31" fmla="*/ 276 h 379"/>
                <a:gd name="T32" fmla="*/ 0 w 251"/>
                <a:gd name="T33" fmla="*/ 266 h 379"/>
                <a:gd name="T34" fmla="*/ 9 w 251"/>
                <a:gd name="T35" fmla="*/ 247 h 379"/>
                <a:gd name="T36" fmla="*/ 0 w 251"/>
                <a:gd name="T37" fmla="*/ 266 h 379"/>
                <a:gd name="T38" fmla="*/ 9 w 251"/>
                <a:gd name="T39" fmla="*/ 238 h 379"/>
                <a:gd name="T40" fmla="*/ 0 w 251"/>
                <a:gd name="T41" fmla="*/ 219 h 379"/>
                <a:gd name="T42" fmla="*/ 0 w 251"/>
                <a:gd name="T43" fmla="*/ 209 h 379"/>
                <a:gd name="T44" fmla="*/ 9 w 251"/>
                <a:gd name="T45" fmla="*/ 191 h 379"/>
                <a:gd name="T46" fmla="*/ 0 w 251"/>
                <a:gd name="T47" fmla="*/ 209 h 379"/>
                <a:gd name="T48" fmla="*/ 9 w 251"/>
                <a:gd name="T49" fmla="*/ 181 h 379"/>
                <a:gd name="T50" fmla="*/ 0 w 251"/>
                <a:gd name="T51" fmla="*/ 162 h 379"/>
                <a:gd name="T52" fmla="*/ 0 w 251"/>
                <a:gd name="T53" fmla="*/ 153 h 379"/>
                <a:gd name="T54" fmla="*/ 9 w 251"/>
                <a:gd name="T55" fmla="*/ 134 h 379"/>
                <a:gd name="T56" fmla="*/ 0 w 251"/>
                <a:gd name="T57" fmla="*/ 153 h 379"/>
                <a:gd name="T58" fmla="*/ 9 w 251"/>
                <a:gd name="T59" fmla="*/ 124 h 379"/>
                <a:gd name="T60" fmla="*/ 1 w 251"/>
                <a:gd name="T61" fmla="*/ 105 h 379"/>
                <a:gd name="T62" fmla="*/ 3 w 251"/>
                <a:gd name="T63" fmla="*/ 95 h 379"/>
                <a:gd name="T64" fmla="*/ 17 w 251"/>
                <a:gd name="T65" fmla="*/ 80 h 379"/>
                <a:gd name="T66" fmla="*/ 3 w 251"/>
                <a:gd name="T67" fmla="*/ 95 h 379"/>
                <a:gd name="T68" fmla="*/ 25 w 251"/>
                <a:gd name="T69" fmla="*/ 51 h 379"/>
                <a:gd name="T70" fmla="*/ 21 w 251"/>
                <a:gd name="T71" fmla="*/ 72 h 379"/>
                <a:gd name="T72" fmla="*/ 32 w 251"/>
                <a:gd name="T73" fmla="*/ 44 h 379"/>
                <a:gd name="T74" fmla="*/ 53 w 251"/>
                <a:gd name="T75" fmla="*/ 43 h 379"/>
                <a:gd name="T76" fmla="*/ 32 w 251"/>
                <a:gd name="T77" fmla="*/ 44 h 379"/>
                <a:gd name="T78" fmla="*/ 78 w 251"/>
                <a:gd name="T79" fmla="*/ 26 h 379"/>
                <a:gd name="T80" fmla="*/ 62 w 251"/>
                <a:gd name="T81" fmla="*/ 39 h 379"/>
                <a:gd name="T82" fmla="*/ 87 w 251"/>
                <a:gd name="T83" fmla="*/ 25 h 379"/>
                <a:gd name="T84" fmla="*/ 107 w 251"/>
                <a:gd name="T85" fmla="*/ 34 h 379"/>
                <a:gd name="T86" fmla="*/ 87 w 251"/>
                <a:gd name="T87" fmla="*/ 25 h 379"/>
                <a:gd name="T88" fmla="*/ 135 w 251"/>
                <a:gd name="T89" fmla="*/ 24 h 379"/>
                <a:gd name="T90" fmla="*/ 116 w 251"/>
                <a:gd name="T91" fmla="*/ 34 h 379"/>
              </a:gdLst>
              <a:ahLst/>
              <a:cxnLst>
                <a:cxn ang="0">
                  <a:pos x="T0" y="T1"/>
                </a:cxn>
                <a:cxn ang="0">
                  <a:pos x="T2" y="T3"/>
                </a:cxn>
                <a:cxn ang="0">
                  <a:pos x="T4" y="T5"/>
                </a:cxn>
                <a:cxn ang="0">
                  <a:pos x="T6" y="T7"/>
                </a:cxn>
                <a:cxn ang="0">
                  <a:pos x="T8" y="T9"/>
                </a:cxn>
                <a:cxn ang="0">
                  <a:pos x="T10" y="T11"/>
                </a:cxn>
                <a:cxn ang="0">
                  <a:pos x="T12" y="T13"/>
                </a:cxn>
                <a:cxn ang="0">
                  <a:pos x="T14" y="T15"/>
                </a:cxn>
                <a:cxn ang="0">
                  <a:pos x="T16" y="T17"/>
                </a:cxn>
                <a:cxn ang="0">
                  <a:pos x="T18" y="T19"/>
                </a:cxn>
                <a:cxn ang="0">
                  <a:pos x="T20" y="T21"/>
                </a:cxn>
                <a:cxn ang="0">
                  <a:pos x="T22" y="T23"/>
                </a:cxn>
                <a:cxn ang="0">
                  <a:pos x="T24" y="T25"/>
                </a:cxn>
                <a:cxn ang="0">
                  <a:pos x="T26" y="T27"/>
                </a:cxn>
                <a:cxn ang="0">
                  <a:pos x="T28" y="T29"/>
                </a:cxn>
                <a:cxn ang="0">
                  <a:pos x="T30" y="T31"/>
                </a:cxn>
                <a:cxn ang="0">
                  <a:pos x="T32" y="T33"/>
                </a:cxn>
                <a:cxn ang="0">
                  <a:pos x="T34" y="T35"/>
                </a:cxn>
                <a:cxn ang="0">
                  <a:pos x="T36" y="T37"/>
                </a:cxn>
                <a:cxn ang="0">
                  <a:pos x="T38" y="T39"/>
                </a:cxn>
                <a:cxn ang="0">
                  <a:pos x="T40" y="T41"/>
                </a:cxn>
                <a:cxn ang="0">
                  <a:pos x="T42" y="T43"/>
                </a:cxn>
                <a:cxn ang="0">
                  <a:pos x="T44" y="T45"/>
                </a:cxn>
                <a:cxn ang="0">
                  <a:pos x="T46" y="T47"/>
                </a:cxn>
                <a:cxn ang="0">
                  <a:pos x="T48" y="T49"/>
                </a:cxn>
                <a:cxn ang="0">
                  <a:pos x="T50" y="T51"/>
                </a:cxn>
                <a:cxn ang="0">
                  <a:pos x="T52" y="T53"/>
                </a:cxn>
                <a:cxn ang="0">
                  <a:pos x="T54" y="T55"/>
                </a:cxn>
                <a:cxn ang="0">
                  <a:pos x="T56" y="T57"/>
                </a:cxn>
                <a:cxn ang="0">
                  <a:pos x="T58" y="T59"/>
                </a:cxn>
                <a:cxn ang="0">
                  <a:pos x="T60" y="T61"/>
                </a:cxn>
                <a:cxn ang="0">
                  <a:pos x="T62" y="T63"/>
                </a:cxn>
                <a:cxn ang="0">
                  <a:pos x="T64" y="T65"/>
                </a:cxn>
                <a:cxn ang="0">
                  <a:pos x="T66" y="T67"/>
                </a:cxn>
                <a:cxn ang="0">
                  <a:pos x="T68" y="T69"/>
                </a:cxn>
                <a:cxn ang="0">
                  <a:pos x="T70" y="T71"/>
                </a:cxn>
                <a:cxn ang="0">
                  <a:pos x="T72" y="T73"/>
                </a:cxn>
                <a:cxn ang="0">
                  <a:pos x="T74" y="T75"/>
                </a:cxn>
                <a:cxn ang="0">
                  <a:pos x="T76" y="T77"/>
                </a:cxn>
                <a:cxn ang="0">
                  <a:pos x="T78" y="T79"/>
                </a:cxn>
                <a:cxn ang="0">
                  <a:pos x="T80" y="T81"/>
                </a:cxn>
                <a:cxn ang="0">
                  <a:pos x="T82" y="T83"/>
                </a:cxn>
                <a:cxn ang="0">
                  <a:pos x="T84" y="T85"/>
                </a:cxn>
                <a:cxn ang="0">
                  <a:pos x="T86" y="T87"/>
                </a:cxn>
                <a:cxn ang="0">
                  <a:pos x="T88" y="T89"/>
                </a:cxn>
                <a:cxn ang="0">
                  <a:pos x="T90" y="T91"/>
                </a:cxn>
              </a:cxnLst>
              <a:rect l="0" t="0" r="r" b="b"/>
              <a:pathLst>
                <a:path w="251" h="379">
                  <a:moveTo>
                    <a:pt x="145" y="24"/>
                  </a:moveTo>
                  <a:cubicBezTo>
                    <a:pt x="163" y="24"/>
                    <a:pt x="163" y="24"/>
                    <a:pt x="163" y="24"/>
                  </a:cubicBezTo>
                  <a:cubicBezTo>
                    <a:pt x="163" y="34"/>
                    <a:pt x="163" y="34"/>
                    <a:pt x="163" y="34"/>
                  </a:cubicBezTo>
                  <a:cubicBezTo>
                    <a:pt x="145" y="34"/>
                    <a:pt x="145" y="34"/>
                    <a:pt x="145" y="34"/>
                  </a:cubicBezTo>
                  <a:cubicBezTo>
                    <a:pt x="145" y="24"/>
                    <a:pt x="145" y="24"/>
                    <a:pt x="145" y="24"/>
                  </a:cubicBezTo>
                  <a:close/>
                  <a:moveTo>
                    <a:pt x="251" y="29"/>
                  </a:moveTo>
                  <a:cubicBezTo>
                    <a:pt x="194" y="0"/>
                    <a:pt x="194" y="0"/>
                    <a:pt x="194" y="0"/>
                  </a:cubicBezTo>
                  <a:cubicBezTo>
                    <a:pt x="194" y="24"/>
                    <a:pt x="194" y="24"/>
                    <a:pt x="194" y="24"/>
                  </a:cubicBezTo>
                  <a:cubicBezTo>
                    <a:pt x="178" y="24"/>
                    <a:pt x="178" y="24"/>
                    <a:pt x="178" y="24"/>
                  </a:cubicBezTo>
                  <a:cubicBezTo>
                    <a:pt x="178" y="34"/>
                    <a:pt x="178" y="34"/>
                    <a:pt x="178" y="34"/>
                  </a:cubicBezTo>
                  <a:cubicBezTo>
                    <a:pt x="194" y="34"/>
                    <a:pt x="194" y="34"/>
                    <a:pt x="194" y="34"/>
                  </a:cubicBezTo>
                  <a:cubicBezTo>
                    <a:pt x="194" y="58"/>
                    <a:pt x="194" y="58"/>
                    <a:pt x="194" y="58"/>
                  </a:cubicBezTo>
                  <a:cubicBezTo>
                    <a:pt x="251" y="29"/>
                    <a:pt x="251" y="29"/>
                    <a:pt x="251" y="29"/>
                  </a:cubicBezTo>
                  <a:close/>
                  <a:moveTo>
                    <a:pt x="0" y="379"/>
                  </a:moveTo>
                  <a:cubicBezTo>
                    <a:pt x="9" y="379"/>
                    <a:pt x="9" y="379"/>
                    <a:pt x="9" y="379"/>
                  </a:cubicBezTo>
                  <a:cubicBezTo>
                    <a:pt x="9" y="361"/>
                    <a:pt x="9" y="361"/>
                    <a:pt x="9" y="361"/>
                  </a:cubicBezTo>
                  <a:cubicBezTo>
                    <a:pt x="0" y="361"/>
                    <a:pt x="0" y="361"/>
                    <a:pt x="0" y="361"/>
                  </a:cubicBezTo>
                  <a:cubicBezTo>
                    <a:pt x="0" y="379"/>
                    <a:pt x="0" y="379"/>
                    <a:pt x="0" y="379"/>
                  </a:cubicBezTo>
                  <a:close/>
                  <a:moveTo>
                    <a:pt x="0" y="351"/>
                  </a:moveTo>
                  <a:cubicBezTo>
                    <a:pt x="9" y="351"/>
                    <a:pt x="9" y="351"/>
                    <a:pt x="9" y="351"/>
                  </a:cubicBezTo>
                  <a:cubicBezTo>
                    <a:pt x="9" y="332"/>
                    <a:pt x="9" y="332"/>
                    <a:pt x="9" y="332"/>
                  </a:cubicBezTo>
                  <a:cubicBezTo>
                    <a:pt x="0" y="332"/>
                    <a:pt x="0" y="332"/>
                    <a:pt x="0" y="332"/>
                  </a:cubicBezTo>
                  <a:cubicBezTo>
                    <a:pt x="0" y="351"/>
                    <a:pt x="0" y="351"/>
                    <a:pt x="0" y="351"/>
                  </a:cubicBezTo>
                  <a:close/>
                  <a:moveTo>
                    <a:pt x="0" y="323"/>
                  </a:moveTo>
                  <a:cubicBezTo>
                    <a:pt x="9" y="323"/>
                    <a:pt x="9" y="323"/>
                    <a:pt x="9" y="323"/>
                  </a:cubicBezTo>
                  <a:cubicBezTo>
                    <a:pt x="9" y="304"/>
                    <a:pt x="9" y="304"/>
                    <a:pt x="9" y="304"/>
                  </a:cubicBezTo>
                  <a:cubicBezTo>
                    <a:pt x="0" y="304"/>
                    <a:pt x="0" y="304"/>
                    <a:pt x="0" y="304"/>
                  </a:cubicBezTo>
                  <a:cubicBezTo>
                    <a:pt x="0" y="323"/>
                    <a:pt x="0" y="323"/>
                    <a:pt x="0" y="323"/>
                  </a:cubicBezTo>
                  <a:close/>
                  <a:moveTo>
                    <a:pt x="0" y="294"/>
                  </a:moveTo>
                  <a:cubicBezTo>
                    <a:pt x="9" y="294"/>
                    <a:pt x="9" y="294"/>
                    <a:pt x="9" y="294"/>
                  </a:cubicBezTo>
                  <a:cubicBezTo>
                    <a:pt x="9" y="276"/>
                    <a:pt x="9" y="276"/>
                    <a:pt x="9" y="276"/>
                  </a:cubicBezTo>
                  <a:cubicBezTo>
                    <a:pt x="0" y="276"/>
                    <a:pt x="0" y="276"/>
                    <a:pt x="0" y="276"/>
                  </a:cubicBezTo>
                  <a:cubicBezTo>
                    <a:pt x="0" y="294"/>
                    <a:pt x="0" y="294"/>
                    <a:pt x="0" y="294"/>
                  </a:cubicBezTo>
                  <a:close/>
                  <a:moveTo>
                    <a:pt x="0" y="266"/>
                  </a:moveTo>
                  <a:cubicBezTo>
                    <a:pt x="9" y="266"/>
                    <a:pt x="9" y="266"/>
                    <a:pt x="9" y="266"/>
                  </a:cubicBezTo>
                  <a:cubicBezTo>
                    <a:pt x="9" y="247"/>
                    <a:pt x="9" y="247"/>
                    <a:pt x="9" y="247"/>
                  </a:cubicBezTo>
                  <a:cubicBezTo>
                    <a:pt x="0" y="247"/>
                    <a:pt x="0" y="247"/>
                    <a:pt x="0" y="247"/>
                  </a:cubicBezTo>
                  <a:cubicBezTo>
                    <a:pt x="0" y="266"/>
                    <a:pt x="0" y="266"/>
                    <a:pt x="0" y="266"/>
                  </a:cubicBezTo>
                  <a:close/>
                  <a:moveTo>
                    <a:pt x="0" y="238"/>
                  </a:moveTo>
                  <a:cubicBezTo>
                    <a:pt x="9" y="238"/>
                    <a:pt x="9" y="238"/>
                    <a:pt x="9" y="238"/>
                  </a:cubicBezTo>
                  <a:cubicBezTo>
                    <a:pt x="9" y="219"/>
                    <a:pt x="9" y="219"/>
                    <a:pt x="9" y="219"/>
                  </a:cubicBezTo>
                  <a:cubicBezTo>
                    <a:pt x="0" y="219"/>
                    <a:pt x="0" y="219"/>
                    <a:pt x="0" y="219"/>
                  </a:cubicBezTo>
                  <a:cubicBezTo>
                    <a:pt x="0" y="238"/>
                    <a:pt x="0" y="238"/>
                    <a:pt x="0" y="238"/>
                  </a:cubicBezTo>
                  <a:close/>
                  <a:moveTo>
                    <a:pt x="0" y="209"/>
                  </a:moveTo>
                  <a:cubicBezTo>
                    <a:pt x="9" y="209"/>
                    <a:pt x="9" y="209"/>
                    <a:pt x="9" y="209"/>
                  </a:cubicBezTo>
                  <a:cubicBezTo>
                    <a:pt x="9" y="191"/>
                    <a:pt x="9" y="191"/>
                    <a:pt x="9" y="191"/>
                  </a:cubicBezTo>
                  <a:cubicBezTo>
                    <a:pt x="0" y="191"/>
                    <a:pt x="0" y="191"/>
                    <a:pt x="0" y="191"/>
                  </a:cubicBezTo>
                  <a:cubicBezTo>
                    <a:pt x="0" y="209"/>
                    <a:pt x="0" y="209"/>
                    <a:pt x="0" y="209"/>
                  </a:cubicBezTo>
                  <a:close/>
                  <a:moveTo>
                    <a:pt x="0" y="181"/>
                  </a:moveTo>
                  <a:cubicBezTo>
                    <a:pt x="9" y="181"/>
                    <a:pt x="9" y="181"/>
                    <a:pt x="9" y="181"/>
                  </a:cubicBezTo>
                  <a:cubicBezTo>
                    <a:pt x="9" y="162"/>
                    <a:pt x="9" y="162"/>
                    <a:pt x="9" y="162"/>
                  </a:cubicBezTo>
                  <a:cubicBezTo>
                    <a:pt x="0" y="162"/>
                    <a:pt x="0" y="162"/>
                    <a:pt x="0" y="162"/>
                  </a:cubicBezTo>
                  <a:cubicBezTo>
                    <a:pt x="0" y="181"/>
                    <a:pt x="0" y="181"/>
                    <a:pt x="0" y="181"/>
                  </a:cubicBezTo>
                  <a:close/>
                  <a:moveTo>
                    <a:pt x="0" y="153"/>
                  </a:moveTo>
                  <a:cubicBezTo>
                    <a:pt x="9" y="153"/>
                    <a:pt x="9" y="153"/>
                    <a:pt x="9" y="153"/>
                  </a:cubicBezTo>
                  <a:cubicBezTo>
                    <a:pt x="9" y="134"/>
                    <a:pt x="9" y="134"/>
                    <a:pt x="9" y="134"/>
                  </a:cubicBezTo>
                  <a:cubicBezTo>
                    <a:pt x="0" y="134"/>
                    <a:pt x="0" y="134"/>
                    <a:pt x="0" y="134"/>
                  </a:cubicBezTo>
                  <a:cubicBezTo>
                    <a:pt x="0" y="153"/>
                    <a:pt x="0" y="153"/>
                    <a:pt x="0" y="153"/>
                  </a:cubicBezTo>
                  <a:close/>
                  <a:moveTo>
                    <a:pt x="0" y="124"/>
                  </a:moveTo>
                  <a:cubicBezTo>
                    <a:pt x="9" y="124"/>
                    <a:pt x="9" y="124"/>
                    <a:pt x="9" y="124"/>
                  </a:cubicBezTo>
                  <a:cubicBezTo>
                    <a:pt x="11" y="106"/>
                    <a:pt x="11" y="106"/>
                    <a:pt x="11" y="106"/>
                  </a:cubicBezTo>
                  <a:cubicBezTo>
                    <a:pt x="1" y="105"/>
                    <a:pt x="1" y="105"/>
                    <a:pt x="1" y="105"/>
                  </a:cubicBezTo>
                  <a:cubicBezTo>
                    <a:pt x="0" y="124"/>
                    <a:pt x="0" y="124"/>
                    <a:pt x="0" y="124"/>
                  </a:cubicBezTo>
                  <a:close/>
                  <a:moveTo>
                    <a:pt x="3" y="95"/>
                  </a:moveTo>
                  <a:cubicBezTo>
                    <a:pt x="9" y="76"/>
                    <a:pt x="9" y="76"/>
                    <a:pt x="9" y="76"/>
                  </a:cubicBezTo>
                  <a:cubicBezTo>
                    <a:pt x="17" y="80"/>
                    <a:pt x="17" y="80"/>
                    <a:pt x="17" y="80"/>
                  </a:cubicBezTo>
                  <a:cubicBezTo>
                    <a:pt x="15" y="85"/>
                    <a:pt x="13" y="92"/>
                    <a:pt x="12" y="97"/>
                  </a:cubicBezTo>
                  <a:cubicBezTo>
                    <a:pt x="3" y="95"/>
                    <a:pt x="3" y="95"/>
                    <a:pt x="3" y="95"/>
                  </a:cubicBezTo>
                  <a:close/>
                  <a:moveTo>
                    <a:pt x="13" y="67"/>
                  </a:moveTo>
                  <a:cubicBezTo>
                    <a:pt x="25" y="51"/>
                    <a:pt x="25" y="51"/>
                    <a:pt x="25" y="51"/>
                  </a:cubicBezTo>
                  <a:cubicBezTo>
                    <a:pt x="32" y="58"/>
                    <a:pt x="32" y="58"/>
                    <a:pt x="32" y="58"/>
                  </a:cubicBezTo>
                  <a:cubicBezTo>
                    <a:pt x="21" y="72"/>
                    <a:pt x="21" y="72"/>
                    <a:pt x="21" y="72"/>
                  </a:cubicBezTo>
                  <a:cubicBezTo>
                    <a:pt x="13" y="67"/>
                    <a:pt x="13" y="67"/>
                    <a:pt x="13" y="67"/>
                  </a:cubicBezTo>
                  <a:close/>
                  <a:moveTo>
                    <a:pt x="32" y="44"/>
                  </a:moveTo>
                  <a:cubicBezTo>
                    <a:pt x="49" y="34"/>
                    <a:pt x="49" y="34"/>
                    <a:pt x="49" y="34"/>
                  </a:cubicBezTo>
                  <a:cubicBezTo>
                    <a:pt x="53" y="43"/>
                    <a:pt x="53" y="43"/>
                    <a:pt x="53" y="43"/>
                  </a:cubicBezTo>
                  <a:cubicBezTo>
                    <a:pt x="38" y="52"/>
                    <a:pt x="38" y="52"/>
                    <a:pt x="38" y="52"/>
                  </a:cubicBezTo>
                  <a:cubicBezTo>
                    <a:pt x="32" y="44"/>
                    <a:pt x="32" y="44"/>
                    <a:pt x="32" y="44"/>
                  </a:cubicBezTo>
                  <a:close/>
                  <a:moveTo>
                    <a:pt x="59" y="30"/>
                  </a:moveTo>
                  <a:cubicBezTo>
                    <a:pt x="78" y="26"/>
                    <a:pt x="78" y="26"/>
                    <a:pt x="78" y="26"/>
                  </a:cubicBezTo>
                  <a:cubicBezTo>
                    <a:pt x="79" y="35"/>
                    <a:pt x="79" y="35"/>
                    <a:pt x="79" y="35"/>
                  </a:cubicBezTo>
                  <a:cubicBezTo>
                    <a:pt x="62" y="39"/>
                    <a:pt x="62" y="39"/>
                    <a:pt x="62" y="39"/>
                  </a:cubicBezTo>
                  <a:cubicBezTo>
                    <a:pt x="59" y="30"/>
                    <a:pt x="59" y="30"/>
                    <a:pt x="59" y="30"/>
                  </a:cubicBezTo>
                  <a:close/>
                  <a:moveTo>
                    <a:pt x="87" y="25"/>
                  </a:moveTo>
                  <a:cubicBezTo>
                    <a:pt x="107" y="24"/>
                    <a:pt x="107" y="24"/>
                    <a:pt x="107" y="24"/>
                  </a:cubicBezTo>
                  <a:cubicBezTo>
                    <a:pt x="107" y="34"/>
                    <a:pt x="107" y="34"/>
                    <a:pt x="107" y="34"/>
                  </a:cubicBezTo>
                  <a:cubicBezTo>
                    <a:pt x="88" y="34"/>
                    <a:pt x="88" y="34"/>
                    <a:pt x="88" y="34"/>
                  </a:cubicBezTo>
                  <a:cubicBezTo>
                    <a:pt x="87" y="25"/>
                    <a:pt x="87" y="25"/>
                    <a:pt x="87" y="25"/>
                  </a:cubicBezTo>
                  <a:close/>
                  <a:moveTo>
                    <a:pt x="116" y="24"/>
                  </a:moveTo>
                  <a:cubicBezTo>
                    <a:pt x="135" y="24"/>
                    <a:pt x="135" y="24"/>
                    <a:pt x="135" y="24"/>
                  </a:cubicBezTo>
                  <a:cubicBezTo>
                    <a:pt x="135" y="34"/>
                    <a:pt x="135" y="34"/>
                    <a:pt x="135" y="34"/>
                  </a:cubicBezTo>
                  <a:cubicBezTo>
                    <a:pt x="116" y="34"/>
                    <a:pt x="116" y="34"/>
                    <a:pt x="116" y="34"/>
                  </a:cubicBezTo>
                  <a:cubicBezTo>
                    <a:pt x="116" y="24"/>
                    <a:pt x="116" y="24"/>
                    <a:pt x="116" y="24"/>
                  </a:cubicBezTo>
                  <a:close/>
                </a:path>
              </a:pathLst>
            </a:custGeom>
            <a:solidFill>
              <a:schemeClr val="accent1"/>
            </a:solidFill>
            <a:ln>
              <a:noFill/>
            </a:ln>
            <a:extLst>
              <a:ext uri="{91240B29-F687-4F45-9708-019B960494DF}">
                <a14:hiddenLine xmlns:a14="http://schemas.microsoft.com/office/drawing/2010/main" w="9525">
                  <a:solidFill>
                    <a:srgbClr val="000000"/>
                  </a:solidFill>
                  <a:round/>
                  <a:headEnd/>
                  <a:tailEnd/>
                </a14:hiddenLine>
              </a:ext>
            </a:extLst>
          </p:spPr>
          <p:txBody>
            <a:bodyPr lIns="68580" tIns="34290" rIns="68580" bIns="34290"/>
            <a:lstStyle/>
            <a:p>
              <a:pPr defTabSz="685754" eaLnBrk="1" fontAlgn="auto" hangingPunct="1">
                <a:spcBef>
                  <a:spcPts val="0"/>
                </a:spcBef>
                <a:spcAft>
                  <a:spcPts val="0"/>
                </a:spcAft>
                <a:defRPr/>
              </a:pPr>
              <a:endParaRPr lang="en-US" sz="1013">
                <a:latin typeface="+mn-lt"/>
                <a:ea typeface="+mn-ea"/>
              </a:endParaRPr>
            </a:p>
          </p:txBody>
        </p:sp>
        <p:sp>
          <p:nvSpPr>
            <p:cNvPr id="29" name="Freeform 31"/>
            <p:cNvSpPr>
              <a:spLocks noEditPoints="1"/>
            </p:cNvSpPr>
            <p:nvPr/>
          </p:nvSpPr>
          <p:spPr bwMode="auto">
            <a:xfrm>
              <a:off x="3643855" y="4411797"/>
              <a:ext cx="504692" cy="334901"/>
            </a:xfrm>
            <a:custGeom>
              <a:avLst/>
              <a:gdLst>
                <a:gd name="T0" fmla="*/ 24 w 380"/>
                <a:gd name="T1" fmla="*/ 88 h 252"/>
                <a:gd name="T2" fmla="*/ 34 w 380"/>
                <a:gd name="T3" fmla="*/ 107 h 252"/>
                <a:gd name="T4" fmla="*/ 29 w 380"/>
                <a:gd name="T5" fmla="*/ 0 h 252"/>
                <a:gd name="T6" fmla="*/ 24 w 380"/>
                <a:gd name="T7" fmla="*/ 58 h 252"/>
                <a:gd name="T8" fmla="*/ 34 w 380"/>
                <a:gd name="T9" fmla="*/ 74 h 252"/>
                <a:gd name="T10" fmla="*/ 58 w 380"/>
                <a:gd name="T11" fmla="*/ 58 h 252"/>
                <a:gd name="T12" fmla="*/ 380 w 380"/>
                <a:gd name="T13" fmla="*/ 252 h 252"/>
                <a:gd name="T14" fmla="*/ 361 w 380"/>
                <a:gd name="T15" fmla="*/ 242 h 252"/>
                <a:gd name="T16" fmla="*/ 380 w 380"/>
                <a:gd name="T17" fmla="*/ 252 h 252"/>
                <a:gd name="T18" fmla="*/ 351 w 380"/>
                <a:gd name="T19" fmla="*/ 242 h 252"/>
                <a:gd name="T20" fmla="*/ 332 w 380"/>
                <a:gd name="T21" fmla="*/ 252 h 252"/>
                <a:gd name="T22" fmla="*/ 323 w 380"/>
                <a:gd name="T23" fmla="*/ 252 h 252"/>
                <a:gd name="T24" fmla="*/ 304 w 380"/>
                <a:gd name="T25" fmla="*/ 242 h 252"/>
                <a:gd name="T26" fmla="*/ 323 w 380"/>
                <a:gd name="T27" fmla="*/ 252 h 252"/>
                <a:gd name="T28" fmla="*/ 295 w 380"/>
                <a:gd name="T29" fmla="*/ 242 h 252"/>
                <a:gd name="T30" fmla="*/ 276 w 380"/>
                <a:gd name="T31" fmla="*/ 252 h 252"/>
                <a:gd name="T32" fmla="*/ 266 w 380"/>
                <a:gd name="T33" fmla="*/ 252 h 252"/>
                <a:gd name="T34" fmla="*/ 247 w 380"/>
                <a:gd name="T35" fmla="*/ 242 h 252"/>
                <a:gd name="T36" fmla="*/ 266 w 380"/>
                <a:gd name="T37" fmla="*/ 252 h 252"/>
                <a:gd name="T38" fmla="*/ 238 w 380"/>
                <a:gd name="T39" fmla="*/ 242 h 252"/>
                <a:gd name="T40" fmla="*/ 219 w 380"/>
                <a:gd name="T41" fmla="*/ 252 h 252"/>
                <a:gd name="T42" fmla="*/ 210 w 380"/>
                <a:gd name="T43" fmla="*/ 252 h 252"/>
                <a:gd name="T44" fmla="*/ 191 w 380"/>
                <a:gd name="T45" fmla="*/ 242 h 252"/>
                <a:gd name="T46" fmla="*/ 210 w 380"/>
                <a:gd name="T47" fmla="*/ 252 h 252"/>
                <a:gd name="T48" fmla="*/ 181 w 380"/>
                <a:gd name="T49" fmla="*/ 242 h 252"/>
                <a:gd name="T50" fmla="*/ 162 w 380"/>
                <a:gd name="T51" fmla="*/ 252 h 252"/>
                <a:gd name="T52" fmla="*/ 153 w 380"/>
                <a:gd name="T53" fmla="*/ 252 h 252"/>
                <a:gd name="T54" fmla="*/ 134 w 380"/>
                <a:gd name="T55" fmla="*/ 242 h 252"/>
                <a:gd name="T56" fmla="*/ 153 w 380"/>
                <a:gd name="T57" fmla="*/ 252 h 252"/>
                <a:gd name="T58" fmla="*/ 125 w 380"/>
                <a:gd name="T59" fmla="*/ 242 h 252"/>
                <a:gd name="T60" fmla="*/ 105 w 380"/>
                <a:gd name="T61" fmla="*/ 251 h 252"/>
                <a:gd name="T62" fmla="*/ 96 w 380"/>
                <a:gd name="T63" fmla="*/ 249 h 252"/>
                <a:gd name="T64" fmla="*/ 80 w 380"/>
                <a:gd name="T65" fmla="*/ 234 h 252"/>
                <a:gd name="T66" fmla="*/ 96 w 380"/>
                <a:gd name="T67" fmla="*/ 249 h 252"/>
                <a:gd name="T68" fmla="*/ 51 w 380"/>
                <a:gd name="T69" fmla="*/ 227 h 252"/>
                <a:gd name="T70" fmla="*/ 72 w 380"/>
                <a:gd name="T71" fmla="*/ 231 h 252"/>
                <a:gd name="T72" fmla="*/ 45 w 380"/>
                <a:gd name="T73" fmla="*/ 220 h 252"/>
                <a:gd name="T74" fmla="*/ 43 w 380"/>
                <a:gd name="T75" fmla="*/ 199 h 252"/>
                <a:gd name="T76" fmla="*/ 45 w 380"/>
                <a:gd name="T77" fmla="*/ 220 h 252"/>
                <a:gd name="T78" fmla="*/ 26 w 380"/>
                <a:gd name="T79" fmla="*/ 174 h 252"/>
                <a:gd name="T80" fmla="*/ 40 w 380"/>
                <a:gd name="T81" fmla="*/ 190 h 252"/>
                <a:gd name="T82" fmla="*/ 25 w 380"/>
                <a:gd name="T83" fmla="*/ 164 h 252"/>
                <a:gd name="T84" fmla="*/ 34 w 380"/>
                <a:gd name="T85" fmla="*/ 145 h 252"/>
                <a:gd name="T86" fmla="*/ 25 w 380"/>
                <a:gd name="T87" fmla="*/ 164 h 252"/>
                <a:gd name="T88" fmla="*/ 24 w 380"/>
                <a:gd name="T89" fmla="*/ 117 h 252"/>
                <a:gd name="T90" fmla="*/ 34 w 380"/>
                <a:gd name="T91" fmla="*/ 136 h 252"/>
              </a:gdLst>
              <a:ahLst/>
              <a:cxnLst>
                <a:cxn ang="0">
                  <a:pos x="T0" y="T1"/>
                </a:cxn>
                <a:cxn ang="0">
                  <a:pos x="T2" y="T3"/>
                </a:cxn>
                <a:cxn ang="0">
                  <a:pos x="T4" y="T5"/>
                </a:cxn>
                <a:cxn ang="0">
                  <a:pos x="T6" y="T7"/>
                </a:cxn>
                <a:cxn ang="0">
                  <a:pos x="T8" y="T9"/>
                </a:cxn>
                <a:cxn ang="0">
                  <a:pos x="T10" y="T11"/>
                </a:cxn>
                <a:cxn ang="0">
                  <a:pos x="T12" y="T13"/>
                </a:cxn>
                <a:cxn ang="0">
                  <a:pos x="T14" y="T15"/>
                </a:cxn>
                <a:cxn ang="0">
                  <a:pos x="T16" y="T17"/>
                </a:cxn>
                <a:cxn ang="0">
                  <a:pos x="T18" y="T19"/>
                </a:cxn>
                <a:cxn ang="0">
                  <a:pos x="T20" y="T21"/>
                </a:cxn>
                <a:cxn ang="0">
                  <a:pos x="T22" y="T23"/>
                </a:cxn>
                <a:cxn ang="0">
                  <a:pos x="T24" y="T25"/>
                </a:cxn>
                <a:cxn ang="0">
                  <a:pos x="T26" y="T27"/>
                </a:cxn>
                <a:cxn ang="0">
                  <a:pos x="T28" y="T29"/>
                </a:cxn>
                <a:cxn ang="0">
                  <a:pos x="T30" y="T31"/>
                </a:cxn>
                <a:cxn ang="0">
                  <a:pos x="T32" y="T33"/>
                </a:cxn>
                <a:cxn ang="0">
                  <a:pos x="T34" y="T35"/>
                </a:cxn>
                <a:cxn ang="0">
                  <a:pos x="T36" y="T37"/>
                </a:cxn>
                <a:cxn ang="0">
                  <a:pos x="T38" y="T39"/>
                </a:cxn>
                <a:cxn ang="0">
                  <a:pos x="T40" y="T41"/>
                </a:cxn>
                <a:cxn ang="0">
                  <a:pos x="T42" y="T43"/>
                </a:cxn>
                <a:cxn ang="0">
                  <a:pos x="T44" y="T45"/>
                </a:cxn>
                <a:cxn ang="0">
                  <a:pos x="T46" y="T47"/>
                </a:cxn>
                <a:cxn ang="0">
                  <a:pos x="T48" y="T49"/>
                </a:cxn>
                <a:cxn ang="0">
                  <a:pos x="T50" y="T51"/>
                </a:cxn>
                <a:cxn ang="0">
                  <a:pos x="T52" y="T53"/>
                </a:cxn>
                <a:cxn ang="0">
                  <a:pos x="T54" y="T55"/>
                </a:cxn>
                <a:cxn ang="0">
                  <a:pos x="T56" y="T57"/>
                </a:cxn>
                <a:cxn ang="0">
                  <a:pos x="T58" y="T59"/>
                </a:cxn>
                <a:cxn ang="0">
                  <a:pos x="T60" y="T61"/>
                </a:cxn>
                <a:cxn ang="0">
                  <a:pos x="T62" y="T63"/>
                </a:cxn>
                <a:cxn ang="0">
                  <a:pos x="T64" y="T65"/>
                </a:cxn>
                <a:cxn ang="0">
                  <a:pos x="T66" y="T67"/>
                </a:cxn>
                <a:cxn ang="0">
                  <a:pos x="T68" y="T69"/>
                </a:cxn>
                <a:cxn ang="0">
                  <a:pos x="T70" y="T71"/>
                </a:cxn>
                <a:cxn ang="0">
                  <a:pos x="T72" y="T73"/>
                </a:cxn>
                <a:cxn ang="0">
                  <a:pos x="T74" y="T75"/>
                </a:cxn>
                <a:cxn ang="0">
                  <a:pos x="T76" y="T77"/>
                </a:cxn>
                <a:cxn ang="0">
                  <a:pos x="T78" y="T79"/>
                </a:cxn>
                <a:cxn ang="0">
                  <a:pos x="T80" y="T81"/>
                </a:cxn>
                <a:cxn ang="0">
                  <a:pos x="T82" y="T83"/>
                </a:cxn>
                <a:cxn ang="0">
                  <a:pos x="T84" y="T85"/>
                </a:cxn>
                <a:cxn ang="0">
                  <a:pos x="T86" y="T87"/>
                </a:cxn>
                <a:cxn ang="0">
                  <a:pos x="T88" y="T89"/>
                </a:cxn>
                <a:cxn ang="0">
                  <a:pos x="T90" y="T91"/>
                </a:cxn>
              </a:cxnLst>
              <a:rect l="0" t="0" r="r" b="b"/>
              <a:pathLst>
                <a:path w="380" h="252">
                  <a:moveTo>
                    <a:pt x="24" y="107"/>
                  </a:moveTo>
                  <a:cubicBezTo>
                    <a:pt x="24" y="88"/>
                    <a:pt x="24" y="88"/>
                    <a:pt x="24" y="88"/>
                  </a:cubicBezTo>
                  <a:cubicBezTo>
                    <a:pt x="34" y="88"/>
                    <a:pt x="34" y="88"/>
                    <a:pt x="34" y="88"/>
                  </a:cubicBezTo>
                  <a:cubicBezTo>
                    <a:pt x="34" y="107"/>
                    <a:pt x="34" y="107"/>
                    <a:pt x="34" y="107"/>
                  </a:cubicBezTo>
                  <a:cubicBezTo>
                    <a:pt x="24" y="107"/>
                    <a:pt x="24" y="107"/>
                    <a:pt x="24" y="107"/>
                  </a:cubicBezTo>
                  <a:close/>
                  <a:moveTo>
                    <a:pt x="29" y="0"/>
                  </a:moveTo>
                  <a:cubicBezTo>
                    <a:pt x="0" y="58"/>
                    <a:pt x="0" y="58"/>
                    <a:pt x="0" y="58"/>
                  </a:cubicBezTo>
                  <a:cubicBezTo>
                    <a:pt x="24" y="58"/>
                    <a:pt x="24" y="58"/>
                    <a:pt x="24" y="58"/>
                  </a:cubicBezTo>
                  <a:cubicBezTo>
                    <a:pt x="24" y="74"/>
                    <a:pt x="24" y="74"/>
                    <a:pt x="24" y="74"/>
                  </a:cubicBezTo>
                  <a:cubicBezTo>
                    <a:pt x="34" y="74"/>
                    <a:pt x="34" y="74"/>
                    <a:pt x="34" y="74"/>
                  </a:cubicBezTo>
                  <a:cubicBezTo>
                    <a:pt x="34" y="58"/>
                    <a:pt x="34" y="58"/>
                    <a:pt x="34" y="58"/>
                  </a:cubicBezTo>
                  <a:cubicBezTo>
                    <a:pt x="58" y="58"/>
                    <a:pt x="58" y="58"/>
                    <a:pt x="58" y="58"/>
                  </a:cubicBezTo>
                  <a:cubicBezTo>
                    <a:pt x="29" y="0"/>
                    <a:pt x="29" y="0"/>
                    <a:pt x="29" y="0"/>
                  </a:cubicBezTo>
                  <a:close/>
                  <a:moveTo>
                    <a:pt x="380" y="252"/>
                  </a:moveTo>
                  <a:cubicBezTo>
                    <a:pt x="380" y="242"/>
                    <a:pt x="380" y="242"/>
                    <a:pt x="380" y="242"/>
                  </a:cubicBezTo>
                  <a:cubicBezTo>
                    <a:pt x="361" y="242"/>
                    <a:pt x="361" y="242"/>
                    <a:pt x="361" y="242"/>
                  </a:cubicBezTo>
                  <a:cubicBezTo>
                    <a:pt x="361" y="252"/>
                    <a:pt x="361" y="252"/>
                    <a:pt x="361" y="252"/>
                  </a:cubicBezTo>
                  <a:cubicBezTo>
                    <a:pt x="380" y="252"/>
                    <a:pt x="380" y="252"/>
                    <a:pt x="380" y="252"/>
                  </a:cubicBezTo>
                  <a:close/>
                  <a:moveTo>
                    <a:pt x="351" y="252"/>
                  </a:moveTo>
                  <a:cubicBezTo>
                    <a:pt x="351" y="242"/>
                    <a:pt x="351" y="242"/>
                    <a:pt x="351" y="242"/>
                  </a:cubicBezTo>
                  <a:cubicBezTo>
                    <a:pt x="332" y="242"/>
                    <a:pt x="332" y="242"/>
                    <a:pt x="332" y="242"/>
                  </a:cubicBezTo>
                  <a:cubicBezTo>
                    <a:pt x="332" y="252"/>
                    <a:pt x="332" y="252"/>
                    <a:pt x="332" y="252"/>
                  </a:cubicBezTo>
                  <a:cubicBezTo>
                    <a:pt x="351" y="252"/>
                    <a:pt x="351" y="252"/>
                    <a:pt x="351" y="252"/>
                  </a:cubicBezTo>
                  <a:close/>
                  <a:moveTo>
                    <a:pt x="323" y="252"/>
                  </a:moveTo>
                  <a:cubicBezTo>
                    <a:pt x="323" y="242"/>
                    <a:pt x="323" y="242"/>
                    <a:pt x="323" y="242"/>
                  </a:cubicBezTo>
                  <a:cubicBezTo>
                    <a:pt x="304" y="242"/>
                    <a:pt x="304" y="242"/>
                    <a:pt x="304" y="242"/>
                  </a:cubicBezTo>
                  <a:cubicBezTo>
                    <a:pt x="304" y="252"/>
                    <a:pt x="304" y="252"/>
                    <a:pt x="304" y="252"/>
                  </a:cubicBezTo>
                  <a:cubicBezTo>
                    <a:pt x="323" y="252"/>
                    <a:pt x="323" y="252"/>
                    <a:pt x="323" y="252"/>
                  </a:cubicBezTo>
                  <a:close/>
                  <a:moveTo>
                    <a:pt x="295" y="252"/>
                  </a:moveTo>
                  <a:cubicBezTo>
                    <a:pt x="295" y="242"/>
                    <a:pt x="295" y="242"/>
                    <a:pt x="295" y="242"/>
                  </a:cubicBezTo>
                  <a:cubicBezTo>
                    <a:pt x="276" y="242"/>
                    <a:pt x="276" y="242"/>
                    <a:pt x="276" y="242"/>
                  </a:cubicBezTo>
                  <a:cubicBezTo>
                    <a:pt x="276" y="252"/>
                    <a:pt x="276" y="252"/>
                    <a:pt x="276" y="252"/>
                  </a:cubicBezTo>
                  <a:cubicBezTo>
                    <a:pt x="295" y="252"/>
                    <a:pt x="295" y="252"/>
                    <a:pt x="295" y="252"/>
                  </a:cubicBezTo>
                  <a:close/>
                  <a:moveTo>
                    <a:pt x="266" y="252"/>
                  </a:moveTo>
                  <a:cubicBezTo>
                    <a:pt x="266" y="242"/>
                    <a:pt x="266" y="242"/>
                    <a:pt x="266" y="242"/>
                  </a:cubicBezTo>
                  <a:cubicBezTo>
                    <a:pt x="247" y="242"/>
                    <a:pt x="247" y="242"/>
                    <a:pt x="247" y="242"/>
                  </a:cubicBezTo>
                  <a:cubicBezTo>
                    <a:pt x="247" y="252"/>
                    <a:pt x="247" y="252"/>
                    <a:pt x="247" y="252"/>
                  </a:cubicBezTo>
                  <a:cubicBezTo>
                    <a:pt x="266" y="252"/>
                    <a:pt x="266" y="252"/>
                    <a:pt x="266" y="252"/>
                  </a:cubicBezTo>
                  <a:close/>
                  <a:moveTo>
                    <a:pt x="238" y="252"/>
                  </a:moveTo>
                  <a:cubicBezTo>
                    <a:pt x="238" y="242"/>
                    <a:pt x="238" y="242"/>
                    <a:pt x="238" y="242"/>
                  </a:cubicBezTo>
                  <a:cubicBezTo>
                    <a:pt x="219" y="242"/>
                    <a:pt x="219" y="242"/>
                    <a:pt x="219" y="242"/>
                  </a:cubicBezTo>
                  <a:cubicBezTo>
                    <a:pt x="219" y="252"/>
                    <a:pt x="219" y="252"/>
                    <a:pt x="219" y="252"/>
                  </a:cubicBezTo>
                  <a:cubicBezTo>
                    <a:pt x="238" y="252"/>
                    <a:pt x="238" y="252"/>
                    <a:pt x="238" y="252"/>
                  </a:cubicBezTo>
                  <a:close/>
                  <a:moveTo>
                    <a:pt x="210" y="252"/>
                  </a:moveTo>
                  <a:cubicBezTo>
                    <a:pt x="210" y="242"/>
                    <a:pt x="210" y="242"/>
                    <a:pt x="210" y="242"/>
                  </a:cubicBezTo>
                  <a:cubicBezTo>
                    <a:pt x="191" y="242"/>
                    <a:pt x="191" y="242"/>
                    <a:pt x="191" y="242"/>
                  </a:cubicBezTo>
                  <a:cubicBezTo>
                    <a:pt x="191" y="252"/>
                    <a:pt x="191" y="252"/>
                    <a:pt x="191" y="252"/>
                  </a:cubicBezTo>
                  <a:cubicBezTo>
                    <a:pt x="210" y="252"/>
                    <a:pt x="210" y="252"/>
                    <a:pt x="210" y="252"/>
                  </a:cubicBezTo>
                  <a:close/>
                  <a:moveTo>
                    <a:pt x="181" y="252"/>
                  </a:moveTo>
                  <a:cubicBezTo>
                    <a:pt x="181" y="242"/>
                    <a:pt x="181" y="242"/>
                    <a:pt x="181" y="242"/>
                  </a:cubicBezTo>
                  <a:cubicBezTo>
                    <a:pt x="162" y="242"/>
                    <a:pt x="162" y="242"/>
                    <a:pt x="162" y="242"/>
                  </a:cubicBezTo>
                  <a:cubicBezTo>
                    <a:pt x="162" y="252"/>
                    <a:pt x="162" y="252"/>
                    <a:pt x="162" y="252"/>
                  </a:cubicBezTo>
                  <a:cubicBezTo>
                    <a:pt x="181" y="252"/>
                    <a:pt x="181" y="252"/>
                    <a:pt x="181" y="252"/>
                  </a:cubicBezTo>
                  <a:close/>
                  <a:moveTo>
                    <a:pt x="153" y="252"/>
                  </a:moveTo>
                  <a:cubicBezTo>
                    <a:pt x="153" y="242"/>
                    <a:pt x="153" y="242"/>
                    <a:pt x="153" y="242"/>
                  </a:cubicBezTo>
                  <a:cubicBezTo>
                    <a:pt x="134" y="242"/>
                    <a:pt x="134" y="242"/>
                    <a:pt x="134" y="242"/>
                  </a:cubicBezTo>
                  <a:cubicBezTo>
                    <a:pt x="134" y="252"/>
                    <a:pt x="134" y="252"/>
                    <a:pt x="134" y="252"/>
                  </a:cubicBezTo>
                  <a:cubicBezTo>
                    <a:pt x="153" y="252"/>
                    <a:pt x="153" y="252"/>
                    <a:pt x="153" y="252"/>
                  </a:cubicBezTo>
                  <a:close/>
                  <a:moveTo>
                    <a:pt x="125" y="252"/>
                  </a:moveTo>
                  <a:cubicBezTo>
                    <a:pt x="125" y="242"/>
                    <a:pt x="125" y="242"/>
                    <a:pt x="125" y="242"/>
                  </a:cubicBezTo>
                  <a:cubicBezTo>
                    <a:pt x="106" y="241"/>
                    <a:pt x="106" y="241"/>
                    <a:pt x="106" y="241"/>
                  </a:cubicBezTo>
                  <a:cubicBezTo>
                    <a:pt x="105" y="251"/>
                    <a:pt x="105" y="251"/>
                    <a:pt x="105" y="251"/>
                  </a:cubicBezTo>
                  <a:cubicBezTo>
                    <a:pt x="125" y="252"/>
                    <a:pt x="125" y="252"/>
                    <a:pt x="125" y="252"/>
                  </a:cubicBezTo>
                  <a:close/>
                  <a:moveTo>
                    <a:pt x="96" y="249"/>
                  </a:moveTo>
                  <a:cubicBezTo>
                    <a:pt x="77" y="243"/>
                    <a:pt x="77" y="243"/>
                    <a:pt x="77" y="243"/>
                  </a:cubicBezTo>
                  <a:cubicBezTo>
                    <a:pt x="80" y="234"/>
                    <a:pt x="80" y="234"/>
                    <a:pt x="80" y="234"/>
                  </a:cubicBezTo>
                  <a:cubicBezTo>
                    <a:pt x="86" y="237"/>
                    <a:pt x="92" y="238"/>
                    <a:pt x="97" y="240"/>
                  </a:cubicBezTo>
                  <a:cubicBezTo>
                    <a:pt x="96" y="249"/>
                    <a:pt x="96" y="249"/>
                    <a:pt x="96" y="249"/>
                  </a:cubicBezTo>
                  <a:close/>
                  <a:moveTo>
                    <a:pt x="68" y="239"/>
                  </a:moveTo>
                  <a:cubicBezTo>
                    <a:pt x="51" y="227"/>
                    <a:pt x="51" y="227"/>
                    <a:pt x="51" y="227"/>
                  </a:cubicBezTo>
                  <a:cubicBezTo>
                    <a:pt x="58" y="220"/>
                    <a:pt x="58" y="220"/>
                    <a:pt x="58" y="220"/>
                  </a:cubicBezTo>
                  <a:cubicBezTo>
                    <a:pt x="72" y="231"/>
                    <a:pt x="72" y="231"/>
                    <a:pt x="72" y="231"/>
                  </a:cubicBezTo>
                  <a:cubicBezTo>
                    <a:pt x="68" y="239"/>
                    <a:pt x="68" y="239"/>
                    <a:pt x="68" y="239"/>
                  </a:cubicBezTo>
                  <a:close/>
                  <a:moveTo>
                    <a:pt x="45" y="220"/>
                  </a:moveTo>
                  <a:cubicBezTo>
                    <a:pt x="34" y="202"/>
                    <a:pt x="34" y="202"/>
                    <a:pt x="34" y="202"/>
                  </a:cubicBezTo>
                  <a:cubicBezTo>
                    <a:pt x="43" y="199"/>
                    <a:pt x="43" y="199"/>
                    <a:pt x="43" y="199"/>
                  </a:cubicBezTo>
                  <a:cubicBezTo>
                    <a:pt x="52" y="214"/>
                    <a:pt x="52" y="214"/>
                    <a:pt x="52" y="214"/>
                  </a:cubicBezTo>
                  <a:cubicBezTo>
                    <a:pt x="45" y="220"/>
                    <a:pt x="45" y="220"/>
                    <a:pt x="45" y="220"/>
                  </a:cubicBezTo>
                  <a:close/>
                  <a:moveTo>
                    <a:pt x="31" y="193"/>
                  </a:moveTo>
                  <a:cubicBezTo>
                    <a:pt x="26" y="174"/>
                    <a:pt x="26" y="174"/>
                    <a:pt x="26" y="174"/>
                  </a:cubicBezTo>
                  <a:cubicBezTo>
                    <a:pt x="36" y="173"/>
                    <a:pt x="36" y="173"/>
                    <a:pt x="36" y="173"/>
                  </a:cubicBezTo>
                  <a:cubicBezTo>
                    <a:pt x="40" y="190"/>
                    <a:pt x="40" y="190"/>
                    <a:pt x="40" y="190"/>
                  </a:cubicBezTo>
                  <a:cubicBezTo>
                    <a:pt x="31" y="193"/>
                    <a:pt x="31" y="193"/>
                    <a:pt x="31" y="193"/>
                  </a:cubicBezTo>
                  <a:close/>
                  <a:moveTo>
                    <a:pt x="25" y="164"/>
                  </a:moveTo>
                  <a:cubicBezTo>
                    <a:pt x="24" y="145"/>
                    <a:pt x="24" y="145"/>
                    <a:pt x="24" y="145"/>
                  </a:cubicBezTo>
                  <a:cubicBezTo>
                    <a:pt x="34" y="145"/>
                    <a:pt x="34" y="145"/>
                    <a:pt x="34" y="145"/>
                  </a:cubicBezTo>
                  <a:cubicBezTo>
                    <a:pt x="34" y="164"/>
                    <a:pt x="34" y="164"/>
                    <a:pt x="34" y="164"/>
                  </a:cubicBezTo>
                  <a:cubicBezTo>
                    <a:pt x="25" y="164"/>
                    <a:pt x="25" y="164"/>
                    <a:pt x="25" y="164"/>
                  </a:cubicBezTo>
                  <a:close/>
                  <a:moveTo>
                    <a:pt x="24" y="136"/>
                  </a:moveTo>
                  <a:cubicBezTo>
                    <a:pt x="24" y="117"/>
                    <a:pt x="24" y="117"/>
                    <a:pt x="24" y="117"/>
                  </a:cubicBezTo>
                  <a:cubicBezTo>
                    <a:pt x="34" y="117"/>
                    <a:pt x="34" y="117"/>
                    <a:pt x="34" y="117"/>
                  </a:cubicBezTo>
                  <a:cubicBezTo>
                    <a:pt x="34" y="136"/>
                    <a:pt x="34" y="136"/>
                    <a:pt x="34" y="136"/>
                  </a:cubicBezTo>
                  <a:cubicBezTo>
                    <a:pt x="24" y="136"/>
                    <a:pt x="24" y="136"/>
                    <a:pt x="24" y="136"/>
                  </a:cubicBezTo>
                  <a:close/>
                </a:path>
              </a:pathLst>
            </a:custGeom>
            <a:solidFill>
              <a:schemeClr val="accent1"/>
            </a:solidFill>
            <a:ln>
              <a:noFill/>
            </a:ln>
            <a:extLst>
              <a:ext uri="{91240B29-F687-4F45-9708-019B960494DF}">
                <a14:hiddenLine xmlns:a14="http://schemas.microsoft.com/office/drawing/2010/main" w="9525">
                  <a:solidFill>
                    <a:srgbClr val="000000"/>
                  </a:solidFill>
                  <a:round/>
                  <a:headEnd/>
                  <a:tailEnd/>
                </a14:hiddenLine>
              </a:ext>
            </a:extLst>
          </p:spPr>
          <p:txBody>
            <a:bodyPr lIns="68580" tIns="34290" rIns="68580" bIns="34290"/>
            <a:lstStyle/>
            <a:p>
              <a:pPr defTabSz="685754" eaLnBrk="1" fontAlgn="auto" hangingPunct="1">
                <a:spcBef>
                  <a:spcPts val="0"/>
                </a:spcBef>
                <a:spcAft>
                  <a:spcPts val="0"/>
                </a:spcAft>
                <a:defRPr/>
              </a:pPr>
              <a:endParaRPr lang="en-US" sz="1013">
                <a:latin typeface="+mn-lt"/>
                <a:ea typeface="+mn-ea"/>
              </a:endParaRPr>
            </a:p>
          </p:txBody>
        </p:sp>
        <p:sp>
          <p:nvSpPr>
            <p:cNvPr id="30" name="Freeform 32"/>
            <p:cNvSpPr>
              <a:spLocks noEditPoints="1"/>
            </p:cNvSpPr>
            <p:nvPr/>
          </p:nvSpPr>
          <p:spPr bwMode="auto">
            <a:xfrm>
              <a:off x="4953198" y="3667396"/>
              <a:ext cx="512628" cy="77774"/>
            </a:xfrm>
            <a:custGeom>
              <a:avLst/>
              <a:gdLst>
                <a:gd name="T0" fmla="*/ 359 w 458"/>
                <a:gd name="T1" fmla="*/ 30 h 69"/>
                <a:gd name="T2" fmla="*/ 336 w 458"/>
                <a:gd name="T3" fmla="*/ 40 h 69"/>
                <a:gd name="T4" fmla="*/ 336 w 458"/>
                <a:gd name="T5" fmla="*/ 30 h 69"/>
                <a:gd name="T6" fmla="*/ 389 w 458"/>
                <a:gd name="T7" fmla="*/ 0 h 69"/>
                <a:gd name="T8" fmla="*/ 370 w 458"/>
                <a:gd name="T9" fmla="*/ 30 h 69"/>
                <a:gd name="T10" fmla="*/ 389 w 458"/>
                <a:gd name="T11" fmla="*/ 40 h 69"/>
                <a:gd name="T12" fmla="*/ 458 w 458"/>
                <a:gd name="T13" fmla="*/ 34 h 69"/>
                <a:gd name="T14" fmla="*/ 0 w 458"/>
                <a:gd name="T15" fmla="*/ 30 h 69"/>
                <a:gd name="T16" fmla="*/ 22 w 458"/>
                <a:gd name="T17" fmla="*/ 40 h 69"/>
                <a:gd name="T18" fmla="*/ 0 w 458"/>
                <a:gd name="T19" fmla="*/ 30 h 69"/>
                <a:gd name="T20" fmla="*/ 33 w 458"/>
                <a:gd name="T21" fmla="*/ 30 h 69"/>
                <a:gd name="T22" fmla="*/ 56 w 458"/>
                <a:gd name="T23" fmla="*/ 40 h 69"/>
                <a:gd name="T24" fmla="*/ 33 w 458"/>
                <a:gd name="T25" fmla="*/ 30 h 69"/>
                <a:gd name="T26" fmla="*/ 66 w 458"/>
                <a:gd name="T27" fmla="*/ 30 h 69"/>
                <a:gd name="T28" fmla="*/ 89 w 458"/>
                <a:gd name="T29" fmla="*/ 40 h 69"/>
                <a:gd name="T30" fmla="*/ 66 w 458"/>
                <a:gd name="T31" fmla="*/ 30 h 69"/>
                <a:gd name="T32" fmla="*/ 101 w 458"/>
                <a:gd name="T33" fmla="*/ 30 h 69"/>
                <a:gd name="T34" fmla="*/ 123 w 458"/>
                <a:gd name="T35" fmla="*/ 40 h 69"/>
                <a:gd name="T36" fmla="*/ 101 w 458"/>
                <a:gd name="T37" fmla="*/ 30 h 69"/>
                <a:gd name="T38" fmla="*/ 134 w 458"/>
                <a:gd name="T39" fmla="*/ 30 h 69"/>
                <a:gd name="T40" fmla="*/ 157 w 458"/>
                <a:gd name="T41" fmla="*/ 40 h 69"/>
                <a:gd name="T42" fmla="*/ 134 w 458"/>
                <a:gd name="T43" fmla="*/ 30 h 69"/>
                <a:gd name="T44" fmla="*/ 167 w 458"/>
                <a:gd name="T45" fmla="*/ 30 h 69"/>
                <a:gd name="T46" fmla="*/ 190 w 458"/>
                <a:gd name="T47" fmla="*/ 40 h 69"/>
                <a:gd name="T48" fmla="*/ 167 w 458"/>
                <a:gd name="T49" fmla="*/ 30 h 69"/>
                <a:gd name="T50" fmla="*/ 202 w 458"/>
                <a:gd name="T51" fmla="*/ 30 h 69"/>
                <a:gd name="T52" fmla="*/ 224 w 458"/>
                <a:gd name="T53" fmla="*/ 40 h 69"/>
                <a:gd name="T54" fmla="*/ 202 w 458"/>
                <a:gd name="T55" fmla="*/ 30 h 69"/>
                <a:gd name="T56" fmla="*/ 235 w 458"/>
                <a:gd name="T57" fmla="*/ 30 h 69"/>
                <a:gd name="T58" fmla="*/ 258 w 458"/>
                <a:gd name="T59" fmla="*/ 40 h 69"/>
                <a:gd name="T60" fmla="*/ 235 w 458"/>
                <a:gd name="T61" fmla="*/ 30 h 69"/>
                <a:gd name="T62" fmla="*/ 268 w 458"/>
                <a:gd name="T63" fmla="*/ 30 h 69"/>
                <a:gd name="T64" fmla="*/ 291 w 458"/>
                <a:gd name="T65" fmla="*/ 40 h 69"/>
                <a:gd name="T66" fmla="*/ 268 w 458"/>
                <a:gd name="T67" fmla="*/ 30 h 69"/>
                <a:gd name="T68" fmla="*/ 303 w 458"/>
                <a:gd name="T69" fmla="*/ 30 h 69"/>
                <a:gd name="T70" fmla="*/ 326 w 458"/>
                <a:gd name="T71" fmla="*/ 40 h 69"/>
                <a:gd name="T72" fmla="*/ 303 w 458"/>
                <a:gd name="T73" fmla="*/ 30 h 69"/>
              </a:gdLst>
              <a:ahLst/>
              <a:cxnLst>
                <a:cxn ang="0">
                  <a:pos x="T0" y="T1"/>
                </a:cxn>
                <a:cxn ang="0">
                  <a:pos x="T2" y="T3"/>
                </a:cxn>
                <a:cxn ang="0">
                  <a:pos x="T4" y="T5"/>
                </a:cxn>
                <a:cxn ang="0">
                  <a:pos x="T6" y="T7"/>
                </a:cxn>
                <a:cxn ang="0">
                  <a:pos x="T8" y="T9"/>
                </a:cxn>
                <a:cxn ang="0">
                  <a:pos x="T10" y="T11"/>
                </a:cxn>
                <a:cxn ang="0">
                  <a:pos x="T12" y="T13"/>
                </a:cxn>
                <a:cxn ang="0">
                  <a:pos x="T14" y="T15"/>
                </a:cxn>
                <a:cxn ang="0">
                  <a:pos x="T16" y="T17"/>
                </a:cxn>
                <a:cxn ang="0">
                  <a:pos x="T18" y="T19"/>
                </a:cxn>
                <a:cxn ang="0">
                  <a:pos x="T20" y="T21"/>
                </a:cxn>
                <a:cxn ang="0">
                  <a:pos x="T22" y="T23"/>
                </a:cxn>
                <a:cxn ang="0">
                  <a:pos x="T24" y="T25"/>
                </a:cxn>
                <a:cxn ang="0">
                  <a:pos x="T26" y="T27"/>
                </a:cxn>
                <a:cxn ang="0">
                  <a:pos x="T28" y="T29"/>
                </a:cxn>
                <a:cxn ang="0">
                  <a:pos x="T30" y="T31"/>
                </a:cxn>
                <a:cxn ang="0">
                  <a:pos x="T32" y="T33"/>
                </a:cxn>
                <a:cxn ang="0">
                  <a:pos x="T34" y="T35"/>
                </a:cxn>
                <a:cxn ang="0">
                  <a:pos x="T36" y="T37"/>
                </a:cxn>
                <a:cxn ang="0">
                  <a:pos x="T38" y="T39"/>
                </a:cxn>
                <a:cxn ang="0">
                  <a:pos x="T40" y="T41"/>
                </a:cxn>
                <a:cxn ang="0">
                  <a:pos x="T42" y="T43"/>
                </a:cxn>
                <a:cxn ang="0">
                  <a:pos x="T44" y="T45"/>
                </a:cxn>
                <a:cxn ang="0">
                  <a:pos x="T46" y="T47"/>
                </a:cxn>
                <a:cxn ang="0">
                  <a:pos x="T48" y="T49"/>
                </a:cxn>
                <a:cxn ang="0">
                  <a:pos x="T50" y="T51"/>
                </a:cxn>
                <a:cxn ang="0">
                  <a:pos x="T52" y="T53"/>
                </a:cxn>
                <a:cxn ang="0">
                  <a:pos x="T54" y="T55"/>
                </a:cxn>
                <a:cxn ang="0">
                  <a:pos x="T56" y="T57"/>
                </a:cxn>
                <a:cxn ang="0">
                  <a:pos x="T58" y="T59"/>
                </a:cxn>
                <a:cxn ang="0">
                  <a:pos x="T60" y="T61"/>
                </a:cxn>
                <a:cxn ang="0">
                  <a:pos x="T62" y="T63"/>
                </a:cxn>
                <a:cxn ang="0">
                  <a:pos x="T64" y="T65"/>
                </a:cxn>
                <a:cxn ang="0">
                  <a:pos x="T66" y="T67"/>
                </a:cxn>
                <a:cxn ang="0">
                  <a:pos x="T68" y="T69"/>
                </a:cxn>
                <a:cxn ang="0">
                  <a:pos x="T70" y="T71"/>
                </a:cxn>
                <a:cxn ang="0">
                  <a:pos x="T72" y="T73"/>
                </a:cxn>
              </a:cxnLst>
              <a:rect l="0" t="0" r="r" b="b"/>
              <a:pathLst>
                <a:path w="458" h="69">
                  <a:moveTo>
                    <a:pt x="336" y="30"/>
                  </a:moveTo>
                  <a:lnTo>
                    <a:pt x="359" y="30"/>
                  </a:lnTo>
                  <a:lnTo>
                    <a:pt x="359" y="40"/>
                  </a:lnTo>
                  <a:lnTo>
                    <a:pt x="336" y="40"/>
                  </a:lnTo>
                  <a:lnTo>
                    <a:pt x="336" y="30"/>
                  </a:lnTo>
                  <a:lnTo>
                    <a:pt x="336" y="30"/>
                  </a:lnTo>
                  <a:close/>
                  <a:moveTo>
                    <a:pt x="458" y="34"/>
                  </a:moveTo>
                  <a:lnTo>
                    <a:pt x="389" y="0"/>
                  </a:lnTo>
                  <a:lnTo>
                    <a:pt x="389" y="30"/>
                  </a:lnTo>
                  <a:lnTo>
                    <a:pt x="370" y="30"/>
                  </a:lnTo>
                  <a:lnTo>
                    <a:pt x="370" y="40"/>
                  </a:lnTo>
                  <a:lnTo>
                    <a:pt x="389" y="40"/>
                  </a:lnTo>
                  <a:lnTo>
                    <a:pt x="389" y="69"/>
                  </a:lnTo>
                  <a:lnTo>
                    <a:pt x="458" y="34"/>
                  </a:lnTo>
                  <a:lnTo>
                    <a:pt x="458" y="34"/>
                  </a:lnTo>
                  <a:close/>
                  <a:moveTo>
                    <a:pt x="0" y="30"/>
                  </a:moveTo>
                  <a:lnTo>
                    <a:pt x="22" y="30"/>
                  </a:lnTo>
                  <a:lnTo>
                    <a:pt x="22" y="40"/>
                  </a:lnTo>
                  <a:lnTo>
                    <a:pt x="0" y="40"/>
                  </a:lnTo>
                  <a:lnTo>
                    <a:pt x="0" y="30"/>
                  </a:lnTo>
                  <a:lnTo>
                    <a:pt x="0" y="30"/>
                  </a:lnTo>
                  <a:close/>
                  <a:moveTo>
                    <a:pt x="33" y="30"/>
                  </a:moveTo>
                  <a:lnTo>
                    <a:pt x="56" y="30"/>
                  </a:lnTo>
                  <a:lnTo>
                    <a:pt x="56" y="40"/>
                  </a:lnTo>
                  <a:lnTo>
                    <a:pt x="33" y="40"/>
                  </a:lnTo>
                  <a:lnTo>
                    <a:pt x="33" y="30"/>
                  </a:lnTo>
                  <a:lnTo>
                    <a:pt x="33" y="30"/>
                  </a:lnTo>
                  <a:close/>
                  <a:moveTo>
                    <a:pt x="66" y="30"/>
                  </a:moveTo>
                  <a:lnTo>
                    <a:pt x="89" y="30"/>
                  </a:lnTo>
                  <a:lnTo>
                    <a:pt x="89" y="40"/>
                  </a:lnTo>
                  <a:lnTo>
                    <a:pt x="66" y="40"/>
                  </a:lnTo>
                  <a:lnTo>
                    <a:pt x="66" y="30"/>
                  </a:lnTo>
                  <a:lnTo>
                    <a:pt x="66" y="30"/>
                  </a:lnTo>
                  <a:close/>
                  <a:moveTo>
                    <a:pt x="101" y="30"/>
                  </a:moveTo>
                  <a:lnTo>
                    <a:pt x="123" y="30"/>
                  </a:lnTo>
                  <a:lnTo>
                    <a:pt x="123" y="40"/>
                  </a:lnTo>
                  <a:lnTo>
                    <a:pt x="101" y="40"/>
                  </a:lnTo>
                  <a:lnTo>
                    <a:pt x="101" y="30"/>
                  </a:lnTo>
                  <a:lnTo>
                    <a:pt x="101" y="30"/>
                  </a:lnTo>
                  <a:close/>
                  <a:moveTo>
                    <a:pt x="134" y="30"/>
                  </a:moveTo>
                  <a:lnTo>
                    <a:pt x="157" y="30"/>
                  </a:lnTo>
                  <a:lnTo>
                    <a:pt x="157" y="40"/>
                  </a:lnTo>
                  <a:lnTo>
                    <a:pt x="134" y="40"/>
                  </a:lnTo>
                  <a:lnTo>
                    <a:pt x="134" y="30"/>
                  </a:lnTo>
                  <a:lnTo>
                    <a:pt x="134" y="30"/>
                  </a:lnTo>
                  <a:close/>
                  <a:moveTo>
                    <a:pt x="167" y="30"/>
                  </a:moveTo>
                  <a:lnTo>
                    <a:pt x="190" y="30"/>
                  </a:lnTo>
                  <a:lnTo>
                    <a:pt x="190" y="40"/>
                  </a:lnTo>
                  <a:lnTo>
                    <a:pt x="167" y="40"/>
                  </a:lnTo>
                  <a:lnTo>
                    <a:pt x="167" y="30"/>
                  </a:lnTo>
                  <a:lnTo>
                    <a:pt x="167" y="30"/>
                  </a:lnTo>
                  <a:close/>
                  <a:moveTo>
                    <a:pt x="202" y="30"/>
                  </a:moveTo>
                  <a:lnTo>
                    <a:pt x="224" y="30"/>
                  </a:lnTo>
                  <a:lnTo>
                    <a:pt x="224" y="40"/>
                  </a:lnTo>
                  <a:lnTo>
                    <a:pt x="202" y="40"/>
                  </a:lnTo>
                  <a:lnTo>
                    <a:pt x="202" y="30"/>
                  </a:lnTo>
                  <a:lnTo>
                    <a:pt x="202" y="30"/>
                  </a:lnTo>
                  <a:close/>
                  <a:moveTo>
                    <a:pt x="235" y="30"/>
                  </a:moveTo>
                  <a:lnTo>
                    <a:pt x="258" y="30"/>
                  </a:lnTo>
                  <a:lnTo>
                    <a:pt x="258" y="40"/>
                  </a:lnTo>
                  <a:lnTo>
                    <a:pt x="235" y="40"/>
                  </a:lnTo>
                  <a:lnTo>
                    <a:pt x="235" y="30"/>
                  </a:lnTo>
                  <a:lnTo>
                    <a:pt x="235" y="30"/>
                  </a:lnTo>
                  <a:close/>
                  <a:moveTo>
                    <a:pt x="268" y="30"/>
                  </a:moveTo>
                  <a:lnTo>
                    <a:pt x="291" y="30"/>
                  </a:lnTo>
                  <a:lnTo>
                    <a:pt x="291" y="40"/>
                  </a:lnTo>
                  <a:lnTo>
                    <a:pt x="268" y="40"/>
                  </a:lnTo>
                  <a:lnTo>
                    <a:pt x="268" y="30"/>
                  </a:lnTo>
                  <a:lnTo>
                    <a:pt x="268" y="30"/>
                  </a:lnTo>
                  <a:close/>
                  <a:moveTo>
                    <a:pt x="303" y="30"/>
                  </a:moveTo>
                  <a:lnTo>
                    <a:pt x="326" y="30"/>
                  </a:lnTo>
                  <a:lnTo>
                    <a:pt x="326" y="40"/>
                  </a:lnTo>
                  <a:lnTo>
                    <a:pt x="303" y="40"/>
                  </a:lnTo>
                  <a:lnTo>
                    <a:pt x="303" y="30"/>
                  </a:lnTo>
                  <a:lnTo>
                    <a:pt x="303" y="30"/>
                  </a:lnTo>
                  <a:close/>
                </a:path>
              </a:pathLst>
            </a:custGeom>
            <a:solidFill>
              <a:schemeClr val="accent1"/>
            </a:solidFill>
            <a:ln>
              <a:noFill/>
            </a:ln>
            <a:extLst>
              <a:ext uri="{91240B29-F687-4F45-9708-019B960494DF}">
                <a14:hiddenLine xmlns:a14="http://schemas.microsoft.com/office/drawing/2010/main" w="9525">
                  <a:solidFill>
                    <a:srgbClr val="000000"/>
                  </a:solidFill>
                  <a:round/>
                  <a:headEnd/>
                  <a:tailEnd/>
                </a14:hiddenLine>
              </a:ext>
            </a:extLst>
          </p:spPr>
          <p:txBody>
            <a:bodyPr lIns="68580" tIns="34290" rIns="68580" bIns="34290"/>
            <a:lstStyle/>
            <a:p>
              <a:pPr defTabSz="685754" eaLnBrk="1" fontAlgn="auto" hangingPunct="1">
                <a:spcBef>
                  <a:spcPts val="0"/>
                </a:spcBef>
                <a:spcAft>
                  <a:spcPts val="0"/>
                </a:spcAft>
                <a:defRPr/>
              </a:pPr>
              <a:endParaRPr lang="en-US" sz="1013">
                <a:latin typeface="+mn-lt"/>
                <a:ea typeface="+mn-ea"/>
              </a:endParaRPr>
            </a:p>
          </p:txBody>
        </p:sp>
        <p:sp>
          <p:nvSpPr>
            <p:cNvPr id="31" name="Freeform 33"/>
            <p:cNvSpPr>
              <a:spLocks noEditPoints="1"/>
            </p:cNvSpPr>
            <p:nvPr/>
          </p:nvSpPr>
          <p:spPr bwMode="auto">
            <a:xfrm>
              <a:off x="4740529" y="3043623"/>
              <a:ext cx="512628" cy="76186"/>
            </a:xfrm>
            <a:custGeom>
              <a:avLst/>
              <a:gdLst>
                <a:gd name="T0" fmla="*/ 361 w 459"/>
                <a:gd name="T1" fmla="*/ 29 h 68"/>
                <a:gd name="T2" fmla="*/ 338 w 459"/>
                <a:gd name="T3" fmla="*/ 39 h 68"/>
                <a:gd name="T4" fmla="*/ 338 w 459"/>
                <a:gd name="T5" fmla="*/ 29 h 68"/>
                <a:gd name="T6" fmla="*/ 390 w 459"/>
                <a:gd name="T7" fmla="*/ 0 h 68"/>
                <a:gd name="T8" fmla="*/ 371 w 459"/>
                <a:gd name="T9" fmla="*/ 29 h 68"/>
                <a:gd name="T10" fmla="*/ 390 w 459"/>
                <a:gd name="T11" fmla="*/ 39 h 68"/>
                <a:gd name="T12" fmla="*/ 459 w 459"/>
                <a:gd name="T13" fmla="*/ 33 h 68"/>
                <a:gd name="T14" fmla="*/ 0 w 459"/>
                <a:gd name="T15" fmla="*/ 29 h 68"/>
                <a:gd name="T16" fmla="*/ 23 w 459"/>
                <a:gd name="T17" fmla="*/ 39 h 68"/>
                <a:gd name="T18" fmla="*/ 0 w 459"/>
                <a:gd name="T19" fmla="*/ 29 h 68"/>
                <a:gd name="T20" fmla="*/ 35 w 459"/>
                <a:gd name="T21" fmla="*/ 29 h 68"/>
                <a:gd name="T22" fmla="*/ 57 w 459"/>
                <a:gd name="T23" fmla="*/ 39 h 68"/>
                <a:gd name="T24" fmla="*/ 35 w 459"/>
                <a:gd name="T25" fmla="*/ 29 h 68"/>
                <a:gd name="T26" fmla="*/ 68 w 459"/>
                <a:gd name="T27" fmla="*/ 29 h 68"/>
                <a:gd name="T28" fmla="*/ 91 w 459"/>
                <a:gd name="T29" fmla="*/ 39 h 68"/>
                <a:gd name="T30" fmla="*/ 68 w 459"/>
                <a:gd name="T31" fmla="*/ 29 h 68"/>
                <a:gd name="T32" fmla="*/ 101 w 459"/>
                <a:gd name="T33" fmla="*/ 29 h 68"/>
                <a:gd name="T34" fmla="*/ 124 w 459"/>
                <a:gd name="T35" fmla="*/ 39 h 68"/>
                <a:gd name="T36" fmla="*/ 101 w 459"/>
                <a:gd name="T37" fmla="*/ 29 h 68"/>
                <a:gd name="T38" fmla="*/ 136 w 459"/>
                <a:gd name="T39" fmla="*/ 29 h 68"/>
                <a:gd name="T40" fmla="*/ 159 w 459"/>
                <a:gd name="T41" fmla="*/ 39 h 68"/>
                <a:gd name="T42" fmla="*/ 136 w 459"/>
                <a:gd name="T43" fmla="*/ 29 h 68"/>
                <a:gd name="T44" fmla="*/ 169 w 459"/>
                <a:gd name="T45" fmla="*/ 29 h 68"/>
                <a:gd name="T46" fmla="*/ 192 w 459"/>
                <a:gd name="T47" fmla="*/ 39 h 68"/>
                <a:gd name="T48" fmla="*/ 169 w 459"/>
                <a:gd name="T49" fmla="*/ 29 h 68"/>
                <a:gd name="T50" fmla="*/ 203 w 459"/>
                <a:gd name="T51" fmla="*/ 29 h 68"/>
                <a:gd name="T52" fmla="*/ 225 w 459"/>
                <a:gd name="T53" fmla="*/ 39 h 68"/>
                <a:gd name="T54" fmla="*/ 203 w 459"/>
                <a:gd name="T55" fmla="*/ 29 h 68"/>
                <a:gd name="T56" fmla="*/ 237 w 459"/>
                <a:gd name="T57" fmla="*/ 29 h 68"/>
                <a:gd name="T58" fmla="*/ 260 w 459"/>
                <a:gd name="T59" fmla="*/ 39 h 68"/>
                <a:gd name="T60" fmla="*/ 237 w 459"/>
                <a:gd name="T61" fmla="*/ 29 h 68"/>
                <a:gd name="T62" fmla="*/ 270 w 459"/>
                <a:gd name="T63" fmla="*/ 29 h 68"/>
                <a:gd name="T64" fmla="*/ 293 w 459"/>
                <a:gd name="T65" fmla="*/ 39 h 68"/>
                <a:gd name="T66" fmla="*/ 270 w 459"/>
                <a:gd name="T67" fmla="*/ 29 h 68"/>
                <a:gd name="T68" fmla="*/ 304 w 459"/>
                <a:gd name="T69" fmla="*/ 29 h 68"/>
                <a:gd name="T70" fmla="*/ 326 w 459"/>
                <a:gd name="T71" fmla="*/ 39 h 68"/>
                <a:gd name="T72" fmla="*/ 304 w 459"/>
                <a:gd name="T73" fmla="*/ 29 h 68"/>
              </a:gdLst>
              <a:ahLst/>
              <a:cxnLst>
                <a:cxn ang="0">
                  <a:pos x="T0" y="T1"/>
                </a:cxn>
                <a:cxn ang="0">
                  <a:pos x="T2" y="T3"/>
                </a:cxn>
                <a:cxn ang="0">
                  <a:pos x="T4" y="T5"/>
                </a:cxn>
                <a:cxn ang="0">
                  <a:pos x="T6" y="T7"/>
                </a:cxn>
                <a:cxn ang="0">
                  <a:pos x="T8" y="T9"/>
                </a:cxn>
                <a:cxn ang="0">
                  <a:pos x="T10" y="T11"/>
                </a:cxn>
                <a:cxn ang="0">
                  <a:pos x="T12" y="T13"/>
                </a:cxn>
                <a:cxn ang="0">
                  <a:pos x="T14" y="T15"/>
                </a:cxn>
                <a:cxn ang="0">
                  <a:pos x="T16" y="T17"/>
                </a:cxn>
                <a:cxn ang="0">
                  <a:pos x="T18" y="T19"/>
                </a:cxn>
                <a:cxn ang="0">
                  <a:pos x="T20" y="T21"/>
                </a:cxn>
                <a:cxn ang="0">
                  <a:pos x="T22" y="T23"/>
                </a:cxn>
                <a:cxn ang="0">
                  <a:pos x="T24" y="T25"/>
                </a:cxn>
                <a:cxn ang="0">
                  <a:pos x="T26" y="T27"/>
                </a:cxn>
                <a:cxn ang="0">
                  <a:pos x="T28" y="T29"/>
                </a:cxn>
                <a:cxn ang="0">
                  <a:pos x="T30" y="T31"/>
                </a:cxn>
                <a:cxn ang="0">
                  <a:pos x="T32" y="T33"/>
                </a:cxn>
                <a:cxn ang="0">
                  <a:pos x="T34" y="T35"/>
                </a:cxn>
                <a:cxn ang="0">
                  <a:pos x="T36" y="T37"/>
                </a:cxn>
                <a:cxn ang="0">
                  <a:pos x="T38" y="T39"/>
                </a:cxn>
                <a:cxn ang="0">
                  <a:pos x="T40" y="T41"/>
                </a:cxn>
                <a:cxn ang="0">
                  <a:pos x="T42" y="T43"/>
                </a:cxn>
                <a:cxn ang="0">
                  <a:pos x="T44" y="T45"/>
                </a:cxn>
                <a:cxn ang="0">
                  <a:pos x="T46" y="T47"/>
                </a:cxn>
                <a:cxn ang="0">
                  <a:pos x="T48" y="T49"/>
                </a:cxn>
                <a:cxn ang="0">
                  <a:pos x="T50" y="T51"/>
                </a:cxn>
                <a:cxn ang="0">
                  <a:pos x="T52" y="T53"/>
                </a:cxn>
                <a:cxn ang="0">
                  <a:pos x="T54" y="T55"/>
                </a:cxn>
                <a:cxn ang="0">
                  <a:pos x="T56" y="T57"/>
                </a:cxn>
                <a:cxn ang="0">
                  <a:pos x="T58" y="T59"/>
                </a:cxn>
                <a:cxn ang="0">
                  <a:pos x="T60" y="T61"/>
                </a:cxn>
                <a:cxn ang="0">
                  <a:pos x="T62" y="T63"/>
                </a:cxn>
                <a:cxn ang="0">
                  <a:pos x="T64" y="T65"/>
                </a:cxn>
                <a:cxn ang="0">
                  <a:pos x="T66" y="T67"/>
                </a:cxn>
                <a:cxn ang="0">
                  <a:pos x="T68" y="T69"/>
                </a:cxn>
                <a:cxn ang="0">
                  <a:pos x="T70" y="T71"/>
                </a:cxn>
                <a:cxn ang="0">
                  <a:pos x="T72" y="T73"/>
                </a:cxn>
              </a:cxnLst>
              <a:rect l="0" t="0" r="r" b="b"/>
              <a:pathLst>
                <a:path w="459" h="68">
                  <a:moveTo>
                    <a:pt x="338" y="29"/>
                  </a:moveTo>
                  <a:lnTo>
                    <a:pt x="361" y="29"/>
                  </a:lnTo>
                  <a:lnTo>
                    <a:pt x="361" y="39"/>
                  </a:lnTo>
                  <a:lnTo>
                    <a:pt x="338" y="39"/>
                  </a:lnTo>
                  <a:lnTo>
                    <a:pt x="338" y="29"/>
                  </a:lnTo>
                  <a:lnTo>
                    <a:pt x="338" y="29"/>
                  </a:lnTo>
                  <a:close/>
                  <a:moveTo>
                    <a:pt x="459" y="33"/>
                  </a:moveTo>
                  <a:lnTo>
                    <a:pt x="390" y="0"/>
                  </a:lnTo>
                  <a:lnTo>
                    <a:pt x="390" y="29"/>
                  </a:lnTo>
                  <a:lnTo>
                    <a:pt x="371" y="29"/>
                  </a:lnTo>
                  <a:lnTo>
                    <a:pt x="371" y="39"/>
                  </a:lnTo>
                  <a:lnTo>
                    <a:pt x="390" y="39"/>
                  </a:lnTo>
                  <a:lnTo>
                    <a:pt x="390" y="68"/>
                  </a:lnTo>
                  <a:lnTo>
                    <a:pt x="459" y="33"/>
                  </a:lnTo>
                  <a:lnTo>
                    <a:pt x="459" y="33"/>
                  </a:lnTo>
                  <a:close/>
                  <a:moveTo>
                    <a:pt x="0" y="29"/>
                  </a:moveTo>
                  <a:lnTo>
                    <a:pt x="23" y="29"/>
                  </a:lnTo>
                  <a:lnTo>
                    <a:pt x="23" y="39"/>
                  </a:lnTo>
                  <a:lnTo>
                    <a:pt x="0" y="39"/>
                  </a:lnTo>
                  <a:lnTo>
                    <a:pt x="0" y="29"/>
                  </a:lnTo>
                  <a:lnTo>
                    <a:pt x="0" y="29"/>
                  </a:lnTo>
                  <a:close/>
                  <a:moveTo>
                    <a:pt x="35" y="29"/>
                  </a:moveTo>
                  <a:lnTo>
                    <a:pt x="57" y="29"/>
                  </a:lnTo>
                  <a:lnTo>
                    <a:pt x="57" y="39"/>
                  </a:lnTo>
                  <a:lnTo>
                    <a:pt x="35" y="39"/>
                  </a:lnTo>
                  <a:lnTo>
                    <a:pt x="35" y="29"/>
                  </a:lnTo>
                  <a:lnTo>
                    <a:pt x="35" y="29"/>
                  </a:lnTo>
                  <a:close/>
                  <a:moveTo>
                    <a:pt x="68" y="29"/>
                  </a:moveTo>
                  <a:lnTo>
                    <a:pt x="91" y="29"/>
                  </a:lnTo>
                  <a:lnTo>
                    <a:pt x="91" y="39"/>
                  </a:lnTo>
                  <a:lnTo>
                    <a:pt x="68" y="39"/>
                  </a:lnTo>
                  <a:lnTo>
                    <a:pt x="68" y="29"/>
                  </a:lnTo>
                  <a:lnTo>
                    <a:pt x="68" y="29"/>
                  </a:lnTo>
                  <a:close/>
                  <a:moveTo>
                    <a:pt x="101" y="29"/>
                  </a:moveTo>
                  <a:lnTo>
                    <a:pt x="124" y="29"/>
                  </a:lnTo>
                  <a:lnTo>
                    <a:pt x="124" y="39"/>
                  </a:lnTo>
                  <a:lnTo>
                    <a:pt x="101" y="39"/>
                  </a:lnTo>
                  <a:lnTo>
                    <a:pt x="101" y="29"/>
                  </a:lnTo>
                  <a:lnTo>
                    <a:pt x="101" y="29"/>
                  </a:lnTo>
                  <a:close/>
                  <a:moveTo>
                    <a:pt x="136" y="29"/>
                  </a:moveTo>
                  <a:lnTo>
                    <a:pt x="159" y="29"/>
                  </a:lnTo>
                  <a:lnTo>
                    <a:pt x="159" y="39"/>
                  </a:lnTo>
                  <a:lnTo>
                    <a:pt x="136" y="39"/>
                  </a:lnTo>
                  <a:lnTo>
                    <a:pt x="136" y="29"/>
                  </a:lnTo>
                  <a:lnTo>
                    <a:pt x="136" y="29"/>
                  </a:lnTo>
                  <a:close/>
                  <a:moveTo>
                    <a:pt x="169" y="29"/>
                  </a:moveTo>
                  <a:lnTo>
                    <a:pt x="192" y="29"/>
                  </a:lnTo>
                  <a:lnTo>
                    <a:pt x="192" y="39"/>
                  </a:lnTo>
                  <a:lnTo>
                    <a:pt x="169" y="39"/>
                  </a:lnTo>
                  <a:lnTo>
                    <a:pt x="169" y="29"/>
                  </a:lnTo>
                  <a:lnTo>
                    <a:pt x="169" y="29"/>
                  </a:lnTo>
                  <a:close/>
                  <a:moveTo>
                    <a:pt x="203" y="29"/>
                  </a:moveTo>
                  <a:lnTo>
                    <a:pt x="225" y="29"/>
                  </a:lnTo>
                  <a:lnTo>
                    <a:pt x="225" y="39"/>
                  </a:lnTo>
                  <a:lnTo>
                    <a:pt x="203" y="39"/>
                  </a:lnTo>
                  <a:lnTo>
                    <a:pt x="203" y="29"/>
                  </a:lnTo>
                  <a:lnTo>
                    <a:pt x="203" y="29"/>
                  </a:lnTo>
                  <a:close/>
                  <a:moveTo>
                    <a:pt x="237" y="29"/>
                  </a:moveTo>
                  <a:lnTo>
                    <a:pt x="260" y="29"/>
                  </a:lnTo>
                  <a:lnTo>
                    <a:pt x="260" y="39"/>
                  </a:lnTo>
                  <a:lnTo>
                    <a:pt x="237" y="39"/>
                  </a:lnTo>
                  <a:lnTo>
                    <a:pt x="237" y="29"/>
                  </a:lnTo>
                  <a:lnTo>
                    <a:pt x="237" y="29"/>
                  </a:lnTo>
                  <a:close/>
                  <a:moveTo>
                    <a:pt x="270" y="29"/>
                  </a:moveTo>
                  <a:lnTo>
                    <a:pt x="293" y="29"/>
                  </a:lnTo>
                  <a:lnTo>
                    <a:pt x="293" y="39"/>
                  </a:lnTo>
                  <a:lnTo>
                    <a:pt x="270" y="39"/>
                  </a:lnTo>
                  <a:lnTo>
                    <a:pt x="270" y="29"/>
                  </a:lnTo>
                  <a:lnTo>
                    <a:pt x="270" y="29"/>
                  </a:lnTo>
                  <a:close/>
                  <a:moveTo>
                    <a:pt x="304" y="29"/>
                  </a:moveTo>
                  <a:lnTo>
                    <a:pt x="326" y="29"/>
                  </a:lnTo>
                  <a:lnTo>
                    <a:pt x="326" y="39"/>
                  </a:lnTo>
                  <a:lnTo>
                    <a:pt x="304" y="39"/>
                  </a:lnTo>
                  <a:lnTo>
                    <a:pt x="304" y="29"/>
                  </a:lnTo>
                  <a:lnTo>
                    <a:pt x="304" y="29"/>
                  </a:lnTo>
                  <a:close/>
                </a:path>
              </a:pathLst>
            </a:custGeom>
            <a:solidFill>
              <a:schemeClr val="accent1"/>
            </a:solidFill>
            <a:ln>
              <a:noFill/>
            </a:ln>
            <a:extLst>
              <a:ext uri="{91240B29-F687-4F45-9708-019B960494DF}">
                <a14:hiddenLine xmlns:a14="http://schemas.microsoft.com/office/drawing/2010/main" w="9525">
                  <a:solidFill>
                    <a:srgbClr val="000000"/>
                  </a:solidFill>
                  <a:round/>
                  <a:headEnd/>
                  <a:tailEnd/>
                </a14:hiddenLine>
              </a:ext>
            </a:extLst>
          </p:spPr>
          <p:txBody>
            <a:bodyPr lIns="68580" tIns="34290" rIns="68580" bIns="34290"/>
            <a:lstStyle/>
            <a:p>
              <a:pPr defTabSz="685754" eaLnBrk="1" fontAlgn="auto" hangingPunct="1">
                <a:spcBef>
                  <a:spcPts val="0"/>
                </a:spcBef>
                <a:spcAft>
                  <a:spcPts val="0"/>
                </a:spcAft>
                <a:defRPr/>
              </a:pPr>
              <a:endParaRPr lang="en-US" sz="1013">
                <a:latin typeface="+mn-lt"/>
                <a:ea typeface="+mn-ea"/>
              </a:endParaRPr>
            </a:p>
          </p:txBody>
        </p:sp>
        <p:sp>
          <p:nvSpPr>
            <p:cNvPr id="32" name="Freeform 34"/>
            <p:cNvSpPr>
              <a:spLocks noEditPoints="1"/>
            </p:cNvSpPr>
            <p:nvPr/>
          </p:nvSpPr>
          <p:spPr bwMode="auto">
            <a:xfrm>
              <a:off x="4856386" y="2284938"/>
              <a:ext cx="77767" cy="249191"/>
            </a:xfrm>
            <a:custGeom>
              <a:avLst/>
              <a:gdLst>
                <a:gd name="T0" fmla="*/ 28 w 69"/>
                <a:gd name="T1" fmla="*/ 101 h 223"/>
                <a:gd name="T2" fmla="*/ 28 w 69"/>
                <a:gd name="T3" fmla="*/ 124 h 223"/>
                <a:gd name="T4" fmla="*/ 40 w 69"/>
                <a:gd name="T5" fmla="*/ 124 h 223"/>
                <a:gd name="T6" fmla="*/ 40 w 69"/>
                <a:gd name="T7" fmla="*/ 101 h 223"/>
                <a:gd name="T8" fmla="*/ 28 w 69"/>
                <a:gd name="T9" fmla="*/ 101 h 223"/>
                <a:gd name="T10" fmla="*/ 28 w 69"/>
                <a:gd name="T11" fmla="*/ 101 h 223"/>
                <a:gd name="T12" fmla="*/ 34 w 69"/>
                <a:gd name="T13" fmla="*/ 223 h 223"/>
                <a:gd name="T14" fmla="*/ 0 w 69"/>
                <a:gd name="T15" fmla="*/ 154 h 223"/>
                <a:gd name="T16" fmla="*/ 28 w 69"/>
                <a:gd name="T17" fmla="*/ 154 h 223"/>
                <a:gd name="T18" fmla="*/ 28 w 69"/>
                <a:gd name="T19" fmla="*/ 135 h 223"/>
                <a:gd name="T20" fmla="*/ 40 w 69"/>
                <a:gd name="T21" fmla="*/ 135 h 223"/>
                <a:gd name="T22" fmla="*/ 40 w 69"/>
                <a:gd name="T23" fmla="*/ 154 h 223"/>
                <a:gd name="T24" fmla="*/ 69 w 69"/>
                <a:gd name="T25" fmla="*/ 154 h 223"/>
                <a:gd name="T26" fmla="*/ 34 w 69"/>
                <a:gd name="T27" fmla="*/ 223 h 223"/>
                <a:gd name="T28" fmla="*/ 34 w 69"/>
                <a:gd name="T29" fmla="*/ 223 h 223"/>
                <a:gd name="T30" fmla="*/ 28 w 69"/>
                <a:gd name="T31" fmla="*/ 0 h 223"/>
                <a:gd name="T32" fmla="*/ 28 w 69"/>
                <a:gd name="T33" fmla="*/ 23 h 223"/>
                <a:gd name="T34" fmla="*/ 40 w 69"/>
                <a:gd name="T35" fmla="*/ 23 h 223"/>
                <a:gd name="T36" fmla="*/ 40 w 69"/>
                <a:gd name="T37" fmla="*/ 0 h 223"/>
                <a:gd name="T38" fmla="*/ 28 w 69"/>
                <a:gd name="T39" fmla="*/ 0 h 223"/>
                <a:gd name="T40" fmla="*/ 28 w 69"/>
                <a:gd name="T41" fmla="*/ 0 h 223"/>
                <a:gd name="T42" fmla="*/ 28 w 69"/>
                <a:gd name="T43" fmla="*/ 33 h 223"/>
                <a:gd name="T44" fmla="*/ 28 w 69"/>
                <a:gd name="T45" fmla="*/ 56 h 223"/>
                <a:gd name="T46" fmla="*/ 40 w 69"/>
                <a:gd name="T47" fmla="*/ 56 h 223"/>
                <a:gd name="T48" fmla="*/ 40 w 69"/>
                <a:gd name="T49" fmla="*/ 33 h 223"/>
                <a:gd name="T50" fmla="*/ 28 w 69"/>
                <a:gd name="T51" fmla="*/ 33 h 223"/>
                <a:gd name="T52" fmla="*/ 28 w 69"/>
                <a:gd name="T53" fmla="*/ 33 h 223"/>
                <a:gd name="T54" fmla="*/ 28 w 69"/>
                <a:gd name="T55" fmla="*/ 68 h 223"/>
                <a:gd name="T56" fmla="*/ 28 w 69"/>
                <a:gd name="T57" fmla="*/ 89 h 223"/>
                <a:gd name="T58" fmla="*/ 40 w 69"/>
                <a:gd name="T59" fmla="*/ 89 h 223"/>
                <a:gd name="T60" fmla="*/ 40 w 69"/>
                <a:gd name="T61" fmla="*/ 68 h 223"/>
                <a:gd name="T62" fmla="*/ 28 w 69"/>
                <a:gd name="T63" fmla="*/ 68 h 223"/>
                <a:gd name="T64" fmla="*/ 28 w 69"/>
                <a:gd name="T65" fmla="*/ 68 h 223"/>
              </a:gdLst>
              <a:ahLst/>
              <a:cxnLst>
                <a:cxn ang="0">
                  <a:pos x="T0" y="T1"/>
                </a:cxn>
                <a:cxn ang="0">
                  <a:pos x="T2" y="T3"/>
                </a:cxn>
                <a:cxn ang="0">
                  <a:pos x="T4" y="T5"/>
                </a:cxn>
                <a:cxn ang="0">
                  <a:pos x="T6" y="T7"/>
                </a:cxn>
                <a:cxn ang="0">
                  <a:pos x="T8" y="T9"/>
                </a:cxn>
                <a:cxn ang="0">
                  <a:pos x="T10" y="T11"/>
                </a:cxn>
                <a:cxn ang="0">
                  <a:pos x="T12" y="T13"/>
                </a:cxn>
                <a:cxn ang="0">
                  <a:pos x="T14" y="T15"/>
                </a:cxn>
                <a:cxn ang="0">
                  <a:pos x="T16" y="T17"/>
                </a:cxn>
                <a:cxn ang="0">
                  <a:pos x="T18" y="T19"/>
                </a:cxn>
                <a:cxn ang="0">
                  <a:pos x="T20" y="T21"/>
                </a:cxn>
                <a:cxn ang="0">
                  <a:pos x="T22" y="T23"/>
                </a:cxn>
                <a:cxn ang="0">
                  <a:pos x="T24" y="T25"/>
                </a:cxn>
                <a:cxn ang="0">
                  <a:pos x="T26" y="T27"/>
                </a:cxn>
                <a:cxn ang="0">
                  <a:pos x="T28" y="T29"/>
                </a:cxn>
                <a:cxn ang="0">
                  <a:pos x="T30" y="T31"/>
                </a:cxn>
                <a:cxn ang="0">
                  <a:pos x="T32" y="T33"/>
                </a:cxn>
                <a:cxn ang="0">
                  <a:pos x="T34" y="T35"/>
                </a:cxn>
                <a:cxn ang="0">
                  <a:pos x="T36" y="T37"/>
                </a:cxn>
                <a:cxn ang="0">
                  <a:pos x="T38" y="T39"/>
                </a:cxn>
                <a:cxn ang="0">
                  <a:pos x="T40" y="T41"/>
                </a:cxn>
                <a:cxn ang="0">
                  <a:pos x="T42" y="T43"/>
                </a:cxn>
                <a:cxn ang="0">
                  <a:pos x="T44" y="T45"/>
                </a:cxn>
                <a:cxn ang="0">
                  <a:pos x="T46" y="T47"/>
                </a:cxn>
                <a:cxn ang="0">
                  <a:pos x="T48" y="T49"/>
                </a:cxn>
                <a:cxn ang="0">
                  <a:pos x="T50" y="T51"/>
                </a:cxn>
                <a:cxn ang="0">
                  <a:pos x="T52" y="T53"/>
                </a:cxn>
                <a:cxn ang="0">
                  <a:pos x="T54" y="T55"/>
                </a:cxn>
                <a:cxn ang="0">
                  <a:pos x="T56" y="T57"/>
                </a:cxn>
                <a:cxn ang="0">
                  <a:pos x="T58" y="T59"/>
                </a:cxn>
                <a:cxn ang="0">
                  <a:pos x="T60" y="T61"/>
                </a:cxn>
                <a:cxn ang="0">
                  <a:pos x="T62" y="T63"/>
                </a:cxn>
                <a:cxn ang="0">
                  <a:pos x="T64" y="T65"/>
                </a:cxn>
              </a:cxnLst>
              <a:rect l="0" t="0" r="r" b="b"/>
              <a:pathLst>
                <a:path w="69" h="223">
                  <a:moveTo>
                    <a:pt x="28" y="101"/>
                  </a:moveTo>
                  <a:lnTo>
                    <a:pt x="28" y="124"/>
                  </a:lnTo>
                  <a:lnTo>
                    <a:pt x="40" y="124"/>
                  </a:lnTo>
                  <a:lnTo>
                    <a:pt x="40" y="101"/>
                  </a:lnTo>
                  <a:lnTo>
                    <a:pt x="28" y="101"/>
                  </a:lnTo>
                  <a:lnTo>
                    <a:pt x="28" y="101"/>
                  </a:lnTo>
                  <a:close/>
                  <a:moveTo>
                    <a:pt x="34" y="223"/>
                  </a:moveTo>
                  <a:lnTo>
                    <a:pt x="0" y="154"/>
                  </a:lnTo>
                  <a:lnTo>
                    <a:pt x="28" y="154"/>
                  </a:lnTo>
                  <a:lnTo>
                    <a:pt x="28" y="135"/>
                  </a:lnTo>
                  <a:lnTo>
                    <a:pt x="40" y="135"/>
                  </a:lnTo>
                  <a:lnTo>
                    <a:pt x="40" y="154"/>
                  </a:lnTo>
                  <a:lnTo>
                    <a:pt x="69" y="154"/>
                  </a:lnTo>
                  <a:lnTo>
                    <a:pt x="34" y="223"/>
                  </a:lnTo>
                  <a:lnTo>
                    <a:pt x="34" y="223"/>
                  </a:lnTo>
                  <a:close/>
                  <a:moveTo>
                    <a:pt x="28" y="0"/>
                  </a:moveTo>
                  <a:lnTo>
                    <a:pt x="28" y="23"/>
                  </a:lnTo>
                  <a:lnTo>
                    <a:pt x="40" y="23"/>
                  </a:lnTo>
                  <a:lnTo>
                    <a:pt x="40" y="0"/>
                  </a:lnTo>
                  <a:lnTo>
                    <a:pt x="28" y="0"/>
                  </a:lnTo>
                  <a:lnTo>
                    <a:pt x="28" y="0"/>
                  </a:lnTo>
                  <a:close/>
                  <a:moveTo>
                    <a:pt x="28" y="33"/>
                  </a:moveTo>
                  <a:lnTo>
                    <a:pt x="28" y="56"/>
                  </a:lnTo>
                  <a:lnTo>
                    <a:pt x="40" y="56"/>
                  </a:lnTo>
                  <a:lnTo>
                    <a:pt x="40" y="33"/>
                  </a:lnTo>
                  <a:lnTo>
                    <a:pt x="28" y="33"/>
                  </a:lnTo>
                  <a:lnTo>
                    <a:pt x="28" y="33"/>
                  </a:lnTo>
                  <a:close/>
                  <a:moveTo>
                    <a:pt x="28" y="68"/>
                  </a:moveTo>
                  <a:lnTo>
                    <a:pt x="28" y="89"/>
                  </a:lnTo>
                  <a:lnTo>
                    <a:pt x="40" y="89"/>
                  </a:lnTo>
                  <a:lnTo>
                    <a:pt x="40" y="68"/>
                  </a:lnTo>
                  <a:lnTo>
                    <a:pt x="28" y="68"/>
                  </a:lnTo>
                  <a:lnTo>
                    <a:pt x="28" y="68"/>
                  </a:lnTo>
                  <a:close/>
                </a:path>
              </a:pathLst>
            </a:custGeom>
            <a:solidFill>
              <a:schemeClr val="accent1"/>
            </a:solidFill>
            <a:ln>
              <a:noFill/>
            </a:ln>
            <a:extLst>
              <a:ext uri="{91240B29-F687-4F45-9708-019B960494DF}">
                <a14:hiddenLine xmlns:a14="http://schemas.microsoft.com/office/drawing/2010/main" w="9525">
                  <a:solidFill>
                    <a:srgbClr val="000000"/>
                  </a:solidFill>
                  <a:round/>
                  <a:headEnd/>
                  <a:tailEnd/>
                </a14:hiddenLine>
              </a:ext>
            </a:extLst>
          </p:spPr>
          <p:txBody>
            <a:bodyPr lIns="68580" tIns="34290" rIns="68580" bIns="34290"/>
            <a:lstStyle/>
            <a:p>
              <a:pPr defTabSz="685754" eaLnBrk="1" fontAlgn="auto" hangingPunct="1">
                <a:spcBef>
                  <a:spcPts val="0"/>
                </a:spcBef>
                <a:spcAft>
                  <a:spcPts val="0"/>
                </a:spcAft>
                <a:defRPr/>
              </a:pPr>
              <a:endParaRPr lang="en-US" sz="1013">
                <a:latin typeface="+mn-lt"/>
                <a:ea typeface="+mn-ea"/>
              </a:endParaRPr>
            </a:p>
          </p:txBody>
        </p:sp>
        <p:sp>
          <p:nvSpPr>
            <p:cNvPr id="33" name="Freeform 35"/>
            <p:cNvSpPr>
              <a:spLocks noEditPoints="1"/>
            </p:cNvSpPr>
            <p:nvPr/>
          </p:nvSpPr>
          <p:spPr bwMode="auto">
            <a:xfrm>
              <a:off x="4469138" y="1710368"/>
              <a:ext cx="77767" cy="249191"/>
            </a:xfrm>
            <a:custGeom>
              <a:avLst/>
              <a:gdLst>
                <a:gd name="T0" fmla="*/ 28 w 69"/>
                <a:gd name="T1" fmla="*/ 122 h 223"/>
                <a:gd name="T2" fmla="*/ 28 w 69"/>
                <a:gd name="T3" fmla="*/ 99 h 223"/>
                <a:gd name="T4" fmla="*/ 39 w 69"/>
                <a:gd name="T5" fmla="*/ 99 h 223"/>
                <a:gd name="T6" fmla="*/ 39 w 69"/>
                <a:gd name="T7" fmla="*/ 122 h 223"/>
                <a:gd name="T8" fmla="*/ 28 w 69"/>
                <a:gd name="T9" fmla="*/ 122 h 223"/>
                <a:gd name="T10" fmla="*/ 28 w 69"/>
                <a:gd name="T11" fmla="*/ 122 h 223"/>
                <a:gd name="T12" fmla="*/ 34 w 69"/>
                <a:gd name="T13" fmla="*/ 0 h 223"/>
                <a:gd name="T14" fmla="*/ 0 w 69"/>
                <a:gd name="T15" fmla="*/ 69 h 223"/>
                <a:gd name="T16" fmla="*/ 28 w 69"/>
                <a:gd name="T17" fmla="*/ 69 h 223"/>
                <a:gd name="T18" fmla="*/ 28 w 69"/>
                <a:gd name="T19" fmla="*/ 88 h 223"/>
                <a:gd name="T20" fmla="*/ 39 w 69"/>
                <a:gd name="T21" fmla="*/ 88 h 223"/>
                <a:gd name="T22" fmla="*/ 39 w 69"/>
                <a:gd name="T23" fmla="*/ 69 h 223"/>
                <a:gd name="T24" fmla="*/ 69 w 69"/>
                <a:gd name="T25" fmla="*/ 69 h 223"/>
                <a:gd name="T26" fmla="*/ 34 w 69"/>
                <a:gd name="T27" fmla="*/ 0 h 223"/>
                <a:gd name="T28" fmla="*/ 34 w 69"/>
                <a:gd name="T29" fmla="*/ 0 h 223"/>
                <a:gd name="T30" fmla="*/ 28 w 69"/>
                <a:gd name="T31" fmla="*/ 223 h 223"/>
                <a:gd name="T32" fmla="*/ 28 w 69"/>
                <a:gd name="T33" fmla="*/ 200 h 223"/>
                <a:gd name="T34" fmla="*/ 39 w 69"/>
                <a:gd name="T35" fmla="*/ 200 h 223"/>
                <a:gd name="T36" fmla="*/ 39 w 69"/>
                <a:gd name="T37" fmla="*/ 223 h 223"/>
                <a:gd name="T38" fmla="*/ 28 w 69"/>
                <a:gd name="T39" fmla="*/ 223 h 223"/>
                <a:gd name="T40" fmla="*/ 28 w 69"/>
                <a:gd name="T41" fmla="*/ 223 h 223"/>
                <a:gd name="T42" fmla="*/ 28 w 69"/>
                <a:gd name="T43" fmla="*/ 189 h 223"/>
                <a:gd name="T44" fmla="*/ 28 w 69"/>
                <a:gd name="T45" fmla="*/ 167 h 223"/>
                <a:gd name="T46" fmla="*/ 39 w 69"/>
                <a:gd name="T47" fmla="*/ 167 h 223"/>
                <a:gd name="T48" fmla="*/ 39 w 69"/>
                <a:gd name="T49" fmla="*/ 189 h 223"/>
                <a:gd name="T50" fmla="*/ 28 w 69"/>
                <a:gd name="T51" fmla="*/ 189 h 223"/>
                <a:gd name="T52" fmla="*/ 28 w 69"/>
                <a:gd name="T53" fmla="*/ 189 h 223"/>
                <a:gd name="T54" fmla="*/ 28 w 69"/>
                <a:gd name="T55" fmla="*/ 156 h 223"/>
                <a:gd name="T56" fmla="*/ 28 w 69"/>
                <a:gd name="T57" fmla="*/ 134 h 223"/>
                <a:gd name="T58" fmla="*/ 39 w 69"/>
                <a:gd name="T59" fmla="*/ 134 h 223"/>
                <a:gd name="T60" fmla="*/ 39 w 69"/>
                <a:gd name="T61" fmla="*/ 156 h 223"/>
                <a:gd name="T62" fmla="*/ 28 w 69"/>
                <a:gd name="T63" fmla="*/ 156 h 223"/>
                <a:gd name="T64" fmla="*/ 28 w 69"/>
                <a:gd name="T65" fmla="*/ 156 h 223"/>
              </a:gdLst>
              <a:ahLst/>
              <a:cxnLst>
                <a:cxn ang="0">
                  <a:pos x="T0" y="T1"/>
                </a:cxn>
                <a:cxn ang="0">
                  <a:pos x="T2" y="T3"/>
                </a:cxn>
                <a:cxn ang="0">
                  <a:pos x="T4" y="T5"/>
                </a:cxn>
                <a:cxn ang="0">
                  <a:pos x="T6" y="T7"/>
                </a:cxn>
                <a:cxn ang="0">
                  <a:pos x="T8" y="T9"/>
                </a:cxn>
                <a:cxn ang="0">
                  <a:pos x="T10" y="T11"/>
                </a:cxn>
                <a:cxn ang="0">
                  <a:pos x="T12" y="T13"/>
                </a:cxn>
                <a:cxn ang="0">
                  <a:pos x="T14" y="T15"/>
                </a:cxn>
                <a:cxn ang="0">
                  <a:pos x="T16" y="T17"/>
                </a:cxn>
                <a:cxn ang="0">
                  <a:pos x="T18" y="T19"/>
                </a:cxn>
                <a:cxn ang="0">
                  <a:pos x="T20" y="T21"/>
                </a:cxn>
                <a:cxn ang="0">
                  <a:pos x="T22" y="T23"/>
                </a:cxn>
                <a:cxn ang="0">
                  <a:pos x="T24" y="T25"/>
                </a:cxn>
                <a:cxn ang="0">
                  <a:pos x="T26" y="T27"/>
                </a:cxn>
                <a:cxn ang="0">
                  <a:pos x="T28" y="T29"/>
                </a:cxn>
                <a:cxn ang="0">
                  <a:pos x="T30" y="T31"/>
                </a:cxn>
                <a:cxn ang="0">
                  <a:pos x="T32" y="T33"/>
                </a:cxn>
                <a:cxn ang="0">
                  <a:pos x="T34" y="T35"/>
                </a:cxn>
                <a:cxn ang="0">
                  <a:pos x="T36" y="T37"/>
                </a:cxn>
                <a:cxn ang="0">
                  <a:pos x="T38" y="T39"/>
                </a:cxn>
                <a:cxn ang="0">
                  <a:pos x="T40" y="T41"/>
                </a:cxn>
                <a:cxn ang="0">
                  <a:pos x="T42" y="T43"/>
                </a:cxn>
                <a:cxn ang="0">
                  <a:pos x="T44" y="T45"/>
                </a:cxn>
                <a:cxn ang="0">
                  <a:pos x="T46" y="T47"/>
                </a:cxn>
                <a:cxn ang="0">
                  <a:pos x="T48" y="T49"/>
                </a:cxn>
                <a:cxn ang="0">
                  <a:pos x="T50" y="T51"/>
                </a:cxn>
                <a:cxn ang="0">
                  <a:pos x="T52" y="T53"/>
                </a:cxn>
                <a:cxn ang="0">
                  <a:pos x="T54" y="T55"/>
                </a:cxn>
                <a:cxn ang="0">
                  <a:pos x="T56" y="T57"/>
                </a:cxn>
                <a:cxn ang="0">
                  <a:pos x="T58" y="T59"/>
                </a:cxn>
                <a:cxn ang="0">
                  <a:pos x="T60" y="T61"/>
                </a:cxn>
                <a:cxn ang="0">
                  <a:pos x="T62" y="T63"/>
                </a:cxn>
                <a:cxn ang="0">
                  <a:pos x="T64" y="T65"/>
                </a:cxn>
              </a:cxnLst>
              <a:rect l="0" t="0" r="r" b="b"/>
              <a:pathLst>
                <a:path w="69" h="223">
                  <a:moveTo>
                    <a:pt x="28" y="122"/>
                  </a:moveTo>
                  <a:lnTo>
                    <a:pt x="28" y="99"/>
                  </a:lnTo>
                  <a:lnTo>
                    <a:pt x="39" y="99"/>
                  </a:lnTo>
                  <a:lnTo>
                    <a:pt x="39" y="122"/>
                  </a:lnTo>
                  <a:lnTo>
                    <a:pt x="28" y="122"/>
                  </a:lnTo>
                  <a:lnTo>
                    <a:pt x="28" y="122"/>
                  </a:lnTo>
                  <a:close/>
                  <a:moveTo>
                    <a:pt x="34" y="0"/>
                  </a:moveTo>
                  <a:lnTo>
                    <a:pt x="0" y="69"/>
                  </a:lnTo>
                  <a:lnTo>
                    <a:pt x="28" y="69"/>
                  </a:lnTo>
                  <a:lnTo>
                    <a:pt x="28" y="88"/>
                  </a:lnTo>
                  <a:lnTo>
                    <a:pt x="39" y="88"/>
                  </a:lnTo>
                  <a:lnTo>
                    <a:pt x="39" y="69"/>
                  </a:lnTo>
                  <a:lnTo>
                    <a:pt x="69" y="69"/>
                  </a:lnTo>
                  <a:lnTo>
                    <a:pt x="34" y="0"/>
                  </a:lnTo>
                  <a:lnTo>
                    <a:pt x="34" y="0"/>
                  </a:lnTo>
                  <a:close/>
                  <a:moveTo>
                    <a:pt x="28" y="223"/>
                  </a:moveTo>
                  <a:lnTo>
                    <a:pt x="28" y="200"/>
                  </a:lnTo>
                  <a:lnTo>
                    <a:pt x="39" y="200"/>
                  </a:lnTo>
                  <a:lnTo>
                    <a:pt x="39" y="223"/>
                  </a:lnTo>
                  <a:lnTo>
                    <a:pt x="28" y="223"/>
                  </a:lnTo>
                  <a:lnTo>
                    <a:pt x="28" y="223"/>
                  </a:lnTo>
                  <a:close/>
                  <a:moveTo>
                    <a:pt x="28" y="189"/>
                  </a:moveTo>
                  <a:lnTo>
                    <a:pt x="28" y="167"/>
                  </a:lnTo>
                  <a:lnTo>
                    <a:pt x="39" y="167"/>
                  </a:lnTo>
                  <a:lnTo>
                    <a:pt x="39" y="189"/>
                  </a:lnTo>
                  <a:lnTo>
                    <a:pt x="28" y="189"/>
                  </a:lnTo>
                  <a:lnTo>
                    <a:pt x="28" y="189"/>
                  </a:lnTo>
                  <a:close/>
                  <a:moveTo>
                    <a:pt x="28" y="156"/>
                  </a:moveTo>
                  <a:lnTo>
                    <a:pt x="28" y="134"/>
                  </a:lnTo>
                  <a:lnTo>
                    <a:pt x="39" y="134"/>
                  </a:lnTo>
                  <a:lnTo>
                    <a:pt x="39" y="156"/>
                  </a:lnTo>
                  <a:lnTo>
                    <a:pt x="28" y="156"/>
                  </a:lnTo>
                  <a:lnTo>
                    <a:pt x="28" y="156"/>
                  </a:lnTo>
                  <a:close/>
                </a:path>
              </a:pathLst>
            </a:custGeom>
            <a:solidFill>
              <a:schemeClr val="accent1"/>
            </a:solidFill>
            <a:ln>
              <a:noFill/>
            </a:ln>
            <a:extLst>
              <a:ext uri="{91240B29-F687-4F45-9708-019B960494DF}">
                <a14:hiddenLine xmlns:a14="http://schemas.microsoft.com/office/drawing/2010/main" w="9525">
                  <a:solidFill>
                    <a:srgbClr val="000000"/>
                  </a:solidFill>
                  <a:round/>
                  <a:headEnd/>
                  <a:tailEnd/>
                </a14:hiddenLine>
              </a:ext>
            </a:extLst>
          </p:spPr>
          <p:txBody>
            <a:bodyPr lIns="68580" tIns="34290" rIns="68580" bIns="34290"/>
            <a:lstStyle/>
            <a:p>
              <a:pPr defTabSz="685754" eaLnBrk="1" fontAlgn="auto" hangingPunct="1">
                <a:spcBef>
                  <a:spcPts val="0"/>
                </a:spcBef>
                <a:spcAft>
                  <a:spcPts val="0"/>
                </a:spcAft>
                <a:defRPr/>
              </a:pPr>
              <a:endParaRPr lang="en-US" sz="1013">
                <a:latin typeface="+mn-lt"/>
                <a:ea typeface="+mn-ea"/>
              </a:endParaRPr>
            </a:p>
          </p:txBody>
        </p:sp>
        <p:sp>
          <p:nvSpPr>
            <p:cNvPr id="34" name="Freeform 36"/>
            <p:cNvSpPr>
              <a:spLocks noEditPoints="1"/>
            </p:cNvSpPr>
            <p:nvPr/>
          </p:nvSpPr>
          <p:spPr bwMode="auto">
            <a:xfrm>
              <a:off x="3820021" y="1607199"/>
              <a:ext cx="477712" cy="352360"/>
            </a:xfrm>
            <a:custGeom>
              <a:avLst/>
              <a:gdLst>
                <a:gd name="T0" fmla="*/ 350 w 359"/>
                <a:gd name="T1" fmla="*/ 218 h 265"/>
                <a:gd name="T2" fmla="*/ 359 w 359"/>
                <a:gd name="T3" fmla="*/ 237 h 265"/>
                <a:gd name="T4" fmla="*/ 350 w 359"/>
                <a:gd name="T5" fmla="*/ 265 h 265"/>
                <a:gd name="T6" fmla="*/ 359 w 359"/>
                <a:gd name="T7" fmla="*/ 247 h 265"/>
                <a:gd name="T8" fmla="*/ 350 w 359"/>
                <a:gd name="T9" fmla="*/ 265 h 265"/>
                <a:gd name="T10" fmla="*/ 82 w 359"/>
                <a:gd name="T11" fmla="*/ 24 h 265"/>
                <a:gd name="T12" fmla="*/ 101 w 359"/>
                <a:gd name="T13" fmla="*/ 34 h 265"/>
                <a:gd name="T14" fmla="*/ 129 w 359"/>
                <a:gd name="T15" fmla="*/ 24 h 265"/>
                <a:gd name="T16" fmla="*/ 111 w 359"/>
                <a:gd name="T17" fmla="*/ 34 h 265"/>
                <a:gd name="T18" fmla="*/ 129 w 359"/>
                <a:gd name="T19" fmla="*/ 24 h 265"/>
                <a:gd name="T20" fmla="*/ 139 w 359"/>
                <a:gd name="T21" fmla="*/ 24 h 265"/>
                <a:gd name="T22" fmla="*/ 158 w 359"/>
                <a:gd name="T23" fmla="*/ 34 h 265"/>
                <a:gd name="T24" fmla="*/ 186 w 359"/>
                <a:gd name="T25" fmla="*/ 24 h 265"/>
                <a:gd name="T26" fmla="*/ 167 w 359"/>
                <a:gd name="T27" fmla="*/ 34 h 265"/>
                <a:gd name="T28" fmla="*/ 186 w 359"/>
                <a:gd name="T29" fmla="*/ 24 h 265"/>
                <a:gd name="T30" fmla="*/ 196 w 359"/>
                <a:gd name="T31" fmla="*/ 24 h 265"/>
                <a:gd name="T32" fmla="*/ 214 w 359"/>
                <a:gd name="T33" fmla="*/ 34 h 265"/>
                <a:gd name="T34" fmla="*/ 243 w 359"/>
                <a:gd name="T35" fmla="*/ 24 h 265"/>
                <a:gd name="T36" fmla="*/ 224 w 359"/>
                <a:gd name="T37" fmla="*/ 34 h 265"/>
                <a:gd name="T38" fmla="*/ 243 w 359"/>
                <a:gd name="T39" fmla="*/ 24 h 265"/>
                <a:gd name="T40" fmla="*/ 252 w 359"/>
                <a:gd name="T41" fmla="*/ 24 h 265"/>
                <a:gd name="T42" fmla="*/ 271 w 359"/>
                <a:gd name="T43" fmla="*/ 34 h 265"/>
                <a:gd name="T44" fmla="*/ 300 w 359"/>
                <a:gd name="T45" fmla="*/ 30 h 265"/>
                <a:gd name="T46" fmla="*/ 280 w 359"/>
                <a:gd name="T47" fmla="*/ 35 h 265"/>
                <a:gd name="T48" fmla="*/ 300 w 359"/>
                <a:gd name="T49" fmla="*/ 30 h 265"/>
                <a:gd name="T50" fmla="*/ 310 w 359"/>
                <a:gd name="T51" fmla="*/ 34 h 265"/>
                <a:gd name="T52" fmla="*/ 321 w 359"/>
                <a:gd name="T53" fmla="*/ 52 h 265"/>
                <a:gd name="T54" fmla="*/ 346 w 359"/>
                <a:gd name="T55" fmla="*/ 67 h 265"/>
                <a:gd name="T56" fmla="*/ 327 w 359"/>
                <a:gd name="T57" fmla="*/ 58 h 265"/>
                <a:gd name="T58" fmla="*/ 346 w 359"/>
                <a:gd name="T59" fmla="*/ 67 h 265"/>
                <a:gd name="T60" fmla="*/ 350 w 359"/>
                <a:gd name="T61" fmla="*/ 76 h 265"/>
                <a:gd name="T62" fmla="*/ 347 w 359"/>
                <a:gd name="T63" fmla="*/ 97 h 265"/>
                <a:gd name="T64" fmla="*/ 359 w 359"/>
                <a:gd name="T65" fmla="*/ 124 h 265"/>
                <a:gd name="T66" fmla="*/ 348 w 359"/>
                <a:gd name="T67" fmla="*/ 106 h 265"/>
                <a:gd name="T68" fmla="*/ 359 w 359"/>
                <a:gd name="T69" fmla="*/ 124 h 265"/>
                <a:gd name="T70" fmla="*/ 350 w 359"/>
                <a:gd name="T71" fmla="*/ 153 h 265"/>
                <a:gd name="T72" fmla="*/ 359 w 359"/>
                <a:gd name="T73" fmla="*/ 134 h 265"/>
                <a:gd name="T74" fmla="*/ 359 w 359"/>
                <a:gd name="T75" fmla="*/ 181 h 265"/>
                <a:gd name="T76" fmla="*/ 350 w 359"/>
                <a:gd name="T77" fmla="*/ 162 h 265"/>
                <a:gd name="T78" fmla="*/ 359 w 359"/>
                <a:gd name="T79" fmla="*/ 181 h 265"/>
                <a:gd name="T80" fmla="*/ 350 w 359"/>
                <a:gd name="T81" fmla="*/ 209 h 265"/>
                <a:gd name="T82" fmla="*/ 359 w 359"/>
                <a:gd name="T83" fmla="*/ 190 h 265"/>
                <a:gd name="T84" fmla="*/ 0 w 359"/>
                <a:gd name="T85" fmla="*/ 29 h 265"/>
                <a:gd name="T86" fmla="*/ 58 w 359"/>
                <a:gd name="T87" fmla="*/ 24 h 265"/>
                <a:gd name="T88" fmla="*/ 74 w 359"/>
                <a:gd name="T89" fmla="*/ 34 h 265"/>
                <a:gd name="T90" fmla="*/ 58 w 359"/>
                <a:gd name="T91" fmla="*/ 58 h 265"/>
              </a:gdLst>
              <a:ahLst/>
              <a:cxnLst>
                <a:cxn ang="0">
                  <a:pos x="T0" y="T1"/>
                </a:cxn>
                <a:cxn ang="0">
                  <a:pos x="T2" y="T3"/>
                </a:cxn>
                <a:cxn ang="0">
                  <a:pos x="T4" y="T5"/>
                </a:cxn>
                <a:cxn ang="0">
                  <a:pos x="T6" y="T7"/>
                </a:cxn>
                <a:cxn ang="0">
                  <a:pos x="T8" y="T9"/>
                </a:cxn>
                <a:cxn ang="0">
                  <a:pos x="T10" y="T11"/>
                </a:cxn>
                <a:cxn ang="0">
                  <a:pos x="T12" y="T13"/>
                </a:cxn>
                <a:cxn ang="0">
                  <a:pos x="T14" y="T15"/>
                </a:cxn>
                <a:cxn ang="0">
                  <a:pos x="T16" y="T17"/>
                </a:cxn>
                <a:cxn ang="0">
                  <a:pos x="T18" y="T19"/>
                </a:cxn>
                <a:cxn ang="0">
                  <a:pos x="T20" y="T21"/>
                </a:cxn>
                <a:cxn ang="0">
                  <a:pos x="T22" y="T23"/>
                </a:cxn>
                <a:cxn ang="0">
                  <a:pos x="T24" y="T25"/>
                </a:cxn>
                <a:cxn ang="0">
                  <a:pos x="T26" y="T27"/>
                </a:cxn>
                <a:cxn ang="0">
                  <a:pos x="T28" y="T29"/>
                </a:cxn>
                <a:cxn ang="0">
                  <a:pos x="T30" y="T31"/>
                </a:cxn>
                <a:cxn ang="0">
                  <a:pos x="T32" y="T33"/>
                </a:cxn>
                <a:cxn ang="0">
                  <a:pos x="T34" y="T35"/>
                </a:cxn>
                <a:cxn ang="0">
                  <a:pos x="T36" y="T37"/>
                </a:cxn>
                <a:cxn ang="0">
                  <a:pos x="T38" y="T39"/>
                </a:cxn>
                <a:cxn ang="0">
                  <a:pos x="T40" y="T41"/>
                </a:cxn>
                <a:cxn ang="0">
                  <a:pos x="T42" y="T43"/>
                </a:cxn>
                <a:cxn ang="0">
                  <a:pos x="T44" y="T45"/>
                </a:cxn>
                <a:cxn ang="0">
                  <a:pos x="T46" y="T47"/>
                </a:cxn>
                <a:cxn ang="0">
                  <a:pos x="T48" y="T49"/>
                </a:cxn>
                <a:cxn ang="0">
                  <a:pos x="T50" y="T51"/>
                </a:cxn>
                <a:cxn ang="0">
                  <a:pos x="T52" y="T53"/>
                </a:cxn>
                <a:cxn ang="0">
                  <a:pos x="T54" y="T55"/>
                </a:cxn>
                <a:cxn ang="0">
                  <a:pos x="T56" y="T57"/>
                </a:cxn>
                <a:cxn ang="0">
                  <a:pos x="T58" y="T59"/>
                </a:cxn>
                <a:cxn ang="0">
                  <a:pos x="T60" y="T61"/>
                </a:cxn>
                <a:cxn ang="0">
                  <a:pos x="T62" y="T63"/>
                </a:cxn>
                <a:cxn ang="0">
                  <a:pos x="T64" y="T65"/>
                </a:cxn>
                <a:cxn ang="0">
                  <a:pos x="T66" y="T67"/>
                </a:cxn>
                <a:cxn ang="0">
                  <a:pos x="T68" y="T69"/>
                </a:cxn>
                <a:cxn ang="0">
                  <a:pos x="T70" y="T71"/>
                </a:cxn>
                <a:cxn ang="0">
                  <a:pos x="T72" y="T73"/>
                </a:cxn>
                <a:cxn ang="0">
                  <a:pos x="T74" y="T75"/>
                </a:cxn>
                <a:cxn ang="0">
                  <a:pos x="T76" y="T77"/>
                </a:cxn>
                <a:cxn ang="0">
                  <a:pos x="T78" y="T79"/>
                </a:cxn>
                <a:cxn ang="0">
                  <a:pos x="T80" y="T81"/>
                </a:cxn>
                <a:cxn ang="0">
                  <a:pos x="T82" y="T83"/>
                </a:cxn>
                <a:cxn ang="0">
                  <a:pos x="T84" y="T85"/>
                </a:cxn>
                <a:cxn ang="0">
                  <a:pos x="T86" y="T87"/>
                </a:cxn>
                <a:cxn ang="0">
                  <a:pos x="T88" y="T89"/>
                </a:cxn>
                <a:cxn ang="0">
                  <a:pos x="T90" y="T91"/>
                </a:cxn>
              </a:cxnLst>
              <a:rect l="0" t="0" r="r" b="b"/>
              <a:pathLst>
                <a:path w="359" h="265">
                  <a:moveTo>
                    <a:pt x="350" y="237"/>
                  </a:moveTo>
                  <a:cubicBezTo>
                    <a:pt x="350" y="218"/>
                    <a:pt x="350" y="218"/>
                    <a:pt x="350" y="218"/>
                  </a:cubicBezTo>
                  <a:cubicBezTo>
                    <a:pt x="359" y="218"/>
                    <a:pt x="359" y="218"/>
                    <a:pt x="359" y="218"/>
                  </a:cubicBezTo>
                  <a:cubicBezTo>
                    <a:pt x="359" y="237"/>
                    <a:pt x="359" y="237"/>
                    <a:pt x="359" y="237"/>
                  </a:cubicBezTo>
                  <a:cubicBezTo>
                    <a:pt x="350" y="237"/>
                    <a:pt x="350" y="237"/>
                    <a:pt x="350" y="237"/>
                  </a:cubicBezTo>
                  <a:close/>
                  <a:moveTo>
                    <a:pt x="350" y="265"/>
                  </a:moveTo>
                  <a:cubicBezTo>
                    <a:pt x="350" y="247"/>
                    <a:pt x="350" y="247"/>
                    <a:pt x="350" y="247"/>
                  </a:cubicBezTo>
                  <a:cubicBezTo>
                    <a:pt x="359" y="247"/>
                    <a:pt x="359" y="247"/>
                    <a:pt x="359" y="247"/>
                  </a:cubicBezTo>
                  <a:cubicBezTo>
                    <a:pt x="359" y="265"/>
                    <a:pt x="359" y="265"/>
                    <a:pt x="359" y="265"/>
                  </a:cubicBezTo>
                  <a:cubicBezTo>
                    <a:pt x="350" y="265"/>
                    <a:pt x="350" y="265"/>
                    <a:pt x="350" y="265"/>
                  </a:cubicBezTo>
                  <a:close/>
                  <a:moveTo>
                    <a:pt x="101" y="24"/>
                  </a:moveTo>
                  <a:cubicBezTo>
                    <a:pt x="82" y="24"/>
                    <a:pt x="82" y="24"/>
                    <a:pt x="82" y="24"/>
                  </a:cubicBezTo>
                  <a:cubicBezTo>
                    <a:pt x="82" y="34"/>
                    <a:pt x="82" y="34"/>
                    <a:pt x="82" y="34"/>
                  </a:cubicBezTo>
                  <a:cubicBezTo>
                    <a:pt x="101" y="34"/>
                    <a:pt x="101" y="34"/>
                    <a:pt x="101" y="34"/>
                  </a:cubicBezTo>
                  <a:cubicBezTo>
                    <a:pt x="101" y="24"/>
                    <a:pt x="101" y="24"/>
                    <a:pt x="101" y="24"/>
                  </a:cubicBezTo>
                  <a:close/>
                  <a:moveTo>
                    <a:pt x="129" y="24"/>
                  </a:moveTo>
                  <a:cubicBezTo>
                    <a:pt x="111" y="24"/>
                    <a:pt x="111" y="24"/>
                    <a:pt x="111" y="24"/>
                  </a:cubicBezTo>
                  <a:cubicBezTo>
                    <a:pt x="111" y="34"/>
                    <a:pt x="111" y="34"/>
                    <a:pt x="111" y="34"/>
                  </a:cubicBezTo>
                  <a:cubicBezTo>
                    <a:pt x="129" y="34"/>
                    <a:pt x="129" y="34"/>
                    <a:pt x="129" y="34"/>
                  </a:cubicBezTo>
                  <a:cubicBezTo>
                    <a:pt x="129" y="24"/>
                    <a:pt x="129" y="24"/>
                    <a:pt x="129" y="24"/>
                  </a:cubicBezTo>
                  <a:close/>
                  <a:moveTo>
                    <a:pt x="158" y="24"/>
                  </a:moveTo>
                  <a:cubicBezTo>
                    <a:pt x="139" y="24"/>
                    <a:pt x="139" y="24"/>
                    <a:pt x="139" y="24"/>
                  </a:cubicBezTo>
                  <a:cubicBezTo>
                    <a:pt x="139" y="34"/>
                    <a:pt x="139" y="34"/>
                    <a:pt x="139" y="34"/>
                  </a:cubicBezTo>
                  <a:cubicBezTo>
                    <a:pt x="158" y="34"/>
                    <a:pt x="158" y="34"/>
                    <a:pt x="158" y="34"/>
                  </a:cubicBezTo>
                  <a:cubicBezTo>
                    <a:pt x="158" y="24"/>
                    <a:pt x="158" y="24"/>
                    <a:pt x="158" y="24"/>
                  </a:cubicBezTo>
                  <a:close/>
                  <a:moveTo>
                    <a:pt x="186" y="24"/>
                  </a:moveTo>
                  <a:cubicBezTo>
                    <a:pt x="167" y="24"/>
                    <a:pt x="167" y="24"/>
                    <a:pt x="167" y="24"/>
                  </a:cubicBezTo>
                  <a:cubicBezTo>
                    <a:pt x="167" y="34"/>
                    <a:pt x="167" y="34"/>
                    <a:pt x="167" y="34"/>
                  </a:cubicBezTo>
                  <a:cubicBezTo>
                    <a:pt x="186" y="34"/>
                    <a:pt x="186" y="34"/>
                    <a:pt x="186" y="34"/>
                  </a:cubicBezTo>
                  <a:cubicBezTo>
                    <a:pt x="186" y="24"/>
                    <a:pt x="186" y="24"/>
                    <a:pt x="186" y="24"/>
                  </a:cubicBezTo>
                  <a:close/>
                  <a:moveTo>
                    <a:pt x="214" y="24"/>
                  </a:moveTo>
                  <a:cubicBezTo>
                    <a:pt x="196" y="24"/>
                    <a:pt x="196" y="24"/>
                    <a:pt x="196" y="24"/>
                  </a:cubicBezTo>
                  <a:cubicBezTo>
                    <a:pt x="196" y="34"/>
                    <a:pt x="196" y="34"/>
                    <a:pt x="196" y="34"/>
                  </a:cubicBezTo>
                  <a:cubicBezTo>
                    <a:pt x="214" y="34"/>
                    <a:pt x="214" y="34"/>
                    <a:pt x="214" y="34"/>
                  </a:cubicBezTo>
                  <a:cubicBezTo>
                    <a:pt x="214" y="24"/>
                    <a:pt x="214" y="24"/>
                    <a:pt x="214" y="24"/>
                  </a:cubicBezTo>
                  <a:close/>
                  <a:moveTo>
                    <a:pt x="243" y="24"/>
                  </a:moveTo>
                  <a:cubicBezTo>
                    <a:pt x="224" y="24"/>
                    <a:pt x="224" y="24"/>
                    <a:pt x="224" y="24"/>
                  </a:cubicBezTo>
                  <a:cubicBezTo>
                    <a:pt x="224" y="34"/>
                    <a:pt x="224" y="34"/>
                    <a:pt x="224" y="34"/>
                  </a:cubicBezTo>
                  <a:cubicBezTo>
                    <a:pt x="243" y="34"/>
                    <a:pt x="243" y="34"/>
                    <a:pt x="243" y="34"/>
                  </a:cubicBezTo>
                  <a:cubicBezTo>
                    <a:pt x="243" y="24"/>
                    <a:pt x="243" y="24"/>
                    <a:pt x="243" y="24"/>
                  </a:cubicBezTo>
                  <a:close/>
                  <a:moveTo>
                    <a:pt x="272" y="25"/>
                  </a:moveTo>
                  <a:cubicBezTo>
                    <a:pt x="252" y="24"/>
                    <a:pt x="252" y="24"/>
                    <a:pt x="252" y="24"/>
                  </a:cubicBezTo>
                  <a:cubicBezTo>
                    <a:pt x="252" y="34"/>
                    <a:pt x="252" y="34"/>
                    <a:pt x="252" y="34"/>
                  </a:cubicBezTo>
                  <a:cubicBezTo>
                    <a:pt x="271" y="34"/>
                    <a:pt x="271" y="34"/>
                    <a:pt x="271" y="34"/>
                  </a:cubicBezTo>
                  <a:cubicBezTo>
                    <a:pt x="272" y="25"/>
                    <a:pt x="272" y="25"/>
                    <a:pt x="272" y="25"/>
                  </a:cubicBezTo>
                  <a:close/>
                  <a:moveTo>
                    <a:pt x="300" y="30"/>
                  </a:moveTo>
                  <a:cubicBezTo>
                    <a:pt x="281" y="26"/>
                    <a:pt x="281" y="26"/>
                    <a:pt x="281" y="26"/>
                  </a:cubicBezTo>
                  <a:cubicBezTo>
                    <a:pt x="280" y="35"/>
                    <a:pt x="280" y="35"/>
                    <a:pt x="280" y="35"/>
                  </a:cubicBezTo>
                  <a:cubicBezTo>
                    <a:pt x="297" y="39"/>
                    <a:pt x="297" y="39"/>
                    <a:pt x="297" y="39"/>
                  </a:cubicBezTo>
                  <a:cubicBezTo>
                    <a:pt x="300" y="30"/>
                    <a:pt x="300" y="30"/>
                    <a:pt x="300" y="30"/>
                  </a:cubicBezTo>
                  <a:close/>
                  <a:moveTo>
                    <a:pt x="327" y="44"/>
                  </a:moveTo>
                  <a:cubicBezTo>
                    <a:pt x="310" y="34"/>
                    <a:pt x="310" y="34"/>
                    <a:pt x="310" y="34"/>
                  </a:cubicBezTo>
                  <a:cubicBezTo>
                    <a:pt x="306" y="43"/>
                    <a:pt x="306" y="43"/>
                    <a:pt x="306" y="43"/>
                  </a:cubicBezTo>
                  <a:cubicBezTo>
                    <a:pt x="321" y="52"/>
                    <a:pt x="321" y="52"/>
                    <a:pt x="321" y="52"/>
                  </a:cubicBezTo>
                  <a:cubicBezTo>
                    <a:pt x="327" y="44"/>
                    <a:pt x="327" y="44"/>
                    <a:pt x="327" y="44"/>
                  </a:cubicBezTo>
                  <a:close/>
                  <a:moveTo>
                    <a:pt x="346" y="67"/>
                  </a:moveTo>
                  <a:cubicBezTo>
                    <a:pt x="334" y="51"/>
                    <a:pt x="334" y="51"/>
                    <a:pt x="334" y="51"/>
                  </a:cubicBezTo>
                  <a:cubicBezTo>
                    <a:pt x="327" y="58"/>
                    <a:pt x="327" y="58"/>
                    <a:pt x="327" y="58"/>
                  </a:cubicBezTo>
                  <a:cubicBezTo>
                    <a:pt x="338" y="72"/>
                    <a:pt x="338" y="72"/>
                    <a:pt x="338" y="72"/>
                  </a:cubicBezTo>
                  <a:cubicBezTo>
                    <a:pt x="346" y="67"/>
                    <a:pt x="346" y="67"/>
                    <a:pt x="346" y="67"/>
                  </a:cubicBezTo>
                  <a:close/>
                  <a:moveTo>
                    <a:pt x="356" y="95"/>
                  </a:moveTo>
                  <a:cubicBezTo>
                    <a:pt x="350" y="76"/>
                    <a:pt x="350" y="76"/>
                    <a:pt x="350" y="76"/>
                  </a:cubicBezTo>
                  <a:cubicBezTo>
                    <a:pt x="342" y="80"/>
                    <a:pt x="342" y="80"/>
                    <a:pt x="342" y="80"/>
                  </a:cubicBezTo>
                  <a:cubicBezTo>
                    <a:pt x="344" y="85"/>
                    <a:pt x="346" y="91"/>
                    <a:pt x="347" y="97"/>
                  </a:cubicBezTo>
                  <a:cubicBezTo>
                    <a:pt x="356" y="95"/>
                    <a:pt x="356" y="95"/>
                    <a:pt x="356" y="95"/>
                  </a:cubicBezTo>
                  <a:close/>
                  <a:moveTo>
                    <a:pt x="359" y="124"/>
                  </a:moveTo>
                  <a:cubicBezTo>
                    <a:pt x="350" y="124"/>
                    <a:pt x="350" y="124"/>
                    <a:pt x="350" y="124"/>
                  </a:cubicBezTo>
                  <a:cubicBezTo>
                    <a:pt x="348" y="106"/>
                    <a:pt x="348" y="106"/>
                    <a:pt x="348" y="106"/>
                  </a:cubicBezTo>
                  <a:cubicBezTo>
                    <a:pt x="358" y="105"/>
                    <a:pt x="358" y="105"/>
                    <a:pt x="358" y="105"/>
                  </a:cubicBezTo>
                  <a:cubicBezTo>
                    <a:pt x="359" y="124"/>
                    <a:pt x="359" y="124"/>
                    <a:pt x="359" y="124"/>
                  </a:cubicBezTo>
                  <a:close/>
                  <a:moveTo>
                    <a:pt x="359" y="153"/>
                  </a:moveTo>
                  <a:cubicBezTo>
                    <a:pt x="350" y="153"/>
                    <a:pt x="350" y="153"/>
                    <a:pt x="350" y="153"/>
                  </a:cubicBezTo>
                  <a:cubicBezTo>
                    <a:pt x="350" y="134"/>
                    <a:pt x="350" y="134"/>
                    <a:pt x="350" y="134"/>
                  </a:cubicBezTo>
                  <a:cubicBezTo>
                    <a:pt x="359" y="134"/>
                    <a:pt x="359" y="134"/>
                    <a:pt x="359" y="134"/>
                  </a:cubicBezTo>
                  <a:cubicBezTo>
                    <a:pt x="359" y="153"/>
                    <a:pt x="359" y="153"/>
                    <a:pt x="359" y="153"/>
                  </a:cubicBezTo>
                  <a:close/>
                  <a:moveTo>
                    <a:pt x="359" y="181"/>
                  </a:moveTo>
                  <a:cubicBezTo>
                    <a:pt x="350" y="181"/>
                    <a:pt x="350" y="181"/>
                    <a:pt x="350" y="181"/>
                  </a:cubicBezTo>
                  <a:cubicBezTo>
                    <a:pt x="350" y="162"/>
                    <a:pt x="350" y="162"/>
                    <a:pt x="350" y="162"/>
                  </a:cubicBezTo>
                  <a:cubicBezTo>
                    <a:pt x="359" y="162"/>
                    <a:pt x="359" y="162"/>
                    <a:pt x="359" y="162"/>
                  </a:cubicBezTo>
                  <a:cubicBezTo>
                    <a:pt x="359" y="181"/>
                    <a:pt x="359" y="181"/>
                    <a:pt x="359" y="181"/>
                  </a:cubicBezTo>
                  <a:close/>
                  <a:moveTo>
                    <a:pt x="359" y="209"/>
                  </a:moveTo>
                  <a:cubicBezTo>
                    <a:pt x="350" y="209"/>
                    <a:pt x="350" y="209"/>
                    <a:pt x="350" y="209"/>
                  </a:cubicBezTo>
                  <a:cubicBezTo>
                    <a:pt x="350" y="190"/>
                    <a:pt x="350" y="190"/>
                    <a:pt x="350" y="190"/>
                  </a:cubicBezTo>
                  <a:cubicBezTo>
                    <a:pt x="359" y="190"/>
                    <a:pt x="359" y="190"/>
                    <a:pt x="359" y="190"/>
                  </a:cubicBezTo>
                  <a:cubicBezTo>
                    <a:pt x="359" y="209"/>
                    <a:pt x="359" y="209"/>
                    <a:pt x="359" y="209"/>
                  </a:cubicBezTo>
                  <a:close/>
                  <a:moveTo>
                    <a:pt x="0" y="29"/>
                  </a:moveTo>
                  <a:cubicBezTo>
                    <a:pt x="58" y="0"/>
                    <a:pt x="58" y="0"/>
                    <a:pt x="58" y="0"/>
                  </a:cubicBezTo>
                  <a:cubicBezTo>
                    <a:pt x="58" y="24"/>
                    <a:pt x="58" y="24"/>
                    <a:pt x="58" y="24"/>
                  </a:cubicBezTo>
                  <a:cubicBezTo>
                    <a:pt x="74" y="24"/>
                    <a:pt x="74" y="24"/>
                    <a:pt x="74" y="24"/>
                  </a:cubicBezTo>
                  <a:cubicBezTo>
                    <a:pt x="74" y="34"/>
                    <a:pt x="74" y="34"/>
                    <a:pt x="74" y="34"/>
                  </a:cubicBezTo>
                  <a:cubicBezTo>
                    <a:pt x="58" y="34"/>
                    <a:pt x="58" y="34"/>
                    <a:pt x="58" y="34"/>
                  </a:cubicBezTo>
                  <a:cubicBezTo>
                    <a:pt x="58" y="58"/>
                    <a:pt x="58" y="58"/>
                    <a:pt x="58" y="58"/>
                  </a:cubicBezTo>
                  <a:cubicBezTo>
                    <a:pt x="0" y="29"/>
                    <a:pt x="0" y="29"/>
                    <a:pt x="0" y="29"/>
                  </a:cubicBezTo>
                  <a:close/>
                </a:path>
              </a:pathLst>
            </a:custGeom>
            <a:solidFill>
              <a:schemeClr val="accent1"/>
            </a:solidFill>
            <a:ln>
              <a:noFill/>
            </a:ln>
            <a:extLst>
              <a:ext uri="{91240B29-F687-4F45-9708-019B960494DF}">
                <a14:hiddenLine xmlns:a14="http://schemas.microsoft.com/office/drawing/2010/main" w="9525">
                  <a:solidFill>
                    <a:srgbClr val="000000"/>
                  </a:solidFill>
                  <a:round/>
                  <a:headEnd/>
                  <a:tailEnd/>
                </a14:hiddenLine>
              </a:ext>
            </a:extLst>
          </p:spPr>
          <p:txBody>
            <a:bodyPr lIns="68580" tIns="34290" rIns="68580" bIns="34290"/>
            <a:lstStyle/>
            <a:p>
              <a:pPr defTabSz="685754" eaLnBrk="1" fontAlgn="auto" hangingPunct="1">
                <a:spcBef>
                  <a:spcPts val="0"/>
                </a:spcBef>
                <a:spcAft>
                  <a:spcPts val="0"/>
                </a:spcAft>
                <a:defRPr/>
              </a:pPr>
              <a:endParaRPr lang="en-US" sz="1013">
                <a:latin typeface="+mn-lt"/>
                <a:ea typeface="+mn-ea"/>
              </a:endParaRPr>
            </a:p>
          </p:txBody>
        </p:sp>
        <p:sp>
          <p:nvSpPr>
            <p:cNvPr id="35" name="Freeform 37"/>
            <p:cNvSpPr>
              <a:spLocks noEditPoints="1"/>
            </p:cNvSpPr>
            <p:nvPr/>
          </p:nvSpPr>
          <p:spPr bwMode="auto">
            <a:xfrm>
              <a:off x="5588030" y="3170600"/>
              <a:ext cx="77768" cy="174593"/>
            </a:xfrm>
            <a:custGeom>
              <a:avLst/>
              <a:gdLst>
                <a:gd name="T0" fmla="*/ 29 w 69"/>
                <a:gd name="T1" fmla="*/ 121 h 156"/>
                <a:gd name="T2" fmla="*/ 29 w 69"/>
                <a:gd name="T3" fmla="*/ 100 h 156"/>
                <a:gd name="T4" fmla="*/ 39 w 69"/>
                <a:gd name="T5" fmla="*/ 100 h 156"/>
                <a:gd name="T6" fmla="*/ 39 w 69"/>
                <a:gd name="T7" fmla="*/ 121 h 156"/>
                <a:gd name="T8" fmla="*/ 29 w 69"/>
                <a:gd name="T9" fmla="*/ 121 h 156"/>
                <a:gd name="T10" fmla="*/ 29 w 69"/>
                <a:gd name="T11" fmla="*/ 121 h 156"/>
                <a:gd name="T12" fmla="*/ 35 w 69"/>
                <a:gd name="T13" fmla="*/ 0 h 156"/>
                <a:gd name="T14" fmla="*/ 0 w 69"/>
                <a:gd name="T15" fmla="*/ 69 h 156"/>
                <a:gd name="T16" fmla="*/ 29 w 69"/>
                <a:gd name="T17" fmla="*/ 69 h 156"/>
                <a:gd name="T18" fmla="*/ 29 w 69"/>
                <a:gd name="T19" fmla="*/ 88 h 156"/>
                <a:gd name="T20" fmla="*/ 39 w 69"/>
                <a:gd name="T21" fmla="*/ 88 h 156"/>
                <a:gd name="T22" fmla="*/ 39 w 69"/>
                <a:gd name="T23" fmla="*/ 69 h 156"/>
                <a:gd name="T24" fmla="*/ 69 w 69"/>
                <a:gd name="T25" fmla="*/ 69 h 156"/>
                <a:gd name="T26" fmla="*/ 35 w 69"/>
                <a:gd name="T27" fmla="*/ 0 h 156"/>
                <a:gd name="T28" fmla="*/ 35 w 69"/>
                <a:gd name="T29" fmla="*/ 0 h 156"/>
                <a:gd name="T30" fmla="*/ 29 w 69"/>
                <a:gd name="T31" fmla="*/ 156 h 156"/>
                <a:gd name="T32" fmla="*/ 29 w 69"/>
                <a:gd name="T33" fmla="*/ 133 h 156"/>
                <a:gd name="T34" fmla="*/ 39 w 69"/>
                <a:gd name="T35" fmla="*/ 133 h 156"/>
                <a:gd name="T36" fmla="*/ 39 w 69"/>
                <a:gd name="T37" fmla="*/ 156 h 156"/>
                <a:gd name="T38" fmla="*/ 29 w 69"/>
                <a:gd name="T39" fmla="*/ 156 h 156"/>
                <a:gd name="T40" fmla="*/ 29 w 69"/>
                <a:gd name="T41" fmla="*/ 156 h 156"/>
              </a:gdLst>
              <a:ahLst/>
              <a:cxnLst>
                <a:cxn ang="0">
                  <a:pos x="T0" y="T1"/>
                </a:cxn>
                <a:cxn ang="0">
                  <a:pos x="T2" y="T3"/>
                </a:cxn>
                <a:cxn ang="0">
                  <a:pos x="T4" y="T5"/>
                </a:cxn>
                <a:cxn ang="0">
                  <a:pos x="T6" y="T7"/>
                </a:cxn>
                <a:cxn ang="0">
                  <a:pos x="T8" y="T9"/>
                </a:cxn>
                <a:cxn ang="0">
                  <a:pos x="T10" y="T11"/>
                </a:cxn>
                <a:cxn ang="0">
                  <a:pos x="T12" y="T13"/>
                </a:cxn>
                <a:cxn ang="0">
                  <a:pos x="T14" y="T15"/>
                </a:cxn>
                <a:cxn ang="0">
                  <a:pos x="T16" y="T17"/>
                </a:cxn>
                <a:cxn ang="0">
                  <a:pos x="T18" y="T19"/>
                </a:cxn>
                <a:cxn ang="0">
                  <a:pos x="T20" y="T21"/>
                </a:cxn>
                <a:cxn ang="0">
                  <a:pos x="T22" y="T23"/>
                </a:cxn>
                <a:cxn ang="0">
                  <a:pos x="T24" y="T25"/>
                </a:cxn>
                <a:cxn ang="0">
                  <a:pos x="T26" y="T27"/>
                </a:cxn>
                <a:cxn ang="0">
                  <a:pos x="T28" y="T29"/>
                </a:cxn>
                <a:cxn ang="0">
                  <a:pos x="T30" y="T31"/>
                </a:cxn>
                <a:cxn ang="0">
                  <a:pos x="T32" y="T33"/>
                </a:cxn>
                <a:cxn ang="0">
                  <a:pos x="T34" y="T35"/>
                </a:cxn>
                <a:cxn ang="0">
                  <a:pos x="T36" y="T37"/>
                </a:cxn>
                <a:cxn ang="0">
                  <a:pos x="T38" y="T39"/>
                </a:cxn>
                <a:cxn ang="0">
                  <a:pos x="T40" y="T41"/>
                </a:cxn>
              </a:cxnLst>
              <a:rect l="0" t="0" r="r" b="b"/>
              <a:pathLst>
                <a:path w="69" h="156">
                  <a:moveTo>
                    <a:pt x="29" y="121"/>
                  </a:moveTo>
                  <a:lnTo>
                    <a:pt x="29" y="100"/>
                  </a:lnTo>
                  <a:lnTo>
                    <a:pt x="39" y="100"/>
                  </a:lnTo>
                  <a:lnTo>
                    <a:pt x="39" y="121"/>
                  </a:lnTo>
                  <a:lnTo>
                    <a:pt x="29" y="121"/>
                  </a:lnTo>
                  <a:lnTo>
                    <a:pt x="29" y="121"/>
                  </a:lnTo>
                  <a:close/>
                  <a:moveTo>
                    <a:pt x="35" y="0"/>
                  </a:moveTo>
                  <a:lnTo>
                    <a:pt x="0" y="69"/>
                  </a:lnTo>
                  <a:lnTo>
                    <a:pt x="29" y="69"/>
                  </a:lnTo>
                  <a:lnTo>
                    <a:pt x="29" y="88"/>
                  </a:lnTo>
                  <a:lnTo>
                    <a:pt x="39" y="88"/>
                  </a:lnTo>
                  <a:lnTo>
                    <a:pt x="39" y="69"/>
                  </a:lnTo>
                  <a:lnTo>
                    <a:pt x="69" y="69"/>
                  </a:lnTo>
                  <a:lnTo>
                    <a:pt x="35" y="0"/>
                  </a:lnTo>
                  <a:lnTo>
                    <a:pt x="35" y="0"/>
                  </a:lnTo>
                  <a:close/>
                  <a:moveTo>
                    <a:pt x="29" y="156"/>
                  </a:moveTo>
                  <a:lnTo>
                    <a:pt x="29" y="133"/>
                  </a:lnTo>
                  <a:lnTo>
                    <a:pt x="39" y="133"/>
                  </a:lnTo>
                  <a:lnTo>
                    <a:pt x="39" y="156"/>
                  </a:lnTo>
                  <a:lnTo>
                    <a:pt x="29" y="156"/>
                  </a:lnTo>
                  <a:lnTo>
                    <a:pt x="29" y="156"/>
                  </a:lnTo>
                  <a:close/>
                </a:path>
              </a:pathLst>
            </a:custGeom>
            <a:solidFill>
              <a:schemeClr val="accent1"/>
            </a:solidFill>
            <a:ln>
              <a:noFill/>
            </a:ln>
            <a:extLst>
              <a:ext uri="{91240B29-F687-4F45-9708-019B960494DF}">
                <a14:hiddenLine xmlns:a14="http://schemas.microsoft.com/office/drawing/2010/main" w="9525">
                  <a:solidFill>
                    <a:srgbClr val="000000"/>
                  </a:solidFill>
                  <a:round/>
                  <a:headEnd/>
                  <a:tailEnd/>
                </a14:hiddenLine>
              </a:ext>
            </a:extLst>
          </p:spPr>
          <p:txBody>
            <a:bodyPr lIns="68580" tIns="34290" rIns="68580" bIns="34290"/>
            <a:lstStyle/>
            <a:p>
              <a:pPr defTabSz="685754" eaLnBrk="1" fontAlgn="auto" hangingPunct="1">
                <a:spcBef>
                  <a:spcPts val="0"/>
                </a:spcBef>
                <a:spcAft>
                  <a:spcPts val="0"/>
                </a:spcAft>
                <a:defRPr/>
              </a:pPr>
              <a:endParaRPr lang="en-US" sz="1013">
                <a:latin typeface="+mn-lt"/>
                <a:ea typeface="+mn-ea"/>
              </a:endParaRPr>
            </a:p>
          </p:txBody>
        </p:sp>
        <p:sp>
          <p:nvSpPr>
            <p:cNvPr id="36" name="Freeform 38"/>
            <p:cNvSpPr>
              <a:spLocks noEditPoints="1"/>
            </p:cNvSpPr>
            <p:nvPr/>
          </p:nvSpPr>
          <p:spPr bwMode="auto">
            <a:xfrm>
              <a:off x="3364529" y="3448361"/>
              <a:ext cx="76180" cy="174593"/>
            </a:xfrm>
            <a:custGeom>
              <a:avLst/>
              <a:gdLst>
                <a:gd name="T0" fmla="*/ 29 w 69"/>
                <a:gd name="T1" fmla="*/ 121 h 156"/>
                <a:gd name="T2" fmla="*/ 29 w 69"/>
                <a:gd name="T3" fmla="*/ 98 h 156"/>
                <a:gd name="T4" fmla="*/ 41 w 69"/>
                <a:gd name="T5" fmla="*/ 98 h 156"/>
                <a:gd name="T6" fmla="*/ 41 w 69"/>
                <a:gd name="T7" fmla="*/ 121 h 156"/>
                <a:gd name="T8" fmla="*/ 29 w 69"/>
                <a:gd name="T9" fmla="*/ 121 h 156"/>
                <a:gd name="T10" fmla="*/ 29 w 69"/>
                <a:gd name="T11" fmla="*/ 121 h 156"/>
                <a:gd name="T12" fmla="*/ 35 w 69"/>
                <a:gd name="T13" fmla="*/ 0 h 156"/>
                <a:gd name="T14" fmla="*/ 0 w 69"/>
                <a:gd name="T15" fmla="*/ 69 h 156"/>
                <a:gd name="T16" fmla="*/ 29 w 69"/>
                <a:gd name="T17" fmla="*/ 69 h 156"/>
                <a:gd name="T18" fmla="*/ 29 w 69"/>
                <a:gd name="T19" fmla="*/ 88 h 156"/>
                <a:gd name="T20" fmla="*/ 41 w 69"/>
                <a:gd name="T21" fmla="*/ 88 h 156"/>
                <a:gd name="T22" fmla="*/ 41 w 69"/>
                <a:gd name="T23" fmla="*/ 69 h 156"/>
                <a:gd name="T24" fmla="*/ 69 w 69"/>
                <a:gd name="T25" fmla="*/ 69 h 156"/>
                <a:gd name="T26" fmla="*/ 35 w 69"/>
                <a:gd name="T27" fmla="*/ 0 h 156"/>
                <a:gd name="T28" fmla="*/ 35 w 69"/>
                <a:gd name="T29" fmla="*/ 0 h 156"/>
                <a:gd name="T30" fmla="*/ 29 w 69"/>
                <a:gd name="T31" fmla="*/ 156 h 156"/>
                <a:gd name="T32" fmla="*/ 29 w 69"/>
                <a:gd name="T33" fmla="*/ 133 h 156"/>
                <a:gd name="T34" fmla="*/ 41 w 69"/>
                <a:gd name="T35" fmla="*/ 133 h 156"/>
                <a:gd name="T36" fmla="*/ 41 w 69"/>
                <a:gd name="T37" fmla="*/ 156 h 156"/>
                <a:gd name="T38" fmla="*/ 29 w 69"/>
                <a:gd name="T39" fmla="*/ 156 h 156"/>
                <a:gd name="T40" fmla="*/ 29 w 69"/>
                <a:gd name="T41" fmla="*/ 156 h 156"/>
              </a:gdLst>
              <a:ahLst/>
              <a:cxnLst>
                <a:cxn ang="0">
                  <a:pos x="T0" y="T1"/>
                </a:cxn>
                <a:cxn ang="0">
                  <a:pos x="T2" y="T3"/>
                </a:cxn>
                <a:cxn ang="0">
                  <a:pos x="T4" y="T5"/>
                </a:cxn>
                <a:cxn ang="0">
                  <a:pos x="T6" y="T7"/>
                </a:cxn>
                <a:cxn ang="0">
                  <a:pos x="T8" y="T9"/>
                </a:cxn>
                <a:cxn ang="0">
                  <a:pos x="T10" y="T11"/>
                </a:cxn>
                <a:cxn ang="0">
                  <a:pos x="T12" y="T13"/>
                </a:cxn>
                <a:cxn ang="0">
                  <a:pos x="T14" y="T15"/>
                </a:cxn>
                <a:cxn ang="0">
                  <a:pos x="T16" y="T17"/>
                </a:cxn>
                <a:cxn ang="0">
                  <a:pos x="T18" y="T19"/>
                </a:cxn>
                <a:cxn ang="0">
                  <a:pos x="T20" y="T21"/>
                </a:cxn>
                <a:cxn ang="0">
                  <a:pos x="T22" y="T23"/>
                </a:cxn>
                <a:cxn ang="0">
                  <a:pos x="T24" y="T25"/>
                </a:cxn>
                <a:cxn ang="0">
                  <a:pos x="T26" y="T27"/>
                </a:cxn>
                <a:cxn ang="0">
                  <a:pos x="T28" y="T29"/>
                </a:cxn>
                <a:cxn ang="0">
                  <a:pos x="T30" y="T31"/>
                </a:cxn>
                <a:cxn ang="0">
                  <a:pos x="T32" y="T33"/>
                </a:cxn>
                <a:cxn ang="0">
                  <a:pos x="T34" y="T35"/>
                </a:cxn>
                <a:cxn ang="0">
                  <a:pos x="T36" y="T37"/>
                </a:cxn>
                <a:cxn ang="0">
                  <a:pos x="T38" y="T39"/>
                </a:cxn>
                <a:cxn ang="0">
                  <a:pos x="T40" y="T41"/>
                </a:cxn>
              </a:cxnLst>
              <a:rect l="0" t="0" r="r" b="b"/>
              <a:pathLst>
                <a:path w="69" h="156">
                  <a:moveTo>
                    <a:pt x="29" y="121"/>
                  </a:moveTo>
                  <a:lnTo>
                    <a:pt x="29" y="98"/>
                  </a:lnTo>
                  <a:lnTo>
                    <a:pt x="41" y="98"/>
                  </a:lnTo>
                  <a:lnTo>
                    <a:pt x="41" y="121"/>
                  </a:lnTo>
                  <a:lnTo>
                    <a:pt x="29" y="121"/>
                  </a:lnTo>
                  <a:lnTo>
                    <a:pt x="29" y="121"/>
                  </a:lnTo>
                  <a:close/>
                  <a:moveTo>
                    <a:pt x="35" y="0"/>
                  </a:moveTo>
                  <a:lnTo>
                    <a:pt x="0" y="69"/>
                  </a:lnTo>
                  <a:lnTo>
                    <a:pt x="29" y="69"/>
                  </a:lnTo>
                  <a:lnTo>
                    <a:pt x="29" y="88"/>
                  </a:lnTo>
                  <a:lnTo>
                    <a:pt x="41" y="88"/>
                  </a:lnTo>
                  <a:lnTo>
                    <a:pt x="41" y="69"/>
                  </a:lnTo>
                  <a:lnTo>
                    <a:pt x="69" y="69"/>
                  </a:lnTo>
                  <a:lnTo>
                    <a:pt x="35" y="0"/>
                  </a:lnTo>
                  <a:lnTo>
                    <a:pt x="35" y="0"/>
                  </a:lnTo>
                  <a:close/>
                  <a:moveTo>
                    <a:pt x="29" y="156"/>
                  </a:moveTo>
                  <a:lnTo>
                    <a:pt x="29" y="133"/>
                  </a:lnTo>
                  <a:lnTo>
                    <a:pt x="41" y="133"/>
                  </a:lnTo>
                  <a:lnTo>
                    <a:pt x="41" y="156"/>
                  </a:lnTo>
                  <a:lnTo>
                    <a:pt x="29" y="156"/>
                  </a:lnTo>
                  <a:lnTo>
                    <a:pt x="29" y="156"/>
                  </a:lnTo>
                  <a:close/>
                </a:path>
              </a:pathLst>
            </a:custGeom>
            <a:solidFill>
              <a:schemeClr val="accent1"/>
            </a:solidFill>
            <a:ln>
              <a:noFill/>
            </a:ln>
            <a:extLst>
              <a:ext uri="{91240B29-F687-4F45-9708-019B960494DF}">
                <a14:hiddenLine xmlns:a14="http://schemas.microsoft.com/office/drawing/2010/main" w="9525">
                  <a:solidFill>
                    <a:srgbClr val="000000"/>
                  </a:solidFill>
                  <a:round/>
                  <a:headEnd/>
                  <a:tailEnd/>
                </a14:hiddenLine>
              </a:ext>
            </a:extLst>
          </p:spPr>
          <p:txBody>
            <a:bodyPr lIns="68580" tIns="34290" rIns="68580" bIns="34290"/>
            <a:lstStyle/>
            <a:p>
              <a:pPr defTabSz="685754" eaLnBrk="1" fontAlgn="auto" hangingPunct="1">
                <a:spcBef>
                  <a:spcPts val="0"/>
                </a:spcBef>
                <a:spcAft>
                  <a:spcPts val="0"/>
                </a:spcAft>
                <a:defRPr/>
              </a:pPr>
              <a:endParaRPr lang="en-US" sz="1013">
                <a:latin typeface="+mn-lt"/>
                <a:ea typeface="+mn-ea"/>
              </a:endParaRPr>
            </a:p>
          </p:txBody>
        </p:sp>
        <p:sp>
          <p:nvSpPr>
            <p:cNvPr id="37" name="Freeform 39"/>
            <p:cNvSpPr>
              <a:spLocks noEditPoints="1"/>
            </p:cNvSpPr>
            <p:nvPr/>
          </p:nvSpPr>
          <p:spPr bwMode="auto">
            <a:xfrm>
              <a:off x="5391232" y="4549884"/>
              <a:ext cx="76180" cy="174593"/>
            </a:xfrm>
            <a:custGeom>
              <a:avLst/>
              <a:gdLst>
                <a:gd name="T0" fmla="*/ 29 w 69"/>
                <a:gd name="T1" fmla="*/ 121 h 155"/>
                <a:gd name="T2" fmla="*/ 29 w 69"/>
                <a:gd name="T3" fmla="*/ 99 h 155"/>
                <a:gd name="T4" fmla="*/ 40 w 69"/>
                <a:gd name="T5" fmla="*/ 99 h 155"/>
                <a:gd name="T6" fmla="*/ 40 w 69"/>
                <a:gd name="T7" fmla="*/ 121 h 155"/>
                <a:gd name="T8" fmla="*/ 29 w 69"/>
                <a:gd name="T9" fmla="*/ 121 h 155"/>
                <a:gd name="T10" fmla="*/ 29 w 69"/>
                <a:gd name="T11" fmla="*/ 121 h 155"/>
                <a:gd name="T12" fmla="*/ 35 w 69"/>
                <a:gd name="T13" fmla="*/ 0 h 155"/>
                <a:gd name="T14" fmla="*/ 0 w 69"/>
                <a:gd name="T15" fmla="*/ 69 h 155"/>
                <a:gd name="T16" fmla="*/ 29 w 69"/>
                <a:gd name="T17" fmla="*/ 69 h 155"/>
                <a:gd name="T18" fmla="*/ 29 w 69"/>
                <a:gd name="T19" fmla="*/ 88 h 155"/>
                <a:gd name="T20" fmla="*/ 40 w 69"/>
                <a:gd name="T21" fmla="*/ 88 h 155"/>
                <a:gd name="T22" fmla="*/ 40 w 69"/>
                <a:gd name="T23" fmla="*/ 69 h 155"/>
                <a:gd name="T24" fmla="*/ 69 w 69"/>
                <a:gd name="T25" fmla="*/ 69 h 155"/>
                <a:gd name="T26" fmla="*/ 35 w 69"/>
                <a:gd name="T27" fmla="*/ 0 h 155"/>
                <a:gd name="T28" fmla="*/ 35 w 69"/>
                <a:gd name="T29" fmla="*/ 0 h 155"/>
                <a:gd name="T30" fmla="*/ 29 w 69"/>
                <a:gd name="T31" fmla="*/ 155 h 155"/>
                <a:gd name="T32" fmla="*/ 29 w 69"/>
                <a:gd name="T33" fmla="*/ 133 h 155"/>
                <a:gd name="T34" fmla="*/ 40 w 69"/>
                <a:gd name="T35" fmla="*/ 133 h 155"/>
                <a:gd name="T36" fmla="*/ 40 w 69"/>
                <a:gd name="T37" fmla="*/ 155 h 155"/>
                <a:gd name="T38" fmla="*/ 29 w 69"/>
                <a:gd name="T39" fmla="*/ 155 h 155"/>
                <a:gd name="T40" fmla="*/ 29 w 69"/>
                <a:gd name="T41" fmla="*/ 155 h 155"/>
              </a:gdLst>
              <a:ahLst/>
              <a:cxnLst>
                <a:cxn ang="0">
                  <a:pos x="T0" y="T1"/>
                </a:cxn>
                <a:cxn ang="0">
                  <a:pos x="T2" y="T3"/>
                </a:cxn>
                <a:cxn ang="0">
                  <a:pos x="T4" y="T5"/>
                </a:cxn>
                <a:cxn ang="0">
                  <a:pos x="T6" y="T7"/>
                </a:cxn>
                <a:cxn ang="0">
                  <a:pos x="T8" y="T9"/>
                </a:cxn>
                <a:cxn ang="0">
                  <a:pos x="T10" y="T11"/>
                </a:cxn>
                <a:cxn ang="0">
                  <a:pos x="T12" y="T13"/>
                </a:cxn>
                <a:cxn ang="0">
                  <a:pos x="T14" y="T15"/>
                </a:cxn>
                <a:cxn ang="0">
                  <a:pos x="T16" y="T17"/>
                </a:cxn>
                <a:cxn ang="0">
                  <a:pos x="T18" y="T19"/>
                </a:cxn>
                <a:cxn ang="0">
                  <a:pos x="T20" y="T21"/>
                </a:cxn>
                <a:cxn ang="0">
                  <a:pos x="T22" y="T23"/>
                </a:cxn>
                <a:cxn ang="0">
                  <a:pos x="T24" y="T25"/>
                </a:cxn>
                <a:cxn ang="0">
                  <a:pos x="T26" y="T27"/>
                </a:cxn>
                <a:cxn ang="0">
                  <a:pos x="T28" y="T29"/>
                </a:cxn>
                <a:cxn ang="0">
                  <a:pos x="T30" y="T31"/>
                </a:cxn>
                <a:cxn ang="0">
                  <a:pos x="T32" y="T33"/>
                </a:cxn>
                <a:cxn ang="0">
                  <a:pos x="T34" y="T35"/>
                </a:cxn>
                <a:cxn ang="0">
                  <a:pos x="T36" y="T37"/>
                </a:cxn>
                <a:cxn ang="0">
                  <a:pos x="T38" y="T39"/>
                </a:cxn>
                <a:cxn ang="0">
                  <a:pos x="T40" y="T41"/>
                </a:cxn>
              </a:cxnLst>
              <a:rect l="0" t="0" r="r" b="b"/>
              <a:pathLst>
                <a:path w="69" h="155">
                  <a:moveTo>
                    <a:pt x="29" y="121"/>
                  </a:moveTo>
                  <a:lnTo>
                    <a:pt x="29" y="99"/>
                  </a:lnTo>
                  <a:lnTo>
                    <a:pt x="40" y="99"/>
                  </a:lnTo>
                  <a:lnTo>
                    <a:pt x="40" y="121"/>
                  </a:lnTo>
                  <a:lnTo>
                    <a:pt x="29" y="121"/>
                  </a:lnTo>
                  <a:lnTo>
                    <a:pt x="29" y="121"/>
                  </a:lnTo>
                  <a:close/>
                  <a:moveTo>
                    <a:pt x="35" y="0"/>
                  </a:moveTo>
                  <a:lnTo>
                    <a:pt x="0" y="69"/>
                  </a:lnTo>
                  <a:lnTo>
                    <a:pt x="29" y="69"/>
                  </a:lnTo>
                  <a:lnTo>
                    <a:pt x="29" y="88"/>
                  </a:lnTo>
                  <a:lnTo>
                    <a:pt x="40" y="88"/>
                  </a:lnTo>
                  <a:lnTo>
                    <a:pt x="40" y="69"/>
                  </a:lnTo>
                  <a:lnTo>
                    <a:pt x="69" y="69"/>
                  </a:lnTo>
                  <a:lnTo>
                    <a:pt x="35" y="0"/>
                  </a:lnTo>
                  <a:lnTo>
                    <a:pt x="35" y="0"/>
                  </a:lnTo>
                  <a:close/>
                  <a:moveTo>
                    <a:pt x="29" y="155"/>
                  </a:moveTo>
                  <a:lnTo>
                    <a:pt x="29" y="133"/>
                  </a:lnTo>
                  <a:lnTo>
                    <a:pt x="40" y="133"/>
                  </a:lnTo>
                  <a:lnTo>
                    <a:pt x="40" y="155"/>
                  </a:lnTo>
                  <a:lnTo>
                    <a:pt x="29" y="155"/>
                  </a:lnTo>
                  <a:lnTo>
                    <a:pt x="29" y="155"/>
                  </a:lnTo>
                  <a:close/>
                </a:path>
              </a:pathLst>
            </a:custGeom>
            <a:solidFill>
              <a:schemeClr val="accent1"/>
            </a:solidFill>
            <a:ln>
              <a:noFill/>
            </a:ln>
            <a:extLst>
              <a:ext uri="{91240B29-F687-4F45-9708-019B960494DF}">
                <a14:hiddenLine xmlns:a14="http://schemas.microsoft.com/office/drawing/2010/main" w="9525">
                  <a:solidFill>
                    <a:srgbClr val="000000"/>
                  </a:solidFill>
                  <a:round/>
                  <a:headEnd/>
                  <a:tailEnd/>
                </a14:hiddenLine>
              </a:ext>
            </a:extLst>
          </p:spPr>
          <p:txBody>
            <a:bodyPr lIns="68580" tIns="34290" rIns="68580" bIns="34290"/>
            <a:lstStyle/>
            <a:p>
              <a:pPr defTabSz="685754" eaLnBrk="1" fontAlgn="auto" hangingPunct="1">
                <a:spcBef>
                  <a:spcPts val="0"/>
                </a:spcBef>
                <a:spcAft>
                  <a:spcPts val="0"/>
                </a:spcAft>
                <a:defRPr/>
              </a:pPr>
              <a:endParaRPr lang="en-US" sz="1013">
                <a:latin typeface="+mn-lt"/>
                <a:ea typeface="+mn-ea"/>
              </a:endParaRPr>
            </a:p>
          </p:txBody>
        </p:sp>
        <p:sp>
          <p:nvSpPr>
            <p:cNvPr id="38" name="Freeform 40"/>
            <p:cNvSpPr>
              <a:spLocks noEditPoints="1"/>
            </p:cNvSpPr>
            <p:nvPr/>
          </p:nvSpPr>
          <p:spPr bwMode="auto">
            <a:xfrm>
              <a:off x="5745152" y="3695966"/>
              <a:ext cx="76180" cy="173006"/>
            </a:xfrm>
            <a:custGeom>
              <a:avLst/>
              <a:gdLst>
                <a:gd name="T0" fmla="*/ 30 w 69"/>
                <a:gd name="T1" fmla="*/ 121 h 155"/>
                <a:gd name="T2" fmla="*/ 30 w 69"/>
                <a:gd name="T3" fmla="*/ 99 h 155"/>
                <a:gd name="T4" fmla="*/ 41 w 69"/>
                <a:gd name="T5" fmla="*/ 99 h 155"/>
                <a:gd name="T6" fmla="*/ 41 w 69"/>
                <a:gd name="T7" fmla="*/ 121 h 155"/>
                <a:gd name="T8" fmla="*/ 30 w 69"/>
                <a:gd name="T9" fmla="*/ 121 h 155"/>
                <a:gd name="T10" fmla="*/ 30 w 69"/>
                <a:gd name="T11" fmla="*/ 121 h 155"/>
                <a:gd name="T12" fmla="*/ 35 w 69"/>
                <a:gd name="T13" fmla="*/ 0 h 155"/>
                <a:gd name="T14" fmla="*/ 0 w 69"/>
                <a:gd name="T15" fmla="*/ 69 h 155"/>
                <a:gd name="T16" fmla="*/ 30 w 69"/>
                <a:gd name="T17" fmla="*/ 69 h 155"/>
                <a:gd name="T18" fmla="*/ 30 w 69"/>
                <a:gd name="T19" fmla="*/ 87 h 155"/>
                <a:gd name="T20" fmla="*/ 41 w 69"/>
                <a:gd name="T21" fmla="*/ 87 h 155"/>
                <a:gd name="T22" fmla="*/ 41 w 69"/>
                <a:gd name="T23" fmla="*/ 69 h 155"/>
                <a:gd name="T24" fmla="*/ 69 w 69"/>
                <a:gd name="T25" fmla="*/ 69 h 155"/>
                <a:gd name="T26" fmla="*/ 35 w 69"/>
                <a:gd name="T27" fmla="*/ 0 h 155"/>
                <a:gd name="T28" fmla="*/ 35 w 69"/>
                <a:gd name="T29" fmla="*/ 0 h 155"/>
                <a:gd name="T30" fmla="*/ 30 w 69"/>
                <a:gd name="T31" fmla="*/ 155 h 155"/>
                <a:gd name="T32" fmla="*/ 30 w 69"/>
                <a:gd name="T33" fmla="*/ 132 h 155"/>
                <a:gd name="T34" fmla="*/ 41 w 69"/>
                <a:gd name="T35" fmla="*/ 132 h 155"/>
                <a:gd name="T36" fmla="*/ 41 w 69"/>
                <a:gd name="T37" fmla="*/ 155 h 155"/>
                <a:gd name="T38" fmla="*/ 30 w 69"/>
                <a:gd name="T39" fmla="*/ 155 h 155"/>
                <a:gd name="T40" fmla="*/ 30 w 69"/>
                <a:gd name="T41" fmla="*/ 155 h 155"/>
              </a:gdLst>
              <a:ahLst/>
              <a:cxnLst>
                <a:cxn ang="0">
                  <a:pos x="T0" y="T1"/>
                </a:cxn>
                <a:cxn ang="0">
                  <a:pos x="T2" y="T3"/>
                </a:cxn>
                <a:cxn ang="0">
                  <a:pos x="T4" y="T5"/>
                </a:cxn>
                <a:cxn ang="0">
                  <a:pos x="T6" y="T7"/>
                </a:cxn>
                <a:cxn ang="0">
                  <a:pos x="T8" y="T9"/>
                </a:cxn>
                <a:cxn ang="0">
                  <a:pos x="T10" y="T11"/>
                </a:cxn>
                <a:cxn ang="0">
                  <a:pos x="T12" y="T13"/>
                </a:cxn>
                <a:cxn ang="0">
                  <a:pos x="T14" y="T15"/>
                </a:cxn>
                <a:cxn ang="0">
                  <a:pos x="T16" y="T17"/>
                </a:cxn>
                <a:cxn ang="0">
                  <a:pos x="T18" y="T19"/>
                </a:cxn>
                <a:cxn ang="0">
                  <a:pos x="T20" y="T21"/>
                </a:cxn>
                <a:cxn ang="0">
                  <a:pos x="T22" y="T23"/>
                </a:cxn>
                <a:cxn ang="0">
                  <a:pos x="T24" y="T25"/>
                </a:cxn>
                <a:cxn ang="0">
                  <a:pos x="T26" y="T27"/>
                </a:cxn>
                <a:cxn ang="0">
                  <a:pos x="T28" y="T29"/>
                </a:cxn>
                <a:cxn ang="0">
                  <a:pos x="T30" y="T31"/>
                </a:cxn>
                <a:cxn ang="0">
                  <a:pos x="T32" y="T33"/>
                </a:cxn>
                <a:cxn ang="0">
                  <a:pos x="T34" y="T35"/>
                </a:cxn>
                <a:cxn ang="0">
                  <a:pos x="T36" y="T37"/>
                </a:cxn>
                <a:cxn ang="0">
                  <a:pos x="T38" y="T39"/>
                </a:cxn>
                <a:cxn ang="0">
                  <a:pos x="T40" y="T41"/>
                </a:cxn>
              </a:cxnLst>
              <a:rect l="0" t="0" r="r" b="b"/>
              <a:pathLst>
                <a:path w="69" h="155">
                  <a:moveTo>
                    <a:pt x="30" y="121"/>
                  </a:moveTo>
                  <a:lnTo>
                    <a:pt x="30" y="99"/>
                  </a:lnTo>
                  <a:lnTo>
                    <a:pt x="41" y="99"/>
                  </a:lnTo>
                  <a:lnTo>
                    <a:pt x="41" y="121"/>
                  </a:lnTo>
                  <a:lnTo>
                    <a:pt x="30" y="121"/>
                  </a:lnTo>
                  <a:lnTo>
                    <a:pt x="30" y="121"/>
                  </a:lnTo>
                  <a:close/>
                  <a:moveTo>
                    <a:pt x="35" y="0"/>
                  </a:moveTo>
                  <a:lnTo>
                    <a:pt x="0" y="69"/>
                  </a:lnTo>
                  <a:lnTo>
                    <a:pt x="30" y="69"/>
                  </a:lnTo>
                  <a:lnTo>
                    <a:pt x="30" y="87"/>
                  </a:lnTo>
                  <a:lnTo>
                    <a:pt x="41" y="87"/>
                  </a:lnTo>
                  <a:lnTo>
                    <a:pt x="41" y="69"/>
                  </a:lnTo>
                  <a:lnTo>
                    <a:pt x="69" y="69"/>
                  </a:lnTo>
                  <a:lnTo>
                    <a:pt x="35" y="0"/>
                  </a:lnTo>
                  <a:lnTo>
                    <a:pt x="35" y="0"/>
                  </a:lnTo>
                  <a:close/>
                  <a:moveTo>
                    <a:pt x="30" y="155"/>
                  </a:moveTo>
                  <a:lnTo>
                    <a:pt x="30" y="132"/>
                  </a:lnTo>
                  <a:lnTo>
                    <a:pt x="41" y="132"/>
                  </a:lnTo>
                  <a:lnTo>
                    <a:pt x="41" y="155"/>
                  </a:lnTo>
                  <a:lnTo>
                    <a:pt x="30" y="155"/>
                  </a:lnTo>
                  <a:lnTo>
                    <a:pt x="30" y="155"/>
                  </a:lnTo>
                  <a:close/>
                </a:path>
              </a:pathLst>
            </a:custGeom>
            <a:solidFill>
              <a:schemeClr val="accent1"/>
            </a:solidFill>
            <a:ln>
              <a:noFill/>
            </a:ln>
            <a:extLst>
              <a:ext uri="{91240B29-F687-4F45-9708-019B960494DF}">
                <a14:hiddenLine xmlns:a14="http://schemas.microsoft.com/office/drawing/2010/main" w="9525">
                  <a:solidFill>
                    <a:srgbClr val="000000"/>
                  </a:solidFill>
                  <a:round/>
                  <a:headEnd/>
                  <a:tailEnd/>
                </a14:hiddenLine>
              </a:ext>
            </a:extLst>
          </p:spPr>
          <p:txBody>
            <a:bodyPr lIns="68580" tIns="34290" rIns="68580" bIns="34290"/>
            <a:lstStyle/>
            <a:p>
              <a:pPr defTabSz="685754" eaLnBrk="1" fontAlgn="auto" hangingPunct="1">
                <a:spcBef>
                  <a:spcPts val="0"/>
                </a:spcBef>
                <a:spcAft>
                  <a:spcPts val="0"/>
                </a:spcAft>
                <a:defRPr/>
              </a:pPr>
              <a:endParaRPr lang="en-US" sz="1013">
                <a:latin typeface="+mn-lt"/>
                <a:ea typeface="+mn-ea"/>
              </a:endParaRPr>
            </a:p>
          </p:txBody>
        </p:sp>
        <p:sp>
          <p:nvSpPr>
            <p:cNvPr id="39" name="Freeform 41"/>
            <p:cNvSpPr>
              <a:spLocks noEditPoints="1"/>
            </p:cNvSpPr>
            <p:nvPr/>
          </p:nvSpPr>
          <p:spPr bwMode="auto">
            <a:xfrm>
              <a:off x="3929530" y="4549884"/>
              <a:ext cx="74592" cy="173006"/>
            </a:xfrm>
            <a:custGeom>
              <a:avLst/>
              <a:gdLst>
                <a:gd name="T0" fmla="*/ 28 w 68"/>
                <a:gd name="T1" fmla="*/ 121 h 154"/>
                <a:gd name="T2" fmla="*/ 28 w 68"/>
                <a:gd name="T3" fmla="*/ 98 h 154"/>
                <a:gd name="T4" fmla="*/ 39 w 68"/>
                <a:gd name="T5" fmla="*/ 98 h 154"/>
                <a:gd name="T6" fmla="*/ 39 w 68"/>
                <a:gd name="T7" fmla="*/ 121 h 154"/>
                <a:gd name="T8" fmla="*/ 28 w 68"/>
                <a:gd name="T9" fmla="*/ 121 h 154"/>
                <a:gd name="T10" fmla="*/ 28 w 68"/>
                <a:gd name="T11" fmla="*/ 121 h 154"/>
                <a:gd name="T12" fmla="*/ 33 w 68"/>
                <a:gd name="T13" fmla="*/ 0 h 154"/>
                <a:gd name="T14" fmla="*/ 0 w 68"/>
                <a:gd name="T15" fmla="*/ 67 h 154"/>
                <a:gd name="T16" fmla="*/ 28 w 68"/>
                <a:gd name="T17" fmla="*/ 67 h 154"/>
                <a:gd name="T18" fmla="*/ 28 w 68"/>
                <a:gd name="T19" fmla="*/ 86 h 154"/>
                <a:gd name="T20" fmla="*/ 39 w 68"/>
                <a:gd name="T21" fmla="*/ 86 h 154"/>
                <a:gd name="T22" fmla="*/ 39 w 68"/>
                <a:gd name="T23" fmla="*/ 67 h 154"/>
                <a:gd name="T24" fmla="*/ 68 w 68"/>
                <a:gd name="T25" fmla="*/ 67 h 154"/>
                <a:gd name="T26" fmla="*/ 33 w 68"/>
                <a:gd name="T27" fmla="*/ 0 h 154"/>
                <a:gd name="T28" fmla="*/ 33 w 68"/>
                <a:gd name="T29" fmla="*/ 0 h 154"/>
                <a:gd name="T30" fmla="*/ 28 w 68"/>
                <a:gd name="T31" fmla="*/ 154 h 154"/>
                <a:gd name="T32" fmla="*/ 28 w 68"/>
                <a:gd name="T33" fmla="*/ 132 h 154"/>
                <a:gd name="T34" fmla="*/ 39 w 68"/>
                <a:gd name="T35" fmla="*/ 132 h 154"/>
                <a:gd name="T36" fmla="*/ 39 w 68"/>
                <a:gd name="T37" fmla="*/ 154 h 154"/>
                <a:gd name="T38" fmla="*/ 28 w 68"/>
                <a:gd name="T39" fmla="*/ 154 h 154"/>
                <a:gd name="T40" fmla="*/ 28 w 68"/>
                <a:gd name="T41" fmla="*/ 154 h 154"/>
              </a:gdLst>
              <a:ahLst/>
              <a:cxnLst>
                <a:cxn ang="0">
                  <a:pos x="T0" y="T1"/>
                </a:cxn>
                <a:cxn ang="0">
                  <a:pos x="T2" y="T3"/>
                </a:cxn>
                <a:cxn ang="0">
                  <a:pos x="T4" y="T5"/>
                </a:cxn>
                <a:cxn ang="0">
                  <a:pos x="T6" y="T7"/>
                </a:cxn>
                <a:cxn ang="0">
                  <a:pos x="T8" y="T9"/>
                </a:cxn>
                <a:cxn ang="0">
                  <a:pos x="T10" y="T11"/>
                </a:cxn>
                <a:cxn ang="0">
                  <a:pos x="T12" y="T13"/>
                </a:cxn>
                <a:cxn ang="0">
                  <a:pos x="T14" y="T15"/>
                </a:cxn>
                <a:cxn ang="0">
                  <a:pos x="T16" y="T17"/>
                </a:cxn>
                <a:cxn ang="0">
                  <a:pos x="T18" y="T19"/>
                </a:cxn>
                <a:cxn ang="0">
                  <a:pos x="T20" y="T21"/>
                </a:cxn>
                <a:cxn ang="0">
                  <a:pos x="T22" y="T23"/>
                </a:cxn>
                <a:cxn ang="0">
                  <a:pos x="T24" y="T25"/>
                </a:cxn>
                <a:cxn ang="0">
                  <a:pos x="T26" y="T27"/>
                </a:cxn>
                <a:cxn ang="0">
                  <a:pos x="T28" y="T29"/>
                </a:cxn>
                <a:cxn ang="0">
                  <a:pos x="T30" y="T31"/>
                </a:cxn>
                <a:cxn ang="0">
                  <a:pos x="T32" y="T33"/>
                </a:cxn>
                <a:cxn ang="0">
                  <a:pos x="T34" y="T35"/>
                </a:cxn>
                <a:cxn ang="0">
                  <a:pos x="T36" y="T37"/>
                </a:cxn>
                <a:cxn ang="0">
                  <a:pos x="T38" y="T39"/>
                </a:cxn>
                <a:cxn ang="0">
                  <a:pos x="T40" y="T41"/>
                </a:cxn>
              </a:cxnLst>
              <a:rect l="0" t="0" r="r" b="b"/>
              <a:pathLst>
                <a:path w="68" h="154">
                  <a:moveTo>
                    <a:pt x="28" y="121"/>
                  </a:moveTo>
                  <a:lnTo>
                    <a:pt x="28" y="98"/>
                  </a:lnTo>
                  <a:lnTo>
                    <a:pt x="39" y="98"/>
                  </a:lnTo>
                  <a:lnTo>
                    <a:pt x="39" y="121"/>
                  </a:lnTo>
                  <a:lnTo>
                    <a:pt x="28" y="121"/>
                  </a:lnTo>
                  <a:lnTo>
                    <a:pt x="28" y="121"/>
                  </a:lnTo>
                  <a:close/>
                  <a:moveTo>
                    <a:pt x="33" y="0"/>
                  </a:moveTo>
                  <a:lnTo>
                    <a:pt x="0" y="67"/>
                  </a:lnTo>
                  <a:lnTo>
                    <a:pt x="28" y="67"/>
                  </a:lnTo>
                  <a:lnTo>
                    <a:pt x="28" y="86"/>
                  </a:lnTo>
                  <a:lnTo>
                    <a:pt x="39" y="86"/>
                  </a:lnTo>
                  <a:lnTo>
                    <a:pt x="39" y="67"/>
                  </a:lnTo>
                  <a:lnTo>
                    <a:pt x="68" y="67"/>
                  </a:lnTo>
                  <a:lnTo>
                    <a:pt x="33" y="0"/>
                  </a:lnTo>
                  <a:lnTo>
                    <a:pt x="33" y="0"/>
                  </a:lnTo>
                  <a:close/>
                  <a:moveTo>
                    <a:pt x="28" y="154"/>
                  </a:moveTo>
                  <a:lnTo>
                    <a:pt x="28" y="132"/>
                  </a:lnTo>
                  <a:lnTo>
                    <a:pt x="39" y="132"/>
                  </a:lnTo>
                  <a:lnTo>
                    <a:pt x="39" y="154"/>
                  </a:lnTo>
                  <a:lnTo>
                    <a:pt x="28" y="154"/>
                  </a:lnTo>
                  <a:lnTo>
                    <a:pt x="28" y="154"/>
                  </a:lnTo>
                  <a:close/>
                </a:path>
              </a:pathLst>
            </a:custGeom>
            <a:solidFill>
              <a:schemeClr val="accent1"/>
            </a:solidFill>
            <a:ln>
              <a:noFill/>
            </a:ln>
            <a:extLst>
              <a:ext uri="{91240B29-F687-4F45-9708-019B960494DF}">
                <a14:hiddenLine xmlns:a14="http://schemas.microsoft.com/office/drawing/2010/main" w="9525">
                  <a:solidFill>
                    <a:srgbClr val="000000"/>
                  </a:solidFill>
                  <a:round/>
                  <a:headEnd/>
                  <a:tailEnd/>
                </a14:hiddenLine>
              </a:ext>
            </a:extLst>
          </p:spPr>
          <p:txBody>
            <a:bodyPr lIns="68580" tIns="34290" rIns="68580" bIns="34290"/>
            <a:lstStyle/>
            <a:p>
              <a:pPr defTabSz="685754" eaLnBrk="1" fontAlgn="auto" hangingPunct="1">
                <a:spcBef>
                  <a:spcPts val="0"/>
                </a:spcBef>
                <a:spcAft>
                  <a:spcPts val="0"/>
                </a:spcAft>
                <a:defRPr/>
              </a:pPr>
              <a:endParaRPr lang="en-US" sz="1013">
                <a:latin typeface="+mn-lt"/>
                <a:ea typeface="+mn-ea"/>
              </a:endParaRPr>
            </a:p>
          </p:txBody>
        </p:sp>
        <p:sp>
          <p:nvSpPr>
            <p:cNvPr id="40" name="Freeform 42"/>
            <p:cNvSpPr>
              <a:spLocks noEditPoints="1"/>
            </p:cNvSpPr>
            <p:nvPr/>
          </p:nvSpPr>
          <p:spPr bwMode="auto">
            <a:xfrm>
              <a:off x="4754813" y="2864268"/>
              <a:ext cx="249171" cy="77774"/>
            </a:xfrm>
            <a:custGeom>
              <a:avLst/>
              <a:gdLst>
                <a:gd name="T0" fmla="*/ 102 w 223"/>
                <a:gd name="T1" fmla="*/ 29 h 69"/>
                <a:gd name="T2" fmla="*/ 124 w 223"/>
                <a:gd name="T3" fmla="*/ 29 h 69"/>
                <a:gd name="T4" fmla="*/ 124 w 223"/>
                <a:gd name="T5" fmla="*/ 40 h 69"/>
                <a:gd name="T6" fmla="*/ 102 w 223"/>
                <a:gd name="T7" fmla="*/ 40 h 69"/>
                <a:gd name="T8" fmla="*/ 102 w 223"/>
                <a:gd name="T9" fmla="*/ 29 h 69"/>
                <a:gd name="T10" fmla="*/ 102 w 223"/>
                <a:gd name="T11" fmla="*/ 29 h 69"/>
                <a:gd name="T12" fmla="*/ 223 w 223"/>
                <a:gd name="T13" fmla="*/ 34 h 69"/>
                <a:gd name="T14" fmla="*/ 154 w 223"/>
                <a:gd name="T15" fmla="*/ 0 h 69"/>
                <a:gd name="T16" fmla="*/ 154 w 223"/>
                <a:gd name="T17" fmla="*/ 29 h 69"/>
                <a:gd name="T18" fmla="*/ 135 w 223"/>
                <a:gd name="T19" fmla="*/ 29 h 69"/>
                <a:gd name="T20" fmla="*/ 135 w 223"/>
                <a:gd name="T21" fmla="*/ 40 h 69"/>
                <a:gd name="T22" fmla="*/ 154 w 223"/>
                <a:gd name="T23" fmla="*/ 40 h 69"/>
                <a:gd name="T24" fmla="*/ 154 w 223"/>
                <a:gd name="T25" fmla="*/ 69 h 69"/>
                <a:gd name="T26" fmla="*/ 223 w 223"/>
                <a:gd name="T27" fmla="*/ 34 h 69"/>
                <a:gd name="T28" fmla="*/ 223 w 223"/>
                <a:gd name="T29" fmla="*/ 34 h 69"/>
                <a:gd name="T30" fmla="*/ 0 w 223"/>
                <a:gd name="T31" fmla="*/ 29 h 69"/>
                <a:gd name="T32" fmla="*/ 23 w 223"/>
                <a:gd name="T33" fmla="*/ 29 h 69"/>
                <a:gd name="T34" fmla="*/ 23 w 223"/>
                <a:gd name="T35" fmla="*/ 40 h 69"/>
                <a:gd name="T36" fmla="*/ 0 w 223"/>
                <a:gd name="T37" fmla="*/ 40 h 69"/>
                <a:gd name="T38" fmla="*/ 0 w 223"/>
                <a:gd name="T39" fmla="*/ 29 h 69"/>
                <a:gd name="T40" fmla="*/ 0 w 223"/>
                <a:gd name="T41" fmla="*/ 29 h 69"/>
                <a:gd name="T42" fmla="*/ 34 w 223"/>
                <a:gd name="T43" fmla="*/ 29 h 69"/>
                <a:gd name="T44" fmla="*/ 56 w 223"/>
                <a:gd name="T45" fmla="*/ 29 h 69"/>
                <a:gd name="T46" fmla="*/ 56 w 223"/>
                <a:gd name="T47" fmla="*/ 40 h 69"/>
                <a:gd name="T48" fmla="*/ 34 w 223"/>
                <a:gd name="T49" fmla="*/ 40 h 69"/>
                <a:gd name="T50" fmla="*/ 34 w 223"/>
                <a:gd name="T51" fmla="*/ 29 h 69"/>
                <a:gd name="T52" fmla="*/ 34 w 223"/>
                <a:gd name="T53" fmla="*/ 29 h 69"/>
                <a:gd name="T54" fmla="*/ 68 w 223"/>
                <a:gd name="T55" fmla="*/ 29 h 69"/>
                <a:gd name="T56" fmla="*/ 91 w 223"/>
                <a:gd name="T57" fmla="*/ 29 h 69"/>
                <a:gd name="T58" fmla="*/ 91 w 223"/>
                <a:gd name="T59" fmla="*/ 40 h 69"/>
                <a:gd name="T60" fmla="*/ 68 w 223"/>
                <a:gd name="T61" fmla="*/ 40 h 69"/>
                <a:gd name="T62" fmla="*/ 68 w 223"/>
                <a:gd name="T63" fmla="*/ 29 h 69"/>
                <a:gd name="T64" fmla="*/ 68 w 223"/>
                <a:gd name="T65" fmla="*/ 29 h 69"/>
              </a:gdLst>
              <a:ahLst/>
              <a:cxnLst>
                <a:cxn ang="0">
                  <a:pos x="T0" y="T1"/>
                </a:cxn>
                <a:cxn ang="0">
                  <a:pos x="T2" y="T3"/>
                </a:cxn>
                <a:cxn ang="0">
                  <a:pos x="T4" y="T5"/>
                </a:cxn>
                <a:cxn ang="0">
                  <a:pos x="T6" y="T7"/>
                </a:cxn>
                <a:cxn ang="0">
                  <a:pos x="T8" y="T9"/>
                </a:cxn>
                <a:cxn ang="0">
                  <a:pos x="T10" y="T11"/>
                </a:cxn>
                <a:cxn ang="0">
                  <a:pos x="T12" y="T13"/>
                </a:cxn>
                <a:cxn ang="0">
                  <a:pos x="T14" y="T15"/>
                </a:cxn>
                <a:cxn ang="0">
                  <a:pos x="T16" y="T17"/>
                </a:cxn>
                <a:cxn ang="0">
                  <a:pos x="T18" y="T19"/>
                </a:cxn>
                <a:cxn ang="0">
                  <a:pos x="T20" y="T21"/>
                </a:cxn>
                <a:cxn ang="0">
                  <a:pos x="T22" y="T23"/>
                </a:cxn>
                <a:cxn ang="0">
                  <a:pos x="T24" y="T25"/>
                </a:cxn>
                <a:cxn ang="0">
                  <a:pos x="T26" y="T27"/>
                </a:cxn>
                <a:cxn ang="0">
                  <a:pos x="T28" y="T29"/>
                </a:cxn>
                <a:cxn ang="0">
                  <a:pos x="T30" y="T31"/>
                </a:cxn>
                <a:cxn ang="0">
                  <a:pos x="T32" y="T33"/>
                </a:cxn>
                <a:cxn ang="0">
                  <a:pos x="T34" y="T35"/>
                </a:cxn>
                <a:cxn ang="0">
                  <a:pos x="T36" y="T37"/>
                </a:cxn>
                <a:cxn ang="0">
                  <a:pos x="T38" y="T39"/>
                </a:cxn>
                <a:cxn ang="0">
                  <a:pos x="T40" y="T41"/>
                </a:cxn>
                <a:cxn ang="0">
                  <a:pos x="T42" y="T43"/>
                </a:cxn>
                <a:cxn ang="0">
                  <a:pos x="T44" y="T45"/>
                </a:cxn>
                <a:cxn ang="0">
                  <a:pos x="T46" y="T47"/>
                </a:cxn>
                <a:cxn ang="0">
                  <a:pos x="T48" y="T49"/>
                </a:cxn>
                <a:cxn ang="0">
                  <a:pos x="T50" y="T51"/>
                </a:cxn>
                <a:cxn ang="0">
                  <a:pos x="T52" y="T53"/>
                </a:cxn>
                <a:cxn ang="0">
                  <a:pos x="T54" y="T55"/>
                </a:cxn>
                <a:cxn ang="0">
                  <a:pos x="T56" y="T57"/>
                </a:cxn>
                <a:cxn ang="0">
                  <a:pos x="T58" y="T59"/>
                </a:cxn>
                <a:cxn ang="0">
                  <a:pos x="T60" y="T61"/>
                </a:cxn>
                <a:cxn ang="0">
                  <a:pos x="T62" y="T63"/>
                </a:cxn>
                <a:cxn ang="0">
                  <a:pos x="T64" y="T65"/>
                </a:cxn>
              </a:cxnLst>
              <a:rect l="0" t="0" r="r" b="b"/>
              <a:pathLst>
                <a:path w="223" h="69">
                  <a:moveTo>
                    <a:pt x="102" y="29"/>
                  </a:moveTo>
                  <a:lnTo>
                    <a:pt x="124" y="29"/>
                  </a:lnTo>
                  <a:lnTo>
                    <a:pt x="124" y="40"/>
                  </a:lnTo>
                  <a:lnTo>
                    <a:pt x="102" y="40"/>
                  </a:lnTo>
                  <a:lnTo>
                    <a:pt x="102" y="29"/>
                  </a:lnTo>
                  <a:lnTo>
                    <a:pt x="102" y="29"/>
                  </a:lnTo>
                  <a:close/>
                  <a:moveTo>
                    <a:pt x="223" y="34"/>
                  </a:moveTo>
                  <a:lnTo>
                    <a:pt x="154" y="0"/>
                  </a:lnTo>
                  <a:lnTo>
                    <a:pt x="154" y="29"/>
                  </a:lnTo>
                  <a:lnTo>
                    <a:pt x="135" y="29"/>
                  </a:lnTo>
                  <a:lnTo>
                    <a:pt x="135" y="40"/>
                  </a:lnTo>
                  <a:lnTo>
                    <a:pt x="154" y="40"/>
                  </a:lnTo>
                  <a:lnTo>
                    <a:pt x="154" y="69"/>
                  </a:lnTo>
                  <a:lnTo>
                    <a:pt x="223" y="34"/>
                  </a:lnTo>
                  <a:lnTo>
                    <a:pt x="223" y="34"/>
                  </a:lnTo>
                  <a:close/>
                  <a:moveTo>
                    <a:pt x="0" y="29"/>
                  </a:moveTo>
                  <a:lnTo>
                    <a:pt x="23" y="29"/>
                  </a:lnTo>
                  <a:lnTo>
                    <a:pt x="23" y="40"/>
                  </a:lnTo>
                  <a:lnTo>
                    <a:pt x="0" y="40"/>
                  </a:lnTo>
                  <a:lnTo>
                    <a:pt x="0" y="29"/>
                  </a:lnTo>
                  <a:lnTo>
                    <a:pt x="0" y="29"/>
                  </a:lnTo>
                  <a:close/>
                  <a:moveTo>
                    <a:pt x="34" y="29"/>
                  </a:moveTo>
                  <a:lnTo>
                    <a:pt x="56" y="29"/>
                  </a:lnTo>
                  <a:lnTo>
                    <a:pt x="56" y="40"/>
                  </a:lnTo>
                  <a:lnTo>
                    <a:pt x="34" y="40"/>
                  </a:lnTo>
                  <a:lnTo>
                    <a:pt x="34" y="29"/>
                  </a:lnTo>
                  <a:lnTo>
                    <a:pt x="34" y="29"/>
                  </a:lnTo>
                  <a:close/>
                  <a:moveTo>
                    <a:pt x="68" y="29"/>
                  </a:moveTo>
                  <a:lnTo>
                    <a:pt x="91" y="29"/>
                  </a:lnTo>
                  <a:lnTo>
                    <a:pt x="91" y="40"/>
                  </a:lnTo>
                  <a:lnTo>
                    <a:pt x="68" y="40"/>
                  </a:lnTo>
                  <a:lnTo>
                    <a:pt x="68" y="29"/>
                  </a:lnTo>
                  <a:lnTo>
                    <a:pt x="68" y="29"/>
                  </a:lnTo>
                  <a:close/>
                </a:path>
              </a:pathLst>
            </a:custGeom>
            <a:solidFill>
              <a:schemeClr val="accent1"/>
            </a:solidFill>
            <a:ln>
              <a:noFill/>
            </a:ln>
            <a:extLst>
              <a:ext uri="{91240B29-F687-4F45-9708-019B960494DF}">
                <a14:hiddenLine xmlns:a14="http://schemas.microsoft.com/office/drawing/2010/main" w="9525">
                  <a:solidFill>
                    <a:srgbClr val="000000"/>
                  </a:solidFill>
                  <a:round/>
                  <a:headEnd/>
                  <a:tailEnd/>
                </a14:hiddenLine>
              </a:ext>
            </a:extLst>
          </p:spPr>
          <p:txBody>
            <a:bodyPr lIns="68580" tIns="34290" rIns="68580" bIns="34290"/>
            <a:lstStyle/>
            <a:p>
              <a:pPr defTabSz="685754" eaLnBrk="1" fontAlgn="auto" hangingPunct="1">
                <a:spcBef>
                  <a:spcPts val="0"/>
                </a:spcBef>
                <a:spcAft>
                  <a:spcPts val="0"/>
                </a:spcAft>
                <a:defRPr/>
              </a:pPr>
              <a:endParaRPr lang="en-US" sz="1013">
                <a:latin typeface="+mn-lt"/>
                <a:ea typeface="+mn-ea"/>
              </a:endParaRPr>
            </a:p>
          </p:txBody>
        </p:sp>
        <p:sp>
          <p:nvSpPr>
            <p:cNvPr id="41" name="Freeform 43"/>
            <p:cNvSpPr>
              <a:spLocks noEditPoints="1"/>
            </p:cNvSpPr>
            <p:nvPr/>
          </p:nvSpPr>
          <p:spPr bwMode="auto">
            <a:xfrm>
              <a:off x="4759573" y="1927815"/>
              <a:ext cx="852264" cy="277762"/>
            </a:xfrm>
            <a:custGeom>
              <a:avLst/>
              <a:gdLst>
                <a:gd name="T0" fmla="*/ 277 w 641"/>
                <a:gd name="T1" fmla="*/ 33 h 209"/>
                <a:gd name="T2" fmla="*/ 229 w 641"/>
                <a:gd name="T3" fmla="*/ 24 h 209"/>
                <a:gd name="T4" fmla="*/ 229 w 641"/>
                <a:gd name="T5" fmla="*/ 33 h 209"/>
                <a:gd name="T6" fmla="*/ 220 w 641"/>
                <a:gd name="T7" fmla="*/ 24 h 209"/>
                <a:gd name="T8" fmla="*/ 201 w 641"/>
                <a:gd name="T9" fmla="*/ 24 h 209"/>
                <a:gd name="T10" fmla="*/ 192 w 641"/>
                <a:gd name="T11" fmla="*/ 33 h 209"/>
                <a:gd name="T12" fmla="*/ 144 w 641"/>
                <a:gd name="T13" fmla="*/ 24 h 209"/>
                <a:gd name="T14" fmla="*/ 144 w 641"/>
                <a:gd name="T15" fmla="*/ 33 h 209"/>
                <a:gd name="T16" fmla="*/ 418 w 641"/>
                <a:gd name="T17" fmla="*/ 24 h 209"/>
                <a:gd name="T18" fmla="*/ 399 w 641"/>
                <a:gd name="T19" fmla="*/ 24 h 209"/>
                <a:gd name="T20" fmla="*/ 389 w 641"/>
                <a:gd name="T21" fmla="*/ 33 h 209"/>
                <a:gd name="T22" fmla="*/ 342 w 641"/>
                <a:gd name="T23" fmla="*/ 24 h 209"/>
                <a:gd name="T24" fmla="*/ 342 w 641"/>
                <a:gd name="T25" fmla="*/ 33 h 209"/>
                <a:gd name="T26" fmla="*/ 333 w 641"/>
                <a:gd name="T27" fmla="*/ 24 h 209"/>
                <a:gd name="T28" fmla="*/ 314 w 641"/>
                <a:gd name="T29" fmla="*/ 24 h 209"/>
                <a:gd name="T30" fmla="*/ 304 w 641"/>
                <a:gd name="T31" fmla="*/ 33 h 209"/>
                <a:gd name="T32" fmla="*/ 540 w 641"/>
                <a:gd name="T33" fmla="*/ 24 h 209"/>
                <a:gd name="T34" fmla="*/ 540 w 641"/>
                <a:gd name="T35" fmla="*/ 33 h 209"/>
                <a:gd name="T36" fmla="*/ 530 w 641"/>
                <a:gd name="T37" fmla="*/ 24 h 209"/>
                <a:gd name="T38" fmla="*/ 511 w 641"/>
                <a:gd name="T39" fmla="*/ 24 h 209"/>
                <a:gd name="T40" fmla="*/ 502 w 641"/>
                <a:gd name="T41" fmla="*/ 33 h 209"/>
                <a:gd name="T42" fmla="*/ 455 w 641"/>
                <a:gd name="T43" fmla="*/ 24 h 209"/>
                <a:gd name="T44" fmla="*/ 455 w 641"/>
                <a:gd name="T45" fmla="*/ 33 h 209"/>
                <a:gd name="T46" fmla="*/ 445 w 641"/>
                <a:gd name="T47" fmla="*/ 24 h 209"/>
                <a:gd name="T48" fmla="*/ 426 w 641"/>
                <a:gd name="T49" fmla="*/ 24 h 209"/>
                <a:gd name="T50" fmla="*/ 135 w 641"/>
                <a:gd name="T51" fmla="*/ 33 h 209"/>
                <a:gd name="T52" fmla="*/ 87 w 641"/>
                <a:gd name="T53" fmla="*/ 25 h 209"/>
                <a:gd name="T54" fmla="*/ 88 w 641"/>
                <a:gd name="T55" fmla="*/ 34 h 209"/>
                <a:gd name="T56" fmla="*/ 78 w 641"/>
                <a:gd name="T57" fmla="*/ 26 h 209"/>
                <a:gd name="T58" fmla="*/ 58 w 641"/>
                <a:gd name="T59" fmla="*/ 30 h 209"/>
                <a:gd name="T60" fmla="*/ 53 w 641"/>
                <a:gd name="T61" fmla="*/ 42 h 209"/>
                <a:gd name="T62" fmla="*/ 13 w 641"/>
                <a:gd name="T63" fmla="*/ 67 h 209"/>
                <a:gd name="T64" fmla="*/ 21 w 641"/>
                <a:gd name="T65" fmla="*/ 72 h 209"/>
                <a:gd name="T66" fmla="*/ 8 w 641"/>
                <a:gd name="T67" fmla="*/ 76 h 209"/>
                <a:gd name="T68" fmla="*/ 3 w 641"/>
                <a:gd name="T69" fmla="*/ 95 h 209"/>
                <a:gd name="T70" fmla="*/ 10 w 641"/>
                <a:gd name="T71" fmla="*/ 106 h 209"/>
                <a:gd name="T72" fmla="*/ 0 w 641"/>
                <a:gd name="T73" fmla="*/ 153 h 209"/>
                <a:gd name="T74" fmla="*/ 0 w 641"/>
                <a:gd name="T75" fmla="*/ 134 h 209"/>
                <a:gd name="T76" fmla="*/ 9 w 641"/>
                <a:gd name="T77" fmla="*/ 181 h 209"/>
                <a:gd name="T78" fmla="*/ 0 w 641"/>
                <a:gd name="T79" fmla="*/ 181 h 209"/>
                <a:gd name="T80" fmla="*/ 9 w 641"/>
                <a:gd name="T81" fmla="*/ 190 h 209"/>
                <a:gd name="T82" fmla="*/ 641 w 641"/>
                <a:gd name="T83" fmla="*/ 29 h 209"/>
                <a:gd name="T84" fmla="*/ 567 w 641"/>
                <a:gd name="T85" fmla="*/ 24 h 209"/>
                <a:gd name="T86" fmla="*/ 583 w 641"/>
                <a:gd name="T87" fmla="*/ 58 h 209"/>
              </a:gdLst>
              <a:ahLst/>
              <a:cxnLst>
                <a:cxn ang="0">
                  <a:pos x="T0" y="T1"/>
                </a:cxn>
                <a:cxn ang="0">
                  <a:pos x="T2" y="T3"/>
                </a:cxn>
                <a:cxn ang="0">
                  <a:pos x="T4" y="T5"/>
                </a:cxn>
                <a:cxn ang="0">
                  <a:pos x="T6" y="T7"/>
                </a:cxn>
                <a:cxn ang="0">
                  <a:pos x="T8" y="T9"/>
                </a:cxn>
                <a:cxn ang="0">
                  <a:pos x="T10" y="T11"/>
                </a:cxn>
                <a:cxn ang="0">
                  <a:pos x="T12" y="T13"/>
                </a:cxn>
                <a:cxn ang="0">
                  <a:pos x="T14" y="T15"/>
                </a:cxn>
                <a:cxn ang="0">
                  <a:pos x="T16" y="T17"/>
                </a:cxn>
                <a:cxn ang="0">
                  <a:pos x="T18" y="T19"/>
                </a:cxn>
                <a:cxn ang="0">
                  <a:pos x="T20" y="T21"/>
                </a:cxn>
                <a:cxn ang="0">
                  <a:pos x="T22" y="T23"/>
                </a:cxn>
                <a:cxn ang="0">
                  <a:pos x="T24" y="T25"/>
                </a:cxn>
                <a:cxn ang="0">
                  <a:pos x="T26" y="T27"/>
                </a:cxn>
                <a:cxn ang="0">
                  <a:pos x="T28" y="T29"/>
                </a:cxn>
                <a:cxn ang="0">
                  <a:pos x="T30" y="T31"/>
                </a:cxn>
                <a:cxn ang="0">
                  <a:pos x="T32" y="T33"/>
                </a:cxn>
                <a:cxn ang="0">
                  <a:pos x="T34" y="T35"/>
                </a:cxn>
                <a:cxn ang="0">
                  <a:pos x="T36" y="T37"/>
                </a:cxn>
                <a:cxn ang="0">
                  <a:pos x="T38" y="T39"/>
                </a:cxn>
                <a:cxn ang="0">
                  <a:pos x="T40" y="T41"/>
                </a:cxn>
                <a:cxn ang="0">
                  <a:pos x="T42" y="T43"/>
                </a:cxn>
                <a:cxn ang="0">
                  <a:pos x="T44" y="T45"/>
                </a:cxn>
                <a:cxn ang="0">
                  <a:pos x="T46" y="T47"/>
                </a:cxn>
                <a:cxn ang="0">
                  <a:pos x="T48" y="T49"/>
                </a:cxn>
                <a:cxn ang="0">
                  <a:pos x="T50" y="T51"/>
                </a:cxn>
                <a:cxn ang="0">
                  <a:pos x="T52" y="T53"/>
                </a:cxn>
                <a:cxn ang="0">
                  <a:pos x="T54" y="T55"/>
                </a:cxn>
                <a:cxn ang="0">
                  <a:pos x="T56" y="T57"/>
                </a:cxn>
                <a:cxn ang="0">
                  <a:pos x="T58" y="T59"/>
                </a:cxn>
                <a:cxn ang="0">
                  <a:pos x="T60" y="T61"/>
                </a:cxn>
                <a:cxn ang="0">
                  <a:pos x="T62" y="T63"/>
                </a:cxn>
                <a:cxn ang="0">
                  <a:pos x="T64" y="T65"/>
                </a:cxn>
                <a:cxn ang="0">
                  <a:pos x="T66" y="T67"/>
                </a:cxn>
                <a:cxn ang="0">
                  <a:pos x="T68" y="T69"/>
                </a:cxn>
                <a:cxn ang="0">
                  <a:pos x="T70" y="T71"/>
                </a:cxn>
                <a:cxn ang="0">
                  <a:pos x="T72" y="T73"/>
                </a:cxn>
                <a:cxn ang="0">
                  <a:pos x="T74" y="T75"/>
                </a:cxn>
                <a:cxn ang="0">
                  <a:pos x="T76" y="T77"/>
                </a:cxn>
                <a:cxn ang="0">
                  <a:pos x="T78" y="T79"/>
                </a:cxn>
                <a:cxn ang="0">
                  <a:pos x="T80" y="T81"/>
                </a:cxn>
                <a:cxn ang="0">
                  <a:pos x="T82" y="T83"/>
                </a:cxn>
                <a:cxn ang="0">
                  <a:pos x="T84" y="T85"/>
                </a:cxn>
                <a:cxn ang="0">
                  <a:pos x="T86" y="T87"/>
                </a:cxn>
              </a:cxnLst>
              <a:rect l="0" t="0" r="r" b="b"/>
              <a:pathLst>
                <a:path w="641" h="209">
                  <a:moveTo>
                    <a:pt x="258" y="24"/>
                  </a:moveTo>
                  <a:cubicBezTo>
                    <a:pt x="277" y="24"/>
                    <a:pt x="277" y="24"/>
                    <a:pt x="277" y="24"/>
                  </a:cubicBezTo>
                  <a:cubicBezTo>
                    <a:pt x="277" y="33"/>
                    <a:pt x="277" y="33"/>
                    <a:pt x="277" y="33"/>
                  </a:cubicBezTo>
                  <a:cubicBezTo>
                    <a:pt x="258" y="33"/>
                    <a:pt x="258" y="33"/>
                    <a:pt x="258" y="33"/>
                  </a:cubicBezTo>
                  <a:cubicBezTo>
                    <a:pt x="258" y="24"/>
                    <a:pt x="258" y="24"/>
                    <a:pt x="258" y="24"/>
                  </a:cubicBezTo>
                  <a:close/>
                  <a:moveTo>
                    <a:pt x="229" y="24"/>
                  </a:moveTo>
                  <a:cubicBezTo>
                    <a:pt x="248" y="24"/>
                    <a:pt x="248" y="24"/>
                    <a:pt x="248" y="24"/>
                  </a:cubicBezTo>
                  <a:cubicBezTo>
                    <a:pt x="248" y="33"/>
                    <a:pt x="248" y="33"/>
                    <a:pt x="248" y="33"/>
                  </a:cubicBezTo>
                  <a:cubicBezTo>
                    <a:pt x="229" y="33"/>
                    <a:pt x="229" y="33"/>
                    <a:pt x="229" y="33"/>
                  </a:cubicBezTo>
                  <a:cubicBezTo>
                    <a:pt x="229" y="24"/>
                    <a:pt x="229" y="24"/>
                    <a:pt x="229" y="24"/>
                  </a:cubicBezTo>
                  <a:close/>
                  <a:moveTo>
                    <a:pt x="201" y="24"/>
                  </a:moveTo>
                  <a:cubicBezTo>
                    <a:pt x="220" y="24"/>
                    <a:pt x="220" y="24"/>
                    <a:pt x="220" y="24"/>
                  </a:cubicBezTo>
                  <a:cubicBezTo>
                    <a:pt x="220" y="33"/>
                    <a:pt x="220" y="33"/>
                    <a:pt x="220" y="33"/>
                  </a:cubicBezTo>
                  <a:cubicBezTo>
                    <a:pt x="201" y="33"/>
                    <a:pt x="201" y="33"/>
                    <a:pt x="201" y="33"/>
                  </a:cubicBezTo>
                  <a:cubicBezTo>
                    <a:pt x="201" y="24"/>
                    <a:pt x="201" y="24"/>
                    <a:pt x="201" y="24"/>
                  </a:cubicBezTo>
                  <a:close/>
                  <a:moveTo>
                    <a:pt x="173" y="24"/>
                  </a:moveTo>
                  <a:cubicBezTo>
                    <a:pt x="192" y="24"/>
                    <a:pt x="192" y="24"/>
                    <a:pt x="192" y="24"/>
                  </a:cubicBezTo>
                  <a:cubicBezTo>
                    <a:pt x="192" y="33"/>
                    <a:pt x="192" y="33"/>
                    <a:pt x="192" y="33"/>
                  </a:cubicBezTo>
                  <a:cubicBezTo>
                    <a:pt x="173" y="33"/>
                    <a:pt x="173" y="33"/>
                    <a:pt x="173" y="33"/>
                  </a:cubicBezTo>
                  <a:cubicBezTo>
                    <a:pt x="173" y="24"/>
                    <a:pt x="173" y="24"/>
                    <a:pt x="173" y="24"/>
                  </a:cubicBezTo>
                  <a:close/>
                  <a:moveTo>
                    <a:pt x="144" y="24"/>
                  </a:moveTo>
                  <a:cubicBezTo>
                    <a:pt x="163" y="24"/>
                    <a:pt x="163" y="24"/>
                    <a:pt x="163" y="24"/>
                  </a:cubicBezTo>
                  <a:cubicBezTo>
                    <a:pt x="163" y="33"/>
                    <a:pt x="163" y="33"/>
                    <a:pt x="163" y="33"/>
                  </a:cubicBezTo>
                  <a:cubicBezTo>
                    <a:pt x="144" y="33"/>
                    <a:pt x="144" y="33"/>
                    <a:pt x="144" y="33"/>
                  </a:cubicBezTo>
                  <a:cubicBezTo>
                    <a:pt x="144" y="24"/>
                    <a:pt x="144" y="24"/>
                    <a:pt x="144" y="24"/>
                  </a:cubicBezTo>
                  <a:close/>
                  <a:moveTo>
                    <a:pt x="399" y="24"/>
                  </a:moveTo>
                  <a:cubicBezTo>
                    <a:pt x="418" y="24"/>
                    <a:pt x="418" y="24"/>
                    <a:pt x="418" y="24"/>
                  </a:cubicBezTo>
                  <a:cubicBezTo>
                    <a:pt x="418" y="33"/>
                    <a:pt x="418" y="33"/>
                    <a:pt x="418" y="33"/>
                  </a:cubicBezTo>
                  <a:cubicBezTo>
                    <a:pt x="399" y="33"/>
                    <a:pt x="399" y="33"/>
                    <a:pt x="399" y="33"/>
                  </a:cubicBezTo>
                  <a:cubicBezTo>
                    <a:pt x="399" y="24"/>
                    <a:pt x="399" y="24"/>
                    <a:pt x="399" y="24"/>
                  </a:cubicBezTo>
                  <a:close/>
                  <a:moveTo>
                    <a:pt x="370" y="24"/>
                  </a:moveTo>
                  <a:cubicBezTo>
                    <a:pt x="389" y="24"/>
                    <a:pt x="389" y="24"/>
                    <a:pt x="389" y="24"/>
                  </a:cubicBezTo>
                  <a:cubicBezTo>
                    <a:pt x="389" y="33"/>
                    <a:pt x="389" y="33"/>
                    <a:pt x="389" y="33"/>
                  </a:cubicBezTo>
                  <a:cubicBezTo>
                    <a:pt x="370" y="33"/>
                    <a:pt x="370" y="33"/>
                    <a:pt x="370" y="33"/>
                  </a:cubicBezTo>
                  <a:cubicBezTo>
                    <a:pt x="370" y="24"/>
                    <a:pt x="370" y="24"/>
                    <a:pt x="370" y="24"/>
                  </a:cubicBezTo>
                  <a:close/>
                  <a:moveTo>
                    <a:pt x="342" y="24"/>
                  </a:moveTo>
                  <a:cubicBezTo>
                    <a:pt x="361" y="24"/>
                    <a:pt x="361" y="24"/>
                    <a:pt x="361" y="24"/>
                  </a:cubicBezTo>
                  <a:cubicBezTo>
                    <a:pt x="361" y="33"/>
                    <a:pt x="361" y="33"/>
                    <a:pt x="361" y="33"/>
                  </a:cubicBezTo>
                  <a:cubicBezTo>
                    <a:pt x="342" y="33"/>
                    <a:pt x="342" y="33"/>
                    <a:pt x="342" y="33"/>
                  </a:cubicBezTo>
                  <a:cubicBezTo>
                    <a:pt x="342" y="24"/>
                    <a:pt x="342" y="24"/>
                    <a:pt x="342" y="24"/>
                  </a:cubicBezTo>
                  <a:close/>
                  <a:moveTo>
                    <a:pt x="314" y="24"/>
                  </a:moveTo>
                  <a:cubicBezTo>
                    <a:pt x="333" y="24"/>
                    <a:pt x="333" y="24"/>
                    <a:pt x="333" y="24"/>
                  </a:cubicBezTo>
                  <a:cubicBezTo>
                    <a:pt x="333" y="33"/>
                    <a:pt x="333" y="33"/>
                    <a:pt x="333" y="33"/>
                  </a:cubicBezTo>
                  <a:cubicBezTo>
                    <a:pt x="314" y="33"/>
                    <a:pt x="314" y="33"/>
                    <a:pt x="314" y="33"/>
                  </a:cubicBezTo>
                  <a:cubicBezTo>
                    <a:pt x="314" y="24"/>
                    <a:pt x="314" y="24"/>
                    <a:pt x="314" y="24"/>
                  </a:cubicBezTo>
                  <a:close/>
                  <a:moveTo>
                    <a:pt x="285" y="24"/>
                  </a:moveTo>
                  <a:cubicBezTo>
                    <a:pt x="304" y="24"/>
                    <a:pt x="304" y="24"/>
                    <a:pt x="304" y="24"/>
                  </a:cubicBezTo>
                  <a:cubicBezTo>
                    <a:pt x="304" y="33"/>
                    <a:pt x="304" y="33"/>
                    <a:pt x="304" y="33"/>
                  </a:cubicBezTo>
                  <a:cubicBezTo>
                    <a:pt x="285" y="33"/>
                    <a:pt x="285" y="33"/>
                    <a:pt x="285" y="33"/>
                  </a:cubicBezTo>
                  <a:cubicBezTo>
                    <a:pt x="285" y="24"/>
                    <a:pt x="285" y="24"/>
                    <a:pt x="285" y="24"/>
                  </a:cubicBezTo>
                  <a:close/>
                  <a:moveTo>
                    <a:pt x="540" y="24"/>
                  </a:moveTo>
                  <a:cubicBezTo>
                    <a:pt x="559" y="24"/>
                    <a:pt x="559" y="24"/>
                    <a:pt x="559" y="24"/>
                  </a:cubicBezTo>
                  <a:cubicBezTo>
                    <a:pt x="559" y="33"/>
                    <a:pt x="559" y="33"/>
                    <a:pt x="559" y="33"/>
                  </a:cubicBezTo>
                  <a:cubicBezTo>
                    <a:pt x="540" y="33"/>
                    <a:pt x="540" y="33"/>
                    <a:pt x="540" y="33"/>
                  </a:cubicBezTo>
                  <a:cubicBezTo>
                    <a:pt x="540" y="24"/>
                    <a:pt x="540" y="24"/>
                    <a:pt x="540" y="24"/>
                  </a:cubicBezTo>
                  <a:close/>
                  <a:moveTo>
                    <a:pt x="511" y="24"/>
                  </a:moveTo>
                  <a:cubicBezTo>
                    <a:pt x="530" y="24"/>
                    <a:pt x="530" y="24"/>
                    <a:pt x="530" y="24"/>
                  </a:cubicBezTo>
                  <a:cubicBezTo>
                    <a:pt x="530" y="33"/>
                    <a:pt x="530" y="33"/>
                    <a:pt x="530" y="33"/>
                  </a:cubicBezTo>
                  <a:cubicBezTo>
                    <a:pt x="511" y="33"/>
                    <a:pt x="511" y="33"/>
                    <a:pt x="511" y="33"/>
                  </a:cubicBezTo>
                  <a:cubicBezTo>
                    <a:pt x="511" y="24"/>
                    <a:pt x="511" y="24"/>
                    <a:pt x="511" y="24"/>
                  </a:cubicBezTo>
                  <a:close/>
                  <a:moveTo>
                    <a:pt x="483" y="24"/>
                  </a:moveTo>
                  <a:cubicBezTo>
                    <a:pt x="502" y="24"/>
                    <a:pt x="502" y="24"/>
                    <a:pt x="502" y="24"/>
                  </a:cubicBezTo>
                  <a:cubicBezTo>
                    <a:pt x="502" y="33"/>
                    <a:pt x="502" y="33"/>
                    <a:pt x="502" y="33"/>
                  </a:cubicBezTo>
                  <a:cubicBezTo>
                    <a:pt x="483" y="33"/>
                    <a:pt x="483" y="33"/>
                    <a:pt x="483" y="33"/>
                  </a:cubicBezTo>
                  <a:cubicBezTo>
                    <a:pt x="483" y="24"/>
                    <a:pt x="483" y="24"/>
                    <a:pt x="483" y="24"/>
                  </a:cubicBezTo>
                  <a:close/>
                  <a:moveTo>
                    <a:pt x="455" y="24"/>
                  </a:moveTo>
                  <a:cubicBezTo>
                    <a:pt x="474" y="24"/>
                    <a:pt x="474" y="24"/>
                    <a:pt x="474" y="24"/>
                  </a:cubicBezTo>
                  <a:cubicBezTo>
                    <a:pt x="474" y="33"/>
                    <a:pt x="474" y="33"/>
                    <a:pt x="474" y="33"/>
                  </a:cubicBezTo>
                  <a:cubicBezTo>
                    <a:pt x="455" y="33"/>
                    <a:pt x="455" y="33"/>
                    <a:pt x="455" y="33"/>
                  </a:cubicBezTo>
                  <a:cubicBezTo>
                    <a:pt x="455" y="24"/>
                    <a:pt x="455" y="24"/>
                    <a:pt x="455" y="24"/>
                  </a:cubicBezTo>
                  <a:close/>
                  <a:moveTo>
                    <a:pt x="426" y="24"/>
                  </a:moveTo>
                  <a:cubicBezTo>
                    <a:pt x="445" y="24"/>
                    <a:pt x="445" y="24"/>
                    <a:pt x="445" y="24"/>
                  </a:cubicBezTo>
                  <a:cubicBezTo>
                    <a:pt x="445" y="33"/>
                    <a:pt x="445" y="33"/>
                    <a:pt x="445" y="33"/>
                  </a:cubicBezTo>
                  <a:cubicBezTo>
                    <a:pt x="426" y="33"/>
                    <a:pt x="426" y="33"/>
                    <a:pt x="426" y="33"/>
                  </a:cubicBezTo>
                  <a:cubicBezTo>
                    <a:pt x="426" y="24"/>
                    <a:pt x="426" y="24"/>
                    <a:pt x="426" y="24"/>
                  </a:cubicBezTo>
                  <a:close/>
                  <a:moveTo>
                    <a:pt x="116" y="24"/>
                  </a:moveTo>
                  <a:cubicBezTo>
                    <a:pt x="135" y="24"/>
                    <a:pt x="135" y="24"/>
                    <a:pt x="135" y="24"/>
                  </a:cubicBezTo>
                  <a:cubicBezTo>
                    <a:pt x="135" y="33"/>
                    <a:pt x="135" y="33"/>
                    <a:pt x="135" y="33"/>
                  </a:cubicBezTo>
                  <a:cubicBezTo>
                    <a:pt x="116" y="33"/>
                    <a:pt x="116" y="33"/>
                    <a:pt x="116" y="33"/>
                  </a:cubicBezTo>
                  <a:cubicBezTo>
                    <a:pt x="116" y="24"/>
                    <a:pt x="116" y="24"/>
                    <a:pt x="116" y="24"/>
                  </a:cubicBezTo>
                  <a:close/>
                  <a:moveTo>
                    <a:pt x="87" y="25"/>
                  </a:moveTo>
                  <a:cubicBezTo>
                    <a:pt x="107" y="24"/>
                    <a:pt x="107" y="24"/>
                    <a:pt x="107" y="24"/>
                  </a:cubicBezTo>
                  <a:cubicBezTo>
                    <a:pt x="107" y="33"/>
                    <a:pt x="107" y="33"/>
                    <a:pt x="107" y="33"/>
                  </a:cubicBezTo>
                  <a:cubicBezTo>
                    <a:pt x="88" y="34"/>
                    <a:pt x="88" y="34"/>
                    <a:pt x="88" y="34"/>
                  </a:cubicBezTo>
                  <a:cubicBezTo>
                    <a:pt x="87" y="25"/>
                    <a:pt x="87" y="25"/>
                    <a:pt x="87" y="25"/>
                  </a:cubicBezTo>
                  <a:close/>
                  <a:moveTo>
                    <a:pt x="58" y="30"/>
                  </a:moveTo>
                  <a:cubicBezTo>
                    <a:pt x="78" y="26"/>
                    <a:pt x="78" y="26"/>
                    <a:pt x="78" y="26"/>
                  </a:cubicBezTo>
                  <a:cubicBezTo>
                    <a:pt x="79" y="35"/>
                    <a:pt x="79" y="35"/>
                    <a:pt x="79" y="35"/>
                  </a:cubicBezTo>
                  <a:cubicBezTo>
                    <a:pt x="61" y="39"/>
                    <a:pt x="61" y="39"/>
                    <a:pt x="61" y="39"/>
                  </a:cubicBezTo>
                  <a:cubicBezTo>
                    <a:pt x="58" y="30"/>
                    <a:pt x="58" y="30"/>
                    <a:pt x="58" y="30"/>
                  </a:cubicBezTo>
                  <a:close/>
                  <a:moveTo>
                    <a:pt x="32" y="44"/>
                  </a:moveTo>
                  <a:cubicBezTo>
                    <a:pt x="49" y="34"/>
                    <a:pt x="49" y="34"/>
                    <a:pt x="49" y="34"/>
                  </a:cubicBezTo>
                  <a:cubicBezTo>
                    <a:pt x="53" y="42"/>
                    <a:pt x="53" y="42"/>
                    <a:pt x="53" y="42"/>
                  </a:cubicBezTo>
                  <a:cubicBezTo>
                    <a:pt x="38" y="52"/>
                    <a:pt x="38" y="52"/>
                    <a:pt x="38" y="52"/>
                  </a:cubicBezTo>
                  <a:cubicBezTo>
                    <a:pt x="32" y="44"/>
                    <a:pt x="32" y="44"/>
                    <a:pt x="32" y="44"/>
                  </a:cubicBezTo>
                  <a:close/>
                  <a:moveTo>
                    <a:pt x="13" y="67"/>
                  </a:moveTo>
                  <a:cubicBezTo>
                    <a:pt x="25" y="51"/>
                    <a:pt x="25" y="51"/>
                    <a:pt x="25" y="51"/>
                  </a:cubicBezTo>
                  <a:cubicBezTo>
                    <a:pt x="31" y="58"/>
                    <a:pt x="31" y="58"/>
                    <a:pt x="31" y="58"/>
                  </a:cubicBezTo>
                  <a:cubicBezTo>
                    <a:pt x="21" y="72"/>
                    <a:pt x="21" y="72"/>
                    <a:pt x="21" y="72"/>
                  </a:cubicBezTo>
                  <a:cubicBezTo>
                    <a:pt x="13" y="67"/>
                    <a:pt x="13" y="67"/>
                    <a:pt x="13" y="67"/>
                  </a:cubicBezTo>
                  <a:close/>
                  <a:moveTo>
                    <a:pt x="3" y="95"/>
                  </a:moveTo>
                  <a:cubicBezTo>
                    <a:pt x="8" y="76"/>
                    <a:pt x="8" y="76"/>
                    <a:pt x="8" y="76"/>
                  </a:cubicBezTo>
                  <a:cubicBezTo>
                    <a:pt x="17" y="80"/>
                    <a:pt x="17" y="80"/>
                    <a:pt x="17" y="80"/>
                  </a:cubicBezTo>
                  <a:cubicBezTo>
                    <a:pt x="15" y="85"/>
                    <a:pt x="13" y="91"/>
                    <a:pt x="12" y="97"/>
                  </a:cubicBezTo>
                  <a:cubicBezTo>
                    <a:pt x="3" y="95"/>
                    <a:pt x="3" y="95"/>
                    <a:pt x="3" y="95"/>
                  </a:cubicBezTo>
                  <a:close/>
                  <a:moveTo>
                    <a:pt x="0" y="124"/>
                  </a:moveTo>
                  <a:cubicBezTo>
                    <a:pt x="9" y="124"/>
                    <a:pt x="9" y="124"/>
                    <a:pt x="9" y="124"/>
                  </a:cubicBezTo>
                  <a:cubicBezTo>
                    <a:pt x="10" y="106"/>
                    <a:pt x="10" y="106"/>
                    <a:pt x="10" y="106"/>
                  </a:cubicBezTo>
                  <a:cubicBezTo>
                    <a:pt x="1" y="105"/>
                    <a:pt x="1" y="105"/>
                    <a:pt x="1" y="105"/>
                  </a:cubicBezTo>
                  <a:cubicBezTo>
                    <a:pt x="0" y="124"/>
                    <a:pt x="0" y="124"/>
                    <a:pt x="0" y="124"/>
                  </a:cubicBezTo>
                  <a:close/>
                  <a:moveTo>
                    <a:pt x="0" y="153"/>
                  </a:moveTo>
                  <a:cubicBezTo>
                    <a:pt x="9" y="153"/>
                    <a:pt x="9" y="153"/>
                    <a:pt x="9" y="153"/>
                  </a:cubicBezTo>
                  <a:cubicBezTo>
                    <a:pt x="9" y="134"/>
                    <a:pt x="9" y="134"/>
                    <a:pt x="9" y="134"/>
                  </a:cubicBezTo>
                  <a:cubicBezTo>
                    <a:pt x="0" y="134"/>
                    <a:pt x="0" y="134"/>
                    <a:pt x="0" y="134"/>
                  </a:cubicBezTo>
                  <a:cubicBezTo>
                    <a:pt x="0" y="153"/>
                    <a:pt x="0" y="153"/>
                    <a:pt x="0" y="153"/>
                  </a:cubicBezTo>
                  <a:close/>
                  <a:moveTo>
                    <a:pt x="0" y="181"/>
                  </a:moveTo>
                  <a:cubicBezTo>
                    <a:pt x="9" y="181"/>
                    <a:pt x="9" y="181"/>
                    <a:pt x="9" y="181"/>
                  </a:cubicBezTo>
                  <a:cubicBezTo>
                    <a:pt x="9" y="162"/>
                    <a:pt x="9" y="162"/>
                    <a:pt x="9" y="162"/>
                  </a:cubicBezTo>
                  <a:cubicBezTo>
                    <a:pt x="0" y="162"/>
                    <a:pt x="0" y="162"/>
                    <a:pt x="0" y="162"/>
                  </a:cubicBezTo>
                  <a:cubicBezTo>
                    <a:pt x="0" y="181"/>
                    <a:pt x="0" y="181"/>
                    <a:pt x="0" y="181"/>
                  </a:cubicBezTo>
                  <a:close/>
                  <a:moveTo>
                    <a:pt x="0" y="209"/>
                  </a:moveTo>
                  <a:cubicBezTo>
                    <a:pt x="9" y="209"/>
                    <a:pt x="9" y="209"/>
                    <a:pt x="9" y="209"/>
                  </a:cubicBezTo>
                  <a:cubicBezTo>
                    <a:pt x="9" y="190"/>
                    <a:pt x="9" y="190"/>
                    <a:pt x="9" y="190"/>
                  </a:cubicBezTo>
                  <a:cubicBezTo>
                    <a:pt x="0" y="190"/>
                    <a:pt x="0" y="190"/>
                    <a:pt x="0" y="190"/>
                  </a:cubicBezTo>
                  <a:cubicBezTo>
                    <a:pt x="0" y="209"/>
                    <a:pt x="0" y="209"/>
                    <a:pt x="0" y="209"/>
                  </a:cubicBezTo>
                  <a:close/>
                  <a:moveTo>
                    <a:pt x="641" y="29"/>
                  </a:moveTo>
                  <a:cubicBezTo>
                    <a:pt x="583" y="0"/>
                    <a:pt x="583" y="0"/>
                    <a:pt x="583" y="0"/>
                  </a:cubicBezTo>
                  <a:cubicBezTo>
                    <a:pt x="583" y="24"/>
                    <a:pt x="583" y="24"/>
                    <a:pt x="583" y="24"/>
                  </a:cubicBezTo>
                  <a:cubicBezTo>
                    <a:pt x="567" y="24"/>
                    <a:pt x="567" y="24"/>
                    <a:pt x="567" y="24"/>
                  </a:cubicBezTo>
                  <a:cubicBezTo>
                    <a:pt x="567" y="33"/>
                    <a:pt x="567" y="33"/>
                    <a:pt x="567" y="33"/>
                  </a:cubicBezTo>
                  <a:cubicBezTo>
                    <a:pt x="583" y="33"/>
                    <a:pt x="583" y="33"/>
                    <a:pt x="583" y="33"/>
                  </a:cubicBezTo>
                  <a:cubicBezTo>
                    <a:pt x="583" y="58"/>
                    <a:pt x="583" y="58"/>
                    <a:pt x="583" y="58"/>
                  </a:cubicBezTo>
                  <a:cubicBezTo>
                    <a:pt x="641" y="29"/>
                    <a:pt x="641" y="29"/>
                    <a:pt x="641" y="29"/>
                  </a:cubicBezTo>
                  <a:close/>
                </a:path>
              </a:pathLst>
            </a:custGeom>
            <a:solidFill>
              <a:schemeClr val="accent1"/>
            </a:solidFill>
            <a:ln>
              <a:noFill/>
            </a:ln>
            <a:extLst>
              <a:ext uri="{91240B29-F687-4F45-9708-019B960494DF}">
                <a14:hiddenLine xmlns:a14="http://schemas.microsoft.com/office/drawing/2010/main" w="9525">
                  <a:solidFill>
                    <a:srgbClr val="000000"/>
                  </a:solidFill>
                  <a:round/>
                  <a:headEnd/>
                  <a:tailEnd/>
                </a14:hiddenLine>
              </a:ext>
            </a:extLst>
          </p:spPr>
          <p:txBody>
            <a:bodyPr lIns="68580" tIns="34290" rIns="68580" bIns="34290"/>
            <a:lstStyle/>
            <a:p>
              <a:pPr defTabSz="685754" eaLnBrk="1" fontAlgn="auto" hangingPunct="1">
                <a:spcBef>
                  <a:spcPts val="0"/>
                </a:spcBef>
                <a:spcAft>
                  <a:spcPts val="0"/>
                </a:spcAft>
                <a:defRPr/>
              </a:pPr>
              <a:endParaRPr lang="en-US" sz="1013">
                <a:latin typeface="+mn-lt"/>
                <a:ea typeface="+mn-ea"/>
              </a:endParaRPr>
            </a:p>
          </p:txBody>
        </p:sp>
        <p:sp>
          <p:nvSpPr>
            <p:cNvPr id="42" name="Freeform 44"/>
            <p:cNvSpPr>
              <a:spLocks noEditPoints="1"/>
            </p:cNvSpPr>
            <p:nvPr/>
          </p:nvSpPr>
          <p:spPr bwMode="auto">
            <a:xfrm>
              <a:off x="3242323" y="1902420"/>
              <a:ext cx="336461" cy="506320"/>
            </a:xfrm>
            <a:custGeom>
              <a:avLst/>
              <a:gdLst>
                <a:gd name="T0" fmla="*/ 88 w 252"/>
                <a:gd name="T1" fmla="*/ 25 h 380"/>
                <a:gd name="T2" fmla="*/ 107 w 252"/>
                <a:gd name="T3" fmla="*/ 34 h 380"/>
                <a:gd name="T4" fmla="*/ 0 w 252"/>
                <a:gd name="T5" fmla="*/ 29 h 380"/>
                <a:gd name="T6" fmla="*/ 58 w 252"/>
                <a:gd name="T7" fmla="*/ 25 h 380"/>
                <a:gd name="T8" fmla="*/ 74 w 252"/>
                <a:gd name="T9" fmla="*/ 34 h 380"/>
                <a:gd name="T10" fmla="*/ 58 w 252"/>
                <a:gd name="T11" fmla="*/ 58 h 380"/>
                <a:gd name="T12" fmla="*/ 252 w 252"/>
                <a:gd name="T13" fmla="*/ 380 h 380"/>
                <a:gd name="T14" fmla="*/ 242 w 252"/>
                <a:gd name="T15" fmla="*/ 361 h 380"/>
                <a:gd name="T16" fmla="*/ 252 w 252"/>
                <a:gd name="T17" fmla="*/ 380 h 380"/>
                <a:gd name="T18" fmla="*/ 242 w 252"/>
                <a:gd name="T19" fmla="*/ 351 h 380"/>
                <a:gd name="T20" fmla="*/ 252 w 252"/>
                <a:gd name="T21" fmla="*/ 333 h 380"/>
                <a:gd name="T22" fmla="*/ 252 w 252"/>
                <a:gd name="T23" fmla="*/ 323 h 380"/>
                <a:gd name="T24" fmla="*/ 242 w 252"/>
                <a:gd name="T25" fmla="*/ 304 h 380"/>
                <a:gd name="T26" fmla="*/ 252 w 252"/>
                <a:gd name="T27" fmla="*/ 323 h 380"/>
                <a:gd name="T28" fmla="*/ 242 w 252"/>
                <a:gd name="T29" fmla="*/ 295 h 380"/>
                <a:gd name="T30" fmla="*/ 252 w 252"/>
                <a:gd name="T31" fmla="*/ 276 h 380"/>
                <a:gd name="T32" fmla="*/ 252 w 252"/>
                <a:gd name="T33" fmla="*/ 266 h 380"/>
                <a:gd name="T34" fmla="*/ 242 w 252"/>
                <a:gd name="T35" fmla="*/ 248 h 380"/>
                <a:gd name="T36" fmla="*/ 252 w 252"/>
                <a:gd name="T37" fmla="*/ 266 h 380"/>
                <a:gd name="T38" fmla="*/ 242 w 252"/>
                <a:gd name="T39" fmla="*/ 238 h 380"/>
                <a:gd name="T40" fmla="*/ 252 w 252"/>
                <a:gd name="T41" fmla="*/ 219 h 380"/>
                <a:gd name="T42" fmla="*/ 252 w 252"/>
                <a:gd name="T43" fmla="*/ 210 h 380"/>
                <a:gd name="T44" fmla="*/ 242 w 252"/>
                <a:gd name="T45" fmla="*/ 191 h 380"/>
                <a:gd name="T46" fmla="*/ 252 w 252"/>
                <a:gd name="T47" fmla="*/ 210 h 380"/>
                <a:gd name="T48" fmla="*/ 242 w 252"/>
                <a:gd name="T49" fmla="*/ 181 h 380"/>
                <a:gd name="T50" fmla="*/ 252 w 252"/>
                <a:gd name="T51" fmla="*/ 163 h 380"/>
                <a:gd name="T52" fmla="*/ 252 w 252"/>
                <a:gd name="T53" fmla="*/ 153 h 380"/>
                <a:gd name="T54" fmla="*/ 242 w 252"/>
                <a:gd name="T55" fmla="*/ 134 h 380"/>
                <a:gd name="T56" fmla="*/ 252 w 252"/>
                <a:gd name="T57" fmla="*/ 153 h 380"/>
                <a:gd name="T58" fmla="*/ 242 w 252"/>
                <a:gd name="T59" fmla="*/ 125 h 380"/>
                <a:gd name="T60" fmla="*/ 250 w 252"/>
                <a:gd name="T61" fmla="*/ 105 h 380"/>
                <a:gd name="T62" fmla="*/ 249 w 252"/>
                <a:gd name="T63" fmla="*/ 96 h 380"/>
                <a:gd name="T64" fmla="*/ 234 w 252"/>
                <a:gd name="T65" fmla="*/ 80 h 380"/>
                <a:gd name="T66" fmla="*/ 249 w 252"/>
                <a:gd name="T67" fmla="*/ 96 h 380"/>
                <a:gd name="T68" fmla="*/ 227 w 252"/>
                <a:gd name="T69" fmla="*/ 52 h 380"/>
                <a:gd name="T70" fmla="*/ 231 w 252"/>
                <a:gd name="T71" fmla="*/ 72 h 380"/>
                <a:gd name="T72" fmla="*/ 219 w 252"/>
                <a:gd name="T73" fmla="*/ 45 h 380"/>
                <a:gd name="T74" fmla="*/ 198 w 252"/>
                <a:gd name="T75" fmla="*/ 43 h 380"/>
                <a:gd name="T76" fmla="*/ 219 w 252"/>
                <a:gd name="T77" fmla="*/ 45 h 380"/>
                <a:gd name="T78" fmla="*/ 174 w 252"/>
                <a:gd name="T79" fmla="*/ 26 h 380"/>
                <a:gd name="T80" fmla="*/ 190 w 252"/>
                <a:gd name="T81" fmla="*/ 40 h 380"/>
                <a:gd name="T82" fmla="*/ 164 w 252"/>
                <a:gd name="T83" fmla="*/ 25 h 380"/>
                <a:gd name="T84" fmla="*/ 145 w 252"/>
                <a:gd name="T85" fmla="*/ 34 h 380"/>
                <a:gd name="T86" fmla="*/ 164 w 252"/>
                <a:gd name="T87" fmla="*/ 25 h 380"/>
                <a:gd name="T88" fmla="*/ 117 w 252"/>
                <a:gd name="T89" fmla="*/ 25 h 380"/>
                <a:gd name="T90" fmla="*/ 136 w 252"/>
                <a:gd name="T91" fmla="*/ 34 h 380"/>
              </a:gdLst>
              <a:ahLst/>
              <a:cxnLst>
                <a:cxn ang="0">
                  <a:pos x="T0" y="T1"/>
                </a:cxn>
                <a:cxn ang="0">
                  <a:pos x="T2" y="T3"/>
                </a:cxn>
                <a:cxn ang="0">
                  <a:pos x="T4" y="T5"/>
                </a:cxn>
                <a:cxn ang="0">
                  <a:pos x="T6" y="T7"/>
                </a:cxn>
                <a:cxn ang="0">
                  <a:pos x="T8" y="T9"/>
                </a:cxn>
                <a:cxn ang="0">
                  <a:pos x="T10" y="T11"/>
                </a:cxn>
                <a:cxn ang="0">
                  <a:pos x="T12" y="T13"/>
                </a:cxn>
                <a:cxn ang="0">
                  <a:pos x="T14" y="T15"/>
                </a:cxn>
                <a:cxn ang="0">
                  <a:pos x="T16" y="T17"/>
                </a:cxn>
                <a:cxn ang="0">
                  <a:pos x="T18" y="T19"/>
                </a:cxn>
                <a:cxn ang="0">
                  <a:pos x="T20" y="T21"/>
                </a:cxn>
                <a:cxn ang="0">
                  <a:pos x="T22" y="T23"/>
                </a:cxn>
                <a:cxn ang="0">
                  <a:pos x="T24" y="T25"/>
                </a:cxn>
                <a:cxn ang="0">
                  <a:pos x="T26" y="T27"/>
                </a:cxn>
                <a:cxn ang="0">
                  <a:pos x="T28" y="T29"/>
                </a:cxn>
                <a:cxn ang="0">
                  <a:pos x="T30" y="T31"/>
                </a:cxn>
                <a:cxn ang="0">
                  <a:pos x="T32" y="T33"/>
                </a:cxn>
                <a:cxn ang="0">
                  <a:pos x="T34" y="T35"/>
                </a:cxn>
                <a:cxn ang="0">
                  <a:pos x="T36" y="T37"/>
                </a:cxn>
                <a:cxn ang="0">
                  <a:pos x="T38" y="T39"/>
                </a:cxn>
                <a:cxn ang="0">
                  <a:pos x="T40" y="T41"/>
                </a:cxn>
                <a:cxn ang="0">
                  <a:pos x="T42" y="T43"/>
                </a:cxn>
                <a:cxn ang="0">
                  <a:pos x="T44" y="T45"/>
                </a:cxn>
                <a:cxn ang="0">
                  <a:pos x="T46" y="T47"/>
                </a:cxn>
                <a:cxn ang="0">
                  <a:pos x="T48" y="T49"/>
                </a:cxn>
                <a:cxn ang="0">
                  <a:pos x="T50" y="T51"/>
                </a:cxn>
                <a:cxn ang="0">
                  <a:pos x="T52" y="T53"/>
                </a:cxn>
                <a:cxn ang="0">
                  <a:pos x="T54" y="T55"/>
                </a:cxn>
                <a:cxn ang="0">
                  <a:pos x="T56" y="T57"/>
                </a:cxn>
                <a:cxn ang="0">
                  <a:pos x="T58" y="T59"/>
                </a:cxn>
                <a:cxn ang="0">
                  <a:pos x="T60" y="T61"/>
                </a:cxn>
                <a:cxn ang="0">
                  <a:pos x="T62" y="T63"/>
                </a:cxn>
                <a:cxn ang="0">
                  <a:pos x="T64" y="T65"/>
                </a:cxn>
                <a:cxn ang="0">
                  <a:pos x="T66" y="T67"/>
                </a:cxn>
                <a:cxn ang="0">
                  <a:pos x="T68" y="T69"/>
                </a:cxn>
                <a:cxn ang="0">
                  <a:pos x="T70" y="T71"/>
                </a:cxn>
                <a:cxn ang="0">
                  <a:pos x="T72" y="T73"/>
                </a:cxn>
                <a:cxn ang="0">
                  <a:pos x="T74" y="T75"/>
                </a:cxn>
                <a:cxn ang="0">
                  <a:pos x="T76" y="T77"/>
                </a:cxn>
                <a:cxn ang="0">
                  <a:pos x="T78" y="T79"/>
                </a:cxn>
                <a:cxn ang="0">
                  <a:pos x="T80" y="T81"/>
                </a:cxn>
                <a:cxn ang="0">
                  <a:pos x="T82" y="T83"/>
                </a:cxn>
                <a:cxn ang="0">
                  <a:pos x="T84" y="T85"/>
                </a:cxn>
                <a:cxn ang="0">
                  <a:pos x="T86" y="T87"/>
                </a:cxn>
                <a:cxn ang="0">
                  <a:pos x="T88" y="T89"/>
                </a:cxn>
                <a:cxn ang="0">
                  <a:pos x="T90" y="T91"/>
                </a:cxn>
              </a:cxnLst>
              <a:rect l="0" t="0" r="r" b="b"/>
              <a:pathLst>
                <a:path w="252" h="380">
                  <a:moveTo>
                    <a:pt x="107" y="25"/>
                  </a:moveTo>
                  <a:cubicBezTo>
                    <a:pt x="88" y="25"/>
                    <a:pt x="88" y="25"/>
                    <a:pt x="88" y="25"/>
                  </a:cubicBezTo>
                  <a:cubicBezTo>
                    <a:pt x="88" y="34"/>
                    <a:pt x="88" y="34"/>
                    <a:pt x="88" y="34"/>
                  </a:cubicBezTo>
                  <a:cubicBezTo>
                    <a:pt x="107" y="34"/>
                    <a:pt x="107" y="34"/>
                    <a:pt x="107" y="34"/>
                  </a:cubicBezTo>
                  <a:cubicBezTo>
                    <a:pt x="107" y="25"/>
                    <a:pt x="107" y="25"/>
                    <a:pt x="107" y="25"/>
                  </a:cubicBezTo>
                  <a:close/>
                  <a:moveTo>
                    <a:pt x="0" y="29"/>
                  </a:moveTo>
                  <a:cubicBezTo>
                    <a:pt x="58" y="0"/>
                    <a:pt x="58" y="0"/>
                    <a:pt x="58" y="0"/>
                  </a:cubicBezTo>
                  <a:cubicBezTo>
                    <a:pt x="58" y="25"/>
                    <a:pt x="58" y="25"/>
                    <a:pt x="58" y="25"/>
                  </a:cubicBezTo>
                  <a:cubicBezTo>
                    <a:pt x="74" y="25"/>
                    <a:pt x="74" y="25"/>
                    <a:pt x="74" y="25"/>
                  </a:cubicBezTo>
                  <a:cubicBezTo>
                    <a:pt x="74" y="34"/>
                    <a:pt x="74" y="34"/>
                    <a:pt x="74" y="34"/>
                  </a:cubicBezTo>
                  <a:cubicBezTo>
                    <a:pt x="58" y="34"/>
                    <a:pt x="58" y="34"/>
                    <a:pt x="58" y="34"/>
                  </a:cubicBezTo>
                  <a:cubicBezTo>
                    <a:pt x="58" y="58"/>
                    <a:pt x="58" y="58"/>
                    <a:pt x="58" y="58"/>
                  </a:cubicBezTo>
                  <a:cubicBezTo>
                    <a:pt x="0" y="29"/>
                    <a:pt x="0" y="29"/>
                    <a:pt x="0" y="29"/>
                  </a:cubicBezTo>
                  <a:close/>
                  <a:moveTo>
                    <a:pt x="252" y="380"/>
                  </a:moveTo>
                  <a:cubicBezTo>
                    <a:pt x="242" y="380"/>
                    <a:pt x="242" y="380"/>
                    <a:pt x="242" y="380"/>
                  </a:cubicBezTo>
                  <a:cubicBezTo>
                    <a:pt x="242" y="361"/>
                    <a:pt x="242" y="361"/>
                    <a:pt x="242" y="361"/>
                  </a:cubicBezTo>
                  <a:cubicBezTo>
                    <a:pt x="252" y="361"/>
                    <a:pt x="252" y="361"/>
                    <a:pt x="252" y="361"/>
                  </a:cubicBezTo>
                  <a:cubicBezTo>
                    <a:pt x="252" y="380"/>
                    <a:pt x="252" y="380"/>
                    <a:pt x="252" y="380"/>
                  </a:cubicBezTo>
                  <a:close/>
                  <a:moveTo>
                    <a:pt x="252" y="351"/>
                  </a:moveTo>
                  <a:cubicBezTo>
                    <a:pt x="242" y="351"/>
                    <a:pt x="242" y="351"/>
                    <a:pt x="242" y="351"/>
                  </a:cubicBezTo>
                  <a:cubicBezTo>
                    <a:pt x="242" y="333"/>
                    <a:pt x="242" y="333"/>
                    <a:pt x="242" y="333"/>
                  </a:cubicBezTo>
                  <a:cubicBezTo>
                    <a:pt x="252" y="333"/>
                    <a:pt x="252" y="333"/>
                    <a:pt x="252" y="333"/>
                  </a:cubicBezTo>
                  <a:cubicBezTo>
                    <a:pt x="252" y="351"/>
                    <a:pt x="252" y="351"/>
                    <a:pt x="252" y="351"/>
                  </a:cubicBezTo>
                  <a:close/>
                  <a:moveTo>
                    <a:pt x="252" y="323"/>
                  </a:moveTo>
                  <a:cubicBezTo>
                    <a:pt x="242" y="323"/>
                    <a:pt x="242" y="323"/>
                    <a:pt x="242" y="323"/>
                  </a:cubicBezTo>
                  <a:cubicBezTo>
                    <a:pt x="242" y="304"/>
                    <a:pt x="242" y="304"/>
                    <a:pt x="242" y="304"/>
                  </a:cubicBezTo>
                  <a:cubicBezTo>
                    <a:pt x="252" y="304"/>
                    <a:pt x="252" y="304"/>
                    <a:pt x="252" y="304"/>
                  </a:cubicBezTo>
                  <a:cubicBezTo>
                    <a:pt x="252" y="323"/>
                    <a:pt x="252" y="323"/>
                    <a:pt x="252" y="323"/>
                  </a:cubicBezTo>
                  <a:close/>
                  <a:moveTo>
                    <a:pt x="252" y="295"/>
                  </a:moveTo>
                  <a:cubicBezTo>
                    <a:pt x="242" y="295"/>
                    <a:pt x="242" y="295"/>
                    <a:pt x="242" y="295"/>
                  </a:cubicBezTo>
                  <a:cubicBezTo>
                    <a:pt x="242" y="276"/>
                    <a:pt x="242" y="276"/>
                    <a:pt x="242" y="276"/>
                  </a:cubicBezTo>
                  <a:cubicBezTo>
                    <a:pt x="252" y="276"/>
                    <a:pt x="252" y="276"/>
                    <a:pt x="252" y="276"/>
                  </a:cubicBezTo>
                  <a:cubicBezTo>
                    <a:pt x="252" y="295"/>
                    <a:pt x="252" y="295"/>
                    <a:pt x="252" y="295"/>
                  </a:cubicBezTo>
                  <a:close/>
                  <a:moveTo>
                    <a:pt x="252" y="266"/>
                  </a:moveTo>
                  <a:cubicBezTo>
                    <a:pt x="242" y="266"/>
                    <a:pt x="242" y="266"/>
                    <a:pt x="242" y="266"/>
                  </a:cubicBezTo>
                  <a:cubicBezTo>
                    <a:pt x="242" y="248"/>
                    <a:pt x="242" y="248"/>
                    <a:pt x="242" y="248"/>
                  </a:cubicBezTo>
                  <a:cubicBezTo>
                    <a:pt x="252" y="248"/>
                    <a:pt x="252" y="248"/>
                    <a:pt x="252" y="248"/>
                  </a:cubicBezTo>
                  <a:cubicBezTo>
                    <a:pt x="252" y="266"/>
                    <a:pt x="252" y="266"/>
                    <a:pt x="252" y="266"/>
                  </a:cubicBezTo>
                  <a:close/>
                  <a:moveTo>
                    <a:pt x="252" y="238"/>
                  </a:moveTo>
                  <a:cubicBezTo>
                    <a:pt x="242" y="238"/>
                    <a:pt x="242" y="238"/>
                    <a:pt x="242" y="238"/>
                  </a:cubicBezTo>
                  <a:cubicBezTo>
                    <a:pt x="242" y="219"/>
                    <a:pt x="242" y="219"/>
                    <a:pt x="242" y="219"/>
                  </a:cubicBezTo>
                  <a:cubicBezTo>
                    <a:pt x="252" y="219"/>
                    <a:pt x="252" y="219"/>
                    <a:pt x="252" y="219"/>
                  </a:cubicBezTo>
                  <a:cubicBezTo>
                    <a:pt x="252" y="238"/>
                    <a:pt x="252" y="238"/>
                    <a:pt x="252" y="238"/>
                  </a:cubicBezTo>
                  <a:close/>
                  <a:moveTo>
                    <a:pt x="252" y="210"/>
                  </a:moveTo>
                  <a:cubicBezTo>
                    <a:pt x="242" y="210"/>
                    <a:pt x="242" y="210"/>
                    <a:pt x="242" y="210"/>
                  </a:cubicBezTo>
                  <a:cubicBezTo>
                    <a:pt x="242" y="191"/>
                    <a:pt x="242" y="191"/>
                    <a:pt x="242" y="191"/>
                  </a:cubicBezTo>
                  <a:cubicBezTo>
                    <a:pt x="252" y="191"/>
                    <a:pt x="252" y="191"/>
                    <a:pt x="252" y="191"/>
                  </a:cubicBezTo>
                  <a:cubicBezTo>
                    <a:pt x="252" y="210"/>
                    <a:pt x="252" y="210"/>
                    <a:pt x="252" y="210"/>
                  </a:cubicBezTo>
                  <a:close/>
                  <a:moveTo>
                    <a:pt x="252" y="181"/>
                  </a:moveTo>
                  <a:cubicBezTo>
                    <a:pt x="242" y="181"/>
                    <a:pt x="242" y="181"/>
                    <a:pt x="242" y="181"/>
                  </a:cubicBezTo>
                  <a:cubicBezTo>
                    <a:pt x="242" y="163"/>
                    <a:pt x="242" y="163"/>
                    <a:pt x="242" y="163"/>
                  </a:cubicBezTo>
                  <a:cubicBezTo>
                    <a:pt x="252" y="163"/>
                    <a:pt x="252" y="163"/>
                    <a:pt x="252" y="163"/>
                  </a:cubicBezTo>
                  <a:cubicBezTo>
                    <a:pt x="252" y="181"/>
                    <a:pt x="252" y="181"/>
                    <a:pt x="252" y="181"/>
                  </a:cubicBezTo>
                  <a:close/>
                  <a:moveTo>
                    <a:pt x="252" y="153"/>
                  </a:moveTo>
                  <a:cubicBezTo>
                    <a:pt x="242" y="153"/>
                    <a:pt x="242" y="153"/>
                    <a:pt x="242" y="153"/>
                  </a:cubicBezTo>
                  <a:cubicBezTo>
                    <a:pt x="242" y="134"/>
                    <a:pt x="242" y="134"/>
                    <a:pt x="242" y="134"/>
                  </a:cubicBezTo>
                  <a:cubicBezTo>
                    <a:pt x="252" y="134"/>
                    <a:pt x="252" y="134"/>
                    <a:pt x="252" y="134"/>
                  </a:cubicBezTo>
                  <a:cubicBezTo>
                    <a:pt x="252" y="153"/>
                    <a:pt x="252" y="153"/>
                    <a:pt x="252" y="153"/>
                  </a:cubicBezTo>
                  <a:close/>
                  <a:moveTo>
                    <a:pt x="252" y="125"/>
                  </a:moveTo>
                  <a:cubicBezTo>
                    <a:pt x="242" y="125"/>
                    <a:pt x="242" y="125"/>
                    <a:pt x="242" y="125"/>
                  </a:cubicBezTo>
                  <a:cubicBezTo>
                    <a:pt x="241" y="107"/>
                    <a:pt x="241" y="107"/>
                    <a:pt x="241" y="107"/>
                  </a:cubicBezTo>
                  <a:cubicBezTo>
                    <a:pt x="250" y="105"/>
                    <a:pt x="250" y="105"/>
                    <a:pt x="250" y="105"/>
                  </a:cubicBezTo>
                  <a:cubicBezTo>
                    <a:pt x="252" y="125"/>
                    <a:pt x="252" y="125"/>
                    <a:pt x="252" y="125"/>
                  </a:cubicBezTo>
                  <a:close/>
                  <a:moveTo>
                    <a:pt x="249" y="96"/>
                  </a:moveTo>
                  <a:cubicBezTo>
                    <a:pt x="243" y="77"/>
                    <a:pt x="243" y="77"/>
                    <a:pt x="243" y="77"/>
                  </a:cubicBezTo>
                  <a:cubicBezTo>
                    <a:pt x="234" y="80"/>
                    <a:pt x="234" y="80"/>
                    <a:pt x="234" y="80"/>
                  </a:cubicBezTo>
                  <a:cubicBezTo>
                    <a:pt x="237" y="86"/>
                    <a:pt x="238" y="92"/>
                    <a:pt x="240" y="98"/>
                  </a:cubicBezTo>
                  <a:cubicBezTo>
                    <a:pt x="249" y="96"/>
                    <a:pt x="249" y="96"/>
                    <a:pt x="249" y="96"/>
                  </a:cubicBezTo>
                  <a:close/>
                  <a:moveTo>
                    <a:pt x="239" y="68"/>
                  </a:moveTo>
                  <a:cubicBezTo>
                    <a:pt x="227" y="52"/>
                    <a:pt x="227" y="52"/>
                    <a:pt x="227" y="52"/>
                  </a:cubicBezTo>
                  <a:cubicBezTo>
                    <a:pt x="220" y="58"/>
                    <a:pt x="220" y="58"/>
                    <a:pt x="220" y="58"/>
                  </a:cubicBezTo>
                  <a:cubicBezTo>
                    <a:pt x="231" y="72"/>
                    <a:pt x="231" y="72"/>
                    <a:pt x="231" y="72"/>
                  </a:cubicBezTo>
                  <a:cubicBezTo>
                    <a:pt x="239" y="68"/>
                    <a:pt x="239" y="68"/>
                    <a:pt x="239" y="68"/>
                  </a:cubicBezTo>
                  <a:close/>
                  <a:moveTo>
                    <a:pt x="219" y="45"/>
                  </a:moveTo>
                  <a:cubicBezTo>
                    <a:pt x="202" y="34"/>
                    <a:pt x="202" y="34"/>
                    <a:pt x="202" y="34"/>
                  </a:cubicBezTo>
                  <a:cubicBezTo>
                    <a:pt x="198" y="43"/>
                    <a:pt x="198" y="43"/>
                    <a:pt x="198" y="43"/>
                  </a:cubicBezTo>
                  <a:cubicBezTo>
                    <a:pt x="214" y="52"/>
                    <a:pt x="214" y="52"/>
                    <a:pt x="214" y="52"/>
                  </a:cubicBezTo>
                  <a:cubicBezTo>
                    <a:pt x="219" y="45"/>
                    <a:pt x="219" y="45"/>
                    <a:pt x="219" y="45"/>
                  </a:cubicBezTo>
                  <a:close/>
                  <a:moveTo>
                    <a:pt x="193" y="31"/>
                  </a:moveTo>
                  <a:cubicBezTo>
                    <a:pt x="174" y="26"/>
                    <a:pt x="174" y="26"/>
                    <a:pt x="174" y="26"/>
                  </a:cubicBezTo>
                  <a:cubicBezTo>
                    <a:pt x="173" y="36"/>
                    <a:pt x="173" y="36"/>
                    <a:pt x="173" y="36"/>
                  </a:cubicBezTo>
                  <a:cubicBezTo>
                    <a:pt x="190" y="40"/>
                    <a:pt x="190" y="40"/>
                    <a:pt x="190" y="40"/>
                  </a:cubicBezTo>
                  <a:cubicBezTo>
                    <a:pt x="193" y="31"/>
                    <a:pt x="193" y="31"/>
                    <a:pt x="193" y="31"/>
                  </a:cubicBezTo>
                  <a:close/>
                  <a:moveTo>
                    <a:pt x="164" y="25"/>
                  </a:moveTo>
                  <a:cubicBezTo>
                    <a:pt x="145" y="25"/>
                    <a:pt x="145" y="25"/>
                    <a:pt x="145" y="25"/>
                  </a:cubicBezTo>
                  <a:cubicBezTo>
                    <a:pt x="145" y="34"/>
                    <a:pt x="145" y="34"/>
                    <a:pt x="145" y="34"/>
                  </a:cubicBezTo>
                  <a:cubicBezTo>
                    <a:pt x="163" y="35"/>
                    <a:pt x="163" y="35"/>
                    <a:pt x="163" y="35"/>
                  </a:cubicBezTo>
                  <a:cubicBezTo>
                    <a:pt x="164" y="25"/>
                    <a:pt x="164" y="25"/>
                    <a:pt x="164" y="25"/>
                  </a:cubicBezTo>
                  <a:close/>
                  <a:moveTo>
                    <a:pt x="136" y="25"/>
                  </a:moveTo>
                  <a:cubicBezTo>
                    <a:pt x="117" y="25"/>
                    <a:pt x="117" y="25"/>
                    <a:pt x="117" y="25"/>
                  </a:cubicBezTo>
                  <a:cubicBezTo>
                    <a:pt x="117" y="34"/>
                    <a:pt x="117" y="34"/>
                    <a:pt x="117" y="34"/>
                  </a:cubicBezTo>
                  <a:cubicBezTo>
                    <a:pt x="136" y="34"/>
                    <a:pt x="136" y="34"/>
                    <a:pt x="136" y="34"/>
                  </a:cubicBezTo>
                  <a:cubicBezTo>
                    <a:pt x="136" y="25"/>
                    <a:pt x="136" y="25"/>
                    <a:pt x="136" y="25"/>
                  </a:cubicBezTo>
                  <a:close/>
                </a:path>
              </a:pathLst>
            </a:custGeom>
            <a:solidFill>
              <a:schemeClr val="accent1"/>
            </a:solidFill>
            <a:ln>
              <a:noFill/>
            </a:ln>
            <a:extLst>
              <a:ext uri="{91240B29-F687-4F45-9708-019B960494DF}">
                <a14:hiddenLine xmlns:a14="http://schemas.microsoft.com/office/drawing/2010/main" w="9525">
                  <a:solidFill>
                    <a:srgbClr val="000000"/>
                  </a:solidFill>
                  <a:round/>
                  <a:headEnd/>
                  <a:tailEnd/>
                </a14:hiddenLine>
              </a:ext>
            </a:extLst>
          </p:spPr>
          <p:txBody>
            <a:bodyPr lIns="68580" tIns="34290" rIns="68580" bIns="34290"/>
            <a:lstStyle/>
            <a:p>
              <a:pPr defTabSz="685754" eaLnBrk="1" fontAlgn="auto" hangingPunct="1">
                <a:spcBef>
                  <a:spcPts val="0"/>
                </a:spcBef>
                <a:spcAft>
                  <a:spcPts val="0"/>
                </a:spcAft>
                <a:defRPr/>
              </a:pPr>
              <a:endParaRPr lang="en-US" sz="1013">
                <a:latin typeface="+mn-lt"/>
                <a:ea typeface="+mn-ea"/>
              </a:endParaRPr>
            </a:p>
          </p:txBody>
        </p:sp>
        <p:sp>
          <p:nvSpPr>
            <p:cNvPr id="43" name="Freeform 45"/>
            <p:cNvSpPr>
              <a:spLocks noEditPoints="1"/>
            </p:cNvSpPr>
            <p:nvPr/>
          </p:nvSpPr>
          <p:spPr bwMode="auto">
            <a:xfrm>
              <a:off x="3710513" y="3335670"/>
              <a:ext cx="512627" cy="74598"/>
            </a:xfrm>
            <a:custGeom>
              <a:avLst/>
              <a:gdLst>
                <a:gd name="T0" fmla="*/ 98 w 458"/>
                <a:gd name="T1" fmla="*/ 28 h 67"/>
                <a:gd name="T2" fmla="*/ 121 w 458"/>
                <a:gd name="T3" fmla="*/ 39 h 67"/>
                <a:gd name="T4" fmla="*/ 121 w 458"/>
                <a:gd name="T5" fmla="*/ 28 h 67"/>
                <a:gd name="T6" fmla="*/ 69 w 458"/>
                <a:gd name="T7" fmla="*/ 0 h 67"/>
                <a:gd name="T8" fmla="*/ 88 w 458"/>
                <a:gd name="T9" fmla="*/ 28 h 67"/>
                <a:gd name="T10" fmla="*/ 69 w 458"/>
                <a:gd name="T11" fmla="*/ 39 h 67"/>
                <a:gd name="T12" fmla="*/ 0 w 458"/>
                <a:gd name="T13" fmla="*/ 33 h 67"/>
                <a:gd name="T14" fmla="*/ 458 w 458"/>
                <a:gd name="T15" fmla="*/ 28 h 67"/>
                <a:gd name="T16" fmla="*/ 435 w 458"/>
                <a:gd name="T17" fmla="*/ 39 h 67"/>
                <a:gd name="T18" fmla="*/ 458 w 458"/>
                <a:gd name="T19" fmla="*/ 28 h 67"/>
                <a:gd name="T20" fmla="*/ 424 w 458"/>
                <a:gd name="T21" fmla="*/ 28 h 67"/>
                <a:gd name="T22" fmla="*/ 402 w 458"/>
                <a:gd name="T23" fmla="*/ 39 h 67"/>
                <a:gd name="T24" fmla="*/ 424 w 458"/>
                <a:gd name="T25" fmla="*/ 28 h 67"/>
                <a:gd name="T26" fmla="*/ 391 w 458"/>
                <a:gd name="T27" fmla="*/ 28 h 67"/>
                <a:gd name="T28" fmla="*/ 368 w 458"/>
                <a:gd name="T29" fmla="*/ 39 h 67"/>
                <a:gd name="T30" fmla="*/ 391 w 458"/>
                <a:gd name="T31" fmla="*/ 28 h 67"/>
                <a:gd name="T32" fmla="*/ 356 w 458"/>
                <a:gd name="T33" fmla="*/ 28 h 67"/>
                <a:gd name="T34" fmla="*/ 334 w 458"/>
                <a:gd name="T35" fmla="*/ 39 h 67"/>
                <a:gd name="T36" fmla="*/ 356 w 458"/>
                <a:gd name="T37" fmla="*/ 28 h 67"/>
                <a:gd name="T38" fmla="*/ 323 w 458"/>
                <a:gd name="T39" fmla="*/ 28 h 67"/>
                <a:gd name="T40" fmla="*/ 301 w 458"/>
                <a:gd name="T41" fmla="*/ 39 h 67"/>
                <a:gd name="T42" fmla="*/ 323 w 458"/>
                <a:gd name="T43" fmla="*/ 28 h 67"/>
                <a:gd name="T44" fmla="*/ 290 w 458"/>
                <a:gd name="T45" fmla="*/ 28 h 67"/>
                <a:gd name="T46" fmla="*/ 267 w 458"/>
                <a:gd name="T47" fmla="*/ 39 h 67"/>
                <a:gd name="T48" fmla="*/ 290 w 458"/>
                <a:gd name="T49" fmla="*/ 28 h 67"/>
                <a:gd name="T50" fmla="*/ 255 w 458"/>
                <a:gd name="T51" fmla="*/ 28 h 67"/>
                <a:gd name="T52" fmla="*/ 233 w 458"/>
                <a:gd name="T53" fmla="*/ 39 h 67"/>
                <a:gd name="T54" fmla="*/ 255 w 458"/>
                <a:gd name="T55" fmla="*/ 28 h 67"/>
                <a:gd name="T56" fmla="*/ 222 w 458"/>
                <a:gd name="T57" fmla="*/ 28 h 67"/>
                <a:gd name="T58" fmla="*/ 199 w 458"/>
                <a:gd name="T59" fmla="*/ 39 h 67"/>
                <a:gd name="T60" fmla="*/ 222 w 458"/>
                <a:gd name="T61" fmla="*/ 28 h 67"/>
                <a:gd name="T62" fmla="*/ 189 w 458"/>
                <a:gd name="T63" fmla="*/ 28 h 67"/>
                <a:gd name="T64" fmla="*/ 166 w 458"/>
                <a:gd name="T65" fmla="*/ 39 h 67"/>
                <a:gd name="T66" fmla="*/ 189 w 458"/>
                <a:gd name="T67" fmla="*/ 28 h 67"/>
                <a:gd name="T68" fmla="*/ 154 w 458"/>
                <a:gd name="T69" fmla="*/ 28 h 67"/>
                <a:gd name="T70" fmla="*/ 132 w 458"/>
                <a:gd name="T71" fmla="*/ 39 h 67"/>
                <a:gd name="T72" fmla="*/ 154 w 458"/>
                <a:gd name="T73" fmla="*/ 28 h 67"/>
              </a:gdLst>
              <a:ahLst/>
              <a:cxnLst>
                <a:cxn ang="0">
                  <a:pos x="T0" y="T1"/>
                </a:cxn>
                <a:cxn ang="0">
                  <a:pos x="T2" y="T3"/>
                </a:cxn>
                <a:cxn ang="0">
                  <a:pos x="T4" y="T5"/>
                </a:cxn>
                <a:cxn ang="0">
                  <a:pos x="T6" y="T7"/>
                </a:cxn>
                <a:cxn ang="0">
                  <a:pos x="T8" y="T9"/>
                </a:cxn>
                <a:cxn ang="0">
                  <a:pos x="T10" y="T11"/>
                </a:cxn>
                <a:cxn ang="0">
                  <a:pos x="T12" y="T13"/>
                </a:cxn>
                <a:cxn ang="0">
                  <a:pos x="T14" y="T15"/>
                </a:cxn>
                <a:cxn ang="0">
                  <a:pos x="T16" y="T17"/>
                </a:cxn>
                <a:cxn ang="0">
                  <a:pos x="T18" y="T19"/>
                </a:cxn>
                <a:cxn ang="0">
                  <a:pos x="T20" y="T21"/>
                </a:cxn>
                <a:cxn ang="0">
                  <a:pos x="T22" y="T23"/>
                </a:cxn>
                <a:cxn ang="0">
                  <a:pos x="T24" y="T25"/>
                </a:cxn>
                <a:cxn ang="0">
                  <a:pos x="T26" y="T27"/>
                </a:cxn>
                <a:cxn ang="0">
                  <a:pos x="T28" y="T29"/>
                </a:cxn>
                <a:cxn ang="0">
                  <a:pos x="T30" y="T31"/>
                </a:cxn>
                <a:cxn ang="0">
                  <a:pos x="T32" y="T33"/>
                </a:cxn>
                <a:cxn ang="0">
                  <a:pos x="T34" y="T35"/>
                </a:cxn>
                <a:cxn ang="0">
                  <a:pos x="T36" y="T37"/>
                </a:cxn>
                <a:cxn ang="0">
                  <a:pos x="T38" y="T39"/>
                </a:cxn>
                <a:cxn ang="0">
                  <a:pos x="T40" y="T41"/>
                </a:cxn>
                <a:cxn ang="0">
                  <a:pos x="T42" y="T43"/>
                </a:cxn>
                <a:cxn ang="0">
                  <a:pos x="T44" y="T45"/>
                </a:cxn>
                <a:cxn ang="0">
                  <a:pos x="T46" y="T47"/>
                </a:cxn>
                <a:cxn ang="0">
                  <a:pos x="T48" y="T49"/>
                </a:cxn>
                <a:cxn ang="0">
                  <a:pos x="T50" y="T51"/>
                </a:cxn>
                <a:cxn ang="0">
                  <a:pos x="T52" y="T53"/>
                </a:cxn>
                <a:cxn ang="0">
                  <a:pos x="T54" y="T55"/>
                </a:cxn>
                <a:cxn ang="0">
                  <a:pos x="T56" y="T57"/>
                </a:cxn>
                <a:cxn ang="0">
                  <a:pos x="T58" y="T59"/>
                </a:cxn>
                <a:cxn ang="0">
                  <a:pos x="T60" y="T61"/>
                </a:cxn>
                <a:cxn ang="0">
                  <a:pos x="T62" y="T63"/>
                </a:cxn>
                <a:cxn ang="0">
                  <a:pos x="T64" y="T65"/>
                </a:cxn>
                <a:cxn ang="0">
                  <a:pos x="T66" y="T67"/>
                </a:cxn>
                <a:cxn ang="0">
                  <a:pos x="T68" y="T69"/>
                </a:cxn>
                <a:cxn ang="0">
                  <a:pos x="T70" y="T71"/>
                </a:cxn>
                <a:cxn ang="0">
                  <a:pos x="T72" y="T73"/>
                </a:cxn>
              </a:cxnLst>
              <a:rect l="0" t="0" r="r" b="b"/>
              <a:pathLst>
                <a:path w="458" h="67">
                  <a:moveTo>
                    <a:pt x="121" y="28"/>
                  </a:moveTo>
                  <a:lnTo>
                    <a:pt x="98" y="28"/>
                  </a:lnTo>
                  <a:lnTo>
                    <a:pt x="98" y="39"/>
                  </a:lnTo>
                  <a:lnTo>
                    <a:pt x="121" y="39"/>
                  </a:lnTo>
                  <a:lnTo>
                    <a:pt x="121" y="28"/>
                  </a:lnTo>
                  <a:lnTo>
                    <a:pt x="121" y="28"/>
                  </a:lnTo>
                  <a:close/>
                  <a:moveTo>
                    <a:pt x="0" y="33"/>
                  </a:moveTo>
                  <a:lnTo>
                    <a:pt x="69" y="0"/>
                  </a:lnTo>
                  <a:lnTo>
                    <a:pt x="69" y="28"/>
                  </a:lnTo>
                  <a:lnTo>
                    <a:pt x="88" y="28"/>
                  </a:lnTo>
                  <a:lnTo>
                    <a:pt x="88" y="39"/>
                  </a:lnTo>
                  <a:lnTo>
                    <a:pt x="69" y="39"/>
                  </a:lnTo>
                  <a:lnTo>
                    <a:pt x="69" y="67"/>
                  </a:lnTo>
                  <a:lnTo>
                    <a:pt x="0" y="33"/>
                  </a:lnTo>
                  <a:lnTo>
                    <a:pt x="0" y="33"/>
                  </a:lnTo>
                  <a:close/>
                  <a:moveTo>
                    <a:pt x="458" y="28"/>
                  </a:moveTo>
                  <a:lnTo>
                    <a:pt x="435" y="28"/>
                  </a:lnTo>
                  <a:lnTo>
                    <a:pt x="435" y="39"/>
                  </a:lnTo>
                  <a:lnTo>
                    <a:pt x="458" y="39"/>
                  </a:lnTo>
                  <a:lnTo>
                    <a:pt x="458" y="28"/>
                  </a:lnTo>
                  <a:lnTo>
                    <a:pt x="458" y="28"/>
                  </a:lnTo>
                  <a:close/>
                  <a:moveTo>
                    <a:pt x="424" y="28"/>
                  </a:moveTo>
                  <a:lnTo>
                    <a:pt x="402" y="28"/>
                  </a:lnTo>
                  <a:lnTo>
                    <a:pt x="402" y="39"/>
                  </a:lnTo>
                  <a:lnTo>
                    <a:pt x="424" y="39"/>
                  </a:lnTo>
                  <a:lnTo>
                    <a:pt x="424" y="28"/>
                  </a:lnTo>
                  <a:lnTo>
                    <a:pt x="424" y="28"/>
                  </a:lnTo>
                  <a:close/>
                  <a:moveTo>
                    <a:pt x="391" y="28"/>
                  </a:moveTo>
                  <a:lnTo>
                    <a:pt x="368" y="28"/>
                  </a:lnTo>
                  <a:lnTo>
                    <a:pt x="368" y="39"/>
                  </a:lnTo>
                  <a:lnTo>
                    <a:pt x="391" y="39"/>
                  </a:lnTo>
                  <a:lnTo>
                    <a:pt x="391" y="28"/>
                  </a:lnTo>
                  <a:lnTo>
                    <a:pt x="391" y="28"/>
                  </a:lnTo>
                  <a:close/>
                  <a:moveTo>
                    <a:pt x="356" y="28"/>
                  </a:moveTo>
                  <a:lnTo>
                    <a:pt x="334" y="28"/>
                  </a:lnTo>
                  <a:lnTo>
                    <a:pt x="334" y="39"/>
                  </a:lnTo>
                  <a:lnTo>
                    <a:pt x="356" y="39"/>
                  </a:lnTo>
                  <a:lnTo>
                    <a:pt x="356" y="28"/>
                  </a:lnTo>
                  <a:lnTo>
                    <a:pt x="356" y="28"/>
                  </a:lnTo>
                  <a:close/>
                  <a:moveTo>
                    <a:pt x="323" y="28"/>
                  </a:moveTo>
                  <a:lnTo>
                    <a:pt x="301" y="28"/>
                  </a:lnTo>
                  <a:lnTo>
                    <a:pt x="301" y="39"/>
                  </a:lnTo>
                  <a:lnTo>
                    <a:pt x="323" y="39"/>
                  </a:lnTo>
                  <a:lnTo>
                    <a:pt x="323" y="28"/>
                  </a:lnTo>
                  <a:lnTo>
                    <a:pt x="323" y="28"/>
                  </a:lnTo>
                  <a:close/>
                  <a:moveTo>
                    <a:pt x="290" y="28"/>
                  </a:moveTo>
                  <a:lnTo>
                    <a:pt x="267" y="28"/>
                  </a:lnTo>
                  <a:lnTo>
                    <a:pt x="267" y="39"/>
                  </a:lnTo>
                  <a:lnTo>
                    <a:pt x="290" y="39"/>
                  </a:lnTo>
                  <a:lnTo>
                    <a:pt x="290" y="28"/>
                  </a:lnTo>
                  <a:lnTo>
                    <a:pt x="290" y="28"/>
                  </a:lnTo>
                  <a:close/>
                  <a:moveTo>
                    <a:pt x="255" y="28"/>
                  </a:moveTo>
                  <a:lnTo>
                    <a:pt x="233" y="28"/>
                  </a:lnTo>
                  <a:lnTo>
                    <a:pt x="233" y="39"/>
                  </a:lnTo>
                  <a:lnTo>
                    <a:pt x="255" y="39"/>
                  </a:lnTo>
                  <a:lnTo>
                    <a:pt x="255" y="28"/>
                  </a:lnTo>
                  <a:lnTo>
                    <a:pt x="255" y="28"/>
                  </a:lnTo>
                  <a:close/>
                  <a:moveTo>
                    <a:pt x="222" y="28"/>
                  </a:moveTo>
                  <a:lnTo>
                    <a:pt x="199" y="28"/>
                  </a:lnTo>
                  <a:lnTo>
                    <a:pt x="199" y="39"/>
                  </a:lnTo>
                  <a:lnTo>
                    <a:pt x="222" y="39"/>
                  </a:lnTo>
                  <a:lnTo>
                    <a:pt x="222" y="28"/>
                  </a:lnTo>
                  <a:lnTo>
                    <a:pt x="222" y="28"/>
                  </a:lnTo>
                  <a:close/>
                  <a:moveTo>
                    <a:pt x="189" y="28"/>
                  </a:moveTo>
                  <a:lnTo>
                    <a:pt x="166" y="28"/>
                  </a:lnTo>
                  <a:lnTo>
                    <a:pt x="166" y="39"/>
                  </a:lnTo>
                  <a:lnTo>
                    <a:pt x="189" y="39"/>
                  </a:lnTo>
                  <a:lnTo>
                    <a:pt x="189" y="28"/>
                  </a:lnTo>
                  <a:lnTo>
                    <a:pt x="189" y="28"/>
                  </a:lnTo>
                  <a:close/>
                  <a:moveTo>
                    <a:pt x="154" y="28"/>
                  </a:moveTo>
                  <a:lnTo>
                    <a:pt x="132" y="28"/>
                  </a:lnTo>
                  <a:lnTo>
                    <a:pt x="132" y="39"/>
                  </a:lnTo>
                  <a:lnTo>
                    <a:pt x="154" y="39"/>
                  </a:lnTo>
                  <a:lnTo>
                    <a:pt x="154" y="28"/>
                  </a:lnTo>
                  <a:lnTo>
                    <a:pt x="154" y="28"/>
                  </a:lnTo>
                  <a:close/>
                </a:path>
              </a:pathLst>
            </a:custGeom>
            <a:solidFill>
              <a:schemeClr val="accent1"/>
            </a:solidFill>
            <a:ln>
              <a:noFill/>
            </a:ln>
            <a:extLst>
              <a:ext uri="{91240B29-F687-4F45-9708-019B960494DF}">
                <a14:hiddenLine xmlns:a14="http://schemas.microsoft.com/office/drawing/2010/main" w="9525">
                  <a:solidFill>
                    <a:srgbClr val="000000"/>
                  </a:solidFill>
                  <a:round/>
                  <a:headEnd/>
                  <a:tailEnd/>
                </a14:hiddenLine>
              </a:ext>
            </a:extLst>
          </p:spPr>
          <p:txBody>
            <a:bodyPr lIns="68580" tIns="34290" rIns="68580" bIns="34290"/>
            <a:lstStyle/>
            <a:p>
              <a:pPr defTabSz="685754" eaLnBrk="1" fontAlgn="auto" hangingPunct="1">
                <a:spcBef>
                  <a:spcPts val="0"/>
                </a:spcBef>
                <a:spcAft>
                  <a:spcPts val="0"/>
                </a:spcAft>
                <a:defRPr/>
              </a:pPr>
              <a:endParaRPr lang="en-US" sz="1013">
                <a:latin typeface="+mn-lt"/>
                <a:ea typeface="+mn-ea"/>
              </a:endParaRPr>
            </a:p>
          </p:txBody>
        </p:sp>
        <p:sp>
          <p:nvSpPr>
            <p:cNvPr id="44" name="Freeform 46"/>
            <p:cNvSpPr>
              <a:spLocks noEditPoints="1"/>
            </p:cNvSpPr>
            <p:nvPr/>
          </p:nvSpPr>
          <p:spPr bwMode="auto">
            <a:xfrm>
              <a:off x="4208856" y="2150024"/>
              <a:ext cx="438035" cy="76186"/>
            </a:xfrm>
            <a:custGeom>
              <a:avLst/>
              <a:gdLst>
                <a:gd name="T0" fmla="*/ 121 w 391"/>
                <a:gd name="T1" fmla="*/ 28 h 69"/>
                <a:gd name="T2" fmla="*/ 98 w 391"/>
                <a:gd name="T3" fmla="*/ 28 h 69"/>
                <a:gd name="T4" fmla="*/ 98 w 391"/>
                <a:gd name="T5" fmla="*/ 40 h 69"/>
                <a:gd name="T6" fmla="*/ 121 w 391"/>
                <a:gd name="T7" fmla="*/ 40 h 69"/>
                <a:gd name="T8" fmla="*/ 121 w 391"/>
                <a:gd name="T9" fmla="*/ 28 h 69"/>
                <a:gd name="T10" fmla="*/ 121 w 391"/>
                <a:gd name="T11" fmla="*/ 28 h 69"/>
                <a:gd name="T12" fmla="*/ 0 w 391"/>
                <a:gd name="T13" fmla="*/ 34 h 69"/>
                <a:gd name="T14" fmla="*/ 69 w 391"/>
                <a:gd name="T15" fmla="*/ 0 h 69"/>
                <a:gd name="T16" fmla="*/ 69 w 391"/>
                <a:gd name="T17" fmla="*/ 28 h 69"/>
                <a:gd name="T18" fmla="*/ 88 w 391"/>
                <a:gd name="T19" fmla="*/ 28 h 69"/>
                <a:gd name="T20" fmla="*/ 88 w 391"/>
                <a:gd name="T21" fmla="*/ 40 h 69"/>
                <a:gd name="T22" fmla="*/ 69 w 391"/>
                <a:gd name="T23" fmla="*/ 40 h 69"/>
                <a:gd name="T24" fmla="*/ 69 w 391"/>
                <a:gd name="T25" fmla="*/ 69 h 69"/>
                <a:gd name="T26" fmla="*/ 0 w 391"/>
                <a:gd name="T27" fmla="*/ 34 h 69"/>
                <a:gd name="T28" fmla="*/ 0 w 391"/>
                <a:gd name="T29" fmla="*/ 34 h 69"/>
                <a:gd name="T30" fmla="*/ 391 w 391"/>
                <a:gd name="T31" fmla="*/ 28 h 69"/>
                <a:gd name="T32" fmla="*/ 368 w 391"/>
                <a:gd name="T33" fmla="*/ 28 h 69"/>
                <a:gd name="T34" fmla="*/ 368 w 391"/>
                <a:gd name="T35" fmla="*/ 40 h 69"/>
                <a:gd name="T36" fmla="*/ 391 w 391"/>
                <a:gd name="T37" fmla="*/ 40 h 69"/>
                <a:gd name="T38" fmla="*/ 391 w 391"/>
                <a:gd name="T39" fmla="*/ 28 h 69"/>
                <a:gd name="T40" fmla="*/ 391 w 391"/>
                <a:gd name="T41" fmla="*/ 28 h 69"/>
                <a:gd name="T42" fmla="*/ 357 w 391"/>
                <a:gd name="T43" fmla="*/ 28 h 69"/>
                <a:gd name="T44" fmla="*/ 335 w 391"/>
                <a:gd name="T45" fmla="*/ 28 h 69"/>
                <a:gd name="T46" fmla="*/ 335 w 391"/>
                <a:gd name="T47" fmla="*/ 40 h 69"/>
                <a:gd name="T48" fmla="*/ 357 w 391"/>
                <a:gd name="T49" fmla="*/ 40 h 69"/>
                <a:gd name="T50" fmla="*/ 357 w 391"/>
                <a:gd name="T51" fmla="*/ 28 h 69"/>
                <a:gd name="T52" fmla="*/ 357 w 391"/>
                <a:gd name="T53" fmla="*/ 28 h 69"/>
                <a:gd name="T54" fmla="*/ 323 w 391"/>
                <a:gd name="T55" fmla="*/ 28 h 69"/>
                <a:gd name="T56" fmla="*/ 301 w 391"/>
                <a:gd name="T57" fmla="*/ 28 h 69"/>
                <a:gd name="T58" fmla="*/ 301 w 391"/>
                <a:gd name="T59" fmla="*/ 40 h 69"/>
                <a:gd name="T60" fmla="*/ 323 w 391"/>
                <a:gd name="T61" fmla="*/ 40 h 69"/>
                <a:gd name="T62" fmla="*/ 323 w 391"/>
                <a:gd name="T63" fmla="*/ 28 h 69"/>
                <a:gd name="T64" fmla="*/ 323 w 391"/>
                <a:gd name="T65" fmla="*/ 28 h 69"/>
                <a:gd name="T66" fmla="*/ 290 w 391"/>
                <a:gd name="T67" fmla="*/ 28 h 69"/>
                <a:gd name="T68" fmla="*/ 267 w 391"/>
                <a:gd name="T69" fmla="*/ 28 h 69"/>
                <a:gd name="T70" fmla="*/ 267 w 391"/>
                <a:gd name="T71" fmla="*/ 40 h 69"/>
                <a:gd name="T72" fmla="*/ 290 w 391"/>
                <a:gd name="T73" fmla="*/ 40 h 69"/>
                <a:gd name="T74" fmla="*/ 290 w 391"/>
                <a:gd name="T75" fmla="*/ 28 h 69"/>
                <a:gd name="T76" fmla="*/ 290 w 391"/>
                <a:gd name="T77" fmla="*/ 28 h 69"/>
                <a:gd name="T78" fmla="*/ 255 w 391"/>
                <a:gd name="T79" fmla="*/ 28 h 69"/>
                <a:gd name="T80" fmla="*/ 234 w 391"/>
                <a:gd name="T81" fmla="*/ 28 h 69"/>
                <a:gd name="T82" fmla="*/ 234 w 391"/>
                <a:gd name="T83" fmla="*/ 40 h 69"/>
                <a:gd name="T84" fmla="*/ 255 w 391"/>
                <a:gd name="T85" fmla="*/ 40 h 69"/>
                <a:gd name="T86" fmla="*/ 255 w 391"/>
                <a:gd name="T87" fmla="*/ 28 h 69"/>
                <a:gd name="T88" fmla="*/ 255 w 391"/>
                <a:gd name="T89" fmla="*/ 28 h 69"/>
                <a:gd name="T90" fmla="*/ 222 w 391"/>
                <a:gd name="T91" fmla="*/ 28 h 69"/>
                <a:gd name="T92" fmla="*/ 200 w 391"/>
                <a:gd name="T93" fmla="*/ 28 h 69"/>
                <a:gd name="T94" fmla="*/ 200 w 391"/>
                <a:gd name="T95" fmla="*/ 40 h 69"/>
                <a:gd name="T96" fmla="*/ 222 w 391"/>
                <a:gd name="T97" fmla="*/ 40 h 69"/>
                <a:gd name="T98" fmla="*/ 222 w 391"/>
                <a:gd name="T99" fmla="*/ 28 h 69"/>
                <a:gd name="T100" fmla="*/ 222 w 391"/>
                <a:gd name="T101" fmla="*/ 28 h 69"/>
                <a:gd name="T102" fmla="*/ 189 w 391"/>
                <a:gd name="T103" fmla="*/ 28 h 69"/>
                <a:gd name="T104" fmla="*/ 166 w 391"/>
                <a:gd name="T105" fmla="*/ 28 h 69"/>
                <a:gd name="T106" fmla="*/ 166 w 391"/>
                <a:gd name="T107" fmla="*/ 40 h 69"/>
                <a:gd name="T108" fmla="*/ 189 w 391"/>
                <a:gd name="T109" fmla="*/ 40 h 69"/>
                <a:gd name="T110" fmla="*/ 189 w 391"/>
                <a:gd name="T111" fmla="*/ 28 h 69"/>
                <a:gd name="T112" fmla="*/ 189 w 391"/>
                <a:gd name="T113" fmla="*/ 28 h 69"/>
                <a:gd name="T114" fmla="*/ 154 w 391"/>
                <a:gd name="T115" fmla="*/ 28 h 69"/>
                <a:gd name="T116" fmla="*/ 133 w 391"/>
                <a:gd name="T117" fmla="*/ 28 h 69"/>
                <a:gd name="T118" fmla="*/ 133 w 391"/>
                <a:gd name="T119" fmla="*/ 40 h 69"/>
                <a:gd name="T120" fmla="*/ 154 w 391"/>
                <a:gd name="T121" fmla="*/ 40 h 69"/>
                <a:gd name="T122" fmla="*/ 154 w 391"/>
                <a:gd name="T123" fmla="*/ 28 h 69"/>
                <a:gd name="T124" fmla="*/ 154 w 391"/>
                <a:gd name="T125" fmla="*/ 28 h 69"/>
              </a:gdLst>
              <a:ahLst/>
              <a:cxnLst>
                <a:cxn ang="0">
                  <a:pos x="T0" y="T1"/>
                </a:cxn>
                <a:cxn ang="0">
                  <a:pos x="T2" y="T3"/>
                </a:cxn>
                <a:cxn ang="0">
                  <a:pos x="T4" y="T5"/>
                </a:cxn>
                <a:cxn ang="0">
                  <a:pos x="T6" y="T7"/>
                </a:cxn>
                <a:cxn ang="0">
                  <a:pos x="T8" y="T9"/>
                </a:cxn>
                <a:cxn ang="0">
                  <a:pos x="T10" y="T11"/>
                </a:cxn>
                <a:cxn ang="0">
                  <a:pos x="T12" y="T13"/>
                </a:cxn>
                <a:cxn ang="0">
                  <a:pos x="T14" y="T15"/>
                </a:cxn>
                <a:cxn ang="0">
                  <a:pos x="T16" y="T17"/>
                </a:cxn>
                <a:cxn ang="0">
                  <a:pos x="T18" y="T19"/>
                </a:cxn>
                <a:cxn ang="0">
                  <a:pos x="T20" y="T21"/>
                </a:cxn>
                <a:cxn ang="0">
                  <a:pos x="T22" y="T23"/>
                </a:cxn>
                <a:cxn ang="0">
                  <a:pos x="T24" y="T25"/>
                </a:cxn>
                <a:cxn ang="0">
                  <a:pos x="T26" y="T27"/>
                </a:cxn>
                <a:cxn ang="0">
                  <a:pos x="T28" y="T29"/>
                </a:cxn>
                <a:cxn ang="0">
                  <a:pos x="T30" y="T31"/>
                </a:cxn>
                <a:cxn ang="0">
                  <a:pos x="T32" y="T33"/>
                </a:cxn>
                <a:cxn ang="0">
                  <a:pos x="T34" y="T35"/>
                </a:cxn>
                <a:cxn ang="0">
                  <a:pos x="T36" y="T37"/>
                </a:cxn>
                <a:cxn ang="0">
                  <a:pos x="T38" y="T39"/>
                </a:cxn>
                <a:cxn ang="0">
                  <a:pos x="T40" y="T41"/>
                </a:cxn>
                <a:cxn ang="0">
                  <a:pos x="T42" y="T43"/>
                </a:cxn>
                <a:cxn ang="0">
                  <a:pos x="T44" y="T45"/>
                </a:cxn>
                <a:cxn ang="0">
                  <a:pos x="T46" y="T47"/>
                </a:cxn>
                <a:cxn ang="0">
                  <a:pos x="T48" y="T49"/>
                </a:cxn>
                <a:cxn ang="0">
                  <a:pos x="T50" y="T51"/>
                </a:cxn>
                <a:cxn ang="0">
                  <a:pos x="T52" y="T53"/>
                </a:cxn>
                <a:cxn ang="0">
                  <a:pos x="T54" y="T55"/>
                </a:cxn>
                <a:cxn ang="0">
                  <a:pos x="T56" y="T57"/>
                </a:cxn>
                <a:cxn ang="0">
                  <a:pos x="T58" y="T59"/>
                </a:cxn>
                <a:cxn ang="0">
                  <a:pos x="T60" y="T61"/>
                </a:cxn>
                <a:cxn ang="0">
                  <a:pos x="T62" y="T63"/>
                </a:cxn>
                <a:cxn ang="0">
                  <a:pos x="T64" y="T65"/>
                </a:cxn>
                <a:cxn ang="0">
                  <a:pos x="T66" y="T67"/>
                </a:cxn>
                <a:cxn ang="0">
                  <a:pos x="T68" y="T69"/>
                </a:cxn>
                <a:cxn ang="0">
                  <a:pos x="T70" y="T71"/>
                </a:cxn>
                <a:cxn ang="0">
                  <a:pos x="T72" y="T73"/>
                </a:cxn>
                <a:cxn ang="0">
                  <a:pos x="T74" y="T75"/>
                </a:cxn>
                <a:cxn ang="0">
                  <a:pos x="T76" y="T77"/>
                </a:cxn>
                <a:cxn ang="0">
                  <a:pos x="T78" y="T79"/>
                </a:cxn>
                <a:cxn ang="0">
                  <a:pos x="T80" y="T81"/>
                </a:cxn>
                <a:cxn ang="0">
                  <a:pos x="T82" y="T83"/>
                </a:cxn>
                <a:cxn ang="0">
                  <a:pos x="T84" y="T85"/>
                </a:cxn>
                <a:cxn ang="0">
                  <a:pos x="T86" y="T87"/>
                </a:cxn>
                <a:cxn ang="0">
                  <a:pos x="T88" y="T89"/>
                </a:cxn>
                <a:cxn ang="0">
                  <a:pos x="T90" y="T91"/>
                </a:cxn>
                <a:cxn ang="0">
                  <a:pos x="T92" y="T93"/>
                </a:cxn>
                <a:cxn ang="0">
                  <a:pos x="T94" y="T95"/>
                </a:cxn>
                <a:cxn ang="0">
                  <a:pos x="T96" y="T97"/>
                </a:cxn>
                <a:cxn ang="0">
                  <a:pos x="T98" y="T99"/>
                </a:cxn>
                <a:cxn ang="0">
                  <a:pos x="T100" y="T101"/>
                </a:cxn>
                <a:cxn ang="0">
                  <a:pos x="T102" y="T103"/>
                </a:cxn>
                <a:cxn ang="0">
                  <a:pos x="T104" y="T105"/>
                </a:cxn>
                <a:cxn ang="0">
                  <a:pos x="T106" y="T107"/>
                </a:cxn>
                <a:cxn ang="0">
                  <a:pos x="T108" y="T109"/>
                </a:cxn>
                <a:cxn ang="0">
                  <a:pos x="T110" y="T111"/>
                </a:cxn>
                <a:cxn ang="0">
                  <a:pos x="T112" y="T113"/>
                </a:cxn>
                <a:cxn ang="0">
                  <a:pos x="T114" y="T115"/>
                </a:cxn>
                <a:cxn ang="0">
                  <a:pos x="T116" y="T117"/>
                </a:cxn>
                <a:cxn ang="0">
                  <a:pos x="T118" y="T119"/>
                </a:cxn>
                <a:cxn ang="0">
                  <a:pos x="T120" y="T121"/>
                </a:cxn>
                <a:cxn ang="0">
                  <a:pos x="T122" y="T123"/>
                </a:cxn>
                <a:cxn ang="0">
                  <a:pos x="T124" y="T125"/>
                </a:cxn>
              </a:cxnLst>
              <a:rect l="0" t="0" r="r" b="b"/>
              <a:pathLst>
                <a:path w="391" h="69">
                  <a:moveTo>
                    <a:pt x="121" y="28"/>
                  </a:moveTo>
                  <a:lnTo>
                    <a:pt x="98" y="28"/>
                  </a:lnTo>
                  <a:lnTo>
                    <a:pt x="98" y="40"/>
                  </a:lnTo>
                  <a:lnTo>
                    <a:pt x="121" y="40"/>
                  </a:lnTo>
                  <a:lnTo>
                    <a:pt x="121" y="28"/>
                  </a:lnTo>
                  <a:lnTo>
                    <a:pt x="121" y="28"/>
                  </a:lnTo>
                  <a:close/>
                  <a:moveTo>
                    <a:pt x="0" y="34"/>
                  </a:moveTo>
                  <a:lnTo>
                    <a:pt x="69" y="0"/>
                  </a:lnTo>
                  <a:lnTo>
                    <a:pt x="69" y="28"/>
                  </a:lnTo>
                  <a:lnTo>
                    <a:pt x="88" y="28"/>
                  </a:lnTo>
                  <a:lnTo>
                    <a:pt x="88" y="40"/>
                  </a:lnTo>
                  <a:lnTo>
                    <a:pt x="69" y="40"/>
                  </a:lnTo>
                  <a:lnTo>
                    <a:pt x="69" y="69"/>
                  </a:lnTo>
                  <a:lnTo>
                    <a:pt x="0" y="34"/>
                  </a:lnTo>
                  <a:lnTo>
                    <a:pt x="0" y="34"/>
                  </a:lnTo>
                  <a:close/>
                  <a:moveTo>
                    <a:pt x="391" y="28"/>
                  </a:moveTo>
                  <a:lnTo>
                    <a:pt x="368" y="28"/>
                  </a:lnTo>
                  <a:lnTo>
                    <a:pt x="368" y="40"/>
                  </a:lnTo>
                  <a:lnTo>
                    <a:pt x="391" y="40"/>
                  </a:lnTo>
                  <a:lnTo>
                    <a:pt x="391" y="28"/>
                  </a:lnTo>
                  <a:lnTo>
                    <a:pt x="391" y="28"/>
                  </a:lnTo>
                  <a:close/>
                  <a:moveTo>
                    <a:pt x="357" y="28"/>
                  </a:moveTo>
                  <a:lnTo>
                    <a:pt x="335" y="28"/>
                  </a:lnTo>
                  <a:lnTo>
                    <a:pt x="335" y="40"/>
                  </a:lnTo>
                  <a:lnTo>
                    <a:pt x="357" y="40"/>
                  </a:lnTo>
                  <a:lnTo>
                    <a:pt x="357" y="28"/>
                  </a:lnTo>
                  <a:lnTo>
                    <a:pt x="357" y="28"/>
                  </a:lnTo>
                  <a:close/>
                  <a:moveTo>
                    <a:pt x="323" y="28"/>
                  </a:moveTo>
                  <a:lnTo>
                    <a:pt x="301" y="28"/>
                  </a:lnTo>
                  <a:lnTo>
                    <a:pt x="301" y="40"/>
                  </a:lnTo>
                  <a:lnTo>
                    <a:pt x="323" y="40"/>
                  </a:lnTo>
                  <a:lnTo>
                    <a:pt x="323" y="28"/>
                  </a:lnTo>
                  <a:lnTo>
                    <a:pt x="323" y="28"/>
                  </a:lnTo>
                  <a:close/>
                  <a:moveTo>
                    <a:pt x="290" y="28"/>
                  </a:moveTo>
                  <a:lnTo>
                    <a:pt x="267" y="28"/>
                  </a:lnTo>
                  <a:lnTo>
                    <a:pt x="267" y="40"/>
                  </a:lnTo>
                  <a:lnTo>
                    <a:pt x="290" y="40"/>
                  </a:lnTo>
                  <a:lnTo>
                    <a:pt x="290" y="28"/>
                  </a:lnTo>
                  <a:lnTo>
                    <a:pt x="290" y="28"/>
                  </a:lnTo>
                  <a:close/>
                  <a:moveTo>
                    <a:pt x="255" y="28"/>
                  </a:moveTo>
                  <a:lnTo>
                    <a:pt x="234" y="28"/>
                  </a:lnTo>
                  <a:lnTo>
                    <a:pt x="234" y="40"/>
                  </a:lnTo>
                  <a:lnTo>
                    <a:pt x="255" y="40"/>
                  </a:lnTo>
                  <a:lnTo>
                    <a:pt x="255" y="28"/>
                  </a:lnTo>
                  <a:lnTo>
                    <a:pt x="255" y="28"/>
                  </a:lnTo>
                  <a:close/>
                  <a:moveTo>
                    <a:pt x="222" y="28"/>
                  </a:moveTo>
                  <a:lnTo>
                    <a:pt x="200" y="28"/>
                  </a:lnTo>
                  <a:lnTo>
                    <a:pt x="200" y="40"/>
                  </a:lnTo>
                  <a:lnTo>
                    <a:pt x="222" y="40"/>
                  </a:lnTo>
                  <a:lnTo>
                    <a:pt x="222" y="28"/>
                  </a:lnTo>
                  <a:lnTo>
                    <a:pt x="222" y="28"/>
                  </a:lnTo>
                  <a:close/>
                  <a:moveTo>
                    <a:pt x="189" y="28"/>
                  </a:moveTo>
                  <a:lnTo>
                    <a:pt x="166" y="28"/>
                  </a:lnTo>
                  <a:lnTo>
                    <a:pt x="166" y="40"/>
                  </a:lnTo>
                  <a:lnTo>
                    <a:pt x="189" y="40"/>
                  </a:lnTo>
                  <a:lnTo>
                    <a:pt x="189" y="28"/>
                  </a:lnTo>
                  <a:lnTo>
                    <a:pt x="189" y="28"/>
                  </a:lnTo>
                  <a:close/>
                  <a:moveTo>
                    <a:pt x="154" y="28"/>
                  </a:moveTo>
                  <a:lnTo>
                    <a:pt x="133" y="28"/>
                  </a:lnTo>
                  <a:lnTo>
                    <a:pt x="133" y="40"/>
                  </a:lnTo>
                  <a:lnTo>
                    <a:pt x="154" y="40"/>
                  </a:lnTo>
                  <a:lnTo>
                    <a:pt x="154" y="28"/>
                  </a:lnTo>
                  <a:lnTo>
                    <a:pt x="154" y="28"/>
                  </a:lnTo>
                  <a:close/>
                </a:path>
              </a:pathLst>
            </a:custGeom>
            <a:solidFill>
              <a:schemeClr val="accent1"/>
            </a:solidFill>
            <a:ln>
              <a:noFill/>
            </a:ln>
            <a:extLst>
              <a:ext uri="{91240B29-F687-4F45-9708-019B960494DF}">
                <a14:hiddenLine xmlns:a14="http://schemas.microsoft.com/office/drawing/2010/main" w="9525">
                  <a:solidFill>
                    <a:srgbClr val="000000"/>
                  </a:solidFill>
                  <a:round/>
                  <a:headEnd/>
                  <a:tailEnd/>
                </a14:hiddenLine>
              </a:ext>
            </a:extLst>
          </p:spPr>
          <p:txBody>
            <a:bodyPr lIns="68580" tIns="34290" rIns="68580" bIns="34290"/>
            <a:lstStyle/>
            <a:p>
              <a:pPr defTabSz="685754" eaLnBrk="1" fontAlgn="auto" hangingPunct="1">
                <a:spcBef>
                  <a:spcPts val="0"/>
                </a:spcBef>
                <a:spcAft>
                  <a:spcPts val="0"/>
                </a:spcAft>
                <a:defRPr/>
              </a:pPr>
              <a:endParaRPr lang="en-US" sz="1013">
                <a:latin typeface="+mn-lt"/>
                <a:ea typeface="+mn-ea"/>
              </a:endParaRPr>
            </a:p>
          </p:txBody>
        </p:sp>
        <p:sp>
          <p:nvSpPr>
            <p:cNvPr id="45" name="Freeform 47"/>
            <p:cNvSpPr>
              <a:spLocks noEditPoints="1"/>
            </p:cNvSpPr>
            <p:nvPr/>
          </p:nvSpPr>
          <p:spPr bwMode="auto">
            <a:xfrm>
              <a:off x="2989977" y="2676978"/>
              <a:ext cx="1452180" cy="76186"/>
            </a:xfrm>
            <a:custGeom>
              <a:avLst/>
              <a:gdLst>
                <a:gd name="T0" fmla="*/ 120 w 1298"/>
                <a:gd name="T1" fmla="*/ 40 h 69"/>
                <a:gd name="T2" fmla="*/ 132 w 1298"/>
                <a:gd name="T3" fmla="*/ 28 h 69"/>
                <a:gd name="T4" fmla="*/ 155 w 1298"/>
                <a:gd name="T5" fmla="*/ 28 h 69"/>
                <a:gd name="T6" fmla="*/ 188 w 1298"/>
                <a:gd name="T7" fmla="*/ 40 h 69"/>
                <a:gd name="T8" fmla="*/ 199 w 1298"/>
                <a:gd name="T9" fmla="*/ 28 h 69"/>
                <a:gd name="T10" fmla="*/ 221 w 1298"/>
                <a:gd name="T11" fmla="*/ 28 h 69"/>
                <a:gd name="T12" fmla="*/ 256 w 1298"/>
                <a:gd name="T13" fmla="*/ 40 h 69"/>
                <a:gd name="T14" fmla="*/ 267 w 1298"/>
                <a:gd name="T15" fmla="*/ 28 h 69"/>
                <a:gd name="T16" fmla="*/ 289 w 1298"/>
                <a:gd name="T17" fmla="*/ 28 h 69"/>
                <a:gd name="T18" fmla="*/ 322 w 1298"/>
                <a:gd name="T19" fmla="*/ 40 h 69"/>
                <a:gd name="T20" fmla="*/ 353 w 1298"/>
                <a:gd name="T21" fmla="*/ 40 h 69"/>
                <a:gd name="T22" fmla="*/ 333 w 1298"/>
                <a:gd name="T23" fmla="*/ 40 h 69"/>
                <a:gd name="T24" fmla="*/ 388 w 1298"/>
                <a:gd name="T25" fmla="*/ 40 h 69"/>
                <a:gd name="T26" fmla="*/ 399 w 1298"/>
                <a:gd name="T27" fmla="*/ 28 h 69"/>
                <a:gd name="T28" fmla="*/ 399 w 1298"/>
                <a:gd name="T29" fmla="*/ 40 h 69"/>
                <a:gd name="T30" fmla="*/ 455 w 1298"/>
                <a:gd name="T31" fmla="*/ 40 h 69"/>
                <a:gd name="T32" fmla="*/ 466 w 1298"/>
                <a:gd name="T33" fmla="*/ 28 h 69"/>
                <a:gd name="T34" fmla="*/ 466 w 1298"/>
                <a:gd name="T35" fmla="*/ 40 h 69"/>
                <a:gd name="T36" fmla="*/ 522 w 1298"/>
                <a:gd name="T37" fmla="*/ 40 h 69"/>
                <a:gd name="T38" fmla="*/ 534 w 1298"/>
                <a:gd name="T39" fmla="*/ 28 h 69"/>
                <a:gd name="T40" fmla="*/ 534 w 1298"/>
                <a:gd name="T41" fmla="*/ 40 h 69"/>
                <a:gd name="T42" fmla="*/ 590 w 1298"/>
                <a:gd name="T43" fmla="*/ 40 h 69"/>
                <a:gd name="T44" fmla="*/ 601 w 1298"/>
                <a:gd name="T45" fmla="*/ 28 h 69"/>
                <a:gd name="T46" fmla="*/ 601 w 1298"/>
                <a:gd name="T47" fmla="*/ 40 h 69"/>
                <a:gd name="T48" fmla="*/ 657 w 1298"/>
                <a:gd name="T49" fmla="*/ 40 h 69"/>
                <a:gd name="T50" fmla="*/ 669 w 1298"/>
                <a:gd name="T51" fmla="*/ 28 h 69"/>
                <a:gd name="T52" fmla="*/ 669 w 1298"/>
                <a:gd name="T53" fmla="*/ 40 h 69"/>
                <a:gd name="T54" fmla="*/ 725 w 1298"/>
                <a:gd name="T55" fmla="*/ 40 h 69"/>
                <a:gd name="T56" fmla="*/ 736 w 1298"/>
                <a:gd name="T57" fmla="*/ 28 h 69"/>
                <a:gd name="T58" fmla="*/ 736 w 1298"/>
                <a:gd name="T59" fmla="*/ 40 h 69"/>
                <a:gd name="T60" fmla="*/ 792 w 1298"/>
                <a:gd name="T61" fmla="*/ 40 h 69"/>
                <a:gd name="T62" fmla="*/ 803 w 1298"/>
                <a:gd name="T63" fmla="*/ 28 h 69"/>
                <a:gd name="T64" fmla="*/ 803 w 1298"/>
                <a:gd name="T65" fmla="*/ 40 h 69"/>
                <a:gd name="T66" fmla="*/ 859 w 1298"/>
                <a:gd name="T67" fmla="*/ 40 h 69"/>
                <a:gd name="T68" fmla="*/ 871 w 1298"/>
                <a:gd name="T69" fmla="*/ 28 h 69"/>
                <a:gd name="T70" fmla="*/ 871 w 1298"/>
                <a:gd name="T71" fmla="*/ 40 h 69"/>
                <a:gd name="T72" fmla="*/ 927 w 1298"/>
                <a:gd name="T73" fmla="*/ 40 h 69"/>
                <a:gd name="T74" fmla="*/ 939 w 1298"/>
                <a:gd name="T75" fmla="*/ 28 h 69"/>
                <a:gd name="T76" fmla="*/ 939 w 1298"/>
                <a:gd name="T77" fmla="*/ 40 h 69"/>
                <a:gd name="T78" fmla="*/ 995 w 1298"/>
                <a:gd name="T79" fmla="*/ 40 h 69"/>
                <a:gd name="T80" fmla="*/ 1005 w 1298"/>
                <a:gd name="T81" fmla="*/ 28 h 69"/>
                <a:gd name="T82" fmla="*/ 1005 w 1298"/>
                <a:gd name="T83" fmla="*/ 40 h 69"/>
                <a:gd name="T84" fmla="*/ 1061 w 1298"/>
                <a:gd name="T85" fmla="*/ 40 h 69"/>
                <a:gd name="T86" fmla="*/ 1073 w 1298"/>
                <a:gd name="T87" fmla="*/ 28 h 69"/>
                <a:gd name="T88" fmla="*/ 1073 w 1298"/>
                <a:gd name="T89" fmla="*/ 40 h 69"/>
                <a:gd name="T90" fmla="*/ 1129 w 1298"/>
                <a:gd name="T91" fmla="*/ 40 h 69"/>
                <a:gd name="T92" fmla="*/ 1141 w 1298"/>
                <a:gd name="T93" fmla="*/ 28 h 69"/>
                <a:gd name="T94" fmla="*/ 1141 w 1298"/>
                <a:gd name="T95" fmla="*/ 40 h 69"/>
                <a:gd name="T96" fmla="*/ 1197 w 1298"/>
                <a:gd name="T97" fmla="*/ 40 h 69"/>
                <a:gd name="T98" fmla="*/ 1207 w 1298"/>
                <a:gd name="T99" fmla="*/ 28 h 69"/>
                <a:gd name="T100" fmla="*/ 1207 w 1298"/>
                <a:gd name="T101" fmla="*/ 40 h 69"/>
                <a:gd name="T102" fmla="*/ 1265 w 1298"/>
                <a:gd name="T103" fmla="*/ 40 h 69"/>
                <a:gd name="T104" fmla="*/ 1275 w 1298"/>
                <a:gd name="T105" fmla="*/ 28 h 69"/>
                <a:gd name="T106" fmla="*/ 1275 w 1298"/>
                <a:gd name="T107" fmla="*/ 40 h 69"/>
                <a:gd name="T108" fmla="*/ 88 w 1298"/>
                <a:gd name="T109" fmla="*/ 28 h 69"/>
                <a:gd name="T110" fmla="*/ 0 w 1298"/>
                <a:gd name="T111" fmla="*/ 34 h 69"/>
              </a:gdLst>
              <a:ahLst/>
              <a:cxnLst>
                <a:cxn ang="0">
                  <a:pos x="T0" y="T1"/>
                </a:cxn>
                <a:cxn ang="0">
                  <a:pos x="T2" y="T3"/>
                </a:cxn>
                <a:cxn ang="0">
                  <a:pos x="T4" y="T5"/>
                </a:cxn>
                <a:cxn ang="0">
                  <a:pos x="T6" y="T7"/>
                </a:cxn>
                <a:cxn ang="0">
                  <a:pos x="T8" y="T9"/>
                </a:cxn>
                <a:cxn ang="0">
                  <a:pos x="T10" y="T11"/>
                </a:cxn>
                <a:cxn ang="0">
                  <a:pos x="T12" y="T13"/>
                </a:cxn>
                <a:cxn ang="0">
                  <a:pos x="T14" y="T15"/>
                </a:cxn>
                <a:cxn ang="0">
                  <a:pos x="T16" y="T17"/>
                </a:cxn>
                <a:cxn ang="0">
                  <a:pos x="T18" y="T19"/>
                </a:cxn>
                <a:cxn ang="0">
                  <a:pos x="T20" y="T21"/>
                </a:cxn>
                <a:cxn ang="0">
                  <a:pos x="T22" y="T23"/>
                </a:cxn>
                <a:cxn ang="0">
                  <a:pos x="T24" y="T25"/>
                </a:cxn>
                <a:cxn ang="0">
                  <a:pos x="T26" y="T27"/>
                </a:cxn>
                <a:cxn ang="0">
                  <a:pos x="T28" y="T29"/>
                </a:cxn>
                <a:cxn ang="0">
                  <a:pos x="T30" y="T31"/>
                </a:cxn>
                <a:cxn ang="0">
                  <a:pos x="T32" y="T33"/>
                </a:cxn>
                <a:cxn ang="0">
                  <a:pos x="T34" y="T35"/>
                </a:cxn>
                <a:cxn ang="0">
                  <a:pos x="T36" y="T37"/>
                </a:cxn>
                <a:cxn ang="0">
                  <a:pos x="T38" y="T39"/>
                </a:cxn>
                <a:cxn ang="0">
                  <a:pos x="T40" y="T41"/>
                </a:cxn>
                <a:cxn ang="0">
                  <a:pos x="T42" y="T43"/>
                </a:cxn>
                <a:cxn ang="0">
                  <a:pos x="T44" y="T45"/>
                </a:cxn>
                <a:cxn ang="0">
                  <a:pos x="T46" y="T47"/>
                </a:cxn>
                <a:cxn ang="0">
                  <a:pos x="T48" y="T49"/>
                </a:cxn>
                <a:cxn ang="0">
                  <a:pos x="T50" y="T51"/>
                </a:cxn>
                <a:cxn ang="0">
                  <a:pos x="T52" y="T53"/>
                </a:cxn>
                <a:cxn ang="0">
                  <a:pos x="T54" y="T55"/>
                </a:cxn>
                <a:cxn ang="0">
                  <a:pos x="T56" y="T57"/>
                </a:cxn>
                <a:cxn ang="0">
                  <a:pos x="T58" y="T59"/>
                </a:cxn>
                <a:cxn ang="0">
                  <a:pos x="T60" y="T61"/>
                </a:cxn>
                <a:cxn ang="0">
                  <a:pos x="T62" y="T63"/>
                </a:cxn>
                <a:cxn ang="0">
                  <a:pos x="T64" y="T65"/>
                </a:cxn>
                <a:cxn ang="0">
                  <a:pos x="T66" y="T67"/>
                </a:cxn>
                <a:cxn ang="0">
                  <a:pos x="T68" y="T69"/>
                </a:cxn>
                <a:cxn ang="0">
                  <a:pos x="T70" y="T71"/>
                </a:cxn>
                <a:cxn ang="0">
                  <a:pos x="T72" y="T73"/>
                </a:cxn>
                <a:cxn ang="0">
                  <a:pos x="T74" y="T75"/>
                </a:cxn>
                <a:cxn ang="0">
                  <a:pos x="T76" y="T77"/>
                </a:cxn>
                <a:cxn ang="0">
                  <a:pos x="T78" y="T79"/>
                </a:cxn>
                <a:cxn ang="0">
                  <a:pos x="T80" y="T81"/>
                </a:cxn>
                <a:cxn ang="0">
                  <a:pos x="T82" y="T83"/>
                </a:cxn>
                <a:cxn ang="0">
                  <a:pos x="T84" y="T85"/>
                </a:cxn>
                <a:cxn ang="0">
                  <a:pos x="T86" y="T87"/>
                </a:cxn>
                <a:cxn ang="0">
                  <a:pos x="T88" y="T89"/>
                </a:cxn>
                <a:cxn ang="0">
                  <a:pos x="T90" y="T91"/>
                </a:cxn>
                <a:cxn ang="0">
                  <a:pos x="T92" y="T93"/>
                </a:cxn>
                <a:cxn ang="0">
                  <a:pos x="T94" y="T95"/>
                </a:cxn>
                <a:cxn ang="0">
                  <a:pos x="T96" y="T97"/>
                </a:cxn>
                <a:cxn ang="0">
                  <a:pos x="T98" y="T99"/>
                </a:cxn>
                <a:cxn ang="0">
                  <a:pos x="T100" y="T101"/>
                </a:cxn>
                <a:cxn ang="0">
                  <a:pos x="T102" y="T103"/>
                </a:cxn>
                <a:cxn ang="0">
                  <a:pos x="T104" y="T105"/>
                </a:cxn>
                <a:cxn ang="0">
                  <a:pos x="T106" y="T107"/>
                </a:cxn>
                <a:cxn ang="0">
                  <a:pos x="T108" y="T109"/>
                </a:cxn>
                <a:cxn ang="0">
                  <a:pos x="T110" y="T111"/>
                </a:cxn>
              </a:cxnLst>
              <a:rect l="0" t="0" r="r" b="b"/>
              <a:pathLst>
                <a:path w="1298" h="69">
                  <a:moveTo>
                    <a:pt x="120" y="28"/>
                  </a:moveTo>
                  <a:lnTo>
                    <a:pt x="98" y="28"/>
                  </a:lnTo>
                  <a:lnTo>
                    <a:pt x="98" y="40"/>
                  </a:lnTo>
                  <a:lnTo>
                    <a:pt x="120" y="40"/>
                  </a:lnTo>
                  <a:lnTo>
                    <a:pt x="120" y="28"/>
                  </a:lnTo>
                  <a:lnTo>
                    <a:pt x="120" y="28"/>
                  </a:lnTo>
                  <a:close/>
                  <a:moveTo>
                    <a:pt x="155" y="28"/>
                  </a:moveTo>
                  <a:lnTo>
                    <a:pt x="132" y="28"/>
                  </a:lnTo>
                  <a:lnTo>
                    <a:pt x="132" y="40"/>
                  </a:lnTo>
                  <a:lnTo>
                    <a:pt x="155" y="40"/>
                  </a:lnTo>
                  <a:lnTo>
                    <a:pt x="155" y="28"/>
                  </a:lnTo>
                  <a:lnTo>
                    <a:pt x="155" y="28"/>
                  </a:lnTo>
                  <a:close/>
                  <a:moveTo>
                    <a:pt x="188" y="28"/>
                  </a:moveTo>
                  <a:lnTo>
                    <a:pt x="165" y="28"/>
                  </a:lnTo>
                  <a:lnTo>
                    <a:pt x="165" y="40"/>
                  </a:lnTo>
                  <a:lnTo>
                    <a:pt x="188" y="40"/>
                  </a:lnTo>
                  <a:lnTo>
                    <a:pt x="188" y="28"/>
                  </a:lnTo>
                  <a:lnTo>
                    <a:pt x="188" y="28"/>
                  </a:lnTo>
                  <a:close/>
                  <a:moveTo>
                    <a:pt x="221" y="28"/>
                  </a:moveTo>
                  <a:lnTo>
                    <a:pt x="199" y="28"/>
                  </a:lnTo>
                  <a:lnTo>
                    <a:pt x="199" y="40"/>
                  </a:lnTo>
                  <a:lnTo>
                    <a:pt x="221" y="40"/>
                  </a:lnTo>
                  <a:lnTo>
                    <a:pt x="221" y="28"/>
                  </a:lnTo>
                  <a:lnTo>
                    <a:pt x="221" y="28"/>
                  </a:lnTo>
                  <a:close/>
                  <a:moveTo>
                    <a:pt x="256" y="28"/>
                  </a:moveTo>
                  <a:lnTo>
                    <a:pt x="233" y="28"/>
                  </a:lnTo>
                  <a:lnTo>
                    <a:pt x="233" y="40"/>
                  </a:lnTo>
                  <a:lnTo>
                    <a:pt x="256" y="40"/>
                  </a:lnTo>
                  <a:lnTo>
                    <a:pt x="256" y="28"/>
                  </a:lnTo>
                  <a:lnTo>
                    <a:pt x="256" y="28"/>
                  </a:lnTo>
                  <a:close/>
                  <a:moveTo>
                    <a:pt x="289" y="28"/>
                  </a:moveTo>
                  <a:lnTo>
                    <a:pt x="267" y="28"/>
                  </a:lnTo>
                  <a:lnTo>
                    <a:pt x="267" y="40"/>
                  </a:lnTo>
                  <a:lnTo>
                    <a:pt x="289" y="40"/>
                  </a:lnTo>
                  <a:lnTo>
                    <a:pt x="289" y="28"/>
                  </a:lnTo>
                  <a:lnTo>
                    <a:pt x="289" y="28"/>
                  </a:lnTo>
                  <a:close/>
                  <a:moveTo>
                    <a:pt x="322" y="28"/>
                  </a:moveTo>
                  <a:lnTo>
                    <a:pt x="300" y="28"/>
                  </a:lnTo>
                  <a:lnTo>
                    <a:pt x="300" y="40"/>
                  </a:lnTo>
                  <a:lnTo>
                    <a:pt x="322" y="40"/>
                  </a:lnTo>
                  <a:lnTo>
                    <a:pt x="322" y="28"/>
                  </a:lnTo>
                  <a:lnTo>
                    <a:pt x="322" y="28"/>
                  </a:lnTo>
                  <a:close/>
                  <a:moveTo>
                    <a:pt x="333" y="40"/>
                  </a:moveTo>
                  <a:lnTo>
                    <a:pt x="353" y="40"/>
                  </a:lnTo>
                  <a:lnTo>
                    <a:pt x="353" y="28"/>
                  </a:lnTo>
                  <a:lnTo>
                    <a:pt x="333" y="28"/>
                  </a:lnTo>
                  <a:lnTo>
                    <a:pt x="333" y="40"/>
                  </a:lnTo>
                  <a:lnTo>
                    <a:pt x="333" y="40"/>
                  </a:lnTo>
                  <a:close/>
                  <a:moveTo>
                    <a:pt x="365" y="40"/>
                  </a:moveTo>
                  <a:lnTo>
                    <a:pt x="365" y="28"/>
                  </a:lnTo>
                  <a:lnTo>
                    <a:pt x="388" y="28"/>
                  </a:lnTo>
                  <a:lnTo>
                    <a:pt x="388" y="40"/>
                  </a:lnTo>
                  <a:lnTo>
                    <a:pt x="365" y="40"/>
                  </a:lnTo>
                  <a:lnTo>
                    <a:pt x="365" y="40"/>
                  </a:lnTo>
                  <a:close/>
                  <a:moveTo>
                    <a:pt x="399" y="40"/>
                  </a:moveTo>
                  <a:lnTo>
                    <a:pt x="399" y="28"/>
                  </a:lnTo>
                  <a:lnTo>
                    <a:pt x="421" y="28"/>
                  </a:lnTo>
                  <a:lnTo>
                    <a:pt x="421" y="40"/>
                  </a:lnTo>
                  <a:lnTo>
                    <a:pt x="399" y="40"/>
                  </a:lnTo>
                  <a:lnTo>
                    <a:pt x="399" y="40"/>
                  </a:lnTo>
                  <a:close/>
                  <a:moveTo>
                    <a:pt x="433" y="40"/>
                  </a:moveTo>
                  <a:lnTo>
                    <a:pt x="433" y="28"/>
                  </a:lnTo>
                  <a:lnTo>
                    <a:pt x="455" y="28"/>
                  </a:lnTo>
                  <a:lnTo>
                    <a:pt x="455" y="40"/>
                  </a:lnTo>
                  <a:lnTo>
                    <a:pt x="433" y="40"/>
                  </a:lnTo>
                  <a:lnTo>
                    <a:pt x="433" y="40"/>
                  </a:lnTo>
                  <a:close/>
                  <a:moveTo>
                    <a:pt x="466" y="40"/>
                  </a:moveTo>
                  <a:lnTo>
                    <a:pt x="466" y="28"/>
                  </a:lnTo>
                  <a:lnTo>
                    <a:pt x="489" y="28"/>
                  </a:lnTo>
                  <a:lnTo>
                    <a:pt x="489" y="40"/>
                  </a:lnTo>
                  <a:lnTo>
                    <a:pt x="466" y="40"/>
                  </a:lnTo>
                  <a:lnTo>
                    <a:pt x="466" y="40"/>
                  </a:lnTo>
                  <a:close/>
                  <a:moveTo>
                    <a:pt x="500" y="40"/>
                  </a:moveTo>
                  <a:lnTo>
                    <a:pt x="500" y="28"/>
                  </a:lnTo>
                  <a:lnTo>
                    <a:pt x="522" y="28"/>
                  </a:lnTo>
                  <a:lnTo>
                    <a:pt x="522" y="40"/>
                  </a:lnTo>
                  <a:lnTo>
                    <a:pt x="500" y="40"/>
                  </a:lnTo>
                  <a:lnTo>
                    <a:pt x="500" y="40"/>
                  </a:lnTo>
                  <a:close/>
                  <a:moveTo>
                    <a:pt x="534" y="40"/>
                  </a:moveTo>
                  <a:lnTo>
                    <a:pt x="534" y="28"/>
                  </a:lnTo>
                  <a:lnTo>
                    <a:pt x="556" y="28"/>
                  </a:lnTo>
                  <a:lnTo>
                    <a:pt x="556" y="40"/>
                  </a:lnTo>
                  <a:lnTo>
                    <a:pt x="534" y="40"/>
                  </a:lnTo>
                  <a:lnTo>
                    <a:pt x="534" y="40"/>
                  </a:lnTo>
                  <a:close/>
                  <a:moveTo>
                    <a:pt x="568" y="40"/>
                  </a:moveTo>
                  <a:lnTo>
                    <a:pt x="568" y="28"/>
                  </a:lnTo>
                  <a:lnTo>
                    <a:pt x="590" y="28"/>
                  </a:lnTo>
                  <a:lnTo>
                    <a:pt x="590" y="40"/>
                  </a:lnTo>
                  <a:lnTo>
                    <a:pt x="568" y="40"/>
                  </a:lnTo>
                  <a:lnTo>
                    <a:pt x="568" y="40"/>
                  </a:lnTo>
                  <a:close/>
                  <a:moveTo>
                    <a:pt x="601" y="40"/>
                  </a:moveTo>
                  <a:lnTo>
                    <a:pt x="601" y="28"/>
                  </a:lnTo>
                  <a:lnTo>
                    <a:pt x="623" y="28"/>
                  </a:lnTo>
                  <a:lnTo>
                    <a:pt x="623" y="40"/>
                  </a:lnTo>
                  <a:lnTo>
                    <a:pt x="601" y="40"/>
                  </a:lnTo>
                  <a:lnTo>
                    <a:pt x="601" y="40"/>
                  </a:lnTo>
                  <a:close/>
                  <a:moveTo>
                    <a:pt x="635" y="40"/>
                  </a:moveTo>
                  <a:lnTo>
                    <a:pt x="635" y="28"/>
                  </a:lnTo>
                  <a:lnTo>
                    <a:pt x="657" y="28"/>
                  </a:lnTo>
                  <a:lnTo>
                    <a:pt x="657" y="40"/>
                  </a:lnTo>
                  <a:lnTo>
                    <a:pt x="635" y="40"/>
                  </a:lnTo>
                  <a:lnTo>
                    <a:pt x="635" y="40"/>
                  </a:lnTo>
                  <a:close/>
                  <a:moveTo>
                    <a:pt x="669" y="40"/>
                  </a:moveTo>
                  <a:lnTo>
                    <a:pt x="669" y="28"/>
                  </a:lnTo>
                  <a:lnTo>
                    <a:pt x="691" y="28"/>
                  </a:lnTo>
                  <a:lnTo>
                    <a:pt x="691" y="40"/>
                  </a:lnTo>
                  <a:lnTo>
                    <a:pt x="669" y="40"/>
                  </a:lnTo>
                  <a:lnTo>
                    <a:pt x="669" y="40"/>
                  </a:lnTo>
                  <a:close/>
                  <a:moveTo>
                    <a:pt x="702" y="40"/>
                  </a:moveTo>
                  <a:lnTo>
                    <a:pt x="702" y="28"/>
                  </a:lnTo>
                  <a:lnTo>
                    <a:pt x="725" y="28"/>
                  </a:lnTo>
                  <a:lnTo>
                    <a:pt x="725" y="40"/>
                  </a:lnTo>
                  <a:lnTo>
                    <a:pt x="702" y="40"/>
                  </a:lnTo>
                  <a:lnTo>
                    <a:pt x="702" y="40"/>
                  </a:lnTo>
                  <a:close/>
                  <a:moveTo>
                    <a:pt x="736" y="40"/>
                  </a:moveTo>
                  <a:lnTo>
                    <a:pt x="736" y="28"/>
                  </a:lnTo>
                  <a:lnTo>
                    <a:pt x="758" y="28"/>
                  </a:lnTo>
                  <a:lnTo>
                    <a:pt x="758" y="40"/>
                  </a:lnTo>
                  <a:lnTo>
                    <a:pt x="736" y="40"/>
                  </a:lnTo>
                  <a:lnTo>
                    <a:pt x="736" y="40"/>
                  </a:lnTo>
                  <a:close/>
                  <a:moveTo>
                    <a:pt x="770" y="40"/>
                  </a:moveTo>
                  <a:lnTo>
                    <a:pt x="770" y="28"/>
                  </a:lnTo>
                  <a:lnTo>
                    <a:pt x="792" y="28"/>
                  </a:lnTo>
                  <a:lnTo>
                    <a:pt x="792" y="40"/>
                  </a:lnTo>
                  <a:lnTo>
                    <a:pt x="770" y="40"/>
                  </a:lnTo>
                  <a:lnTo>
                    <a:pt x="770" y="40"/>
                  </a:lnTo>
                  <a:close/>
                  <a:moveTo>
                    <a:pt x="803" y="40"/>
                  </a:moveTo>
                  <a:lnTo>
                    <a:pt x="803" y="28"/>
                  </a:lnTo>
                  <a:lnTo>
                    <a:pt x="826" y="28"/>
                  </a:lnTo>
                  <a:lnTo>
                    <a:pt x="826" y="40"/>
                  </a:lnTo>
                  <a:lnTo>
                    <a:pt x="803" y="40"/>
                  </a:lnTo>
                  <a:lnTo>
                    <a:pt x="803" y="40"/>
                  </a:lnTo>
                  <a:close/>
                  <a:moveTo>
                    <a:pt x="838" y="40"/>
                  </a:moveTo>
                  <a:lnTo>
                    <a:pt x="838" y="28"/>
                  </a:lnTo>
                  <a:lnTo>
                    <a:pt x="859" y="28"/>
                  </a:lnTo>
                  <a:lnTo>
                    <a:pt x="859" y="40"/>
                  </a:lnTo>
                  <a:lnTo>
                    <a:pt x="838" y="40"/>
                  </a:lnTo>
                  <a:lnTo>
                    <a:pt x="838" y="40"/>
                  </a:lnTo>
                  <a:close/>
                  <a:moveTo>
                    <a:pt x="871" y="40"/>
                  </a:moveTo>
                  <a:lnTo>
                    <a:pt x="871" y="28"/>
                  </a:lnTo>
                  <a:lnTo>
                    <a:pt x="893" y="28"/>
                  </a:lnTo>
                  <a:lnTo>
                    <a:pt x="893" y="40"/>
                  </a:lnTo>
                  <a:lnTo>
                    <a:pt x="871" y="40"/>
                  </a:lnTo>
                  <a:lnTo>
                    <a:pt x="871" y="40"/>
                  </a:lnTo>
                  <a:close/>
                  <a:moveTo>
                    <a:pt x="904" y="40"/>
                  </a:moveTo>
                  <a:lnTo>
                    <a:pt x="904" y="28"/>
                  </a:lnTo>
                  <a:lnTo>
                    <a:pt x="927" y="28"/>
                  </a:lnTo>
                  <a:lnTo>
                    <a:pt x="927" y="40"/>
                  </a:lnTo>
                  <a:lnTo>
                    <a:pt x="904" y="40"/>
                  </a:lnTo>
                  <a:lnTo>
                    <a:pt x="904" y="40"/>
                  </a:lnTo>
                  <a:close/>
                  <a:moveTo>
                    <a:pt x="939" y="40"/>
                  </a:moveTo>
                  <a:lnTo>
                    <a:pt x="939" y="28"/>
                  </a:lnTo>
                  <a:lnTo>
                    <a:pt x="960" y="28"/>
                  </a:lnTo>
                  <a:lnTo>
                    <a:pt x="960" y="40"/>
                  </a:lnTo>
                  <a:lnTo>
                    <a:pt x="939" y="40"/>
                  </a:lnTo>
                  <a:lnTo>
                    <a:pt x="939" y="40"/>
                  </a:lnTo>
                  <a:close/>
                  <a:moveTo>
                    <a:pt x="972" y="40"/>
                  </a:moveTo>
                  <a:lnTo>
                    <a:pt x="972" y="28"/>
                  </a:lnTo>
                  <a:lnTo>
                    <a:pt x="995" y="28"/>
                  </a:lnTo>
                  <a:lnTo>
                    <a:pt x="995" y="40"/>
                  </a:lnTo>
                  <a:lnTo>
                    <a:pt x="972" y="40"/>
                  </a:lnTo>
                  <a:lnTo>
                    <a:pt x="972" y="40"/>
                  </a:lnTo>
                  <a:close/>
                  <a:moveTo>
                    <a:pt x="1005" y="40"/>
                  </a:moveTo>
                  <a:lnTo>
                    <a:pt x="1005" y="28"/>
                  </a:lnTo>
                  <a:lnTo>
                    <a:pt x="1028" y="28"/>
                  </a:lnTo>
                  <a:lnTo>
                    <a:pt x="1028" y="40"/>
                  </a:lnTo>
                  <a:lnTo>
                    <a:pt x="1005" y="40"/>
                  </a:lnTo>
                  <a:lnTo>
                    <a:pt x="1005" y="40"/>
                  </a:lnTo>
                  <a:close/>
                  <a:moveTo>
                    <a:pt x="1040" y="40"/>
                  </a:moveTo>
                  <a:lnTo>
                    <a:pt x="1040" y="28"/>
                  </a:lnTo>
                  <a:lnTo>
                    <a:pt x="1061" y="28"/>
                  </a:lnTo>
                  <a:lnTo>
                    <a:pt x="1061" y="40"/>
                  </a:lnTo>
                  <a:lnTo>
                    <a:pt x="1040" y="40"/>
                  </a:lnTo>
                  <a:lnTo>
                    <a:pt x="1040" y="40"/>
                  </a:lnTo>
                  <a:close/>
                  <a:moveTo>
                    <a:pt x="1073" y="40"/>
                  </a:moveTo>
                  <a:lnTo>
                    <a:pt x="1073" y="28"/>
                  </a:lnTo>
                  <a:lnTo>
                    <a:pt x="1096" y="28"/>
                  </a:lnTo>
                  <a:lnTo>
                    <a:pt x="1096" y="40"/>
                  </a:lnTo>
                  <a:lnTo>
                    <a:pt x="1073" y="40"/>
                  </a:lnTo>
                  <a:lnTo>
                    <a:pt x="1073" y="40"/>
                  </a:lnTo>
                  <a:close/>
                  <a:moveTo>
                    <a:pt x="1106" y="40"/>
                  </a:moveTo>
                  <a:lnTo>
                    <a:pt x="1106" y="28"/>
                  </a:lnTo>
                  <a:lnTo>
                    <a:pt x="1129" y="28"/>
                  </a:lnTo>
                  <a:lnTo>
                    <a:pt x="1129" y="40"/>
                  </a:lnTo>
                  <a:lnTo>
                    <a:pt x="1106" y="40"/>
                  </a:lnTo>
                  <a:lnTo>
                    <a:pt x="1106" y="40"/>
                  </a:lnTo>
                  <a:close/>
                  <a:moveTo>
                    <a:pt x="1141" y="40"/>
                  </a:moveTo>
                  <a:lnTo>
                    <a:pt x="1141" y="28"/>
                  </a:lnTo>
                  <a:lnTo>
                    <a:pt x="1163" y="28"/>
                  </a:lnTo>
                  <a:lnTo>
                    <a:pt x="1163" y="40"/>
                  </a:lnTo>
                  <a:lnTo>
                    <a:pt x="1141" y="40"/>
                  </a:lnTo>
                  <a:lnTo>
                    <a:pt x="1141" y="40"/>
                  </a:lnTo>
                  <a:close/>
                  <a:moveTo>
                    <a:pt x="1174" y="40"/>
                  </a:moveTo>
                  <a:lnTo>
                    <a:pt x="1174" y="28"/>
                  </a:lnTo>
                  <a:lnTo>
                    <a:pt x="1197" y="28"/>
                  </a:lnTo>
                  <a:lnTo>
                    <a:pt x="1197" y="40"/>
                  </a:lnTo>
                  <a:lnTo>
                    <a:pt x="1174" y="40"/>
                  </a:lnTo>
                  <a:lnTo>
                    <a:pt x="1174" y="40"/>
                  </a:lnTo>
                  <a:close/>
                  <a:moveTo>
                    <a:pt x="1207" y="40"/>
                  </a:moveTo>
                  <a:lnTo>
                    <a:pt x="1207" y="28"/>
                  </a:lnTo>
                  <a:lnTo>
                    <a:pt x="1230" y="28"/>
                  </a:lnTo>
                  <a:lnTo>
                    <a:pt x="1230" y="40"/>
                  </a:lnTo>
                  <a:lnTo>
                    <a:pt x="1207" y="40"/>
                  </a:lnTo>
                  <a:lnTo>
                    <a:pt x="1207" y="40"/>
                  </a:lnTo>
                  <a:close/>
                  <a:moveTo>
                    <a:pt x="1242" y="40"/>
                  </a:moveTo>
                  <a:lnTo>
                    <a:pt x="1242" y="28"/>
                  </a:lnTo>
                  <a:lnTo>
                    <a:pt x="1265" y="28"/>
                  </a:lnTo>
                  <a:lnTo>
                    <a:pt x="1265" y="40"/>
                  </a:lnTo>
                  <a:lnTo>
                    <a:pt x="1242" y="40"/>
                  </a:lnTo>
                  <a:lnTo>
                    <a:pt x="1242" y="40"/>
                  </a:lnTo>
                  <a:close/>
                  <a:moveTo>
                    <a:pt x="1275" y="40"/>
                  </a:moveTo>
                  <a:lnTo>
                    <a:pt x="1275" y="28"/>
                  </a:lnTo>
                  <a:lnTo>
                    <a:pt x="1298" y="28"/>
                  </a:lnTo>
                  <a:lnTo>
                    <a:pt x="1298" y="40"/>
                  </a:lnTo>
                  <a:lnTo>
                    <a:pt x="1275" y="40"/>
                  </a:lnTo>
                  <a:lnTo>
                    <a:pt x="1275" y="40"/>
                  </a:lnTo>
                  <a:close/>
                  <a:moveTo>
                    <a:pt x="0" y="34"/>
                  </a:moveTo>
                  <a:lnTo>
                    <a:pt x="69" y="0"/>
                  </a:lnTo>
                  <a:lnTo>
                    <a:pt x="69" y="28"/>
                  </a:lnTo>
                  <a:lnTo>
                    <a:pt x="88" y="28"/>
                  </a:lnTo>
                  <a:lnTo>
                    <a:pt x="88" y="40"/>
                  </a:lnTo>
                  <a:lnTo>
                    <a:pt x="69" y="40"/>
                  </a:lnTo>
                  <a:lnTo>
                    <a:pt x="69" y="69"/>
                  </a:lnTo>
                  <a:lnTo>
                    <a:pt x="0" y="34"/>
                  </a:lnTo>
                  <a:lnTo>
                    <a:pt x="0" y="34"/>
                  </a:lnTo>
                  <a:close/>
                </a:path>
              </a:pathLst>
            </a:custGeom>
            <a:solidFill>
              <a:schemeClr val="accent1"/>
            </a:solidFill>
            <a:ln>
              <a:noFill/>
            </a:ln>
            <a:extLst>
              <a:ext uri="{91240B29-F687-4F45-9708-019B960494DF}">
                <a14:hiddenLine xmlns:a14="http://schemas.microsoft.com/office/drawing/2010/main" w="9525">
                  <a:solidFill>
                    <a:srgbClr val="000000"/>
                  </a:solidFill>
                  <a:round/>
                  <a:headEnd/>
                  <a:tailEnd/>
                </a14:hiddenLine>
              </a:ext>
            </a:extLst>
          </p:spPr>
          <p:txBody>
            <a:bodyPr lIns="68580" tIns="34290" rIns="68580" bIns="34290"/>
            <a:lstStyle/>
            <a:p>
              <a:pPr defTabSz="685754" eaLnBrk="1" fontAlgn="auto" hangingPunct="1">
                <a:spcBef>
                  <a:spcPts val="0"/>
                </a:spcBef>
                <a:spcAft>
                  <a:spcPts val="0"/>
                </a:spcAft>
                <a:defRPr/>
              </a:pPr>
              <a:endParaRPr lang="en-US" sz="1013">
                <a:latin typeface="+mn-lt"/>
                <a:ea typeface="+mn-ea"/>
              </a:endParaRPr>
            </a:p>
          </p:txBody>
        </p:sp>
        <p:sp>
          <p:nvSpPr>
            <p:cNvPr id="46" name="Freeform 48"/>
            <p:cNvSpPr>
              <a:spLocks noEditPoints="1"/>
            </p:cNvSpPr>
            <p:nvPr/>
          </p:nvSpPr>
          <p:spPr bwMode="auto">
            <a:xfrm>
              <a:off x="3072506" y="4137210"/>
              <a:ext cx="1076042" cy="76186"/>
            </a:xfrm>
            <a:custGeom>
              <a:avLst/>
              <a:gdLst>
                <a:gd name="T0" fmla="*/ 99 w 961"/>
                <a:gd name="T1" fmla="*/ 40 h 69"/>
                <a:gd name="T2" fmla="*/ 121 w 961"/>
                <a:gd name="T3" fmla="*/ 28 h 69"/>
                <a:gd name="T4" fmla="*/ 133 w 961"/>
                <a:gd name="T5" fmla="*/ 40 h 69"/>
                <a:gd name="T6" fmla="*/ 156 w 961"/>
                <a:gd name="T7" fmla="*/ 28 h 69"/>
                <a:gd name="T8" fmla="*/ 166 w 961"/>
                <a:gd name="T9" fmla="*/ 40 h 69"/>
                <a:gd name="T10" fmla="*/ 189 w 961"/>
                <a:gd name="T11" fmla="*/ 28 h 69"/>
                <a:gd name="T12" fmla="*/ 200 w 961"/>
                <a:gd name="T13" fmla="*/ 40 h 69"/>
                <a:gd name="T14" fmla="*/ 222 w 961"/>
                <a:gd name="T15" fmla="*/ 28 h 69"/>
                <a:gd name="T16" fmla="*/ 234 w 961"/>
                <a:gd name="T17" fmla="*/ 40 h 69"/>
                <a:gd name="T18" fmla="*/ 257 w 961"/>
                <a:gd name="T19" fmla="*/ 28 h 69"/>
                <a:gd name="T20" fmla="*/ 267 w 961"/>
                <a:gd name="T21" fmla="*/ 40 h 69"/>
                <a:gd name="T22" fmla="*/ 290 w 961"/>
                <a:gd name="T23" fmla="*/ 28 h 69"/>
                <a:gd name="T24" fmla="*/ 301 w 961"/>
                <a:gd name="T25" fmla="*/ 40 h 69"/>
                <a:gd name="T26" fmla="*/ 323 w 961"/>
                <a:gd name="T27" fmla="*/ 28 h 69"/>
                <a:gd name="T28" fmla="*/ 335 w 961"/>
                <a:gd name="T29" fmla="*/ 40 h 69"/>
                <a:gd name="T30" fmla="*/ 358 w 961"/>
                <a:gd name="T31" fmla="*/ 28 h 69"/>
                <a:gd name="T32" fmla="*/ 369 w 961"/>
                <a:gd name="T33" fmla="*/ 40 h 69"/>
                <a:gd name="T34" fmla="*/ 391 w 961"/>
                <a:gd name="T35" fmla="*/ 28 h 69"/>
                <a:gd name="T36" fmla="*/ 402 w 961"/>
                <a:gd name="T37" fmla="*/ 40 h 69"/>
                <a:gd name="T38" fmla="*/ 425 w 961"/>
                <a:gd name="T39" fmla="*/ 28 h 69"/>
                <a:gd name="T40" fmla="*/ 455 w 961"/>
                <a:gd name="T41" fmla="*/ 28 h 69"/>
                <a:gd name="T42" fmla="*/ 435 w 961"/>
                <a:gd name="T43" fmla="*/ 40 h 69"/>
                <a:gd name="T44" fmla="*/ 490 w 961"/>
                <a:gd name="T45" fmla="*/ 28 h 69"/>
                <a:gd name="T46" fmla="*/ 467 w 961"/>
                <a:gd name="T47" fmla="*/ 40 h 69"/>
                <a:gd name="T48" fmla="*/ 523 w 961"/>
                <a:gd name="T49" fmla="*/ 28 h 69"/>
                <a:gd name="T50" fmla="*/ 501 w 961"/>
                <a:gd name="T51" fmla="*/ 40 h 69"/>
                <a:gd name="T52" fmla="*/ 557 w 961"/>
                <a:gd name="T53" fmla="*/ 28 h 69"/>
                <a:gd name="T54" fmla="*/ 534 w 961"/>
                <a:gd name="T55" fmla="*/ 40 h 69"/>
                <a:gd name="T56" fmla="*/ 591 w 961"/>
                <a:gd name="T57" fmla="*/ 28 h 69"/>
                <a:gd name="T58" fmla="*/ 568 w 961"/>
                <a:gd name="T59" fmla="*/ 40 h 69"/>
                <a:gd name="T60" fmla="*/ 624 w 961"/>
                <a:gd name="T61" fmla="*/ 28 h 69"/>
                <a:gd name="T62" fmla="*/ 602 w 961"/>
                <a:gd name="T63" fmla="*/ 40 h 69"/>
                <a:gd name="T64" fmla="*/ 658 w 961"/>
                <a:gd name="T65" fmla="*/ 28 h 69"/>
                <a:gd name="T66" fmla="*/ 635 w 961"/>
                <a:gd name="T67" fmla="*/ 40 h 69"/>
                <a:gd name="T68" fmla="*/ 692 w 961"/>
                <a:gd name="T69" fmla="*/ 28 h 69"/>
                <a:gd name="T70" fmla="*/ 670 w 961"/>
                <a:gd name="T71" fmla="*/ 40 h 69"/>
                <a:gd name="T72" fmla="*/ 725 w 961"/>
                <a:gd name="T73" fmla="*/ 28 h 69"/>
                <a:gd name="T74" fmla="*/ 703 w 961"/>
                <a:gd name="T75" fmla="*/ 40 h 69"/>
                <a:gd name="T76" fmla="*/ 759 w 961"/>
                <a:gd name="T77" fmla="*/ 28 h 69"/>
                <a:gd name="T78" fmla="*/ 736 w 961"/>
                <a:gd name="T79" fmla="*/ 40 h 69"/>
                <a:gd name="T80" fmla="*/ 793 w 961"/>
                <a:gd name="T81" fmla="*/ 28 h 69"/>
                <a:gd name="T82" fmla="*/ 771 w 961"/>
                <a:gd name="T83" fmla="*/ 40 h 69"/>
                <a:gd name="T84" fmla="*/ 827 w 961"/>
                <a:gd name="T85" fmla="*/ 28 h 69"/>
                <a:gd name="T86" fmla="*/ 804 w 961"/>
                <a:gd name="T87" fmla="*/ 40 h 69"/>
                <a:gd name="T88" fmla="*/ 860 w 961"/>
                <a:gd name="T89" fmla="*/ 28 h 69"/>
                <a:gd name="T90" fmla="*/ 838 w 961"/>
                <a:gd name="T91" fmla="*/ 40 h 69"/>
                <a:gd name="T92" fmla="*/ 894 w 961"/>
                <a:gd name="T93" fmla="*/ 28 h 69"/>
                <a:gd name="T94" fmla="*/ 872 w 961"/>
                <a:gd name="T95" fmla="*/ 40 h 69"/>
                <a:gd name="T96" fmla="*/ 928 w 961"/>
                <a:gd name="T97" fmla="*/ 28 h 69"/>
                <a:gd name="T98" fmla="*/ 905 w 961"/>
                <a:gd name="T99" fmla="*/ 40 h 69"/>
                <a:gd name="T100" fmla="*/ 961 w 961"/>
                <a:gd name="T101" fmla="*/ 28 h 69"/>
                <a:gd name="T102" fmla="*/ 940 w 961"/>
                <a:gd name="T103" fmla="*/ 40 h 69"/>
                <a:gd name="T104" fmla="*/ 69 w 961"/>
                <a:gd name="T105" fmla="*/ 28 h 69"/>
                <a:gd name="T106" fmla="*/ 69 w 961"/>
                <a:gd name="T107" fmla="*/ 40 h 69"/>
                <a:gd name="T108" fmla="*/ 0 w 961"/>
                <a:gd name="T109" fmla="*/ 34 h 69"/>
              </a:gdLst>
              <a:ahLst/>
              <a:cxnLst>
                <a:cxn ang="0">
                  <a:pos x="T0" y="T1"/>
                </a:cxn>
                <a:cxn ang="0">
                  <a:pos x="T2" y="T3"/>
                </a:cxn>
                <a:cxn ang="0">
                  <a:pos x="T4" y="T5"/>
                </a:cxn>
                <a:cxn ang="0">
                  <a:pos x="T6" y="T7"/>
                </a:cxn>
                <a:cxn ang="0">
                  <a:pos x="T8" y="T9"/>
                </a:cxn>
                <a:cxn ang="0">
                  <a:pos x="T10" y="T11"/>
                </a:cxn>
                <a:cxn ang="0">
                  <a:pos x="T12" y="T13"/>
                </a:cxn>
                <a:cxn ang="0">
                  <a:pos x="T14" y="T15"/>
                </a:cxn>
                <a:cxn ang="0">
                  <a:pos x="T16" y="T17"/>
                </a:cxn>
                <a:cxn ang="0">
                  <a:pos x="T18" y="T19"/>
                </a:cxn>
                <a:cxn ang="0">
                  <a:pos x="T20" y="T21"/>
                </a:cxn>
                <a:cxn ang="0">
                  <a:pos x="T22" y="T23"/>
                </a:cxn>
                <a:cxn ang="0">
                  <a:pos x="T24" y="T25"/>
                </a:cxn>
                <a:cxn ang="0">
                  <a:pos x="T26" y="T27"/>
                </a:cxn>
                <a:cxn ang="0">
                  <a:pos x="T28" y="T29"/>
                </a:cxn>
                <a:cxn ang="0">
                  <a:pos x="T30" y="T31"/>
                </a:cxn>
                <a:cxn ang="0">
                  <a:pos x="T32" y="T33"/>
                </a:cxn>
                <a:cxn ang="0">
                  <a:pos x="T34" y="T35"/>
                </a:cxn>
                <a:cxn ang="0">
                  <a:pos x="T36" y="T37"/>
                </a:cxn>
                <a:cxn ang="0">
                  <a:pos x="T38" y="T39"/>
                </a:cxn>
                <a:cxn ang="0">
                  <a:pos x="T40" y="T41"/>
                </a:cxn>
                <a:cxn ang="0">
                  <a:pos x="T42" y="T43"/>
                </a:cxn>
                <a:cxn ang="0">
                  <a:pos x="T44" y="T45"/>
                </a:cxn>
                <a:cxn ang="0">
                  <a:pos x="T46" y="T47"/>
                </a:cxn>
                <a:cxn ang="0">
                  <a:pos x="T48" y="T49"/>
                </a:cxn>
                <a:cxn ang="0">
                  <a:pos x="T50" y="T51"/>
                </a:cxn>
                <a:cxn ang="0">
                  <a:pos x="T52" y="T53"/>
                </a:cxn>
                <a:cxn ang="0">
                  <a:pos x="T54" y="T55"/>
                </a:cxn>
                <a:cxn ang="0">
                  <a:pos x="T56" y="T57"/>
                </a:cxn>
                <a:cxn ang="0">
                  <a:pos x="T58" y="T59"/>
                </a:cxn>
                <a:cxn ang="0">
                  <a:pos x="T60" y="T61"/>
                </a:cxn>
                <a:cxn ang="0">
                  <a:pos x="T62" y="T63"/>
                </a:cxn>
                <a:cxn ang="0">
                  <a:pos x="T64" y="T65"/>
                </a:cxn>
                <a:cxn ang="0">
                  <a:pos x="T66" y="T67"/>
                </a:cxn>
                <a:cxn ang="0">
                  <a:pos x="T68" y="T69"/>
                </a:cxn>
                <a:cxn ang="0">
                  <a:pos x="T70" y="T71"/>
                </a:cxn>
                <a:cxn ang="0">
                  <a:pos x="T72" y="T73"/>
                </a:cxn>
                <a:cxn ang="0">
                  <a:pos x="T74" y="T75"/>
                </a:cxn>
                <a:cxn ang="0">
                  <a:pos x="T76" y="T77"/>
                </a:cxn>
                <a:cxn ang="0">
                  <a:pos x="T78" y="T79"/>
                </a:cxn>
                <a:cxn ang="0">
                  <a:pos x="T80" y="T81"/>
                </a:cxn>
                <a:cxn ang="0">
                  <a:pos x="T82" y="T83"/>
                </a:cxn>
                <a:cxn ang="0">
                  <a:pos x="T84" y="T85"/>
                </a:cxn>
                <a:cxn ang="0">
                  <a:pos x="T86" y="T87"/>
                </a:cxn>
                <a:cxn ang="0">
                  <a:pos x="T88" y="T89"/>
                </a:cxn>
                <a:cxn ang="0">
                  <a:pos x="T90" y="T91"/>
                </a:cxn>
                <a:cxn ang="0">
                  <a:pos x="T92" y="T93"/>
                </a:cxn>
                <a:cxn ang="0">
                  <a:pos x="T94" y="T95"/>
                </a:cxn>
                <a:cxn ang="0">
                  <a:pos x="T96" y="T97"/>
                </a:cxn>
                <a:cxn ang="0">
                  <a:pos x="T98" y="T99"/>
                </a:cxn>
                <a:cxn ang="0">
                  <a:pos x="T100" y="T101"/>
                </a:cxn>
                <a:cxn ang="0">
                  <a:pos x="T102" y="T103"/>
                </a:cxn>
                <a:cxn ang="0">
                  <a:pos x="T104" y="T105"/>
                </a:cxn>
                <a:cxn ang="0">
                  <a:pos x="T106" y="T107"/>
                </a:cxn>
                <a:cxn ang="0">
                  <a:pos x="T108" y="T109"/>
                </a:cxn>
              </a:cxnLst>
              <a:rect l="0" t="0" r="r" b="b"/>
              <a:pathLst>
                <a:path w="961" h="69">
                  <a:moveTo>
                    <a:pt x="121" y="28"/>
                  </a:moveTo>
                  <a:lnTo>
                    <a:pt x="99" y="28"/>
                  </a:lnTo>
                  <a:lnTo>
                    <a:pt x="99" y="40"/>
                  </a:lnTo>
                  <a:lnTo>
                    <a:pt x="121" y="40"/>
                  </a:lnTo>
                  <a:lnTo>
                    <a:pt x="121" y="28"/>
                  </a:lnTo>
                  <a:lnTo>
                    <a:pt x="121" y="28"/>
                  </a:lnTo>
                  <a:close/>
                  <a:moveTo>
                    <a:pt x="156" y="28"/>
                  </a:moveTo>
                  <a:lnTo>
                    <a:pt x="133" y="28"/>
                  </a:lnTo>
                  <a:lnTo>
                    <a:pt x="133" y="40"/>
                  </a:lnTo>
                  <a:lnTo>
                    <a:pt x="156" y="40"/>
                  </a:lnTo>
                  <a:lnTo>
                    <a:pt x="156" y="28"/>
                  </a:lnTo>
                  <a:lnTo>
                    <a:pt x="156" y="28"/>
                  </a:lnTo>
                  <a:close/>
                  <a:moveTo>
                    <a:pt x="189" y="28"/>
                  </a:moveTo>
                  <a:lnTo>
                    <a:pt x="166" y="28"/>
                  </a:lnTo>
                  <a:lnTo>
                    <a:pt x="166" y="40"/>
                  </a:lnTo>
                  <a:lnTo>
                    <a:pt x="189" y="40"/>
                  </a:lnTo>
                  <a:lnTo>
                    <a:pt x="189" y="28"/>
                  </a:lnTo>
                  <a:lnTo>
                    <a:pt x="189" y="28"/>
                  </a:lnTo>
                  <a:close/>
                  <a:moveTo>
                    <a:pt x="222" y="28"/>
                  </a:moveTo>
                  <a:lnTo>
                    <a:pt x="200" y="28"/>
                  </a:lnTo>
                  <a:lnTo>
                    <a:pt x="200" y="40"/>
                  </a:lnTo>
                  <a:lnTo>
                    <a:pt x="222" y="40"/>
                  </a:lnTo>
                  <a:lnTo>
                    <a:pt x="222" y="28"/>
                  </a:lnTo>
                  <a:lnTo>
                    <a:pt x="222" y="28"/>
                  </a:lnTo>
                  <a:close/>
                  <a:moveTo>
                    <a:pt x="257" y="28"/>
                  </a:moveTo>
                  <a:lnTo>
                    <a:pt x="234" y="28"/>
                  </a:lnTo>
                  <a:lnTo>
                    <a:pt x="234" y="40"/>
                  </a:lnTo>
                  <a:lnTo>
                    <a:pt x="257" y="40"/>
                  </a:lnTo>
                  <a:lnTo>
                    <a:pt x="257" y="28"/>
                  </a:lnTo>
                  <a:lnTo>
                    <a:pt x="257" y="28"/>
                  </a:lnTo>
                  <a:close/>
                  <a:moveTo>
                    <a:pt x="290" y="28"/>
                  </a:moveTo>
                  <a:lnTo>
                    <a:pt x="267" y="28"/>
                  </a:lnTo>
                  <a:lnTo>
                    <a:pt x="267" y="40"/>
                  </a:lnTo>
                  <a:lnTo>
                    <a:pt x="290" y="40"/>
                  </a:lnTo>
                  <a:lnTo>
                    <a:pt x="290" y="28"/>
                  </a:lnTo>
                  <a:lnTo>
                    <a:pt x="290" y="28"/>
                  </a:lnTo>
                  <a:close/>
                  <a:moveTo>
                    <a:pt x="323" y="28"/>
                  </a:moveTo>
                  <a:lnTo>
                    <a:pt x="301" y="28"/>
                  </a:lnTo>
                  <a:lnTo>
                    <a:pt x="301" y="40"/>
                  </a:lnTo>
                  <a:lnTo>
                    <a:pt x="323" y="40"/>
                  </a:lnTo>
                  <a:lnTo>
                    <a:pt x="323" y="28"/>
                  </a:lnTo>
                  <a:lnTo>
                    <a:pt x="323" y="28"/>
                  </a:lnTo>
                  <a:close/>
                  <a:moveTo>
                    <a:pt x="358" y="28"/>
                  </a:moveTo>
                  <a:lnTo>
                    <a:pt x="335" y="28"/>
                  </a:lnTo>
                  <a:lnTo>
                    <a:pt x="335" y="40"/>
                  </a:lnTo>
                  <a:lnTo>
                    <a:pt x="358" y="40"/>
                  </a:lnTo>
                  <a:lnTo>
                    <a:pt x="358" y="28"/>
                  </a:lnTo>
                  <a:lnTo>
                    <a:pt x="358" y="28"/>
                  </a:lnTo>
                  <a:close/>
                  <a:moveTo>
                    <a:pt x="391" y="28"/>
                  </a:moveTo>
                  <a:lnTo>
                    <a:pt x="369" y="28"/>
                  </a:lnTo>
                  <a:lnTo>
                    <a:pt x="369" y="40"/>
                  </a:lnTo>
                  <a:lnTo>
                    <a:pt x="391" y="40"/>
                  </a:lnTo>
                  <a:lnTo>
                    <a:pt x="391" y="28"/>
                  </a:lnTo>
                  <a:lnTo>
                    <a:pt x="391" y="28"/>
                  </a:lnTo>
                  <a:close/>
                  <a:moveTo>
                    <a:pt x="425" y="28"/>
                  </a:moveTo>
                  <a:lnTo>
                    <a:pt x="402" y="28"/>
                  </a:lnTo>
                  <a:lnTo>
                    <a:pt x="402" y="40"/>
                  </a:lnTo>
                  <a:lnTo>
                    <a:pt x="425" y="40"/>
                  </a:lnTo>
                  <a:lnTo>
                    <a:pt x="425" y="28"/>
                  </a:lnTo>
                  <a:lnTo>
                    <a:pt x="425" y="28"/>
                  </a:lnTo>
                  <a:close/>
                  <a:moveTo>
                    <a:pt x="435" y="40"/>
                  </a:moveTo>
                  <a:lnTo>
                    <a:pt x="455" y="40"/>
                  </a:lnTo>
                  <a:lnTo>
                    <a:pt x="455" y="28"/>
                  </a:lnTo>
                  <a:lnTo>
                    <a:pt x="435" y="28"/>
                  </a:lnTo>
                  <a:lnTo>
                    <a:pt x="435" y="40"/>
                  </a:lnTo>
                  <a:lnTo>
                    <a:pt x="435" y="40"/>
                  </a:lnTo>
                  <a:close/>
                  <a:moveTo>
                    <a:pt x="467" y="40"/>
                  </a:moveTo>
                  <a:lnTo>
                    <a:pt x="467" y="28"/>
                  </a:lnTo>
                  <a:lnTo>
                    <a:pt x="490" y="28"/>
                  </a:lnTo>
                  <a:lnTo>
                    <a:pt x="490" y="40"/>
                  </a:lnTo>
                  <a:lnTo>
                    <a:pt x="467" y="40"/>
                  </a:lnTo>
                  <a:lnTo>
                    <a:pt x="467" y="40"/>
                  </a:lnTo>
                  <a:close/>
                  <a:moveTo>
                    <a:pt x="501" y="40"/>
                  </a:moveTo>
                  <a:lnTo>
                    <a:pt x="501" y="28"/>
                  </a:lnTo>
                  <a:lnTo>
                    <a:pt x="523" y="28"/>
                  </a:lnTo>
                  <a:lnTo>
                    <a:pt x="523" y="40"/>
                  </a:lnTo>
                  <a:lnTo>
                    <a:pt x="501" y="40"/>
                  </a:lnTo>
                  <a:lnTo>
                    <a:pt x="501" y="40"/>
                  </a:lnTo>
                  <a:close/>
                  <a:moveTo>
                    <a:pt x="534" y="40"/>
                  </a:moveTo>
                  <a:lnTo>
                    <a:pt x="534" y="28"/>
                  </a:lnTo>
                  <a:lnTo>
                    <a:pt x="557" y="28"/>
                  </a:lnTo>
                  <a:lnTo>
                    <a:pt x="557" y="40"/>
                  </a:lnTo>
                  <a:lnTo>
                    <a:pt x="534" y="40"/>
                  </a:lnTo>
                  <a:lnTo>
                    <a:pt x="534" y="40"/>
                  </a:lnTo>
                  <a:close/>
                  <a:moveTo>
                    <a:pt x="568" y="40"/>
                  </a:moveTo>
                  <a:lnTo>
                    <a:pt x="568" y="28"/>
                  </a:lnTo>
                  <a:lnTo>
                    <a:pt x="591" y="28"/>
                  </a:lnTo>
                  <a:lnTo>
                    <a:pt x="591" y="40"/>
                  </a:lnTo>
                  <a:lnTo>
                    <a:pt x="568" y="40"/>
                  </a:lnTo>
                  <a:lnTo>
                    <a:pt x="568" y="40"/>
                  </a:lnTo>
                  <a:close/>
                  <a:moveTo>
                    <a:pt x="602" y="40"/>
                  </a:moveTo>
                  <a:lnTo>
                    <a:pt x="602" y="28"/>
                  </a:lnTo>
                  <a:lnTo>
                    <a:pt x="624" y="28"/>
                  </a:lnTo>
                  <a:lnTo>
                    <a:pt x="624" y="40"/>
                  </a:lnTo>
                  <a:lnTo>
                    <a:pt x="602" y="40"/>
                  </a:lnTo>
                  <a:lnTo>
                    <a:pt x="602" y="40"/>
                  </a:lnTo>
                  <a:close/>
                  <a:moveTo>
                    <a:pt x="635" y="40"/>
                  </a:moveTo>
                  <a:lnTo>
                    <a:pt x="635" y="28"/>
                  </a:lnTo>
                  <a:lnTo>
                    <a:pt x="658" y="28"/>
                  </a:lnTo>
                  <a:lnTo>
                    <a:pt x="658" y="40"/>
                  </a:lnTo>
                  <a:lnTo>
                    <a:pt x="635" y="40"/>
                  </a:lnTo>
                  <a:lnTo>
                    <a:pt x="635" y="40"/>
                  </a:lnTo>
                  <a:close/>
                  <a:moveTo>
                    <a:pt x="670" y="40"/>
                  </a:moveTo>
                  <a:lnTo>
                    <a:pt x="670" y="28"/>
                  </a:lnTo>
                  <a:lnTo>
                    <a:pt x="692" y="28"/>
                  </a:lnTo>
                  <a:lnTo>
                    <a:pt x="692" y="40"/>
                  </a:lnTo>
                  <a:lnTo>
                    <a:pt x="670" y="40"/>
                  </a:lnTo>
                  <a:lnTo>
                    <a:pt x="670" y="40"/>
                  </a:lnTo>
                  <a:close/>
                  <a:moveTo>
                    <a:pt x="703" y="40"/>
                  </a:moveTo>
                  <a:lnTo>
                    <a:pt x="703" y="28"/>
                  </a:lnTo>
                  <a:lnTo>
                    <a:pt x="725" y="28"/>
                  </a:lnTo>
                  <a:lnTo>
                    <a:pt x="725" y="40"/>
                  </a:lnTo>
                  <a:lnTo>
                    <a:pt x="703" y="40"/>
                  </a:lnTo>
                  <a:lnTo>
                    <a:pt x="703" y="40"/>
                  </a:lnTo>
                  <a:close/>
                  <a:moveTo>
                    <a:pt x="736" y="40"/>
                  </a:moveTo>
                  <a:lnTo>
                    <a:pt x="736" y="28"/>
                  </a:lnTo>
                  <a:lnTo>
                    <a:pt x="759" y="28"/>
                  </a:lnTo>
                  <a:lnTo>
                    <a:pt x="759" y="40"/>
                  </a:lnTo>
                  <a:lnTo>
                    <a:pt x="736" y="40"/>
                  </a:lnTo>
                  <a:lnTo>
                    <a:pt x="736" y="40"/>
                  </a:lnTo>
                  <a:close/>
                  <a:moveTo>
                    <a:pt x="771" y="40"/>
                  </a:moveTo>
                  <a:lnTo>
                    <a:pt x="771" y="28"/>
                  </a:lnTo>
                  <a:lnTo>
                    <a:pt x="793" y="28"/>
                  </a:lnTo>
                  <a:lnTo>
                    <a:pt x="793" y="40"/>
                  </a:lnTo>
                  <a:lnTo>
                    <a:pt x="771" y="40"/>
                  </a:lnTo>
                  <a:lnTo>
                    <a:pt x="771" y="40"/>
                  </a:lnTo>
                  <a:close/>
                  <a:moveTo>
                    <a:pt x="804" y="40"/>
                  </a:moveTo>
                  <a:lnTo>
                    <a:pt x="804" y="28"/>
                  </a:lnTo>
                  <a:lnTo>
                    <a:pt x="827" y="28"/>
                  </a:lnTo>
                  <a:lnTo>
                    <a:pt x="827" y="40"/>
                  </a:lnTo>
                  <a:lnTo>
                    <a:pt x="804" y="40"/>
                  </a:lnTo>
                  <a:lnTo>
                    <a:pt x="804" y="40"/>
                  </a:lnTo>
                  <a:close/>
                  <a:moveTo>
                    <a:pt x="838" y="40"/>
                  </a:moveTo>
                  <a:lnTo>
                    <a:pt x="838" y="28"/>
                  </a:lnTo>
                  <a:lnTo>
                    <a:pt x="860" y="28"/>
                  </a:lnTo>
                  <a:lnTo>
                    <a:pt x="860" y="40"/>
                  </a:lnTo>
                  <a:lnTo>
                    <a:pt x="838" y="40"/>
                  </a:lnTo>
                  <a:lnTo>
                    <a:pt x="838" y="40"/>
                  </a:lnTo>
                  <a:close/>
                  <a:moveTo>
                    <a:pt x="872" y="40"/>
                  </a:moveTo>
                  <a:lnTo>
                    <a:pt x="872" y="28"/>
                  </a:lnTo>
                  <a:lnTo>
                    <a:pt x="894" y="28"/>
                  </a:lnTo>
                  <a:lnTo>
                    <a:pt x="894" y="40"/>
                  </a:lnTo>
                  <a:lnTo>
                    <a:pt x="872" y="40"/>
                  </a:lnTo>
                  <a:lnTo>
                    <a:pt x="872" y="40"/>
                  </a:lnTo>
                  <a:close/>
                  <a:moveTo>
                    <a:pt x="905" y="40"/>
                  </a:moveTo>
                  <a:lnTo>
                    <a:pt x="905" y="28"/>
                  </a:lnTo>
                  <a:lnTo>
                    <a:pt x="928" y="28"/>
                  </a:lnTo>
                  <a:lnTo>
                    <a:pt x="928" y="40"/>
                  </a:lnTo>
                  <a:lnTo>
                    <a:pt x="905" y="40"/>
                  </a:lnTo>
                  <a:lnTo>
                    <a:pt x="905" y="40"/>
                  </a:lnTo>
                  <a:close/>
                  <a:moveTo>
                    <a:pt x="940" y="40"/>
                  </a:moveTo>
                  <a:lnTo>
                    <a:pt x="940" y="28"/>
                  </a:lnTo>
                  <a:lnTo>
                    <a:pt x="961" y="28"/>
                  </a:lnTo>
                  <a:lnTo>
                    <a:pt x="961" y="40"/>
                  </a:lnTo>
                  <a:lnTo>
                    <a:pt x="940" y="40"/>
                  </a:lnTo>
                  <a:lnTo>
                    <a:pt x="940" y="40"/>
                  </a:lnTo>
                  <a:close/>
                  <a:moveTo>
                    <a:pt x="0" y="34"/>
                  </a:moveTo>
                  <a:lnTo>
                    <a:pt x="69" y="0"/>
                  </a:lnTo>
                  <a:lnTo>
                    <a:pt x="69" y="28"/>
                  </a:lnTo>
                  <a:lnTo>
                    <a:pt x="88" y="28"/>
                  </a:lnTo>
                  <a:lnTo>
                    <a:pt x="88" y="40"/>
                  </a:lnTo>
                  <a:lnTo>
                    <a:pt x="69" y="40"/>
                  </a:lnTo>
                  <a:lnTo>
                    <a:pt x="69" y="69"/>
                  </a:lnTo>
                  <a:lnTo>
                    <a:pt x="0" y="34"/>
                  </a:lnTo>
                  <a:lnTo>
                    <a:pt x="0" y="34"/>
                  </a:lnTo>
                  <a:close/>
                </a:path>
              </a:pathLst>
            </a:custGeom>
            <a:solidFill>
              <a:schemeClr val="accent1"/>
            </a:solidFill>
            <a:ln>
              <a:noFill/>
            </a:ln>
            <a:extLst>
              <a:ext uri="{91240B29-F687-4F45-9708-019B960494DF}">
                <a14:hiddenLine xmlns:a14="http://schemas.microsoft.com/office/drawing/2010/main" w="9525">
                  <a:solidFill>
                    <a:srgbClr val="000000"/>
                  </a:solidFill>
                  <a:round/>
                  <a:headEnd/>
                  <a:tailEnd/>
                </a14:hiddenLine>
              </a:ext>
            </a:extLst>
          </p:spPr>
          <p:txBody>
            <a:bodyPr lIns="68580" tIns="34290" rIns="68580" bIns="34290"/>
            <a:lstStyle/>
            <a:p>
              <a:pPr defTabSz="685754" eaLnBrk="1" fontAlgn="auto" hangingPunct="1">
                <a:spcBef>
                  <a:spcPts val="0"/>
                </a:spcBef>
                <a:spcAft>
                  <a:spcPts val="0"/>
                </a:spcAft>
                <a:defRPr/>
              </a:pPr>
              <a:endParaRPr lang="en-US" sz="1013">
                <a:latin typeface="+mn-lt"/>
                <a:ea typeface="+mn-ea"/>
              </a:endParaRPr>
            </a:p>
          </p:txBody>
        </p:sp>
        <p:sp>
          <p:nvSpPr>
            <p:cNvPr id="47" name="Freeform 49"/>
            <p:cNvSpPr>
              <a:spLocks noEditPoints="1"/>
            </p:cNvSpPr>
            <p:nvPr/>
          </p:nvSpPr>
          <p:spPr bwMode="auto">
            <a:xfrm>
              <a:off x="4770684" y="3284879"/>
              <a:ext cx="76180" cy="887249"/>
            </a:xfrm>
            <a:custGeom>
              <a:avLst/>
              <a:gdLst>
                <a:gd name="T0" fmla="*/ 28 w 68"/>
                <a:gd name="T1" fmla="*/ 100 h 794"/>
                <a:gd name="T2" fmla="*/ 40 w 68"/>
                <a:gd name="T3" fmla="*/ 122 h 794"/>
                <a:gd name="T4" fmla="*/ 28 w 68"/>
                <a:gd name="T5" fmla="*/ 134 h 794"/>
                <a:gd name="T6" fmla="*/ 40 w 68"/>
                <a:gd name="T7" fmla="*/ 156 h 794"/>
                <a:gd name="T8" fmla="*/ 28 w 68"/>
                <a:gd name="T9" fmla="*/ 167 h 794"/>
                <a:gd name="T10" fmla="*/ 40 w 68"/>
                <a:gd name="T11" fmla="*/ 190 h 794"/>
                <a:gd name="T12" fmla="*/ 28 w 68"/>
                <a:gd name="T13" fmla="*/ 201 h 794"/>
                <a:gd name="T14" fmla="*/ 40 w 68"/>
                <a:gd name="T15" fmla="*/ 223 h 794"/>
                <a:gd name="T16" fmla="*/ 28 w 68"/>
                <a:gd name="T17" fmla="*/ 235 h 794"/>
                <a:gd name="T18" fmla="*/ 40 w 68"/>
                <a:gd name="T19" fmla="*/ 257 h 794"/>
                <a:gd name="T20" fmla="*/ 28 w 68"/>
                <a:gd name="T21" fmla="*/ 268 h 794"/>
                <a:gd name="T22" fmla="*/ 40 w 68"/>
                <a:gd name="T23" fmla="*/ 291 h 794"/>
                <a:gd name="T24" fmla="*/ 28 w 68"/>
                <a:gd name="T25" fmla="*/ 303 h 794"/>
                <a:gd name="T26" fmla="*/ 40 w 68"/>
                <a:gd name="T27" fmla="*/ 324 h 794"/>
                <a:gd name="T28" fmla="*/ 28 w 68"/>
                <a:gd name="T29" fmla="*/ 336 h 794"/>
                <a:gd name="T30" fmla="*/ 40 w 68"/>
                <a:gd name="T31" fmla="*/ 358 h 794"/>
                <a:gd name="T32" fmla="*/ 28 w 68"/>
                <a:gd name="T33" fmla="*/ 369 h 794"/>
                <a:gd name="T34" fmla="*/ 40 w 68"/>
                <a:gd name="T35" fmla="*/ 392 h 794"/>
                <a:gd name="T36" fmla="*/ 28 w 68"/>
                <a:gd name="T37" fmla="*/ 404 h 794"/>
                <a:gd name="T38" fmla="*/ 40 w 68"/>
                <a:gd name="T39" fmla="*/ 425 h 794"/>
                <a:gd name="T40" fmla="*/ 40 w 68"/>
                <a:gd name="T41" fmla="*/ 457 h 794"/>
                <a:gd name="T42" fmla="*/ 28 w 68"/>
                <a:gd name="T43" fmla="*/ 437 h 794"/>
                <a:gd name="T44" fmla="*/ 40 w 68"/>
                <a:gd name="T45" fmla="*/ 490 h 794"/>
                <a:gd name="T46" fmla="*/ 28 w 68"/>
                <a:gd name="T47" fmla="*/ 468 h 794"/>
                <a:gd name="T48" fmla="*/ 40 w 68"/>
                <a:gd name="T49" fmla="*/ 524 h 794"/>
                <a:gd name="T50" fmla="*/ 28 w 68"/>
                <a:gd name="T51" fmla="*/ 501 h 794"/>
                <a:gd name="T52" fmla="*/ 40 w 68"/>
                <a:gd name="T53" fmla="*/ 558 h 794"/>
                <a:gd name="T54" fmla="*/ 28 w 68"/>
                <a:gd name="T55" fmla="*/ 536 h 794"/>
                <a:gd name="T56" fmla="*/ 40 w 68"/>
                <a:gd name="T57" fmla="*/ 592 h 794"/>
                <a:gd name="T58" fmla="*/ 28 w 68"/>
                <a:gd name="T59" fmla="*/ 569 h 794"/>
                <a:gd name="T60" fmla="*/ 40 w 68"/>
                <a:gd name="T61" fmla="*/ 625 h 794"/>
                <a:gd name="T62" fmla="*/ 28 w 68"/>
                <a:gd name="T63" fmla="*/ 602 h 794"/>
                <a:gd name="T64" fmla="*/ 40 w 68"/>
                <a:gd name="T65" fmla="*/ 659 h 794"/>
                <a:gd name="T66" fmla="*/ 28 w 68"/>
                <a:gd name="T67" fmla="*/ 637 h 794"/>
                <a:gd name="T68" fmla="*/ 40 w 68"/>
                <a:gd name="T69" fmla="*/ 693 h 794"/>
                <a:gd name="T70" fmla="*/ 28 w 68"/>
                <a:gd name="T71" fmla="*/ 670 h 794"/>
                <a:gd name="T72" fmla="*/ 40 w 68"/>
                <a:gd name="T73" fmla="*/ 726 h 794"/>
                <a:gd name="T74" fmla="*/ 28 w 68"/>
                <a:gd name="T75" fmla="*/ 703 h 794"/>
                <a:gd name="T76" fmla="*/ 40 w 68"/>
                <a:gd name="T77" fmla="*/ 760 h 794"/>
                <a:gd name="T78" fmla="*/ 28 w 68"/>
                <a:gd name="T79" fmla="*/ 738 h 794"/>
                <a:gd name="T80" fmla="*/ 40 w 68"/>
                <a:gd name="T81" fmla="*/ 794 h 794"/>
                <a:gd name="T82" fmla="*/ 28 w 68"/>
                <a:gd name="T83" fmla="*/ 771 h 794"/>
                <a:gd name="T84" fmla="*/ 40 w 68"/>
                <a:gd name="T85" fmla="*/ 69 h 794"/>
                <a:gd name="T86" fmla="*/ 28 w 68"/>
                <a:gd name="T87" fmla="*/ 69 h 794"/>
                <a:gd name="T88" fmla="*/ 34 w 68"/>
                <a:gd name="T89" fmla="*/ 0 h 794"/>
              </a:gdLst>
              <a:ahLst/>
              <a:cxnLst>
                <a:cxn ang="0">
                  <a:pos x="T0" y="T1"/>
                </a:cxn>
                <a:cxn ang="0">
                  <a:pos x="T2" y="T3"/>
                </a:cxn>
                <a:cxn ang="0">
                  <a:pos x="T4" y="T5"/>
                </a:cxn>
                <a:cxn ang="0">
                  <a:pos x="T6" y="T7"/>
                </a:cxn>
                <a:cxn ang="0">
                  <a:pos x="T8" y="T9"/>
                </a:cxn>
                <a:cxn ang="0">
                  <a:pos x="T10" y="T11"/>
                </a:cxn>
                <a:cxn ang="0">
                  <a:pos x="T12" y="T13"/>
                </a:cxn>
                <a:cxn ang="0">
                  <a:pos x="T14" y="T15"/>
                </a:cxn>
                <a:cxn ang="0">
                  <a:pos x="T16" y="T17"/>
                </a:cxn>
                <a:cxn ang="0">
                  <a:pos x="T18" y="T19"/>
                </a:cxn>
                <a:cxn ang="0">
                  <a:pos x="T20" y="T21"/>
                </a:cxn>
                <a:cxn ang="0">
                  <a:pos x="T22" y="T23"/>
                </a:cxn>
                <a:cxn ang="0">
                  <a:pos x="T24" y="T25"/>
                </a:cxn>
                <a:cxn ang="0">
                  <a:pos x="T26" y="T27"/>
                </a:cxn>
                <a:cxn ang="0">
                  <a:pos x="T28" y="T29"/>
                </a:cxn>
                <a:cxn ang="0">
                  <a:pos x="T30" y="T31"/>
                </a:cxn>
                <a:cxn ang="0">
                  <a:pos x="T32" y="T33"/>
                </a:cxn>
                <a:cxn ang="0">
                  <a:pos x="T34" y="T35"/>
                </a:cxn>
                <a:cxn ang="0">
                  <a:pos x="T36" y="T37"/>
                </a:cxn>
                <a:cxn ang="0">
                  <a:pos x="T38" y="T39"/>
                </a:cxn>
                <a:cxn ang="0">
                  <a:pos x="T40" y="T41"/>
                </a:cxn>
                <a:cxn ang="0">
                  <a:pos x="T42" y="T43"/>
                </a:cxn>
                <a:cxn ang="0">
                  <a:pos x="T44" y="T45"/>
                </a:cxn>
                <a:cxn ang="0">
                  <a:pos x="T46" y="T47"/>
                </a:cxn>
                <a:cxn ang="0">
                  <a:pos x="T48" y="T49"/>
                </a:cxn>
                <a:cxn ang="0">
                  <a:pos x="T50" y="T51"/>
                </a:cxn>
                <a:cxn ang="0">
                  <a:pos x="T52" y="T53"/>
                </a:cxn>
                <a:cxn ang="0">
                  <a:pos x="T54" y="T55"/>
                </a:cxn>
                <a:cxn ang="0">
                  <a:pos x="T56" y="T57"/>
                </a:cxn>
                <a:cxn ang="0">
                  <a:pos x="T58" y="T59"/>
                </a:cxn>
                <a:cxn ang="0">
                  <a:pos x="T60" y="T61"/>
                </a:cxn>
                <a:cxn ang="0">
                  <a:pos x="T62" y="T63"/>
                </a:cxn>
                <a:cxn ang="0">
                  <a:pos x="T64" y="T65"/>
                </a:cxn>
                <a:cxn ang="0">
                  <a:pos x="T66" y="T67"/>
                </a:cxn>
                <a:cxn ang="0">
                  <a:pos x="T68" y="T69"/>
                </a:cxn>
                <a:cxn ang="0">
                  <a:pos x="T70" y="T71"/>
                </a:cxn>
                <a:cxn ang="0">
                  <a:pos x="T72" y="T73"/>
                </a:cxn>
                <a:cxn ang="0">
                  <a:pos x="T74" y="T75"/>
                </a:cxn>
                <a:cxn ang="0">
                  <a:pos x="T76" y="T77"/>
                </a:cxn>
                <a:cxn ang="0">
                  <a:pos x="T78" y="T79"/>
                </a:cxn>
                <a:cxn ang="0">
                  <a:pos x="T80" y="T81"/>
                </a:cxn>
                <a:cxn ang="0">
                  <a:pos x="T82" y="T83"/>
                </a:cxn>
                <a:cxn ang="0">
                  <a:pos x="T84" y="T85"/>
                </a:cxn>
                <a:cxn ang="0">
                  <a:pos x="T86" y="T87"/>
                </a:cxn>
                <a:cxn ang="0">
                  <a:pos x="T88" y="T89"/>
                </a:cxn>
              </a:cxnLst>
              <a:rect l="0" t="0" r="r" b="b"/>
              <a:pathLst>
                <a:path w="68" h="794">
                  <a:moveTo>
                    <a:pt x="40" y="122"/>
                  </a:moveTo>
                  <a:lnTo>
                    <a:pt x="40" y="100"/>
                  </a:lnTo>
                  <a:lnTo>
                    <a:pt x="28" y="100"/>
                  </a:lnTo>
                  <a:lnTo>
                    <a:pt x="28" y="122"/>
                  </a:lnTo>
                  <a:lnTo>
                    <a:pt x="40" y="122"/>
                  </a:lnTo>
                  <a:lnTo>
                    <a:pt x="40" y="122"/>
                  </a:lnTo>
                  <a:close/>
                  <a:moveTo>
                    <a:pt x="40" y="156"/>
                  </a:moveTo>
                  <a:lnTo>
                    <a:pt x="40" y="134"/>
                  </a:lnTo>
                  <a:lnTo>
                    <a:pt x="28" y="134"/>
                  </a:lnTo>
                  <a:lnTo>
                    <a:pt x="28" y="156"/>
                  </a:lnTo>
                  <a:lnTo>
                    <a:pt x="40" y="156"/>
                  </a:lnTo>
                  <a:lnTo>
                    <a:pt x="40" y="156"/>
                  </a:lnTo>
                  <a:close/>
                  <a:moveTo>
                    <a:pt x="40" y="190"/>
                  </a:moveTo>
                  <a:lnTo>
                    <a:pt x="40" y="167"/>
                  </a:lnTo>
                  <a:lnTo>
                    <a:pt x="28" y="167"/>
                  </a:lnTo>
                  <a:lnTo>
                    <a:pt x="28" y="190"/>
                  </a:lnTo>
                  <a:lnTo>
                    <a:pt x="40" y="190"/>
                  </a:lnTo>
                  <a:lnTo>
                    <a:pt x="40" y="190"/>
                  </a:lnTo>
                  <a:close/>
                  <a:moveTo>
                    <a:pt x="40" y="223"/>
                  </a:moveTo>
                  <a:lnTo>
                    <a:pt x="40" y="201"/>
                  </a:lnTo>
                  <a:lnTo>
                    <a:pt x="28" y="201"/>
                  </a:lnTo>
                  <a:lnTo>
                    <a:pt x="28" y="223"/>
                  </a:lnTo>
                  <a:lnTo>
                    <a:pt x="40" y="223"/>
                  </a:lnTo>
                  <a:lnTo>
                    <a:pt x="40" y="223"/>
                  </a:lnTo>
                  <a:close/>
                  <a:moveTo>
                    <a:pt x="40" y="257"/>
                  </a:moveTo>
                  <a:lnTo>
                    <a:pt x="40" y="235"/>
                  </a:lnTo>
                  <a:lnTo>
                    <a:pt x="28" y="235"/>
                  </a:lnTo>
                  <a:lnTo>
                    <a:pt x="28" y="257"/>
                  </a:lnTo>
                  <a:lnTo>
                    <a:pt x="40" y="257"/>
                  </a:lnTo>
                  <a:lnTo>
                    <a:pt x="40" y="257"/>
                  </a:lnTo>
                  <a:close/>
                  <a:moveTo>
                    <a:pt x="40" y="291"/>
                  </a:moveTo>
                  <a:lnTo>
                    <a:pt x="40" y="268"/>
                  </a:lnTo>
                  <a:lnTo>
                    <a:pt x="28" y="268"/>
                  </a:lnTo>
                  <a:lnTo>
                    <a:pt x="28" y="291"/>
                  </a:lnTo>
                  <a:lnTo>
                    <a:pt x="40" y="291"/>
                  </a:lnTo>
                  <a:lnTo>
                    <a:pt x="40" y="291"/>
                  </a:lnTo>
                  <a:close/>
                  <a:moveTo>
                    <a:pt x="40" y="324"/>
                  </a:moveTo>
                  <a:lnTo>
                    <a:pt x="40" y="303"/>
                  </a:lnTo>
                  <a:lnTo>
                    <a:pt x="28" y="303"/>
                  </a:lnTo>
                  <a:lnTo>
                    <a:pt x="28" y="324"/>
                  </a:lnTo>
                  <a:lnTo>
                    <a:pt x="40" y="324"/>
                  </a:lnTo>
                  <a:lnTo>
                    <a:pt x="40" y="324"/>
                  </a:lnTo>
                  <a:close/>
                  <a:moveTo>
                    <a:pt x="40" y="358"/>
                  </a:moveTo>
                  <a:lnTo>
                    <a:pt x="40" y="336"/>
                  </a:lnTo>
                  <a:lnTo>
                    <a:pt x="28" y="336"/>
                  </a:lnTo>
                  <a:lnTo>
                    <a:pt x="28" y="358"/>
                  </a:lnTo>
                  <a:lnTo>
                    <a:pt x="40" y="358"/>
                  </a:lnTo>
                  <a:lnTo>
                    <a:pt x="40" y="358"/>
                  </a:lnTo>
                  <a:close/>
                  <a:moveTo>
                    <a:pt x="40" y="392"/>
                  </a:moveTo>
                  <a:lnTo>
                    <a:pt x="40" y="369"/>
                  </a:lnTo>
                  <a:lnTo>
                    <a:pt x="28" y="369"/>
                  </a:lnTo>
                  <a:lnTo>
                    <a:pt x="28" y="392"/>
                  </a:lnTo>
                  <a:lnTo>
                    <a:pt x="40" y="392"/>
                  </a:lnTo>
                  <a:lnTo>
                    <a:pt x="40" y="392"/>
                  </a:lnTo>
                  <a:close/>
                  <a:moveTo>
                    <a:pt x="40" y="425"/>
                  </a:moveTo>
                  <a:lnTo>
                    <a:pt x="40" y="404"/>
                  </a:lnTo>
                  <a:lnTo>
                    <a:pt x="28" y="404"/>
                  </a:lnTo>
                  <a:lnTo>
                    <a:pt x="28" y="425"/>
                  </a:lnTo>
                  <a:lnTo>
                    <a:pt x="40" y="425"/>
                  </a:lnTo>
                  <a:lnTo>
                    <a:pt x="40" y="425"/>
                  </a:lnTo>
                  <a:close/>
                  <a:moveTo>
                    <a:pt x="28" y="437"/>
                  </a:moveTo>
                  <a:lnTo>
                    <a:pt x="28" y="457"/>
                  </a:lnTo>
                  <a:lnTo>
                    <a:pt x="40" y="457"/>
                  </a:lnTo>
                  <a:lnTo>
                    <a:pt x="40" y="437"/>
                  </a:lnTo>
                  <a:lnTo>
                    <a:pt x="28" y="437"/>
                  </a:lnTo>
                  <a:lnTo>
                    <a:pt x="28" y="437"/>
                  </a:lnTo>
                  <a:close/>
                  <a:moveTo>
                    <a:pt x="28" y="468"/>
                  </a:moveTo>
                  <a:lnTo>
                    <a:pt x="40" y="468"/>
                  </a:lnTo>
                  <a:lnTo>
                    <a:pt x="40" y="490"/>
                  </a:lnTo>
                  <a:lnTo>
                    <a:pt x="28" y="490"/>
                  </a:lnTo>
                  <a:lnTo>
                    <a:pt x="28" y="468"/>
                  </a:lnTo>
                  <a:lnTo>
                    <a:pt x="28" y="468"/>
                  </a:lnTo>
                  <a:close/>
                  <a:moveTo>
                    <a:pt x="28" y="501"/>
                  </a:moveTo>
                  <a:lnTo>
                    <a:pt x="40" y="501"/>
                  </a:lnTo>
                  <a:lnTo>
                    <a:pt x="40" y="524"/>
                  </a:lnTo>
                  <a:lnTo>
                    <a:pt x="28" y="524"/>
                  </a:lnTo>
                  <a:lnTo>
                    <a:pt x="28" y="501"/>
                  </a:lnTo>
                  <a:lnTo>
                    <a:pt x="28" y="501"/>
                  </a:lnTo>
                  <a:close/>
                  <a:moveTo>
                    <a:pt x="28" y="536"/>
                  </a:moveTo>
                  <a:lnTo>
                    <a:pt x="40" y="536"/>
                  </a:lnTo>
                  <a:lnTo>
                    <a:pt x="40" y="558"/>
                  </a:lnTo>
                  <a:lnTo>
                    <a:pt x="28" y="558"/>
                  </a:lnTo>
                  <a:lnTo>
                    <a:pt x="28" y="536"/>
                  </a:lnTo>
                  <a:lnTo>
                    <a:pt x="28" y="536"/>
                  </a:lnTo>
                  <a:close/>
                  <a:moveTo>
                    <a:pt x="28" y="569"/>
                  </a:moveTo>
                  <a:lnTo>
                    <a:pt x="40" y="569"/>
                  </a:lnTo>
                  <a:lnTo>
                    <a:pt x="40" y="592"/>
                  </a:lnTo>
                  <a:lnTo>
                    <a:pt x="28" y="592"/>
                  </a:lnTo>
                  <a:lnTo>
                    <a:pt x="28" y="569"/>
                  </a:lnTo>
                  <a:lnTo>
                    <a:pt x="28" y="569"/>
                  </a:lnTo>
                  <a:close/>
                  <a:moveTo>
                    <a:pt x="28" y="602"/>
                  </a:moveTo>
                  <a:lnTo>
                    <a:pt x="40" y="602"/>
                  </a:lnTo>
                  <a:lnTo>
                    <a:pt x="40" y="625"/>
                  </a:lnTo>
                  <a:lnTo>
                    <a:pt x="28" y="625"/>
                  </a:lnTo>
                  <a:lnTo>
                    <a:pt x="28" y="602"/>
                  </a:lnTo>
                  <a:lnTo>
                    <a:pt x="28" y="602"/>
                  </a:lnTo>
                  <a:close/>
                  <a:moveTo>
                    <a:pt x="28" y="637"/>
                  </a:moveTo>
                  <a:lnTo>
                    <a:pt x="40" y="637"/>
                  </a:lnTo>
                  <a:lnTo>
                    <a:pt x="40" y="659"/>
                  </a:lnTo>
                  <a:lnTo>
                    <a:pt x="28" y="659"/>
                  </a:lnTo>
                  <a:lnTo>
                    <a:pt x="28" y="637"/>
                  </a:lnTo>
                  <a:lnTo>
                    <a:pt x="28" y="637"/>
                  </a:lnTo>
                  <a:close/>
                  <a:moveTo>
                    <a:pt x="28" y="670"/>
                  </a:moveTo>
                  <a:lnTo>
                    <a:pt x="40" y="670"/>
                  </a:lnTo>
                  <a:lnTo>
                    <a:pt x="40" y="693"/>
                  </a:lnTo>
                  <a:lnTo>
                    <a:pt x="28" y="693"/>
                  </a:lnTo>
                  <a:lnTo>
                    <a:pt x="28" y="670"/>
                  </a:lnTo>
                  <a:lnTo>
                    <a:pt x="28" y="670"/>
                  </a:lnTo>
                  <a:close/>
                  <a:moveTo>
                    <a:pt x="28" y="703"/>
                  </a:moveTo>
                  <a:lnTo>
                    <a:pt x="40" y="703"/>
                  </a:lnTo>
                  <a:lnTo>
                    <a:pt x="40" y="726"/>
                  </a:lnTo>
                  <a:lnTo>
                    <a:pt x="28" y="726"/>
                  </a:lnTo>
                  <a:lnTo>
                    <a:pt x="28" y="703"/>
                  </a:lnTo>
                  <a:lnTo>
                    <a:pt x="28" y="703"/>
                  </a:lnTo>
                  <a:close/>
                  <a:moveTo>
                    <a:pt x="28" y="738"/>
                  </a:moveTo>
                  <a:lnTo>
                    <a:pt x="40" y="738"/>
                  </a:lnTo>
                  <a:lnTo>
                    <a:pt x="40" y="760"/>
                  </a:lnTo>
                  <a:lnTo>
                    <a:pt x="28" y="760"/>
                  </a:lnTo>
                  <a:lnTo>
                    <a:pt x="28" y="738"/>
                  </a:lnTo>
                  <a:lnTo>
                    <a:pt x="28" y="738"/>
                  </a:lnTo>
                  <a:close/>
                  <a:moveTo>
                    <a:pt x="28" y="771"/>
                  </a:moveTo>
                  <a:lnTo>
                    <a:pt x="40" y="771"/>
                  </a:lnTo>
                  <a:lnTo>
                    <a:pt x="40" y="794"/>
                  </a:lnTo>
                  <a:lnTo>
                    <a:pt x="28" y="794"/>
                  </a:lnTo>
                  <a:lnTo>
                    <a:pt x="28" y="771"/>
                  </a:lnTo>
                  <a:lnTo>
                    <a:pt x="28" y="771"/>
                  </a:lnTo>
                  <a:close/>
                  <a:moveTo>
                    <a:pt x="34" y="0"/>
                  </a:moveTo>
                  <a:lnTo>
                    <a:pt x="68" y="69"/>
                  </a:lnTo>
                  <a:lnTo>
                    <a:pt x="40" y="69"/>
                  </a:lnTo>
                  <a:lnTo>
                    <a:pt x="40" y="88"/>
                  </a:lnTo>
                  <a:lnTo>
                    <a:pt x="28" y="88"/>
                  </a:lnTo>
                  <a:lnTo>
                    <a:pt x="28" y="69"/>
                  </a:lnTo>
                  <a:lnTo>
                    <a:pt x="0" y="69"/>
                  </a:lnTo>
                  <a:lnTo>
                    <a:pt x="34" y="0"/>
                  </a:lnTo>
                  <a:lnTo>
                    <a:pt x="34" y="0"/>
                  </a:lnTo>
                  <a:close/>
                </a:path>
              </a:pathLst>
            </a:custGeom>
            <a:solidFill>
              <a:schemeClr val="accent1"/>
            </a:solidFill>
            <a:ln>
              <a:noFill/>
            </a:ln>
            <a:extLst>
              <a:ext uri="{91240B29-F687-4F45-9708-019B960494DF}">
                <a14:hiddenLine xmlns:a14="http://schemas.microsoft.com/office/drawing/2010/main" w="9525">
                  <a:solidFill>
                    <a:srgbClr val="000000"/>
                  </a:solidFill>
                  <a:round/>
                  <a:headEnd/>
                  <a:tailEnd/>
                </a14:hiddenLine>
              </a:ext>
            </a:extLst>
          </p:spPr>
          <p:txBody>
            <a:bodyPr lIns="68580" tIns="34290" rIns="68580" bIns="34290"/>
            <a:lstStyle/>
            <a:p>
              <a:pPr defTabSz="685754" eaLnBrk="1" fontAlgn="auto" hangingPunct="1">
                <a:spcBef>
                  <a:spcPts val="0"/>
                </a:spcBef>
                <a:spcAft>
                  <a:spcPts val="0"/>
                </a:spcAft>
                <a:defRPr/>
              </a:pPr>
              <a:endParaRPr lang="en-US" sz="1013">
                <a:latin typeface="+mn-lt"/>
                <a:ea typeface="+mn-ea"/>
              </a:endParaRPr>
            </a:p>
          </p:txBody>
        </p:sp>
        <p:sp>
          <p:nvSpPr>
            <p:cNvPr id="48" name="Freeform 50"/>
            <p:cNvSpPr>
              <a:spLocks noEditPoints="1"/>
            </p:cNvSpPr>
            <p:nvPr/>
          </p:nvSpPr>
          <p:spPr bwMode="auto">
            <a:xfrm>
              <a:off x="4331061" y="2980135"/>
              <a:ext cx="76180" cy="698372"/>
            </a:xfrm>
            <a:custGeom>
              <a:avLst/>
              <a:gdLst>
                <a:gd name="T0" fmla="*/ 39 w 69"/>
                <a:gd name="T1" fmla="*/ 99 h 624"/>
                <a:gd name="T2" fmla="*/ 29 w 69"/>
                <a:gd name="T3" fmla="*/ 121 h 624"/>
                <a:gd name="T4" fmla="*/ 39 w 69"/>
                <a:gd name="T5" fmla="*/ 121 h 624"/>
                <a:gd name="T6" fmla="*/ 39 w 69"/>
                <a:gd name="T7" fmla="*/ 132 h 624"/>
                <a:gd name="T8" fmla="*/ 29 w 69"/>
                <a:gd name="T9" fmla="*/ 155 h 624"/>
                <a:gd name="T10" fmla="*/ 39 w 69"/>
                <a:gd name="T11" fmla="*/ 155 h 624"/>
                <a:gd name="T12" fmla="*/ 39 w 69"/>
                <a:gd name="T13" fmla="*/ 167 h 624"/>
                <a:gd name="T14" fmla="*/ 29 w 69"/>
                <a:gd name="T15" fmla="*/ 188 h 624"/>
                <a:gd name="T16" fmla="*/ 39 w 69"/>
                <a:gd name="T17" fmla="*/ 188 h 624"/>
                <a:gd name="T18" fmla="*/ 39 w 69"/>
                <a:gd name="T19" fmla="*/ 200 h 624"/>
                <a:gd name="T20" fmla="*/ 29 w 69"/>
                <a:gd name="T21" fmla="*/ 222 h 624"/>
                <a:gd name="T22" fmla="*/ 39 w 69"/>
                <a:gd name="T23" fmla="*/ 222 h 624"/>
                <a:gd name="T24" fmla="*/ 39 w 69"/>
                <a:gd name="T25" fmla="*/ 233 h 624"/>
                <a:gd name="T26" fmla="*/ 29 w 69"/>
                <a:gd name="T27" fmla="*/ 256 h 624"/>
                <a:gd name="T28" fmla="*/ 39 w 69"/>
                <a:gd name="T29" fmla="*/ 256 h 624"/>
                <a:gd name="T30" fmla="*/ 39 w 69"/>
                <a:gd name="T31" fmla="*/ 268 h 624"/>
                <a:gd name="T32" fmla="*/ 29 w 69"/>
                <a:gd name="T33" fmla="*/ 290 h 624"/>
                <a:gd name="T34" fmla="*/ 39 w 69"/>
                <a:gd name="T35" fmla="*/ 290 h 624"/>
                <a:gd name="T36" fmla="*/ 39 w 69"/>
                <a:gd name="T37" fmla="*/ 301 h 624"/>
                <a:gd name="T38" fmla="*/ 29 w 69"/>
                <a:gd name="T39" fmla="*/ 324 h 624"/>
                <a:gd name="T40" fmla="*/ 39 w 69"/>
                <a:gd name="T41" fmla="*/ 324 h 624"/>
                <a:gd name="T42" fmla="*/ 39 w 69"/>
                <a:gd name="T43" fmla="*/ 334 h 624"/>
                <a:gd name="T44" fmla="*/ 29 w 69"/>
                <a:gd name="T45" fmla="*/ 357 h 624"/>
                <a:gd name="T46" fmla="*/ 39 w 69"/>
                <a:gd name="T47" fmla="*/ 357 h 624"/>
                <a:gd name="T48" fmla="*/ 39 w 69"/>
                <a:gd name="T49" fmla="*/ 369 h 624"/>
                <a:gd name="T50" fmla="*/ 29 w 69"/>
                <a:gd name="T51" fmla="*/ 391 h 624"/>
                <a:gd name="T52" fmla="*/ 39 w 69"/>
                <a:gd name="T53" fmla="*/ 391 h 624"/>
                <a:gd name="T54" fmla="*/ 39 w 69"/>
                <a:gd name="T55" fmla="*/ 402 h 624"/>
                <a:gd name="T56" fmla="*/ 29 w 69"/>
                <a:gd name="T57" fmla="*/ 425 h 624"/>
                <a:gd name="T58" fmla="*/ 39 w 69"/>
                <a:gd name="T59" fmla="*/ 425 h 624"/>
                <a:gd name="T60" fmla="*/ 29 w 69"/>
                <a:gd name="T61" fmla="*/ 456 h 624"/>
                <a:gd name="T62" fmla="*/ 39 w 69"/>
                <a:gd name="T63" fmla="*/ 435 h 624"/>
                <a:gd name="T64" fmla="*/ 29 w 69"/>
                <a:gd name="T65" fmla="*/ 435 h 624"/>
                <a:gd name="T66" fmla="*/ 39 w 69"/>
                <a:gd name="T67" fmla="*/ 466 h 624"/>
                <a:gd name="T68" fmla="*/ 29 w 69"/>
                <a:gd name="T69" fmla="*/ 489 h 624"/>
                <a:gd name="T70" fmla="*/ 29 w 69"/>
                <a:gd name="T71" fmla="*/ 466 h 624"/>
                <a:gd name="T72" fmla="*/ 39 w 69"/>
                <a:gd name="T73" fmla="*/ 501 h 624"/>
                <a:gd name="T74" fmla="*/ 29 w 69"/>
                <a:gd name="T75" fmla="*/ 523 h 624"/>
                <a:gd name="T76" fmla="*/ 29 w 69"/>
                <a:gd name="T77" fmla="*/ 501 h 624"/>
                <a:gd name="T78" fmla="*/ 39 w 69"/>
                <a:gd name="T79" fmla="*/ 534 h 624"/>
                <a:gd name="T80" fmla="*/ 29 w 69"/>
                <a:gd name="T81" fmla="*/ 557 h 624"/>
                <a:gd name="T82" fmla="*/ 29 w 69"/>
                <a:gd name="T83" fmla="*/ 534 h 624"/>
                <a:gd name="T84" fmla="*/ 39 w 69"/>
                <a:gd name="T85" fmla="*/ 567 h 624"/>
                <a:gd name="T86" fmla="*/ 29 w 69"/>
                <a:gd name="T87" fmla="*/ 590 h 624"/>
                <a:gd name="T88" fmla="*/ 29 w 69"/>
                <a:gd name="T89" fmla="*/ 567 h 624"/>
                <a:gd name="T90" fmla="*/ 39 w 69"/>
                <a:gd name="T91" fmla="*/ 602 h 624"/>
                <a:gd name="T92" fmla="*/ 29 w 69"/>
                <a:gd name="T93" fmla="*/ 624 h 624"/>
                <a:gd name="T94" fmla="*/ 29 w 69"/>
                <a:gd name="T95" fmla="*/ 602 h 624"/>
                <a:gd name="T96" fmla="*/ 69 w 69"/>
                <a:gd name="T97" fmla="*/ 69 h 624"/>
                <a:gd name="T98" fmla="*/ 39 w 69"/>
                <a:gd name="T99" fmla="*/ 87 h 624"/>
                <a:gd name="T100" fmla="*/ 29 w 69"/>
                <a:gd name="T101" fmla="*/ 69 h 624"/>
                <a:gd name="T102" fmla="*/ 34 w 69"/>
                <a:gd name="T103" fmla="*/ 0 h 624"/>
              </a:gdLst>
              <a:ahLst/>
              <a:cxnLst>
                <a:cxn ang="0">
                  <a:pos x="T0" y="T1"/>
                </a:cxn>
                <a:cxn ang="0">
                  <a:pos x="T2" y="T3"/>
                </a:cxn>
                <a:cxn ang="0">
                  <a:pos x="T4" y="T5"/>
                </a:cxn>
                <a:cxn ang="0">
                  <a:pos x="T6" y="T7"/>
                </a:cxn>
                <a:cxn ang="0">
                  <a:pos x="T8" y="T9"/>
                </a:cxn>
                <a:cxn ang="0">
                  <a:pos x="T10" y="T11"/>
                </a:cxn>
                <a:cxn ang="0">
                  <a:pos x="T12" y="T13"/>
                </a:cxn>
                <a:cxn ang="0">
                  <a:pos x="T14" y="T15"/>
                </a:cxn>
                <a:cxn ang="0">
                  <a:pos x="T16" y="T17"/>
                </a:cxn>
                <a:cxn ang="0">
                  <a:pos x="T18" y="T19"/>
                </a:cxn>
                <a:cxn ang="0">
                  <a:pos x="T20" y="T21"/>
                </a:cxn>
                <a:cxn ang="0">
                  <a:pos x="T22" y="T23"/>
                </a:cxn>
                <a:cxn ang="0">
                  <a:pos x="T24" y="T25"/>
                </a:cxn>
                <a:cxn ang="0">
                  <a:pos x="T26" y="T27"/>
                </a:cxn>
                <a:cxn ang="0">
                  <a:pos x="T28" y="T29"/>
                </a:cxn>
                <a:cxn ang="0">
                  <a:pos x="T30" y="T31"/>
                </a:cxn>
                <a:cxn ang="0">
                  <a:pos x="T32" y="T33"/>
                </a:cxn>
                <a:cxn ang="0">
                  <a:pos x="T34" y="T35"/>
                </a:cxn>
                <a:cxn ang="0">
                  <a:pos x="T36" y="T37"/>
                </a:cxn>
                <a:cxn ang="0">
                  <a:pos x="T38" y="T39"/>
                </a:cxn>
                <a:cxn ang="0">
                  <a:pos x="T40" y="T41"/>
                </a:cxn>
                <a:cxn ang="0">
                  <a:pos x="T42" y="T43"/>
                </a:cxn>
                <a:cxn ang="0">
                  <a:pos x="T44" y="T45"/>
                </a:cxn>
                <a:cxn ang="0">
                  <a:pos x="T46" y="T47"/>
                </a:cxn>
                <a:cxn ang="0">
                  <a:pos x="T48" y="T49"/>
                </a:cxn>
                <a:cxn ang="0">
                  <a:pos x="T50" y="T51"/>
                </a:cxn>
                <a:cxn ang="0">
                  <a:pos x="T52" y="T53"/>
                </a:cxn>
                <a:cxn ang="0">
                  <a:pos x="T54" y="T55"/>
                </a:cxn>
                <a:cxn ang="0">
                  <a:pos x="T56" y="T57"/>
                </a:cxn>
                <a:cxn ang="0">
                  <a:pos x="T58" y="T59"/>
                </a:cxn>
                <a:cxn ang="0">
                  <a:pos x="T60" y="T61"/>
                </a:cxn>
                <a:cxn ang="0">
                  <a:pos x="T62" y="T63"/>
                </a:cxn>
                <a:cxn ang="0">
                  <a:pos x="T64" y="T65"/>
                </a:cxn>
                <a:cxn ang="0">
                  <a:pos x="T66" y="T67"/>
                </a:cxn>
                <a:cxn ang="0">
                  <a:pos x="T68" y="T69"/>
                </a:cxn>
                <a:cxn ang="0">
                  <a:pos x="T70" y="T71"/>
                </a:cxn>
                <a:cxn ang="0">
                  <a:pos x="T72" y="T73"/>
                </a:cxn>
                <a:cxn ang="0">
                  <a:pos x="T74" y="T75"/>
                </a:cxn>
                <a:cxn ang="0">
                  <a:pos x="T76" y="T77"/>
                </a:cxn>
                <a:cxn ang="0">
                  <a:pos x="T78" y="T79"/>
                </a:cxn>
                <a:cxn ang="0">
                  <a:pos x="T80" y="T81"/>
                </a:cxn>
                <a:cxn ang="0">
                  <a:pos x="T82" y="T83"/>
                </a:cxn>
                <a:cxn ang="0">
                  <a:pos x="T84" y="T85"/>
                </a:cxn>
                <a:cxn ang="0">
                  <a:pos x="T86" y="T87"/>
                </a:cxn>
                <a:cxn ang="0">
                  <a:pos x="T88" y="T89"/>
                </a:cxn>
                <a:cxn ang="0">
                  <a:pos x="T90" y="T91"/>
                </a:cxn>
                <a:cxn ang="0">
                  <a:pos x="T92" y="T93"/>
                </a:cxn>
                <a:cxn ang="0">
                  <a:pos x="T94" y="T95"/>
                </a:cxn>
                <a:cxn ang="0">
                  <a:pos x="T96" y="T97"/>
                </a:cxn>
                <a:cxn ang="0">
                  <a:pos x="T98" y="T99"/>
                </a:cxn>
                <a:cxn ang="0">
                  <a:pos x="T100" y="T101"/>
                </a:cxn>
                <a:cxn ang="0">
                  <a:pos x="T102" y="T103"/>
                </a:cxn>
              </a:cxnLst>
              <a:rect l="0" t="0" r="r" b="b"/>
              <a:pathLst>
                <a:path w="69" h="624">
                  <a:moveTo>
                    <a:pt x="39" y="121"/>
                  </a:moveTo>
                  <a:lnTo>
                    <a:pt x="39" y="99"/>
                  </a:lnTo>
                  <a:lnTo>
                    <a:pt x="29" y="99"/>
                  </a:lnTo>
                  <a:lnTo>
                    <a:pt x="29" y="121"/>
                  </a:lnTo>
                  <a:lnTo>
                    <a:pt x="39" y="121"/>
                  </a:lnTo>
                  <a:lnTo>
                    <a:pt x="39" y="121"/>
                  </a:lnTo>
                  <a:close/>
                  <a:moveTo>
                    <a:pt x="39" y="155"/>
                  </a:moveTo>
                  <a:lnTo>
                    <a:pt x="39" y="132"/>
                  </a:lnTo>
                  <a:lnTo>
                    <a:pt x="29" y="132"/>
                  </a:lnTo>
                  <a:lnTo>
                    <a:pt x="29" y="155"/>
                  </a:lnTo>
                  <a:lnTo>
                    <a:pt x="39" y="155"/>
                  </a:lnTo>
                  <a:lnTo>
                    <a:pt x="39" y="155"/>
                  </a:lnTo>
                  <a:close/>
                  <a:moveTo>
                    <a:pt x="39" y="188"/>
                  </a:moveTo>
                  <a:lnTo>
                    <a:pt x="39" y="167"/>
                  </a:lnTo>
                  <a:lnTo>
                    <a:pt x="29" y="167"/>
                  </a:lnTo>
                  <a:lnTo>
                    <a:pt x="29" y="188"/>
                  </a:lnTo>
                  <a:lnTo>
                    <a:pt x="39" y="188"/>
                  </a:lnTo>
                  <a:lnTo>
                    <a:pt x="39" y="188"/>
                  </a:lnTo>
                  <a:close/>
                  <a:moveTo>
                    <a:pt x="39" y="222"/>
                  </a:moveTo>
                  <a:lnTo>
                    <a:pt x="39" y="200"/>
                  </a:lnTo>
                  <a:lnTo>
                    <a:pt x="29" y="200"/>
                  </a:lnTo>
                  <a:lnTo>
                    <a:pt x="29" y="222"/>
                  </a:lnTo>
                  <a:lnTo>
                    <a:pt x="39" y="222"/>
                  </a:lnTo>
                  <a:lnTo>
                    <a:pt x="39" y="222"/>
                  </a:lnTo>
                  <a:close/>
                  <a:moveTo>
                    <a:pt x="39" y="256"/>
                  </a:moveTo>
                  <a:lnTo>
                    <a:pt x="39" y="233"/>
                  </a:lnTo>
                  <a:lnTo>
                    <a:pt x="29" y="233"/>
                  </a:lnTo>
                  <a:lnTo>
                    <a:pt x="29" y="256"/>
                  </a:lnTo>
                  <a:lnTo>
                    <a:pt x="39" y="256"/>
                  </a:lnTo>
                  <a:lnTo>
                    <a:pt x="39" y="256"/>
                  </a:lnTo>
                  <a:close/>
                  <a:moveTo>
                    <a:pt x="39" y="290"/>
                  </a:moveTo>
                  <a:lnTo>
                    <a:pt x="39" y="268"/>
                  </a:lnTo>
                  <a:lnTo>
                    <a:pt x="29" y="268"/>
                  </a:lnTo>
                  <a:lnTo>
                    <a:pt x="29" y="290"/>
                  </a:lnTo>
                  <a:lnTo>
                    <a:pt x="39" y="290"/>
                  </a:lnTo>
                  <a:lnTo>
                    <a:pt x="39" y="290"/>
                  </a:lnTo>
                  <a:close/>
                  <a:moveTo>
                    <a:pt x="39" y="324"/>
                  </a:moveTo>
                  <a:lnTo>
                    <a:pt x="39" y="301"/>
                  </a:lnTo>
                  <a:lnTo>
                    <a:pt x="29" y="301"/>
                  </a:lnTo>
                  <a:lnTo>
                    <a:pt x="29" y="324"/>
                  </a:lnTo>
                  <a:lnTo>
                    <a:pt x="39" y="324"/>
                  </a:lnTo>
                  <a:lnTo>
                    <a:pt x="39" y="324"/>
                  </a:lnTo>
                  <a:close/>
                  <a:moveTo>
                    <a:pt x="39" y="357"/>
                  </a:moveTo>
                  <a:lnTo>
                    <a:pt x="39" y="334"/>
                  </a:lnTo>
                  <a:lnTo>
                    <a:pt x="29" y="334"/>
                  </a:lnTo>
                  <a:lnTo>
                    <a:pt x="29" y="357"/>
                  </a:lnTo>
                  <a:lnTo>
                    <a:pt x="39" y="357"/>
                  </a:lnTo>
                  <a:lnTo>
                    <a:pt x="39" y="357"/>
                  </a:lnTo>
                  <a:close/>
                  <a:moveTo>
                    <a:pt x="39" y="391"/>
                  </a:moveTo>
                  <a:lnTo>
                    <a:pt x="39" y="369"/>
                  </a:lnTo>
                  <a:lnTo>
                    <a:pt x="29" y="369"/>
                  </a:lnTo>
                  <a:lnTo>
                    <a:pt x="29" y="391"/>
                  </a:lnTo>
                  <a:lnTo>
                    <a:pt x="39" y="391"/>
                  </a:lnTo>
                  <a:lnTo>
                    <a:pt x="39" y="391"/>
                  </a:lnTo>
                  <a:close/>
                  <a:moveTo>
                    <a:pt x="39" y="425"/>
                  </a:moveTo>
                  <a:lnTo>
                    <a:pt x="39" y="402"/>
                  </a:lnTo>
                  <a:lnTo>
                    <a:pt x="29" y="402"/>
                  </a:lnTo>
                  <a:lnTo>
                    <a:pt x="29" y="425"/>
                  </a:lnTo>
                  <a:lnTo>
                    <a:pt x="39" y="425"/>
                  </a:lnTo>
                  <a:lnTo>
                    <a:pt x="39" y="425"/>
                  </a:lnTo>
                  <a:close/>
                  <a:moveTo>
                    <a:pt x="29" y="435"/>
                  </a:moveTo>
                  <a:lnTo>
                    <a:pt x="29" y="456"/>
                  </a:lnTo>
                  <a:lnTo>
                    <a:pt x="39" y="456"/>
                  </a:lnTo>
                  <a:lnTo>
                    <a:pt x="39" y="435"/>
                  </a:lnTo>
                  <a:lnTo>
                    <a:pt x="29" y="435"/>
                  </a:lnTo>
                  <a:lnTo>
                    <a:pt x="29" y="435"/>
                  </a:lnTo>
                  <a:close/>
                  <a:moveTo>
                    <a:pt x="29" y="466"/>
                  </a:moveTo>
                  <a:lnTo>
                    <a:pt x="39" y="466"/>
                  </a:lnTo>
                  <a:lnTo>
                    <a:pt x="39" y="489"/>
                  </a:lnTo>
                  <a:lnTo>
                    <a:pt x="29" y="489"/>
                  </a:lnTo>
                  <a:lnTo>
                    <a:pt x="29" y="466"/>
                  </a:lnTo>
                  <a:lnTo>
                    <a:pt x="29" y="466"/>
                  </a:lnTo>
                  <a:close/>
                  <a:moveTo>
                    <a:pt x="29" y="501"/>
                  </a:moveTo>
                  <a:lnTo>
                    <a:pt x="39" y="501"/>
                  </a:lnTo>
                  <a:lnTo>
                    <a:pt x="39" y="523"/>
                  </a:lnTo>
                  <a:lnTo>
                    <a:pt x="29" y="523"/>
                  </a:lnTo>
                  <a:lnTo>
                    <a:pt x="29" y="501"/>
                  </a:lnTo>
                  <a:lnTo>
                    <a:pt x="29" y="501"/>
                  </a:lnTo>
                  <a:close/>
                  <a:moveTo>
                    <a:pt x="29" y="534"/>
                  </a:moveTo>
                  <a:lnTo>
                    <a:pt x="39" y="534"/>
                  </a:lnTo>
                  <a:lnTo>
                    <a:pt x="39" y="557"/>
                  </a:lnTo>
                  <a:lnTo>
                    <a:pt x="29" y="557"/>
                  </a:lnTo>
                  <a:lnTo>
                    <a:pt x="29" y="534"/>
                  </a:lnTo>
                  <a:lnTo>
                    <a:pt x="29" y="534"/>
                  </a:lnTo>
                  <a:close/>
                  <a:moveTo>
                    <a:pt x="29" y="567"/>
                  </a:moveTo>
                  <a:lnTo>
                    <a:pt x="39" y="567"/>
                  </a:lnTo>
                  <a:lnTo>
                    <a:pt x="39" y="590"/>
                  </a:lnTo>
                  <a:lnTo>
                    <a:pt x="29" y="590"/>
                  </a:lnTo>
                  <a:lnTo>
                    <a:pt x="29" y="567"/>
                  </a:lnTo>
                  <a:lnTo>
                    <a:pt x="29" y="567"/>
                  </a:lnTo>
                  <a:close/>
                  <a:moveTo>
                    <a:pt x="29" y="602"/>
                  </a:moveTo>
                  <a:lnTo>
                    <a:pt x="39" y="602"/>
                  </a:lnTo>
                  <a:lnTo>
                    <a:pt x="39" y="624"/>
                  </a:lnTo>
                  <a:lnTo>
                    <a:pt x="29" y="624"/>
                  </a:lnTo>
                  <a:lnTo>
                    <a:pt x="29" y="602"/>
                  </a:lnTo>
                  <a:lnTo>
                    <a:pt x="29" y="602"/>
                  </a:lnTo>
                  <a:close/>
                  <a:moveTo>
                    <a:pt x="34" y="0"/>
                  </a:moveTo>
                  <a:lnTo>
                    <a:pt x="69" y="69"/>
                  </a:lnTo>
                  <a:lnTo>
                    <a:pt x="39" y="69"/>
                  </a:lnTo>
                  <a:lnTo>
                    <a:pt x="39" y="87"/>
                  </a:lnTo>
                  <a:lnTo>
                    <a:pt x="29" y="87"/>
                  </a:lnTo>
                  <a:lnTo>
                    <a:pt x="29" y="69"/>
                  </a:lnTo>
                  <a:lnTo>
                    <a:pt x="0" y="69"/>
                  </a:lnTo>
                  <a:lnTo>
                    <a:pt x="34" y="0"/>
                  </a:lnTo>
                  <a:lnTo>
                    <a:pt x="34" y="0"/>
                  </a:lnTo>
                  <a:close/>
                </a:path>
              </a:pathLst>
            </a:custGeom>
            <a:solidFill>
              <a:schemeClr val="tx2">
                <a:lumMod val="75000"/>
              </a:schemeClr>
            </a:solidFill>
            <a:ln>
              <a:noFill/>
            </a:ln>
            <a:extLst>
              <a:ext uri="{91240B29-F687-4F45-9708-019B960494DF}">
                <a14:hiddenLine xmlns:a14="http://schemas.microsoft.com/office/drawing/2010/main" w="9525">
                  <a:solidFill>
                    <a:srgbClr val="000000"/>
                  </a:solidFill>
                  <a:round/>
                  <a:headEnd/>
                  <a:tailEnd/>
                </a14:hiddenLine>
              </a:ext>
            </a:extLst>
          </p:spPr>
          <p:txBody>
            <a:bodyPr lIns="68580" tIns="34290" rIns="68580" bIns="34290"/>
            <a:lstStyle/>
            <a:p>
              <a:pPr defTabSz="685754" eaLnBrk="1" fontAlgn="auto" hangingPunct="1">
                <a:spcBef>
                  <a:spcPts val="0"/>
                </a:spcBef>
                <a:spcAft>
                  <a:spcPts val="0"/>
                </a:spcAft>
                <a:defRPr/>
              </a:pPr>
              <a:endParaRPr lang="en-US" sz="1013">
                <a:latin typeface="+mn-lt"/>
                <a:ea typeface="+mn-ea"/>
              </a:endParaRPr>
            </a:p>
          </p:txBody>
        </p:sp>
        <p:sp>
          <p:nvSpPr>
            <p:cNvPr id="49" name="Freeform 51"/>
            <p:cNvSpPr>
              <a:spLocks noEditPoints="1"/>
            </p:cNvSpPr>
            <p:nvPr/>
          </p:nvSpPr>
          <p:spPr bwMode="auto">
            <a:xfrm>
              <a:off x="4948437" y="4227681"/>
              <a:ext cx="280913" cy="292046"/>
            </a:xfrm>
            <a:custGeom>
              <a:avLst/>
              <a:gdLst>
                <a:gd name="T0" fmla="*/ 181 w 210"/>
                <a:gd name="T1" fmla="*/ 219 h 219"/>
                <a:gd name="T2" fmla="*/ 210 w 210"/>
                <a:gd name="T3" fmla="*/ 161 h 219"/>
                <a:gd name="T4" fmla="*/ 185 w 210"/>
                <a:gd name="T5" fmla="*/ 161 h 219"/>
                <a:gd name="T6" fmla="*/ 185 w 210"/>
                <a:gd name="T7" fmla="*/ 145 h 219"/>
                <a:gd name="T8" fmla="*/ 176 w 210"/>
                <a:gd name="T9" fmla="*/ 145 h 219"/>
                <a:gd name="T10" fmla="*/ 176 w 210"/>
                <a:gd name="T11" fmla="*/ 161 h 219"/>
                <a:gd name="T12" fmla="*/ 152 w 210"/>
                <a:gd name="T13" fmla="*/ 161 h 219"/>
                <a:gd name="T14" fmla="*/ 181 w 210"/>
                <a:gd name="T15" fmla="*/ 219 h 219"/>
                <a:gd name="T16" fmla="*/ 0 w 210"/>
                <a:gd name="T17" fmla="*/ 0 h 219"/>
                <a:gd name="T18" fmla="*/ 0 w 210"/>
                <a:gd name="T19" fmla="*/ 9 h 219"/>
                <a:gd name="T20" fmla="*/ 19 w 210"/>
                <a:gd name="T21" fmla="*/ 9 h 219"/>
                <a:gd name="T22" fmla="*/ 19 w 210"/>
                <a:gd name="T23" fmla="*/ 0 h 219"/>
                <a:gd name="T24" fmla="*/ 0 w 210"/>
                <a:gd name="T25" fmla="*/ 0 h 219"/>
                <a:gd name="T26" fmla="*/ 28 w 210"/>
                <a:gd name="T27" fmla="*/ 0 h 219"/>
                <a:gd name="T28" fmla="*/ 28 w 210"/>
                <a:gd name="T29" fmla="*/ 9 h 219"/>
                <a:gd name="T30" fmla="*/ 47 w 210"/>
                <a:gd name="T31" fmla="*/ 9 h 219"/>
                <a:gd name="T32" fmla="*/ 47 w 210"/>
                <a:gd name="T33" fmla="*/ 0 h 219"/>
                <a:gd name="T34" fmla="*/ 28 w 210"/>
                <a:gd name="T35" fmla="*/ 0 h 219"/>
                <a:gd name="T36" fmla="*/ 57 w 210"/>
                <a:gd name="T37" fmla="*/ 0 h 219"/>
                <a:gd name="T38" fmla="*/ 57 w 210"/>
                <a:gd name="T39" fmla="*/ 9 h 219"/>
                <a:gd name="T40" fmla="*/ 76 w 210"/>
                <a:gd name="T41" fmla="*/ 9 h 219"/>
                <a:gd name="T42" fmla="*/ 76 w 210"/>
                <a:gd name="T43" fmla="*/ 0 h 219"/>
                <a:gd name="T44" fmla="*/ 57 w 210"/>
                <a:gd name="T45" fmla="*/ 0 h 219"/>
                <a:gd name="T46" fmla="*/ 85 w 210"/>
                <a:gd name="T47" fmla="*/ 0 h 219"/>
                <a:gd name="T48" fmla="*/ 85 w 210"/>
                <a:gd name="T49" fmla="*/ 9 h 219"/>
                <a:gd name="T50" fmla="*/ 103 w 210"/>
                <a:gd name="T51" fmla="*/ 10 h 219"/>
                <a:gd name="T52" fmla="*/ 105 w 210"/>
                <a:gd name="T53" fmla="*/ 1 h 219"/>
                <a:gd name="T54" fmla="*/ 85 w 210"/>
                <a:gd name="T55" fmla="*/ 0 h 219"/>
                <a:gd name="T56" fmla="*/ 114 w 210"/>
                <a:gd name="T57" fmla="*/ 3 h 219"/>
                <a:gd name="T58" fmla="*/ 133 w 210"/>
                <a:gd name="T59" fmla="*/ 8 h 219"/>
                <a:gd name="T60" fmla="*/ 130 w 210"/>
                <a:gd name="T61" fmla="*/ 17 h 219"/>
                <a:gd name="T62" fmla="*/ 112 w 210"/>
                <a:gd name="T63" fmla="*/ 12 h 219"/>
                <a:gd name="T64" fmla="*/ 114 w 210"/>
                <a:gd name="T65" fmla="*/ 3 h 219"/>
                <a:gd name="T66" fmla="*/ 142 w 210"/>
                <a:gd name="T67" fmla="*/ 13 h 219"/>
                <a:gd name="T68" fmla="*/ 158 w 210"/>
                <a:gd name="T69" fmla="*/ 24 h 219"/>
                <a:gd name="T70" fmla="*/ 152 w 210"/>
                <a:gd name="T71" fmla="*/ 31 h 219"/>
                <a:gd name="T72" fmla="*/ 138 w 210"/>
                <a:gd name="T73" fmla="*/ 21 h 219"/>
                <a:gd name="T74" fmla="*/ 142 w 210"/>
                <a:gd name="T75" fmla="*/ 13 h 219"/>
                <a:gd name="T76" fmla="*/ 165 w 210"/>
                <a:gd name="T77" fmla="*/ 32 h 219"/>
                <a:gd name="T78" fmla="*/ 175 w 210"/>
                <a:gd name="T79" fmla="*/ 49 h 219"/>
                <a:gd name="T80" fmla="*/ 167 w 210"/>
                <a:gd name="T81" fmla="*/ 53 h 219"/>
                <a:gd name="T82" fmla="*/ 158 w 210"/>
                <a:gd name="T83" fmla="*/ 38 h 219"/>
                <a:gd name="T84" fmla="*/ 165 w 210"/>
                <a:gd name="T85" fmla="*/ 32 h 219"/>
                <a:gd name="T86" fmla="*/ 179 w 210"/>
                <a:gd name="T87" fmla="*/ 58 h 219"/>
                <a:gd name="T88" fmla="*/ 184 w 210"/>
                <a:gd name="T89" fmla="*/ 77 h 219"/>
                <a:gd name="T90" fmla="*/ 174 w 210"/>
                <a:gd name="T91" fmla="*/ 79 h 219"/>
                <a:gd name="T92" fmla="*/ 170 w 210"/>
                <a:gd name="T93" fmla="*/ 61 h 219"/>
                <a:gd name="T94" fmla="*/ 179 w 210"/>
                <a:gd name="T95" fmla="*/ 58 h 219"/>
                <a:gd name="T96" fmla="*/ 185 w 210"/>
                <a:gd name="T97" fmla="*/ 87 h 219"/>
                <a:gd name="T98" fmla="*/ 185 w 210"/>
                <a:gd name="T99" fmla="*/ 106 h 219"/>
                <a:gd name="T100" fmla="*/ 176 w 210"/>
                <a:gd name="T101" fmla="*/ 106 h 219"/>
                <a:gd name="T102" fmla="*/ 175 w 210"/>
                <a:gd name="T103" fmla="*/ 88 h 219"/>
                <a:gd name="T104" fmla="*/ 185 w 210"/>
                <a:gd name="T105" fmla="*/ 87 h 219"/>
                <a:gd name="T106" fmla="*/ 185 w 210"/>
                <a:gd name="T107" fmla="*/ 116 h 219"/>
                <a:gd name="T108" fmla="*/ 185 w 210"/>
                <a:gd name="T109" fmla="*/ 135 h 219"/>
                <a:gd name="T110" fmla="*/ 176 w 210"/>
                <a:gd name="T111" fmla="*/ 135 h 219"/>
                <a:gd name="T112" fmla="*/ 176 w 210"/>
                <a:gd name="T113" fmla="*/ 116 h 219"/>
                <a:gd name="T114" fmla="*/ 185 w 210"/>
                <a:gd name="T115" fmla="*/ 116 h 219"/>
              </a:gdLst>
              <a:ahLst/>
              <a:cxnLst>
                <a:cxn ang="0">
                  <a:pos x="T0" y="T1"/>
                </a:cxn>
                <a:cxn ang="0">
                  <a:pos x="T2" y="T3"/>
                </a:cxn>
                <a:cxn ang="0">
                  <a:pos x="T4" y="T5"/>
                </a:cxn>
                <a:cxn ang="0">
                  <a:pos x="T6" y="T7"/>
                </a:cxn>
                <a:cxn ang="0">
                  <a:pos x="T8" y="T9"/>
                </a:cxn>
                <a:cxn ang="0">
                  <a:pos x="T10" y="T11"/>
                </a:cxn>
                <a:cxn ang="0">
                  <a:pos x="T12" y="T13"/>
                </a:cxn>
                <a:cxn ang="0">
                  <a:pos x="T14" y="T15"/>
                </a:cxn>
                <a:cxn ang="0">
                  <a:pos x="T16" y="T17"/>
                </a:cxn>
                <a:cxn ang="0">
                  <a:pos x="T18" y="T19"/>
                </a:cxn>
                <a:cxn ang="0">
                  <a:pos x="T20" y="T21"/>
                </a:cxn>
                <a:cxn ang="0">
                  <a:pos x="T22" y="T23"/>
                </a:cxn>
                <a:cxn ang="0">
                  <a:pos x="T24" y="T25"/>
                </a:cxn>
                <a:cxn ang="0">
                  <a:pos x="T26" y="T27"/>
                </a:cxn>
                <a:cxn ang="0">
                  <a:pos x="T28" y="T29"/>
                </a:cxn>
                <a:cxn ang="0">
                  <a:pos x="T30" y="T31"/>
                </a:cxn>
                <a:cxn ang="0">
                  <a:pos x="T32" y="T33"/>
                </a:cxn>
                <a:cxn ang="0">
                  <a:pos x="T34" y="T35"/>
                </a:cxn>
                <a:cxn ang="0">
                  <a:pos x="T36" y="T37"/>
                </a:cxn>
                <a:cxn ang="0">
                  <a:pos x="T38" y="T39"/>
                </a:cxn>
                <a:cxn ang="0">
                  <a:pos x="T40" y="T41"/>
                </a:cxn>
                <a:cxn ang="0">
                  <a:pos x="T42" y="T43"/>
                </a:cxn>
                <a:cxn ang="0">
                  <a:pos x="T44" y="T45"/>
                </a:cxn>
                <a:cxn ang="0">
                  <a:pos x="T46" y="T47"/>
                </a:cxn>
                <a:cxn ang="0">
                  <a:pos x="T48" y="T49"/>
                </a:cxn>
                <a:cxn ang="0">
                  <a:pos x="T50" y="T51"/>
                </a:cxn>
                <a:cxn ang="0">
                  <a:pos x="T52" y="T53"/>
                </a:cxn>
                <a:cxn ang="0">
                  <a:pos x="T54" y="T55"/>
                </a:cxn>
                <a:cxn ang="0">
                  <a:pos x="T56" y="T57"/>
                </a:cxn>
                <a:cxn ang="0">
                  <a:pos x="T58" y="T59"/>
                </a:cxn>
                <a:cxn ang="0">
                  <a:pos x="T60" y="T61"/>
                </a:cxn>
                <a:cxn ang="0">
                  <a:pos x="T62" y="T63"/>
                </a:cxn>
                <a:cxn ang="0">
                  <a:pos x="T64" y="T65"/>
                </a:cxn>
                <a:cxn ang="0">
                  <a:pos x="T66" y="T67"/>
                </a:cxn>
                <a:cxn ang="0">
                  <a:pos x="T68" y="T69"/>
                </a:cxn>
                <a:cxn ang="0">
                  <a:pos x="T70" y="T71"/>
                </a:cxn>
                <a:cxn ang="0">
                  <a:pos x="T72" y="T73"/>
                </a:cxn>
                <a:cxn ang="0">
                  <a:pos x="T74" y="T75"/>
                </a:cxn>
                <a:cxn ang="0">
                  <a:pos x="T76" y="T77"/>
                </a:cxn>
                <a:cxn ang="0">
                  <a:pos x="T78" y="T79"/>
                </a:cxn>
                <a:cxn ang="0">
                  <a:pos x="T80" y="T81"/>
                </a:cxn>
                <a:cxn ang="0">
                  <a:pos x="T82" y="T83"/>
                </a:cxn>
                <a:cxn ang="0">
                  <a:pos x="T84" y="T85"/>
                </a:cxn>
                <a:cxn ang="0">
                  <a:pos x="T86" y="T87"/>
                </a:cxn>
                <a:cxn ang="0">
                  <a:pos x="T88" y="T89"/>
                </a:cxn>
                <a:cxn ang="0">
                  <a:pos x="T90" y="T91"/>
                </a:cxn>
                <a:cxn ang="0">
                  <a:pos x="T92" y="T93"/>
                </a:cxn>
                <a:cxn ang="0">
                  <a:pos x="T94" y="T95"/>
                </a:cxn>
                <a:cxn ang="0">
                  <a:pos x="T96" y="T97"/>
                </a:cxn>
                <a:cxn ang="0">
                  <a:pos x="T98" y="T99"/>
                </a:cxn>
                <a:cxn ang="0">
                  <a:pos x="T100" y="T101"/>
                </a:cxn>
                <a:cxn ang="0">
                  <a:pos x="T102" y="T103"/>
                </a:cxn>
                <a:cxn ang="0">
                  <a:pos x="T104" y="T105"/>
                </a:cxn>
                <a:cxn ang="0">
                  <a:pos x="T106" y="T107"/>
                </a:cxn>
                <a:cxn ang="0">
                  <a:pos x="T108" y="T109"/>
                </a:cxn>
                <a:cxn ang="0">
                  <a:pos x="T110" y="T111"/>
                </a:cxn>
                <a:cxn ang="0">
                  <a:pos x="T112" y="T113"/>
                </a:cxn>
                <a:cxn ang="0">
                  <a:pos x="T114" y="T115"/>
                </a:cxn>
              </a:cxnLst>
              <a:rect l="0" t="0" r="r" b="b"/>
              <a:pathLst>
                <a:path w="210" h="219">
                  <a:moveTo>
                    <a:pt x="181" y="219"/>
                  </a:moveTo>
                  <a:cubicBezTo>
                    <a:pt x="210" y="161"/>
                    <a:pt x="210" y="161"/>
                    <a:pt x="210" y="161"/>
                  </a:cubicBezTo>
                  <a:cubicBezTo>
                    <a:pt x="185" y="161"/>
                    <a:pt x="185" y="161"/>
                    <a:pt x="185" y="161"/>
                  </a:cubicBezTo>
                  <a:cubicBezTo>
                    <a:pt x="185" y="145"/>
                    <a:pt x="185" y="145"/>
                    <a:pt x="185" y="145"/>
                  </a:cubicBezTo>
                  <a:cubicBezTo>
                    <a:pt x="176" y="145"/>
                    <a:pt x="176" y="145"/>
                    <a:pt x="176" y="145"/>
                  </a:cubicBezTo>
                  <a:cubicBezTo>
                    <a:pt x="176" y="161"/>
                    <a:pt x="176" y="161"/>
                    <a:pt x="176" y="161"/>
                  </a:cubicBezTo>
                  <a:cubicBezTo>
                    <a:pt x="152" y="161"/>
                    <a:pt x="152" y="161"/>
                    <a:pt x="152" y="161"/>
                  </a:cubicBezTo>
                  <a:cubicBezTo>
                    <a:pt x="181" y="219"/>
                    <a:pt x="181" y="219"/>
                    <a:pt x="181" y="219"/>
                  </a:cubicBezTo>
                  <a:close/>
                  <a:moveTo>
                    <a:pt x="0" y="0"/>
                  </a:moveTo>
                  <a:cubicBezTo>
                    <a:pt x="0" y="9"/>
                    <a:pt x="0" y="9"/>
                    <a:pt x="0" y="9"/>
                  </a:cubicBezTo>
                  <a:cubicBezTo>
                    <a:pt x="19" y="9"/>
                    <a:pt x="19" y="9"/>
                    <a:pt x="19" y="9"/>
                  </a:cubicBezTo>
                  <a:cubicBezTo>
                    <a:pt x="19" y="0"/>
                    <a:pt x="19" y="0"/>
                    <a:pt x="19" y="0"/>
                  </a:cubicBezTo>
                  <a:cubicBezTo>
                    <a:pt x="0" y="0"/>
                    <a:pt x="0" y="0"/>
                    <a:pt x="0" y="0"/>
                  </a:cubicBezTo>
                  <a:close/>
                  <a:moveTo>
                    <a:pt x="28" y="0"/>
                  </a:moveTo>
                  <a:cubicBezTo>
                    <a:pt x="28" y="9"/>
                    <a:pt x="28" y="9"/>
                    <a:pt x="28" y="9"/>
                  </a:cubicBezTo>
                  <a:cubicBezTo>
                    <a:pt x="47" y="9"/>
                    <a:pt x="47" y="9"/>
                    <a:pt x="47" y="9"/>
                  </a:cubicBezTo>
                  <a:cubicBezTo>
                    <a:pt x="47" y="0"/>
                    <a:pt x="47" y="0"/>
                    <a:pt x="47" y="0"/>
                  </a:cubicBezTo>
                  <a:cubicBezTo>
                    <a:pt x="28" y="0"/>
                    <a:pt x="28" y="0"/>
                    <a:pt x="28" y="0"/>
                  </a:cubicBezTo>
                  <a:close/>
                  <a:moveTo>
                    <a:pt x="57" y="0"/>
                  </a:moveTo>
                  <a:cubicBezTo>
                    <a:pt x="57" y="9"/>
                    <a:pt x="57" y="9"/>
                    <a:pt x="57" y="9"/>
                  </a:cubicBezTo>
                  <a:cubicBezTo>
                    <a:pt x="76" y="9"/>
                    <a:pt x="76" y="9"/>
                    <a:pt x="76" y="9"/>
                  </a:cubicBezTo>
                  <a:cubicBezTo>
                    <a:pt x="76" y="0"/>
                    <a:pt x="76" y="0"/>
                    <a:pt x="76" y="0"/>
                  </a:cubicBezTo>
                  <a:cubicBezTo>
                    <a:pt x="57" y="0"/>
                    <a:pt x="57" y="0"/>
                    <a:pt x="57" y="0"/>
                  </a:cubicBezTo>
                  <a:close/>
                  <a:moveTo>
                    <a:pt x="85" y="0"/>
                  </a:moveTo>
                  <a:cubicBezTo>
                    <a:pt x="85" y="9"/>
                    <a:pt x="85" y="9"/>
                    <a:pt x="85" y="9"/>
                  </a:cubicBezTo>
                  <a:cubicBezTo>
                    <a:pt x="103" y="10"/>
                    <a:pt x="103" y="10"/>
                    <a:pt x="103" y="10"/>
                  </a:cubicBezTo>
                  <a:cubicBezTo>
                    <a:pt x="105" y="1"/>
                    <a:pt x="105" y="1"/>
                    <a:pt x="105" y="1"/>
                  </a:cubicBezTo>
                  <a:cubicBezTo>
                    <a:pt x="85" y="0"/>
                    <a:pt x="85" y="0"/>
                    <a:pt x="85" y="0"/>
                  </a:cubicBezTo>
                  <a:close/>
                  <a:moveTo>
                    <a:pt x="114" y="3"/>
                  </a:moveTo>
                  <a:cubicBezTo>
                    <a:pt x="133" y="8"/>
                    <a:pt x="133" y="8"/>
                    <a:pt x="133" y="8"/>
                  </a:cubicBezTo>
                  <a:cubicBezTo>
                    <a:pt x="130" y="17"/>
                    <a:pt x="130" y="17"/>
                    <a:pt x="130" y="17"/>
                  </a:cubicBezTo>
                  <a:cubicBezTo>
                    <a:pt x="124" y="14"/>
                    <a:pt x="118" y="13"/>
                    <a:pt x="112" y="12"/>
                  </a:cubicBezTo>
                  <a:cubicBezTo>
                    <a:pt x="114" y="3"/>
                    <a:pt x="114" y="3"/>
                    <a:pt x="114" y="3"/>
                  </a:cubicBezTo>
                  <a:close/>
                  <a:moveTo>
                    <a:pt x="142" y="13"/>
                  </a:moveTo>
                  <a:cubicBezTo>
                    <a:pt x="158" y="24"/>
                    <a:pt x="158" y="24"/>
                    <a:pt x="158" y="24"/>
                  </a:cubicBezTo>
                  <a:cubicBezTo>
                    <a:pt x="152" y="31"/>
                    <a:pt x="152" y="31"/>
                    <a:pt x="152" y="31"/>
                  </a:cubicBezTo>
                  <a:cubicBezTo>
                    <a:pt x="138" y="21"/>
                    <a:pt x="138" y="21"/>
                    <a:pt x="138" y="21"/>
                  </a:cubicBezTo>
                  <a:cubicBezTo>
                    <a:pt x="142" y="13"/>
                    <a:pt x="142" y="13"/>
                    <a:pt x="142" y="13"/>
                  </a:cubicBezTo>
                  <a:close/>
                  <a:moveTo>
                    <a:pt x="165" y="32"/>
                  </a:moveTo>
                  <a:cubicBezTo>
                    <a:pt x="175" y="49"/>
                    <a:pt x="175" y="49"/>
                    <a:pt x="175" y="49"/>
                  </a:cubicBezTo>
                  <a:cubicBezTo>
                    <a:pt x="167" y="53"/>
                    <a:pt x="167" y="53"/>
                    <a:pt x="167" y="53"/>
                  </a:cubicBezTo>
                  <a:cubicBezTo>
                    <a:pt x="158" y="38"/>
                    <a:pt x="158" y="38"/>
                    <a:pt x="158" y="38"/>
                  </a:cubicBezTo>
                  <a:cubicBezTo>
                    <a:pt x="165" y="32"/>
                    <a:pt x="165" y="32"/>
                    <a:pt x="165" y="32"/>
                  </a:cubicBezTo>
                  <a:close/>
                  <a:moveTo>
                    <a:pt x="179" y="58"/>
                  </a:moveTo>
                  <a:cubicBezTo>
                    <a:pt x="184" y="77"/>
                    <a:pt x="184" y="77"/>
                    <a:pt x="184" y="77"/>
                  </a:cubicBezTo>
                  <a:cubicBezTo>
                    <a:pt x="174" y="79"/>
                    <a:pt x="174" y="79"/>
                    <a:pt x="174" y="79"/>
                  </a:cubicBezTo>
                  <a:cubicBezTo>
                    <a:pt x="170" y="61"/>
                    <a:pt x="170" y="61"/>
                    <a:pt x="170" y="61"/>
                  </a:cubicBezTo>
                  <a:cubicBezTo>
                    <a:pt x="179" y="58"/>
                    <a:pt x="179" y="58"/>
                    <a:pt x="179" y="58"/>
                  </a:cubicBezTo>
                  <a:close/>
                  <a:moveTo>
                    <a:pt x="185" y="87"/>
                  </a:moveTo>
                  <a:cubicBezTo>
                    <a:pt x="185" y="106"/>
                    <a:pt x="185" y="106"/>
                    <a:pt x="185" y="106"/>
                  </a:cubicBezTo>
                  <a:cubicBezTo>
                    <a:pt x="176" y="106"/>
                    <a:pt x="176" y="106"/>
                    <a:pt x="176" y="106"/>
                  </a:cubicBezTo>
                  <a:cubicBezTo>
                    <a:pt x="175" y="88"/>
                    <a:pt x="175" y="88"/>
                    <a:pt x="175" y="88"/>
                  </a:cubicBezTo>
                  <a:cubicBezTo>
                    <a:pt x="185" y="87"/>
                    <a:pt x="185" y="87"/>
                    <a:pt x="185" y="87"/>
                  </a:cubicBezTo>
                  <a:close/>
                  <a:moveTo>
                    <a:pt x="185" y="116"/>
                  </a:moveTo>
                  <a:cubicBezTo>
                    <a:pt x="185" y="135"/>
                    <a:pt x="185" y="135"/>
                    <a:pt x="185" y="135"/>
                  </a:cubicBezTo>
                  <a:cubicBezTo>
                    <a:pt x="176" y="135"/>
                    <a:pt x="176" y="135"/>
                    <a:pt x="176" y="135"/>
                  </a:cubicBezTo>
                  <a:cubicBezTo>
                    <a:pt x="176" y="116"/>
                    <a:pt x="176" y="116"/>
                    <a:pt x="176" y="116"/>
                  </a:cubicBezTo>
                  <a:cubicBezTo>
                    <a:pt x="185" y="116"/>
                    <a:pt x="185" y="116"/>
                    <a:pt x="185" y="116"/>
                  </a:cubicBezTo>
                  <a:close/>
                </a:path>
              </a:pathLst>
            </a:custGeom>
            <a:solidFill>
              <a:schemeClr val="accent1"/>
            </a:solidFill>
            <a:ln>
              <a:noFill/>
            </a:ln>
            <a:extLst>
              <a:ext uri="{91240B29-F687-4F45-9708-019B960494DF}">
                <a14:hiddenLine xmlns:a14="http://schemas.microsoft.com/office/drawing/2010/main" w="9525">
                  <a:solidFill>
                    <a:srgbClr val="000000"/>
                  </a:solidFill>
                  <a:round/>
                  <a:headEnd/>
                  <a:tailEnd/>
                </a14:hiddenLine>
              </a:ext>
            </a:extLst>
          </p:spPr>
          <p:txBody>
            <a:bodyPr lIns="68580" tIns="34290" rIns="68580" bIns="34290"/>
            <a:lstStyle/>
            <a:p>
              <a:pPr defTabSz="685754" eaLnBrk="1" fontAlgn="auto" hangingPunct="1">
                <a:spcBef>
                  <a:spcPts val="0"/>
                </a:spcBef>
                <a:spcAft>
                  <a:spcPts val="0"/>
                </a:spcAft>
                <a:defRPr/>
              </a:pPr>
              <a:endParaRPr lang="en-US" sz="1013">
                <a:latin typeface="+mn-lt"/>
                <a:ea typeface="+mn-ea"/>
              </a:endParaRPr>
            </a:p>
          </p:txBody>
        </p:sp>
        <p:sp>
          <p:nvSpPr>
            <p:cNvPr id="50" name="Freeform 35"/>
            <p:cNvSpPr>
              <a:spLocks noChangeAspect="1" noEditPoints="1"/>
            </p:cNvSpPr>
            <p:nvPr/>
          </p:nvSpPr>
          <p:spPr bwMode="auto">
            <a:xfrm>
              <a:off x="5968930" y="3286466"/>
              <a:ext cx="252347" cy="169832"/>
            </a:xfrm>
            <a:custGeom>
              <a:avLst/>
              <a:gdLst>
                <a:gd name="T0" fmla="*/ 135 w 157"/>
                <a:gd name="T1" fmla="*/ 46 h 106"/>
                <a:gd name="T2" fmla="*/ 136 w 157"/>
                <a:gd name="T3" fmla="*/ 37 h 106"/>
                <a:gd name="T4" fmla="*/ 99 w 157"/>
                <a:gd name="T5" fmla="*/ 0 h 106"/>
                <a:gd name="T6" fmla="*/ 73 w 157"/>
                <a:gd name="T7" fmla="*/ 18 h 106"/>
                <a:gd name="T8" fmla="*/ 45 w 157"/>
                <a:gd name="T9" fmla="*/ 8 h 106"/>
                <a:gd name="T10" fmla="*/ 19 w 157"/>
                <a:gd name="T11" fmla="*/ 39 h 106"/>
                <a:gd name="T12" fmla="*/ 20 w 157"/>
                <a:gd name="T13" fmla="*/ 47 h 106"/>
                <a:gd name="T14" fmla="*/ 0 w 157"/>
                <a:gd name="T15" fmla="*/ 75 h 106"/>
                <a:gd name="T16" fmla="*/ 31 w 157"/>
                <a:gd name="T17" fmla="*/ 106 h 106"/>
                <a:gd name="T18" fmla="*/ 126 w 157"/>
                <a:gd name="T19" fmla="*/ 106 h 106"/>
                <a:gd name="T20" fmla="*/ 157 w 157"/>
                <a:gd name="T21" fmla="*/ 75 h 106"/>
                <a:gd name="T22" fmla="*/ 135 w 157"/>
                <a:gd name="T23" fmla="*/ 46 h 106"/>
                <a:gd name="T24" fmla="*/ 120 w 157"/>
                <a:gd name="T25" fmla="*/ 100 h 106"/>
                <a:gd name="T26" fmla="*/ 79 w 157"/>
                <a:gd name="T27" fmla="*/ 100 h 106"/>
                <a:gd name="T28" fmla="*/ 103 w 157"/>
                <a:gd name="T29" fmla="*/ 75 h 106"/>
                <a:gd name="T30" fmla="*/ 102 w 157"/>
                <a:gd name="T31" fmla="*/ 72 h 106"/>
                <a:gd name="T32" fmla="*/ 92 w 157"/>
                <a:gd name="T33" fmla="*/ 72 h 106"/>
                <a:gd name="T34" fmla="*/ 92 w 157"/>
                <a:gd name="T35" fmla="*/ 68 h 106"/>
                <a:gd name="T36" fmla="*/ 92 w 157"/>
                <a:gd name="T37" fmla="*/ 37 h 106"/>
                <a:gd name="T38" fmla="*/ 90 w 157"/>
                <a:gd name="T39" fmla="*/ 35 h 106"/>
                <a:gd name="T40" fmla="*/ 64 w 157"/>
                <a:gd name="T41" fmla="*/ 35 h 106"/>
                <a:gd name="T42" fmla="*/ 62 w 157"/>
                <a:gd name="T43" fmla="*/ 37 h 106"/>
                <a:gd name="T44" fmla="*/ 62 w 157"/>
                <a:gd name="T45" fmla="*/ 68 h 106"/>
                <a:gd name="T46" fmla="*/ 62 w 157"/>
                <a:gd name="T47" fmla="*/ 73 h 106"/>
                <a:gd name="T48" fmla="*/ 51 w 157"/>
                <a:gd name="T49" fmla="*/ 73 h 106"/>
                <a:gd name="T50" fmla="*/ 50 w 157"/>
                <a:gd name="T51" fmla="*/ 76 h 106"/>
                <a:gd name="T52" fmla="*/ 75 w 157"/>
                <a:gd name="T53" fmla="*/ 100 h 106"/>
                <a:gd name="T54" fmla="*/ 38 w 157"/>
                <a:gd name="T55" fmla="*/ 100 h 106"/>
                <a:gd name="T56" fmla="*/ 11 w 157"/>
                <a:gd name="T57" fmla="*/ 74 h 106"/>
                <a:gd name="T58" fmla="*/ 29 w 157"/>
                <a:gd name="T59" fmla="*/ 50 h 106"/>
                <a:gd name="T60" fmla="*/ 28 w 157"/>
                <a:gd name="T61" fmla="*/ 44 h 106"/>
                <a:gd name="T62" fmla="*/ 50 w 157"/>
                <a:gd name="T63" fmla="*/ 17 h 106"/>
                <a:gd name="T64" fmla="*/ 74 w 157"/>
                <a:gd name="T65" fmla="*/ 29 h 106"/>
                <a:gd name="T66" fmla="*/ 97 w 157"/>
                <a:gd name="T67" fmla="*/ 10 h 106"/>
                <a:gd name="T68" fmla="*/ 128 w 157"/>
                <a:gd name="T69" fmla="*/ 42 h 106"/>
                <a:gd name="T70" fmla="*/ 127 w 157"/>
                <a:gd name="T71" fmla="*/ 49 h 106"/>
                <a:gd name="T72" fmla="*/ 147 w 157"/>
                <a:gd name="T73" fmla="*/ 74 h 106"/>
                <a:gd name="T74" fmla="*/ 120 w 157"/>
                <a:gd name="T75" fmla="*/ 100 h 106"/>
              </a:gdLst>
              <a:ahLst/>
              <a:cxnLst>
                <a:cxn ang="0">
                  <a:pos x="T0" y="T1"/>
                </a:cxn>
                <a:cxn ang="0">
                  <a:pos x="T2" y="T3"/>
                </a:cxn>
                <a:cxn ang="0">
                  <a:pos x="T4" y="T5"/>
                </a:cxn>
                <a:cxn ang="0">
                  <a:pos x="T6" y="T7"/>
                </a:cxn>
                <a:cxn ang="0">
                  <a:pos x="T8" y="T9"/>
                </a:cxn>
                <a:cxn ang="0">
                  <a:pos x="T10" y="T11"/>
                </a:cxn>
                <a:cxn ang="0">
                  <a:pos x="T12" y="T13"/>
                </a:cxn>
                <a:cxn ang="0">
                  <a:pos x="T14" y="T15"/>
                </a:cxn>
                <a:cxn ang="0">
                  <a:pos x="T16" y="T17"/>
                </a:cxn>
                <a:cxn ang="0">
                  <a:pos x="T18" y="T19"/>
                </a:cxn>
                <a:cxn ang="0">
                  <a:pos x="T20" y="T21"/>
                </a:cxn>
                <a:cxn ang="0">
                  <a:pos x="T22" y="T23"/>
                </a:cxn>
                <a:cxn ang="0">
                  <a:pos x="T24" y="T25"/>
                </a:cxn>
                <a:cxn ang="0">
                  <a:pos x="T26" y="T27"/>
                </a:cxn>
                <a:cxn ang="0">
                  <a:pos x="T28" y="T29"/>
                </a:cxn>
                <a:cxn ang="0">
                  <a:pos x="T30" y="T31"/>
                </a:cxn>
                <a:cxn ang="0">
                  <a:pos x="T32" y="T33"/>
                </a:cxn>
                <a:cxn ang="0">
                  <a:pos x="T34" y="T35"/>
                </a:cxn>
                <a:cxn ang="0">
                  <a:pos x="T36" y="T37"/>
                </a:cxn>
                <a:cxn ang="0">
                  <a:pos x="T38" y="T39"/>
                </a:cxn>
                <a:cxn ang="0">
                  <a:pos x="T40" y="T41"/>
                </a:cxn>
                <a:cxn ang="0">
                  <a:pos x="T42" y="T43"/>
                </a:cxn>
                <a:cxn ang="0">
                  <a:pos x="T44" y="T45"/>
                </a:cxn>
                <a:cxn ang="0">
                  <a:pos x="T46" y="T47"/>
                </a:cxn>
                <a:cxn ang="0">
                  <a:pos x="T48" y="T49"/>
                </a:cxn>
                <a:cxn ang="0">
                  <a:pos x="T50" y="T51"/>
                </a:cxn>
                <a:cxn ang="0">
                  <a:pos x="T52" y="T53"/>
                </a:cxn>
                <a:cxn ang="0">
                  <a:pos x="T54" y="T55"/>
                </a:cxn>
                <a:cxn ang="0">
                  <a:pos x="T56" y="T57"/>
                </a:cxn>
                <a:cxn ang="0">
                  <a:pos x="T58" y="T59"/>
                </a:cxn>
                <a:cxn ang="0">
                  <a:pos x="T60" y="T61"/>
                </a:cxn>
                <a:cxn ang="0">
                  <a:pos x="T62" y="T63"/>
                </a:cxn>
                <a:cxn ang="0">
                  <a:pos x="T64" y="T65"/>
                </a:cxn>
                <a:cxn ang="0">
                  <a:pos x="T66" y="T67"/>
                </a:cxn>
                <a:cxn ang="0">
                  <a:pos x="T68" y="T69"/>
                </a:cxn>
                <a:cxn ang="0">
                  <a:pos x="T70" y="T71"/>
                </a:cxn>
                <a:cxn ang="0">
                  <a:pos x="T72" y="T73"/>
                </a:cxn>
                <a:cxn ang="0">
                  <a:pos x="T74" y="T75"/>
                </a:cxn>
              </a:cxnLst>
              <a:rect l="0" t="0" r="r" b="b"/>
              <a:pathLst>
                <a:path w="157" h="106">
                  <a:moveTo>
                    <a:pt x="135" y="46"/>
                  </a:moveTo>
                  <a:cubicBezTo>
                    <a:pt x="136" y="43"/>
                    <a:pt x="136" y="40"/>
                    <a:pt x="136" y="37"/>
                  </a:cubicBezTo>
                  <a:cubicBezTo>
                    <a:pt x="136" y="16"/>
                    <a:pt x="120" y="0"/>
                    <a:pt x="99" y="0"/>
                  </a:cubicBezTo>
                  <a:cubicBezTo>
                    <a:pt x="76" y="0"/>
                    <a:pt x="73" y="18"/>
                    <a:pt x="73" y="18"/>
                  </a:cubicBezTo>
                  <a:cubicBezTo>
                    <a:pt x="73" y="18"/>
                    <a:pt x="63" y="6"/>
                    <a:pt x="45" y="8"/>
                  </a:cubicBezTo>
                  <a:cubicBezTo>
                    <a:pt x="30" y="11"/>
                    <a:pt x="19" y="25"/>
                    <a:pt x="19" y="39"/>
                  </a:cubicBezTo>
                  <a:cubicBezTo>
                    <a:pt x="19" y="42"/>
                    <a:pt x="20" y="44"/>
                    <a:pt x="20" y="47"/>
                  </a:cubicBezTo>
                  <a:cubicBezTo>
                    <a:pt x="9" y="51"/>
                    <a:pt x="0" y="62"/>
                    <a:pt x="0" y="75"/>
                  </a:cubicBezTo>
                  <a:cubicBezTo>
                    <a:pt x="0" y="92"/>
                    <a:pt x="14" y="106"/>
                    <a:pt x="31" y="106"/>
                  </a:cubicBezTo>
                  <a:cubicBezTo>
                    <a:pt x="126" y="106"/>
                    <a:pt x="126" y="106"/>
                    <a:pt x="126" y="106"/>
                  </a:cubicBezTo>
                  <a:cubicBezTo>
                    <a:pt x="143" y="106"/>
                    <a:pt x="157" y="92"/>
                    <a:pt x="157" y="75"/>
                  </a:cubicBezTo>
                  <a:cubicBezTo>
                    <a:pt x="157" y="62"/>
                    <a:pt x="148" y="50"/>
                    <a:pt x="135" y="46"/>
                  </a:cubicBezTo>
                  <a:close/>
                  <a:moveTo>
                    <a:pt x="120" y="100"/>
                  </a:moveTo>
                  <a:cubicBezTo>
                    <a:pt x="79" y="100"/>
                    <a:pt x="79" y="100"/>
                    <a:pt x="79" y="100"/>
                  </a:cubicBezTo>
                  <a:cubicBezTo>
                    <a:pt x="82" y="97"/>
                    <a:pt x="103" y="75"/>
                    <a:pt x="103" y="75"/>
                  </a:cubicBezTo>
                  <a:cubicBezTo>
                    <a:pt x="103" y="75"/>
                    <a:pt x="106" y="72"/>
                    <a:pt x="102" y="72"/>
                  </a:cubicBezTo>
                  <a:cubicBezTo>
                    <a:pt x="98" y="72"/>
                    <a:pt x="92" y="72"/>
                    <a:pt x="92" y="72"/>
                  </a:cubicBezTo>
                  <a:cubicBezTo>
                    <a:pt x="92" y="72"/>
                    <a:pt x="92" y="70"/>
                    <a:pt x="92" y="68"/>
                  </a:cubicBezTo>
                  <a:cubicBezTo>
                    <a:pt x="92" y="59"/>
                    <a:pt x="92" y="43"/>
                    <a:pt x="92" y="37"/>
                  </a:cubicBezTo>
                  <a:cubicBezTo>
                    <a:pt x="92" y="37"/>
                    <a:pt x="92" y="35"/>
                    <a:pt x="90" y="35"/>
                  </a:cubicBezTo>
                  <a:cubicBezTo>
                    <a:pt x="88" y="35"/>
                    <a:pt x="67" y="35"/>
                    <a:pt x="64" y="35"/>
                  </a:cubicBezTo>
                  <a:cubicBezTo>
                    <a:pt x="61" y="35"/>
                    <a:pt x="62" y="37"/>
                    <a:pt x="62" y="37"/>
                  </a:cubicBezTo>
                  <a:cubicBezTo>
                    <a:pt x="62" y="44"/>
                    <a:pt x="62" y="59"/>
                    <a:pt x="62" y="68"/>
                  </a:cubicBezTo>
                  <a:cubicBezTo>
                    <a:pt x="62" y="71"/>
                    <a:pt x="62" y="73"/>
                    <a:pt x="62" y="73"/>
                  </a:cubicBezTo>
                  <a:cubicBezTo>
                    <a:pt x="62" y="73"/>
                    <a:pt x="54" y="73"/>
                    <a:pt x="51" y="73"/>
                  </a:cubicBezTo>
                  <a:cubicBezTo>
                    <a:pt x="47" y="73"/>
                    <a:pt x="50" y="76"/>
                    <a:pt x="50" y="76"/>
                  </a:cubicBezTo>
                  <a:cubicBezTo>
                    <a:pt x="75" y="100"/>
                    <a:pt x="75" y="100"/>
                    <a:pt x="75" y="100"/>
                  </a:cubicBezTo>
                  <a:cubicBezTo>
                    <a:pt x="38" y="100"/>
                    <a:pt x="38" y="100"/>
                    <a:pt x="38" y="100"/>
                  </a:cubicBezTo>
                  <a:cubicBezTo>
                    <a:pt x="23" y="100"/>
                    <a:pt x="11" y="88"/>
                    <a:pt x="11" y="74"/>
                  </a:cubicBezTo>
                  <a:cubicBezTo>
                    <a:pt x="11" y="63"/>
                    <a:pt x="18" y="53"/>
                    <a:pt x="29" y="50"/>
                  </a:cubicBezTo>
                  <a:cubicBezTo>
                    <a:pt x="28" y="48"/>
                    <a:pt x="28" y="46"/>
                    <a:pt x="28" y="44"/>
                  </a:cubicBezTo>
                  <a:cubicBezTo>
                    <a:pt x="28" y="31"/>
                    <a:pt x="37" y="19"/>
                    <a:pt x="50" y="17"/>
                  </a:cubicBezTo>
                  <a:cubicBezTo>
                    <a:pt x="65" y="15"/>
                    <a:pt x="74" y="29"/>
                    <a:pt x="74" y="29"/>
                  </a:cubicBezTo>
                  <a:cubicBezTo>
                    <a:pt x="74" y="29"/>
                    <a:pt x="77" y="10"/>
                    <a:pt x="97" y="10"/>
                  </a:cubicBezTo>
                  <a:cubicBezTo>
                    <a:pt x="115" y="10"/>
                    <a:pt x="128" y="24"/>
                    <a:pt x="128" y="42"/>
                  </a:cubicBezTo>
                  <a:cubicBezTo>
                    <a:pt x="128" y="44"/>
                    <a:pt x="127" y="47"/>
                    <a:pt x="127" y="49"/>
                  </a:cubicBezTo>
                  <a:cubicBezTo>
                    <a:pt x="138" y="53"/>
                    <a:pt x="147" y="62"/>
                    <a:pt x="147" y="74"/>
                  </a:cubicBezTo>
                  <a:cubicBezTo>
                    <a:pt x="147" y="88"/>
                    <a:pt x="135" y="100"/>
                    <a:pt x="120" y="100"/>
                  </a:cubicBezTo>
                  <a:close/>
                </a:path>
              </a:pathLst>
            </a:custGeom>
            <a:solidFill>
              <a:schemeClr val="bg1"/>
            </a:solidFill>
            <a:ln>
              <a:noFill/>
            </a:ln>
          </p:spPr>
          <p:txBody>
            <a:bodyPr/>
            <a:lstStyle/>
            <a:p>
              <a:pPr defTabSz="685754" eaLnBrk="1" fontAlgn="auto" hangingPunct="1">
                <a:spcBef>
                  <a:spcPts val="0"/>
                </a:spcBef>
                <a:spcAft>
                  <a:spcPts val="0"/>
                </a:spcAft>
                <a:defRPr/>
              </a:pPr>
              <a:endParaRPr lang="en-US" sz="1350">
                <a:latin typeface="+mn-lt"/>
                <a:ea typeface="+mn-ea"/>
              </a:endParaRPr>
            </a:p>
          </p:txBody>
        </p:sp>
        <p:sp>
          <p:nvSpPr>
            <p:cNvPr id="51" name="Freeform 61"/>
            <p:cNvSpPr>
              <a:spLocks noChangeAspect="1"/>
            </p:cNvSpPr>
            <p:nvPr/>
          </p:nvSpPr>
          <p:spPr bwMode="auto">
            <a:xfrm>
              <a:off x="2907449" y="3557879"/>
              <a:ext cx="215843" cy="223796"/>
            </a:xfrm>
            <a:custGeom>
              <a:avLst/>
              <a:gdLst>
                <a:gd name="T0" fmla="*/ 99 w 137"/>
                <a:gd name="T1" fmla="*/ 57 h 142"/>
                <a:gd name="T2" fmla="*/ 137 w 137"/>
                <a:gd name="T3" fmla="*/ 57 h 142"/>
                <a:gd name="T4" fmla="*/ 76 w 137"/>
                <a:gd name="T5" fmla="*/ 4 h 142"/>
                <a:gd name="T6" fmla="*/ 69 w 137"/>
                <a:gd name="T7" fmla="*/ 0 h 142"/>
                <a:gd name="T8" fmla="*/ 62 w 137"/>
                <a:gd name="T9" fmla="*/ 4 h 142"/>
                <a:gd name="T10" fmla="*/ 0 w 137"/>
                <a:gd name="T11" fmla="*/ 57 h 142"/>
                <a:gd name="T12" fmla="*/ 39 w 137"/>
                <a:gd name="T13" fmla="*/ 57 h 142"/>
                <a:gd name="T14" fmla="*/ 62 w 137"/>
                <a:gd name="T15" fmla="*/ 4 h 142"/>
                <a:gd name="T16" fmla="*/ 62 w 137"/>
                <a:gd name="T17" fmla="*/ 5 h 142"/>
                <a:gd name="T18" fmla="*/ 43 w 137"/>
                <a:gd name="T19" fmla="*/ 57 h 142"/>
                <a:gd name="T20" fmla="*/ 64 w 137"/>
                <a:gd name="T21" fmla="*/ 57 h 142"/>
                <a:gd name="T22" fmla="*/ 64 w 137"/>
                <a:gd name="T23" fmla="*/ 122 h 142"/>
                <a:gd name="T24" fmla="*/ 64 w 137"/>
                <a:gd name="T25" fmla="*/ 125 h 142"/>
                <a:gd name="T26" fmla="*/ 64 w 137"/>
                <a:gd name="T27" fmla="*/ 130 h 142"/>
                <a:gd name="T28" fmla="*/ 76 w 137"/>
                <a:gd name="T29" fmla="*/ 142 h 142"/>
                <a:gd name="T30" fmla="*/ 87 w 137"/>
                <a:gd name="T31" fmla="*/ 130 h 142"/>
                <a:gd name="T32" fmla="*/ 87 w 137"/>
                <a:gd name="T33" fmla="*/ 125 h 142"/>
                <a:gd name="T34" fmla="*/ 79 w 137"/>
                <a:gd name="T35" fmla="*/ 125 h 142"/>
                <a:gd name="T36" fmla="*/ 79 w 137"/>
                <a:gd name="T37" fmla="*/ 127 h 142"/>
                <a:gd name="T38" fmla="*/ 79 w 137"/>
                <a:gd name="T39" fmla="*/ 129 h 142"/>
                <a:gd name="T40" fmla="*/ 76 w 137"/>
                <a:gd name="T41" fmla="*/ 133 h 142"/>
                <a:gd name="T42" fmla="*/ 72 w 137"/>
                <a:gd name="T43" fmla="*/ 129 h 142"/>
                <a:gd name="T44" fmla="*/ 72 w 137"/>
                <a:gd name="T45" fmla="*/ 127 h 142"/>
                <a:gd name="T46" fmla="*/ 72 w 137"/>
                <a:gd name="T47" fmla="*/ 125 h 142"/>
                <a:gd name="T48" fmla="*/ 72 w 137"/>
                <a:gd name="T49" fmla="*/ 111 h 142"/>
                <a:gd name="T50" fmla="*/ 72 w 137"/>
                <a:gd name="T51" fmla="*/ 57 h 142"/>
                <a:gd name="T52" fmla="*/ 94 w 137"/>
                <a:gd name="T53" fmla="*/ 57 h 142"/>
                <a:gd name="T54" fmla="*/ 76 w 137"/>
                <a:gd name="T55" fmla="*/ 5 h 142"/>
                <a:gd name="T56" fmla="*/ 76 w 137"/>
                <a:gd name="T57" fmla="*/ 4 h 142"/>
                <a:gd name="T58" fmla="*/ 99 w 137"/>
                <a:gd name="T59" fmla="*/ 57 h 142"/>
              </a:gdLst>
              <a:ahLst/>
              <a:cxnLst>
                <a:cxn ang="0">
                  <a:pos x="T0" y="T1"/>
                </a:cxn>
                <a:cxn ang="0">
                  <a:pos x="T2" y="T3"/>
                </a:cxn>
                <a:cxn ang="0">
                  <a:pos x="T4" y="T5"/>
                </a:cxn>
                <a:cxn ang="0">
                  <a:pos x="T6" y="T7"/>
                </a:cxn>
                <a:cxn ang="0">
                  <a:pos x="T8" y="T9"/>
                </a:cxn>
                <a:cxn ang="0">
                  <a:pos x="T10" y="T11"/>
                </a:cxn>
                <a:cxn ang="0">
                  <a:pos x="T12" y="T13"/>
                </a:cxn>
                <a:cxn ang="0">
                  <a:pos x="T14" y="T15"/>
                </a:cxn>
                <a:cxn ang="0">
                  <a:pos x="T16" y="T17"/>
                </a:cxn>
                <a:cxn ang="0">
                  <a:pos x="T18" y="T19"/>
                </a:cxn>
                <a:cxn ang="0">
                  <a:pos x="T20" y="T21"/>
                </a:cxn>
                <a:cxn ang="0">
                  <a:pos x="T22" y="T23"/>
                </a:cxn>
                <a:cxn ang="0">
                  <a:pos x="T24" y="T25"/>
                </a:cxn>
                <a:cxn ang="0">
                  <a:pos x="T26" y="T27"/>
                </a:cxn>
                <a:cxn ang="0">
                  <a:pos x="T28" y="T29"/>
                </a:cxn>
                <a:cxn ang="0">
                  <a:pos x="T30" y="T31"/>
                </a:cxn>
                <a:cxn ang="0">
                  <a:pos x="T32" y="T33"/>
                </a:cxn>
                <a:cxn ang="0">
                  <a:pos x="T34" y="T35"/>
                </a:cxn>
                <a:cxn ang="0">
                  <a:pos x="T36" y="T37"/>
                </a:cxn>
                <a:cxn ang="0">
                  <a:pos x="T38" y="T39"/>
                </a:cxn>
                <a:cxn ang="0">
                  <a:pos x="T40" y="T41"/>
                </a:cxn>
                <a:cxn ang="0">
                  <a:pos x="T42" y="T43"/>
                </a:cxn>
                <a:cxn ang="0">
                  <a:pos x="T44" y="T45"/>
                </a:cxn>
                <a:cxn ang="0">
                  <a:pos x="T46" y="T47"/>
                </a:cxn>
                <a:cxn ang="0">
                  <a:pos x="T48" y="T49"/>
                </a:cxn>
                <a:cxn ang="0">
                  <a:pos x="T50" y="T51"/>
                </a:cxn>
                <a:cxn ang="0">
                  <a:pos x="T52" y="T53"/>
                </a:cxn>
                <a:cxn ang="0">
                  <a:pos x="T54" y="T55"/>
                </a:cxn>
                <a:cxn ang="0">
                  <a:pos x="T56" y="T57"/>
                </a:cxn>
                <a:cxn ang="0">
                  <a:pos x="T58" y="T59"/>
                </a:cxn>
              </a:cxnLst>
              <a:rect l="0" t="0" r="r" b="b"/>
              <a:pathLst>
                <a:path w="137" h="142">
                  <a:moveTo>
                    <a:pt x="99" y="57"/>
                  </a:moveTo>
                  <a:cubicBezTo>
                    <a:pt x="137" y="57"/>
                    <a:pt x="137" y="57"/>
                    <a:pt x="137" y="57"/>
                  </a:cubicBezTo>
                  <a:cubicBezTo>
                    <a:pt x="130" y="28"/>
                    <a:pt x="105" y="7"/>
                    <a:pt x="76" y="4"/>
                  </a:cubicBezTo>
                  <a:cubicBezTo>
                    <a:pt x="74" y="1"/>
                    <a:pt x="72" y="0"/>
                    <a:pt x="69" y="0"/>
                  </a:cubicBezTo>
                  <a:cubicBezTo>
                    <a:pt x="66" y="0"/>
                    <a:pt x="64" y="1"/>
                    <a:pt x="62" y="4"/>
                  </a:cubicBezTo>
                  <a:cubicBezTo>
                    <a:pt x="32" y="6"/>
                    <a:pt x="7" y="28"/>
                    <a:pt x="0" y="57"/>
                  </a:cubicBezTo>
                  <a:cubicBezTo>
                    <a:pt x="39" y="57"/>
                    <a:pt x="39" y="57"/>
                    <a:pt x="39" y="57"/>
                  </a:cubicBezTo>
                  <a:cubicBezTo>
                    <a:pt x="39" y="24"/>
                    <a:pt x="58" y="7"/>
                    <a:pt x="62" y="4"/>
                  </a:cubicBezTo>
                  <a:cubicBezTo>
                    <a:pt x="62" y="4"/>
                    <a:pt x="62" y="5"/>
                    <a:pt x="62" y="5"/>
                  </a:cubicBezTo>
                  <a:cubicBezTo>
                    <a:pt x="41" y="31"/>
                    <a:pt x="43" y="57"/>
                    <a:pt x="43" y="57"/>
                  </a:cubicBezTo>
                  <a:cubicBezTo>
                    <a:pt x="64" y="57"/>
                    <a:pt x="64" y="57"/>
                    <a:pt x="64" y="57"/>
                  </a:cubicBezTo>
                  <a:cubicBezTo>
                    <a:pt x="64" y="122"/>
                    <a:pt x="64" y="122"/>
                    <a:pt x="64" y="122"/>
                  </a:cubicBezTo>
                  <a:cubicBezTo>
                    <a:pt x="64" y="125"/>
                    <a:pt x="64" y="125"/>
                    <a:pt x="64" y="125"/>
                  </a:cubicBezTo>
                  <a:cubicBezTo>
                    <a:pt x="64" y="130"/>
                    <a:pt x="64" y="130"/>
                    <a:pt x="64" y="130"/>
                  </a:cubicBezTo>
                  <a:cubicBezTo>
                    <a:pt x="64" y="136"/>
                    <a:pt x="69" y="142"/>
                    <a:pt x="76" y="142"/>
                  </a:cubicBezTo>
                  <a:cubicBezTo>
                    <a:pt x="82" y="142"/>
                    <a:pt x="87" y="136"/>
                    <a:pt x="87" y="130"/>
                  </a:cubicBezTo>
                  <a:cubicBezTo>
                    <a:pt x="87" y="125"/>
                    <a:pt x="87" y="125"/>
                    <a:pt x="87" y="125"/>
                  </a:cubicBezTo>
                  <a:cubicBezTo>
                    <a:pt x="79" y="125"/>
                    <a:pt x="79" y="125"/>
                    <a:pt x="79" y="125"/>
                  </a:cubicBezTo>
                  <a:cubicBezTo>
                    <a:pt x="79" y="127"/>
                    <a:pt x="79" y="127"/>
                    <a:pt x="79" y="127"/>
                  </a:cubicBezTo>
                  <a:cubicBezTo>
                    <a:pt x="79" y="129"/>
                    <a:pt x="79" y="129"/>
                    <a:pt x="79" y="129"/>
                  </a:cubicBezTo>
                  <a:cubicBezTo>
                    <a:pt x="79" y="131"/>
                    <a:pt x="78" y="133"/>
                    <a:pt x="76" y="133"/>
                  </a:cubicBezTo>
                  <a:cubicBezTo>
                    <a:pt x="74" y="133"/>
                    <a:pt x="72" y="131"/>
                    <a:pt x="72" y="129"/>
                  </a:cubicBezTo>
                  <a:cubicBezTo>
                    <a:pt x="72" y="127"/>
                    <a:pt x="72" y="127"/>
                    <a:pt x="72" y="127"/>
                  </a:cubicBezTo>
                  <a:cubicBezTo>
                    <a:pt x="72" y="125"/>
                    <a:pt x="72" y="125"/>
                    <a:pt x="72" y="125"/>
                  </a:cubicBezTo>
                  <a:cubicBezTo>
                    <a:pt x="72" y="111"/>
                    <a:pt x="72" y="111"/>
                    <a:pt x="72" y="111"/>
                  </a:cubicBezTo>
                  <a:cubicBezTo>
                    <a:pt x="72" y="57"/>
                    <a:pt x="72" y="57"/>
                    <a:pt x="72" y="57"/>
                  </a:cubicBezTo>
                  <a:cubicBezTo>
                    <a:pt x="94" y="57"/>
                    <a:pt x="94" y="57"/>
                    <a:pt x="94" y="57"/>
                  </a:cubicBezTo>
                  <a:cubicBezTo>
                    <a:pt x="94" y="57"/>
                    <a:pt x="97" y="31"/>
                    <a:pt x="76" y="5"/>
                  </a:cubicBezTo>
                  <a:cubicBezTo>
                    <a:pt x="76" y="5"/>
                    <a:pt x="76" y="4"/>
                    <a:pt x="76" y="4"/>
                  </a:cubicBezTo>
                  <a:cubicBezTo>
                    <a:pt x="80" y="7"/>
                    <a:pt x="99" y="24"/>
                    <a:pt x="99" y="57"/>
                  </a:cubicBezTo>
                  <a:close/>
                </a:path>
              </a:pathLst>
            </a:custGeom>
            <a:solidFill>
              <a:schemeClr val="bg1"/>
            </a:solidFill>
            <a:ln>
              <a:noFill/>
            </a:ln>
          </p:spPr>
          <p:txBody>
            <a:bodyPr/>
            <a:lstStyle/>
            <a:p>
              <a:pPr defTabSz="685754" eaLnBrk="1" fontAlgn="auto" hangingPunct="1">
                <a:spcBef>
                  <a:spcPts val="0"/>
                </a:spcBef>
                <a:spcAft>
                  <a:spcPts val="0"/>
                </a:spcAft>
                <a:defRPr/>
              </a:pPr>
              <a:endParaRPr lang="en-US" sz="1350">
                <a:latin typeface="+mn-lt"/>
                <a:ea typeface="+mn-ea"/>
              </a:endParaRPr>
            </a:p>
          </p:txBody>
        </p:sp>
        <p:grpSp>
          <p:nvGrpSpPr>
            <p:cNvPr id="43008" name="Group 24"/>
            <p:cNvGrpSpPr>
              <a:grpSpLocks noChangeAspect="1"/>
            </p:cNvGrpSpPr>
            <p:nvPr/>
          </p:nvGrpSpPr>
          <p:grpSpPr>
            <a:xfrm>
              <a:off x="5623995" y="4050629"/>
              <a:ext cx="216000" cy="243629"/>
              <a:chOff x="5513440" y="1766202"/>
              <a:chExt cx="429274" cy="484183"/>
            </a:xfrm>
            <a:solidFill>
              <a:schemeClr val="bg1"/>
            </a:solidFill>
          </p:grpSpPr>
          <p:sp>
            <p:nvSpPr>
              <p:cNvPr id="53" name="Freeform 147"/>
              <p:cNvSpPr>
                <a:spLocks/>
              </p:cNvSpPr>
              <p:nvPr/>
            </p:nvSpPr>
            <p:spPr bwMode="auto">
              <a:xfrm>
                <a:off x="5513440" y="1766202"/>
                <a:ext cx="429274" cy="87353"/>
              </a:xfrm>
              <a:custGeom>
                <a:avLst/>
                <a:gdLst>
                  <a:gd name="T0" fmla="*/ 68 w 129"/>
                  <a:gd name="T1" fmla="*/ 8 h 26"/>
                  <a:gd name="T2" fmla="*/ 68 w 129"/>
                  <a:gd name="T3" fmla="*/ 4 h 26"/>
                  <a:gd name="T4" fmla="*/ 64 w 129"/>
                  <a:gd name="T5" fmla="*/ 0 h 26"/>
                  <a:gd name="T6" fmla="*/ 61 w 129"/>
                  <a:gd name="T7" fmla="*/ 4 h 26"/>
                  <a:gd name="T8" fmla="*/ 61 w 129"/>
                  <a:gd name="T9" fmla="*/ 8 h 26"/>
                  <a:gd name="T10" fmla="*/ 0 w 129"/>
                  <a:gd name="T11" fmla="*/ 8 h 26"/>
                  <a:gd name="T12" fmla="*/ 0 w 129"/>
                  <a:gd name="T13" fmla="*/ 26 h 26"/>
                  <a:gd name="T14" fmla="*/ 129 w 129"/>
                  <a:gd name="T15" fmla="*/ 26 h 26"/>
                  <a:gd name="T16" fmla="*/ 129 w 129"/>
                  <a:gd name="T17" fmla="*/ 8 h 26"/>
                  <a:gd name="T18" fmla="*/ 68 w 129"/>
                  <a:gd name="T19" fmla="*/ 8 h 26"/>
                </a:gdLst>
                <a:ahLst/>
                <a:cxnLst>
                  <a:cxn ang="0">
                    <a:pos x="T0" y="T1"/>
                  </a:cxn>
                  <a:cxn ang="0">
                    <a:pos x="T2" y="T3"/>
                  </a:cxn>
                  <a:cxn ang="0">
                    <a:pos x="T4" y="T5"/>
                  </a:cxn>
                  <a:cxn ang="0">
                    <a:pos x="T6" y="T7"/>
                  </a:cxn>
                  <a:cxn ang="0">
                    <a:pos x="T8" y="T9"/>
                  </a:cxn>
                  <a:cxn ang="0">
                    <a:pos x="T10" y="T11"/>
                  </a:cxn>
                  <a:cxn ang="0">
                    <a:pos x="T12" y="T13"/>
                  </a:cxn>
                  <a:cxn ang="0">
                    <a:pos x="T14" y="T15"/>
                  </a:cxn>
                  <a:cxn ang="0">
                    <a:pos x="T16" y="T17"/>
                  </a:cxn>
                  <a:cxn ang="0">
                    <a:pos x="T18" y="T19"/>
                  </a:cxn>
                </a:cxnLst>
                <a:rect l="0" t="0" r="r" b="b"/>
                <a:pathLst>
                  <a:path w="129" h="26">
                    <a:moveTo>
                      <a:pt x="68" y="8"/>
                    </a:moveTo>
                    <a:cubicBezTo>
                      <a:pt x="68" y="4"/>
                      <a:pt x="68" y="4"/>
                      <a:pt x="68" y="4"/>
                    </a:cubicBezTo>
                    <a:cubicBezTo>
                      <a:pt x="68" y="2"/>
                      <a:pt x="66" y="0"/>
                      <a:pt x="64" y="0"/>
                    </a:cubicBezTo>
                    <a:cubicBezTo>
                      <a:pt x="63" y="0"/>
                      <a:pt x="61" y="2"/>
                      <a:pt x="61" y="4"/>
                    </a:cubicBezTo>
                    <a:cubicBezTo>
                      <a:pt x="61" y="8"/>
                      <a:pt x="61" y="8"/>
                      <a:pt x="61" y="8"/>
                    </a:cubicBezTo>
                    <a:cubicBezTo>
                      <a:pt x="0" y="8"/>
                      <a:pt x="0" y="8"/>
                      <a:pt x="0" y="8"/>
                    </a:cubicBezTo>
                    <a:cubicBezTo>
                      <a:pt x="0" y="26"/>
                      <a:pt x="0" y="26"/>
                      <a:pt x="0" y="26"/>
                    </a:cubicBezTo>
                    <a:cubicBezTo>
                      <a:pt x="129" y="26"/>
                      <a:pt x="129" y="26"/>
                      <a:pt x="129" y="26"/>
                    </a:cubicBezTo>
                    <a:cubicBezTo>
                      <a:pt x="129" y="8"/>
                      <a:pt x="129" y="8"/>
                      <a:pt x="129" y="8"/>
                    </a:cubicBezTo>
                    <a:lnTo>
                      <a:pt x="68" y="8"/>
                    </a:lnTo>
                    <a:close/>
                  </a:path>
                </a:pathLst>
              </a:custGeom>
              <a:grpFill/>
              <a:ln>
                <a:noFill/>
              </a:ln>
              <a:extLst>
                <a:ext uri="{91240B29-F687-4F45-9708-019B960494DF}">
                  <a14:hiddenLine xmlns:a14="http://schemas.microsoft.com/office/drawing/2010/main" w="9525">
                    <a:solidFill>
                      <a:srgbClr val="000000"/>
                    </a:solidFill>
                    <a:round/>
                    <a:headEnd/>
                    <a:tailEnd/>
                  </a14:hiddenLine>
                </a:ext>
              </a:extLst>
            </p:spPr>
            <p:txBody>
              <a:bodyPr/>
              <a:lstStyle/>
              <a:p>
                <a:pPr defTabSz="685754" eaLnBrk="1" fontAlgn="auto" hangingPunct="1">
                  <a:spcBef>
                    <a:spcPts val="0"/>
                  </a:spcBef>
                  <a:spcAft>
                    <a:spcPts val="0"/>
                  </a:spcAft>
                  <a:defRPr/>
                </a:pPr>
                <a:endParaRPr lang="en-US" sz="1350">
                  <a:latin typeface="+mn-lt"/>
                  <a:ea typeface="+mn-ea"/>
                </a:endParaRPr>
              </a:p>
            </p:txBody>
          </p:sp>
          <p:sp>
            <p:nvSpPr>
              <p:cNvPr id="54" name="Freeform 148"/>
              <p:cNvSpPr>
                <a:spLocks noEditPoints="1"/>
              </p:cNvSpPr>
              <p:nvPr/>
            </p:nvSpPr>
            <p:spPr bwMode="auto">
              <a:xfrm>
                <a:off x="5550876" y="1873521"/>
                <a:ext cx="356897" cy="376864"/>
              </a:xfrm>
              <a:custGeom>
                <a:avLst/>
                <a:gdLst>
                  <a:gd name="T0" fmla="*/ 143 w 143"/>
                  <a:gd name="T1" fmla="*/ 95 h 151"/>
                  <a:gd name="T2" fmla="*/ 143 w 143"/>
                  <a:gd name="T3" fmla="*/ 0 h 151"/>
                  <a:gd name="T4" fmla="*/ 0 w 143"/>
                  <a:gd name="T5" fmla="*/ 0 h 151"/>
                  <a:gd name="T6" fmla="*/ 0 w 143"/>
                  <a:gd name="T7" fmla="*/ 95 h 151"/>
                  <a:gd name="T8" fmla="*/ 63 w 143"/>
                  <a:gd name="T9" fmla="*/ 95 h 151"/>
                  <a:gd name="T10" fmla="*/ 63 w 143"/>
                  <a:gd name="T11" fmla="*/ 125 h 151"/>
                  <a:gd name="T12" fmla="*/ 45 w 143"/>
                  <a:gd name="T13" fmla="*/ 125 h 151"/>
                  <a:gd name="T14" fmla="*/ 45 w 143"/>
                  <a:gd name="T15" fmla="*/ 121 h 151"/>
                  <a:gd name="T16" fmla="*/ 37 w 143"/>
                  <a:gd name="T17" fmla="*/ 121 h 151"/>
                  <a:gd name="T18" fmla="*/ 25 w 143"/>
                  <a:gd name="T19" fmla="*/ 151 h 151"/>
                  <a:gd name="T20" fmla="*/ 33 w 143"/>
                  <a:gd name="T21" fmla="*/ 151 h 151"/>
                  <a:gd name="T22" fmla="*/ 40 w 143"/>
                  <a:gd name="T23" fmla="*/ 137 h 151"/>
                  <a:gd name="T24" fmla="*/ 104 w 143"/>
                  <a:gd name="T25" fmla="*/ 137 h 151"/>
                  <a:gd name="T26" fmla="*/ 109 w 143"/>
                  <a:gd name="T27" fmla="*/ 151 h 151"/>
                  <a:gd name="T28" fmla="*/ 119 w 143"/>
                  <a:gd name="T29" fmla="*/ 151 h 151"/>
                  <a:gd name="T30" fmla="*/ 107 w 143"/>
                  <a:gd name="T31" fmla="*/ 121 h 151"/>
                  <a:gd name="T32" fmla="*/ 97 w 143"/>
                  <a:gd name="T33" fmla="*/ 121 h 151"/>
                  <a:gd name="T34" fmla="*/ 97 w 143"/>
                  <a:gd name="T35" fmla="*/ 125 h 151"/>
                  <a:gd name="T36" fmla="*/ 80 w 143"/>
                  <a:gd name="T37" fmla="*/ 125 h 151"/>
                  <a:gd name="T38" fmla="*/ 80 w 143"/>
                  <a:gd name="T39" fmla="*/ 95 h 151"/>
                  <a:gd name="T40" fmla="*/ 143 w 143"/>
                  <a:gd name="T41" fmla="*/ 95 h 151"/>
                  <a:gd name="T42" fmla="*/ 92 w 143"/>
                  <a:gd name="T43" fmla="*/ 28 h 151"/>
                  <a:gd name="T44" fmla="*/ 133 w 143"/>
                  <a:gd name="T45" fmla="*/ 28 h 151"/>
                  <a:gd name="T46" fmla="*/ 133 w 143"/>
                  <a:gd name="T47" fmla="*/ 37 h 151"/>
                  <a:gd name="T48" fmla="*/ 92 w 143"/>
                  <a:gd name="T49" fmla="*/ 37 h 151"/>
                  <a:gd name="T50" fmla="*/ 92 w 143"/>
                  <a:gd name="T51" fmla="*/ 28 h 151"/>
                  <a:gd name="T52" fmla="*/ 92 w 143"/>
                  <a:gd name="T53" fmla="*/ 46 h 151"/>
                  <a:gd name="T54" fmla="*/ 133 w 143"/>
                  <a:gd name="T55" fmla="*/ 46 h 151"/>
                  <a:gd name="T56" fmla="*/ 133 w 143"/>
                  <a:gd name="T57" fmla="*/ 56 h 151"/>
                  <a:gd name="T58" fmla="*/ 92 w 143"/>
                  <a:gd name="T59" fmla="*/ 56 h 151"/>
                  <a:gd name="T60" fmla="*/ 92 w 143"/>
                  <a:gd name="T61" fmla="*/ 46 h 151"/>
                  <a:gd name="T62" fmla="*/ 92 w 143"/>
                  <a:gd name="T63" fmla="*/ 63 h 151"/>
                  <a:gd name="T64" fmla="*/ 133 w 143"/>
                  <a:gd name="T65" fmla="*/ 63 h 151"/>
                  <a:gd name="T66" fmla="*/ 133 w 143"/>
                  <a:gd name="T67" fmla="*/ 74 h 151"/>
                  <a:gd name="T68" fmla="*/ 92 w 143"/>
                  <a:gd name="T69" fmla="*/ 74 h 151"/>
                  <a:gd name="T70" fmla="*/ 92 w 143"/>
                  <a:gd name="T71" fmla="*/ 63 h 151"/>
                  <a:gd name="T72" fmla="*/ 8 w 143"/>
                  <a:gd name="T73" fmla="*/ 75 h 151"/>
                  <a:gd name="T74" fmla="*/ 8 w 143"/>
                  <a:gd name="T75" fmla="*/ 24 h 151"/>
                  <a:gd name="T76" fmla="*/ 83 w 143"/>
                  <a:gd name="T77" fmla="*/ 24 h 151"/>
                  <a:gd name="T78" fmla="*/ 83 w 143"/>
                  <a:gd name="T79" fmla="*/ 75 h 151"/>
                  <a:gd name="T80" fmla="*/ 8 w 143"/>
                  <a:gd name="T81" fmla="*/ 75 h 151"/>
                </a:gdLst>
                <a:ahLst/>
                <a:cxnLst>
                  <a:cxn ang="0">
                    <a:pos x="T0" y="T1"/>
                  </a:cxn>
                  <a:cxn ang="0">
                    <a:pos x="T2" y="T3"/>
                  </a:cxn>
                  <a:cxn ang="0">
                    <a:pos x="T4" y="T5"/>
                  </a:cxn>
                  <a:cxn ang="0">
                    <a:pos x="T6" y="T7"/>
                  </a:cxn>
                  <a:cxn ang="0">
                    <a:pos x="T8" y="T9"/>
                  </a:cxn>
                  <a:cxn ang="0">
                    <a:pos x="T10" y="T11"/>
                  </a:cxn>
                  <a:cxn ang="0">
                    <a:pos x="T12" y="T13"/>
                  </a:cxn>
                  <a:cxn ang="0">
                    <a:pos x="T14" y="T15"/>
                  </a:cxn>
                  <a:cxn ang="0">
                    <a:pos x="T16" y="T17"/>
                  </a:cxn>
                  <a:cxn ang="0">
                    <a:pos x="T18" y="T19"/>
                  </a:cxn>
                  <a:cxn ang="0">
                    <a:pos x="T20" y="T21"/>
                  </a:cxn>
                  <a:cxn ang="0">
                    <a:pos x="T22" y="T23"/>
                  </a:cxn>
                  <a:cxn ang="0">
                    <a:pos x="T24" y="T25"/>
                  </a:cxn>
                  <a:cxn ang="0">
                    <a:pos x="T26" y="T27"/>
                  </a:cxn>
                  <a:cxn ang="0">
                    <a:pos x="T28" y="T29"/>
                  </a:cxn>
                  <a:cxn ang="0">
                    <a:pos x="T30" y="T31"/>
                  </a:cxn>
                  <a:cxn ang="0">
                    <a:pos x="T32" y="T33"/>
                  </a:cxn>
                  <a:cxn ang="0">
                    <a:pos x="T34" y="T35"/>
                  </a:cxn>
                  <a:cxn ang="0">
                    <a:pos x="T36" y="T37"/>
                  </a:cxn>
                  <a:cxn ang="0">
                    <a:pos x="T38" y="T39"/>
                  </a:cxn>
                  <a:cxn ang="0">
                    <a:pos x="T40" y="T41"/>
                  </a:cxn>
                  <a:cxn ang="0">
                    <a:pos x="T42" y="T43"/>
                  </a:cxn>
                  <a:cxn ang="0">
                    <a:pos x="T44" y="T45"/>
                  </a:cxn>
                  <a:cxn ang="0">
                    <a:pos x="T46" y="T47"/>
                  </a:cxn>
                  <a:cxn ang="0">
                    <a:pos x="T48" y="T49"/>
                  </a:cxn>
                  <a:cxn ang="0">
                    <a:pos x="T50" y="T51"/>
                  </a:cxn>
                  <a:cxn ang="0">
                    <a:pos x="T52" y="T53"/>
                  </a:cxn>
                  <a:cxn ang="0">
                    <a:pos x="T54" y="T55"/>
                  </a:cxn>
                  <a:cxn ang="0">
                    <a:pos x="T56" y="T57"/>
                  </a:cxn>
                  <a:cxn ang="0">
                    <a:pos x="T58" y="T59"/>
                  </a:cxn>
                  <a:cxn ang="0">
                    <a:pos x="T60" y="T61"/>
                  </a:cxn>
                  <a:cxn ang="0">
                    <a:pos x="T62" y="T63"/>
                  </a:cxn>
                  <a:cxn ang="0">
                    <a:pos x="T64" y="T65"/>
                  </a:cxn>
                  <a:cxn ang="0">
                    <a:pos x="T66" y="T67"/>
                  </a:cxn>
                  <a:cxn ang="0">
                    <a:pos x="T68" y="T69"/>
                  </a:cxn>
                  <a:cxn ang="0">
                    <a:pos x="T70" y="T71"/>
                  </a:cxn>
                  <a:cxn ang="0">
                    <a:pos x="T72" y="T73"/>
                  </a:cxn>
                  <a:cxn ang="0">
                    <a:pos x="T74" y="T75"/>
                  </a:cxn>
                  <a:cxn ang="0">
                    <a:pos x="T76" y="T77"/>
                  </a:cxn>
                  <a:cxn ang="0">
                    <a:pos x="T78" y="T79"/>
                  </a:cxn>
                  <a:cxn ang="0">
                    <a:pos x="T80" y="T81"/>
                  </a:cxn>
                </a:cxnLst>
                <a:rect l="0" t="0" r="r" b="b"/>
                <a:pathLst>
                  <a:path w="143" h="151">
                    <a:moveTo>
                      <a:pt x="143" y="95"/>
                    </a:moveTo>
                    <a:lnTo>
                      <a:pt x="143" y="0"/>
                    </a:lnTo>
                    <a:lnTo>
                      <a:pt x="0" y="0"/>
                    </a:lnTo>
                    <a:lnTo>
                      <a:pt x="0" y="95"/>
                    </a:lnTo>
                    <a:lnTo>
                      <a:pt x="63" y="95"/>
                    </a:lnTo>
                    <a:lnTo>
                      <a:pt x="63" y="125"/>
                    </a:lnTo>
                    <a:lnTo>
                      <a:pt x="45" y="125"/>
                    </a:lnTo>
                    <a:lnTo>
                      <a:pt x="45" y="121"/>
                    </a:lnTo>
                    <a:lnTo>
                      <a:pt x="37" y="121"/>
                    </a:lnTo>
                    <a:lnTo>
                      <a:pt x="25" y="151"/>
                    </a:lnTo>
                    <a:lnTo>
                      <a:pt x="33" y="151"/>
                    </a:lnTo>
                    <a:lnTo>
                      <a:pt x="40" y="137"/>
                    </a:lnTo>
                    <a:lnTo>
                      <a:pt x="104" y="137"/>
                    </a:lnTo>
                    <a:lnTo>
                      <a:pt x="109" y="151"/>
                    </a:lnTo>
                    <a:lnTo>
                      <a:pt x="119" y="151"/>
                    </a:lnTo>
                    <a:lnTo>
                      <a:pt x="107" y="121"/>
                    </a:lnTo>
                    <a:lnTo>
                      <a:pt x="97" y="121"/>
                    </a:lnTo>
                    <a:lnTo>
                      <a:pt x="97" y="125"/>
                    </a:lnTo>
                    <a:lnTo>
                      <a:pt x="80" y="125"/>
                    </a:lnTo>
                    <a:lnTo>
                      <a:pt x="80" y="95"/>
                    </a:lnTo>
                    <a:lnTo>
                      <a:pt x="143" y="95"/>
                    </a:lnTo>
                    <a:close/>
                    <a:moveTo>
                      <a:pt x="92" y="28"/>
                    </a:moveTo>
                    <a:lnTo>
                      <a:pt x="133" y="28"/>
                    </a:lnTo>
                    <a:lnTo>
                      <a:pt x="133" y="37"/>
                    </a:lnTo>
                    <a:lnTo>
                      <a:pt x="92" y="37"/>
                    </a:lnTo>
                    <a:lnTo>
                      <a:pt x="92" y="28"/>
                    </a:lnTo>
                    <a:close/>
                    <a:moveTo>
                      <a:pt x="92" y="46"/>
                    </a:moveTo>
                    <a:lnTo>
                      <a:pt x="133" y="46"/>
                    </a:lnTo>
                    <a:lnTo>
                      <a:pt x="133" y="56"/>
                    </a:lnTo>
                    <a:lnTo>
                      <a:pt x="92" y="56"/>
                    </a:lnTo>
                    <a:lnTo>
                      <a:pt x="92" y="46"/>
                    </a:lnTo>
                    <a:close/>
                    <a:moveTo>
                      <a:pt x="92" y="63"/>
                    </a:moveTo>
                    <a:lnTo>
                      <a:pt x="133" y="63"/>
                    </a:lnTo>
                    <a:lnTo>
                      <a:pt x="133" y="74"/>
                    </a:lnTo>
                    <a:lnTo>
                      <a:pt x="92" y="74"/>
                    </a:lnTo>
                    <a:lnTo>
                      <a:pt x="92" y="63"/>
                    </a:lnTo>
                    <a:close/>
                    <a:moveTo>
                      <a:pt x="8" y="75"/>
                    </a:moveTo>
                    <a:lnTo>
                      <a:pt x="8" y="24"/>
                    </a:lnTo>
                    <a:lnTo>
                      <a:pt x="83" y="24"/>
                    </a:lnTo>
                    <a:lnTo>
                      <a:pt x="83" y="75"/>
                    </a:lnTo>
                    <a:lnTo>
                      <a:pt x="8" y="75"/>
                    </a:lnTo>
                    <a:close/>
                  </a:path>
                </a:pathLst>
              </a:custGeom>
              <a:grpFill/>
              <a:ln>
                <a:noFill/>
              </a:ln>
              <a:extLst>
                <a:ext uri="{91240B29-F687-4F45-9708-019B960494DF}">
                  <a14:hiddenLine xmlns:a14="http://schemas.microsoft.com/office/drawing/2010/main" w="9525">
                    <a:solidFill>
                      <a:srgbClr val="000000"/>
                    </a:solidFill>
                    <a:round/>
                    <a:headEnd/>
                    <a:tailEnd/>
                  </a14:hiddenLine>
                </a:ext>
              </a:extLst>
            </p:spPr>
            <p:txBody>
              <a:bodyPr/>
              <a:lstStyle/>
              <a:p>
                <a:pPr defTabSz="685754" eaLnBrk="1" fontAlgn="auto" hangingPunct="1">
                  <a:spcBef>
                    <a:spcPts val="0"/>
                  </a:spcBef>
                  <a:spcAft>
                    <a:spcPts val="0"/>
                  </a:spcAft>
                  <a:defRPr/>
                </a:pPr>
                <a:endParaRPr lang="en-US" sz="1350">
                  <a:latin typeface="+mn-lt"/>
                  <a:ea typeface="+mn-ea"/>
                </a:endParaRPr>
              </a:p>
            </p:txBody>
          </p:sp>
          <p:sp>
            <p:nvSpPr>
              <p:cNvPr id="55" name="Freeform 149"/>
              <p:cNvSpPr>
                <a:spLocks/>
              </p:cNvSpPr>
              <p:nvPr/>
            </p:nvSpPr>
            <p:spPr bwMode="auto">
              <a:xfrm>
                <a:off x="5578330" y="1945898"/>
                <a:ext cx="174705" cy="102328"/>
              </a:xfrm>
              <a:custGeom>
                <a:avLst/>
                <a:gdLst>
                  <a:gd name="T0" fmla="*/ 58 w 70"/>
                  <a:gd name="T1" fmla="*/ 12 h 41"/>
                  <a:gd name="T2" fmla="*/ 54 w 70"/>
                  <a:gd name="T3" fmla="*/ 20 h 41"/>
                  <a:gd name="T4" fmla="*/ 48 w 70"/>
                  <a:gd name="T5" fmla="*/ 16 h 41"/>
                  <a:gd name="T6" fmla="*/ 48 w 70"/>
                  <a:gd name="T7" fmla="*/ 16 h 41"/>
                  <a:gd name="T8" fmla="*/ 34 w 70"/>
                  <a:gd name="T9" fmla="*/ 8 h 41"/>
                  <a:gd name="T10" fmla="*/ 32 w 70"/>
                  <a:gd name="T11" fmla="*/ 12 h 41"/>
                  <a:gd name="T12" fmla="*/ 28 w 70"/>
                  <a:gd name="T13" fmla="*/ 20 h 41"/>
                  <a:gd name="T14" fmla="*/ 16 w 70"/>
                  <a:gd name="T15" fmla="*/ 12 h 41"/>
                  <a:gd name="T16" fmla="*/ 12 w 70"/>
                  <a:gd name="T17" fmla="*/ 17 h 41"/>
                  <a:gd name="T18" fmla="*/ 12 w 70"/>
                  <a:gd name="T19" fmla="*/ 17 h 41"/>
                  <a:gd name="T20" fmla="*/ 0 w 70"/>
                  <a:gd name="T21" fmla="*/ 37 h 41"/>
                  <a:gd name="T22" fmla="*/ 5 w 70"/>
                  <a:gd name="T23" fmla="*/ 41 h 41"/>
                  <a:gd name="T24" fmla="*/ 17 w 70"/>
                  <a:gd name="T25" fmla="*/ 21 h 41"/>
                  <a:gd name="T26" fmla="*/ 24 w 70"/>
                  <a:gd name="T27" fmla="*/ 25 h 41"/>
                  <a:gd name="T28" fmla="*/ 24 w 70"/>
                  <a:gd name="T29" fmla="*/ 25 h 41"/>
                  <a:gd name="T30" fmla="*/ 30 w 70"/>
                  <a:gd name="T31" fmla="*/ 29 h 41"/>
                  <a:gd name="T32" fmla="*/ 37 w 70"/>
                  <a:gd name="T33" fmla="*/ 17 h 41"/>
                  <a:gd name="T34" fmla="*/ 42 w 70"/>
                  <a:gd name="T35" fmla="*/ 21 h 41"/>
                  <a:gd name="T36" fmla="*/ 42 w 70"/>
                  <a:gd name="T37" fmla="*/ 21 h 41"/>
                  <a:gd name="T38" fmla="*/ 56 w 70"/>
                  <a:gd name="T39" fmla="*/ 28 h 41"/>
                  <a:gd name="T40" fmla="*/ 57 w 70"/>
                  <a:gd name="T41" fmla="*/ 28 h 41"/>
                  <a:gd name="T42" fmla="*/ 57 w 70"/>
                  <a:gd name="T43" fmla="*/ 28 h 41"/>
                  <a:gd name="T44" fmla="*/ 64 w 70"/>
                  <a:gd name="T45" fmla="*/ 17 h 41"/>
                  <a:gd name="T46" fmla="*/ 64 w 70"/>
                  <a:gd name="T47" fmla="*/ 17 h 41"/>
                  <a:gd name="T48" fmla="*/ 70 w 70"/>
                  <a:gd name="T49" fmla="*/ 4 h 41"/>
                  <a:gd name="T50" fmla="*/ 65 w 70"/>
                  <a:gd name="T51" fmla="*/ 0 h 41"/>
                  <a:gd name="T52" fmla="*/ 58 w 70"/>
                  <a:gd name="T53" fmla="*/ 12 h 41"/>
                </a:gdLst>
                <a:ahLst/>
                <a:cxnLst>
                  <a:cxn ang="0">
                    <a:pos x="T0" y="T1"/>
                  </a:cxn>
                  <a:cxn ang="0">
                    <a:pos x="T2" y="T3"/>
                  </a:cxn>
                  <a:cxn ang="0">
                    <a:pos x="T4" y="T5"/>
                  </a:cxn>
                  <a:cxn ang="0">
                    <a:pos x="T6" y="T7"/>
                  </a:cxn>
                  <a:cxn ang="0">
                    <a:pos x="T8" y="T9"/>
                  </a:cxn>
                  <a:cxn ang="0">
                    <a:pos x="T10" y="T11"/>
                  </a:cxn>
                  <a:cxn ang="0">
                    <a:pos x="T12" y="T13"/>
                  </a:cxn>
                  <a:cxn ang="0">
                    <a:pos x="T14" y="T15"/>
                  </a:cxn>
                  <a:cxn ang="0">
                    <a:pos x="T16" y="T17"/>
                  </a:cxn>
                  <a:cxn ang="0">
                    <a:pos x="T18" y="T19"/>
                  </a:cxn>
                  <a:cxn ang="0">
                    <a:pos x="T20" y="T21"/>
                  </a:cxn>
                  <a:cxn ang="0">
                    <a:pos x="T22" y="T23"/>
                  </a:cxn>
                  <a:cxn ang="0">
                    <a:pos x="T24" y="T25"/>
                  </a:cxn>
                  <a:cxn ang="0">
                    <a:pos x="T26" y="T27"/>
                  </a:cxn>
                  <a:cxn ang="0">
                    <a:pos x="T28" y="T29"/>
                  </a:cxn>
                  <a:cxn ang="0">
                    <a:pos x="T30" y="T31"/>
                  </a:cxn>
                  <a:cxn ang="0">
                    <a:pos x="T32" y="T33"/>
                  </a:cxn>
                  <a:cxn ang="0">
                    <a:pos x="T34" y="T35"/>
                  </a:cxn>
                  <a:cxn ang="0">
                    <a:pos x="T36" y="T37"/>
                  </a:cxn>
                  <a:cxn ang="0">
                    <a:pos x="T38" y="T39"/>
                  </a:cxn>
                  <a:cxn ang="0">
                    <a:pos x="T40" y="T41"/>
                  </a:cxn>
                  <a:cxn ang="0">
                    <a:pos x="T42" y="T43"/>
                  </a:cxn>
                  <a:cxn ang="0">
                    <a:pos x="T44" y="T45"/>
                  </a:cxn>
                  <a:cxn ang="0">
                    <a:pos x="T46" y="T47"/>
                  </a:cxn>
                  <a:cxn ang="0">
                    <a:pos x="T48" y="T49"/>
                  </a:cxn>
                  <a:cxn ang="0">
                    <a:pos x="T50" y="T51"/>
                  </a:cxn>
                  <a:cxn ang="0">
                    <a:pos x="T52" y="T53"/>
                  </a:cxn>
                </a:cxnLst>
                <a:rect l="0" t="0" r="r" b="b"/>
                <a:pathLst>
                  <a:path w="70" h="41">
                    <a:moveTo>
                      <a:pt x="58" y="12"/>
                    </a:moveTo>
                    <a:lnTo>
                      <a:pt x="54" y="20"/>
                    </a:lnTo>
                    <a:lnTo>
                      <a:pt x="48" y="16"/>
                    </a:lnTo>
                    <a:lnTo>
                      <a:pt x="48" y="16"/>
                    </a:lnTo>
                    <a:lnTo>
                      <a:pt x="34" y="8"/>
                    </a:lnTo>
                    <a:lnTo>
                      <a:pt x="32" y="12"/>
                    </a:lnTo>
                    <a:lnTo>
                      <a:pt x="28" y="20"/>
                    </a:lnTo>
                    <a:lnTo>
                      <a:pt x="16" y="12"/>
                    </a:lnTo>
                    <a:lnTo>
                      <a:pt x="12" y="17"/>
                    </a:lnTo>
                    <a:lnTo>
                      <a:pt x="12" y="17"/>
                    </a:lnTo>
                    <a:lnTo>
                      <a:pt x="0" y="37"/>
                    </a:lnTo>
                    <a:lnTo>
                      <a:pt x="5" y="41"/>
                    </a:lnTo>
                    <a:lnTo>
                      <a:pt x="17" y="21"/>
                    </a:lnTo>
                    <a:lnTo>
                      <a:pt x="24" y="25"/>
                    </a:lnTo>
                    <a:lnTo>
                      <a:pt x="24" y="25"/>
                    </a:lnTo>
                    <a:lnTo>
                      <a:pt x="30" y="29"/>
                    </a:lnTo>
                    <a:lnTo>
                      <a:pt x="37" y="17"/>
                    </a:lnTo>
                    <a:lnTo>
                      <a:pt x="42" y="21"/>
                    </a:lnTo>
                    <a:lnTo>
                      <a:pt x="42" y="21"/>
                    </a:lnTo>
                    <a:lnTo>
                      <a:pt x="56" y="28"/>
                    </a:lnTo>
                    <a:lnTo>
                      <a:pt x="57" y="28"/>
                    </a:lnTo>
                    <a:lnTo>
                      <a:pt x="57" y="28"/>
                    </a:lnTo>
                    <a:lnTo>
                      <a:pt x="64" y="17"/>
                    </a:lnTo>
                    <a:lnTo>
                      <a:pt x="64" y="17"/>
                    </a:lnTo>
                    <a:lnTo>
                      <a:pt x="70" y="4"/>
                    </a:lnTo>
                    <a:lnTo>
                      <a:pt x="65" y="0"/>
                    </a:lnTo>
                    <a:lnTo>
                      <a:pt x="58" y="12"/>
                    </a:lnTo>
                    <a:close/>
                  </a:path>
                </a:pathLst>
              </a:custGeom>
              <a:grpFill/>
              <a:ln>
                <a:noFill/>
              </a:ln>
              <a:extLst>
                <a:ext uri="{91240B29-F687-4F45-9708-019B960494DF}">
                  <a14:hiddenLine xmlns:a14="http://schemas.microsoft.com/office/drawing/2010/main" w="9525">
                    <a:solidFill>
                      <a:srgbClr val="000000"/>
                    </a:solidFill>
                    <a:round/>
                    <a:headEnd/>
                    <a:tailEnd/>
                  </a14:hiddenLine>
                </a:ext>
              </a:extLst>
            </p:spPr>
            <p:txBody>
              <a:bodyPr/>
              <a:lstStyle/>
              <a:p>
                <a:pPr defTabSz="685754" eaLnBrk="1" fontAlgn="auto" hangingPunct="1">
                  <a:spcBef>
                    <a:spcPts val="0"/>
                  </a:spcBef>
                  <a:spcAft>
                    <a:spcPts val="0"/>
                  </a:spcAft>
                  <a:defRPr/>
                </a:pPr>
                <a:endParaRPr lang="en-US" sz="1350">
                  <a:latin typeface="+mn-lt"/>
                  <a:ea typeface="+mn-ea"/>
                </a:endParaRPr>
              </a:p>
            </p:txBody>
          </p:sp>
        </p:grpSp>
        <p:grpSp>
          <p:nvGrpSpPr>
            <p:cNvPr id="43009" name="Group 33"/>
            <p:cNvGrpSpPr>
              <a:grpSpLocks noChangeAspect="1"/>
            </p:cNvGrpSpPr>
            <p:nvPr/>
          </p:nvGrpSpPr>
          <p:grpSpPr>
            <a:xfrm>
              <a:off x="3289372" y="3001710"/>
              <a:ext cx="216000" cy="183437"/>
              <a:chOff x="2950272" y="1314466"/>
              <a:chExt cx="496661" cy="421788"/>
            </a:xfrm>
            <a:solidFill>
              <a:schemeClr val="bg1"/>
            </a:solidFill>
          </p:grpSpPr>
          <p:sp>
            <p:nvSpPr>
              <p:cNvPr id="62" name="Freeform 12"/>
              <p:cNvSpPr>
                <a:spLocks/>
              </p:cNvSpPr>
              <p:nvPr/>
            </p:nvSpPr>
            <p:spPr bwMode="auto">
              <a:xfrm>
                <a:off x="3107507" y="1559052"/>
                <a:ext cx="89848" cy="89848"/>
              </a:xfrm>
              <a:custGeom>
                <a:avLst/>
                <a:gdLst>
                  <a:gd name="T0" fmla="*/ 36 w 36"/>
                  <a:gd name="T1" fmla="*/ 20 h 36"/>
                  <a:gd name="T2" fmla="*/ 16 w 36"/>
                  <a:gd name="T3" fmla="*/ 0 h 36"/>
                  <a:gd name="T4" fmla="*/ 16 w 36"/>
                  <a:gd name="T5" fmla="*/ 0 h 36"/>
                  <a:gd name="T6" fmla="*/ 0 w 36"/>
                  <a:gd name="T7" fmla="*/ 36 h 36"/>
                  <a:gd name="T8" fmla="*/ 36 w 36"/>
                  <a:gd name="T9" fmla="*/ 20 h 36"/>
                </a:gdLst>
                <a:ahLst/>
                <a:cxnLst>
                  <a:cxn ang="0">
                    <a:pos x="T0" y="T1"/>
                  </a:cxn>
                  <a:cxn ang="0">
                    <a:pos x="T2" y="T3"/>
                  </a:cxn>
                  <a:cxn ang="0">
                    <a:pos x="T4" y="T5"/>
                  </a:cxn>
                  <a:cxn ang="0">
                    <a:pos x="T6" y="T7"/>
                  </a:cxn>
                  <a:cxn ang="0">
                    <a:pos x="T8" y="T9"/>
                  </a:cxn>
                </a:cxnLst>
                <a:rect l="0" t="0" r="r" b="b"/>
                <a:pathLst>
                  <a:path w="36" h="36">
                    <a:moveTo>
                      <a:pt x="36" y="20"/>
                    </a:moveTo>
                    <a:lnTo>
                      <a:pt x="16" y="0"/>
                    </a:lnTo>
                    <a:lnTo>
                      <a:pt x="16" y="0"/>
                    </a:lnTo>
                    <a:lnTo>
                      <a:pt x="0" y="36"/>
                    </a:lnTo>
                    <a:lnTo>
                      <a:pt x="36" y="20"/>
                    </a:lnTo>
                    <a:close/>
                  </a:path>
                </a:pathLst>
              </a:custGeom>
              <a:grpFill/>
              <a:ln>
                <a:noFill/>
              </a:ln>
              <a:extLst>
                <a:ext uri="{91240B29-F687-4F45-9708-019B960494DF}">
                  <a14:hiddenLine xmlns:a14="http://schemas.microsoft.com/office/drawing/2010/main" w="9525">
                    <a:solidFill>
                      <a:srgbClr val="000000"/>
                    </a:solidFill>
                    <a:round/>
                    <a:headEnd/>
                    <a:tailEnd/>
                  </a14:hiddenLine>
                </a:ext>
              </a:extLst>
            </p:spPr>
            <p:txBody>
              <a:bodyPr/>
              <a:lstStyle/>
              <a:p>
                <a:pPr defTabSz="685754" eaLnBrk="1" fontAlgn="auto" hangingPunct="1">
                  <a:spcBef>
                    <a:spcPts val="0"/>
                  </a:spcBef>
                  <a:spcAft>
                    <a:spcPts val="0"/>
                  </a:spcAft>
                  <a:defRPr/>
                </a:pPr>
                <a:endParaRPr lang="en-US" sz="1350">
                  <a:latin typeface="+mn-lt"/>
                  <a:ea typeface="+mn-ea"/>
                </a:endParaRPr>
              </a:p>
            </p:txBody>
          </p:sp>
          <p:sp>
            <p:nvSpPr>
              <p:cNvPr id="63" name="Rectangle 13"/>
              <p:cNvSpPr>
                <a:spLocks noChangeArrowheads="1"/>
              </p:cNvSpPr>
              <p:nvPr/>
            </p:nvSpPr>
            <p:spPr bwMode="auto">
              <a:xfrm>
                <a:off x="3197355" y="1608968"/>
                <a:ext cx="2497" cy="2497"/>
              </a:xfrm>
              <a:prstGeom prst="rect">
                <a:avLst/>
              </a:prstGeom>
              <a:grpFill/>
              <a:ln>
                <a:noFill/>
              </a:ln>
              <a:extLst>
                <a:ext uri="{91240B29-F687-4F45-9708-019B960494DF}">
                  <a14:hiddenLine xmlns:a14="http://schemas.microsoft.com/office/drawing/2010/main" w="9525">
                    <a:solidFill>
                      <a:srgbClr val="000000"/>
                    </a:solidFill>
                    <a:miter lim="800000"/>
                    <a:headEnd/>
                    <a:tailEnd/>
                  </a14:hiddenLine>
                </a:ext>
              </a:extLst>
            </p:spPr>
            <p:txBody>
              <a:bodyPr/>
              <a:lstStyle/>
              <a:p>
                <a:pPr defTabSz="685754" eaLnBrk="1" fontAlgn="auto" hangingPunct="1">
                  <a:spcBef>
                    <a:spcPts val="0"/>
                  </a:spcBef>
                  <a:spcAft>
                    <a:spcPts val="0"/>
                  </a:spcAft>
                  <a:defRPr/>
                </a:pPr>
                <a:endParaRPr lang="en-US" sz="1350">
                  <a:latin typeface="+mn-lt"/>
                  <a:ea typeface="+mn-ea"/>
                </a:endParaRPr>
              </a:p>
            </p:txBody>
          </p:sp>
          <p:sp>
            <p:nvSpPr>
              <p:cNvPr id="64" name="Freeform 14"/>
              <p:cNvSpPr>
                <a:spLocks/>
              </p:cNvSpPr>
              <p:nvPr/>
            </p:nvSpPr>
            <p:spPr bwMode="auto">
              <a:xfrm>
                <a:off x="3159917" y="1344415"/>
                <a:ext cx="227117" cy="222125"/>
              </a:xfrm>
              <a:custGeom>
                <a:avLst/>
                <a:gdLst>
                  <a:gd name="T0" fmla="*/ 81 w 91"/>
                  <a:gd name="T1" fmla="*/ 0 h 89"/>
                  <a:gd name="T2" fmla="*/ 0 w 91"/>
                  <a:gd name="T3" fmla="*/ 81 h 89"/>
                  <a:gd name="T4" fmla="*/ 8 w 91"/>
                  <a:gd name="T5" fmla="*/ 89 h 89"/>
                  <a:gd name="T6" fmla="*/ 91 w 91"/>
                  <a:gd name="T7" fmla="*/ 8 h 89"/>
                  <a:gd name="T8" fmla="*/ 81 w 91"/>
                  <a:gd name="T9" fmla="*/ 0 h 89"/>
                </a:gdLst>
                <a:ahLst/>
                <a:cxnLst>
                  <a:cxn ang="0">
                    <a:pos x="T0" y="T1"/>
                  </a:cxn>
                  <a:cxn ang="0">
                    <a:pos x="T2" y="T3"/>
                  </a:cxn>
                  <a:cxn ang="0">
                    <a:pos x="T4" y="T5"/>
                  </a:cxn>
                  <a:cxn ang="0">
                    <a:pos x="T6" y="T7"/>
                  </a:cxn>
                  <a:cxn ang="0">
                    <a:pos x="T8" y="T9"/>
                  </a:cxn>
                </a:cxnLst>
                <a:rect l="0" t="0" r="r" b="b"/>
                <a:pathLst>
                  <a:path w="91" h="89">
                    <a:moveTo>
                      <a:pt x="81" y="0"/>
                    </a:moveTo>
                    <a:lnTo>
                      <a:pt x="0" y="81"/>
                    </a:lnTo>
                    <a:lnTo>
                      <a:pt x="8" y="89"/>
                    </a:lnTo>
                    <a:lnTo>
                      <a:pt x="91" y="8"/>
                    </a:lnTo>
                    <a:lnTo>
                      <a:pt x="81" y="0"/>
                    </a:lnTo>
                    <a:close/>
                  </a:path>
                </a:pathLst>
              </a:custGeom>
              <a:grpFill/>
              <a:ln>
                <a:noFill/>
              </a:ln>
              <a:extLst>
                <a:ext uri="{91240B29-F687-4F45-9708-019B960494DF}">
                  <a14:hiddenLine xmlns:a14="http://schemas.microsoft.com/office/drawing/2010/main" w="9525">
                    <a:solidFill>
                      <a:srgbClr val="000000"/>
                    </a:solidFill>
                    <a:round/>
                    <a:headEnd/>
                    <a:tailEnd/>
                  </a14:hiddenLine>
                </a:ext>
              </a:extLst>
            </p:spPr>
            <p:txBody>
              <a:bodyPr/>
              <a:lstStyle/>
              <a:p>
                <a:pPr defTabSz="685754" eaLnBrk="1" fontAlgn="auto" hangingPunct="1">
                  <a:spcBef>
                    <a:spcPts val="0"/>
                  </a:spcBef>
                  <a:spcAft>
                    <a:spcPts val="0"/>
                  </a:spcAft>
                  <a:defRPr/>
                </a:pPr>
                <a:endParaRPr lang="en-US" sz="1350">
                  <a:latin typeface="+mn-lt"/>
                  <a:ea typeface="+mn-ea"/>
                </a:endParaRPr>
              </a:p>
            </p:txBody>
          </p:sp>
          <p:sp>
            <p:nvSpPr>
              <p:cNvPr id="65" name="Freeform 15"/>
              <p:cNvSpPr>
                <a:spLocks/>
              </p:cNvSpPr>
              <p:nvPr/>
            </p:nvSpPr>
            <p:spPr bwMode="auto">
              <a:xfrm>
                <a:off x="3189867" y="1374365"/>
                <a:ext cx="227117" cy="224620"/>
              </a:xfrm>
              <a:custGeom>
                <a:avLst/>
                <a:gdLst>
                  <a:gd name="T0" fmla="*/ 0 w 91"/>
                  <a:gd name="T1" fmla="*/ 82 h 90"/>
                  <a:gd name="T2" fmla="*/ 8 w 91"/>
                  <a:gd name="T3" fmla="*/ 90 h 90"/>
                  <a:gd name="T4" fmla="*/ 91 w 91"/>
                  <a:gd name="T5" fmla="*/ 8 h 90"/>
                  <a:gd name="T6" fmla="*/ 83 w 91"/>
                  <a:gd name="T7" fmla="*/ 0 h 90"/>
                  <a:gd name="T8" fmla="*/ 0 w 91"/>
                  <a:gd name="T9" fmla="*/ 82 h 90"/>
                </a:gdLst>
                <a:ahLst/>
                <a:cxnLst>
                  <a:cxn ang="0">
                    <a:pos x="T0" y="T1"/>
                  </a:cxn>
                  <a:cxn ang="0">
                    <a:pos x="T2" y="T3"/>
                  </a:cxn>
                  <a:cxn ang="0">
                    <a:pos x="T4" y="T5"/>
                  </a:cxn>
                  <a:cxn ang="0">
                    <a:pos x="T6" y="T7"/>
                  </a:cxn>
                  <a:cxn ang="0">
                    <a:pos x="T8" y="T9"/>
                  </a:cxn>
                </a:cxnLst>
                <a:rect l="0" t="0" r="r" b="b"/>
                <a:pathLst>
                  <a:path w="91" h="90">
                    <a:moveTo>
                      <a:pt x="0" y="82"/>
                    </a:moveTo>
                    <a:lnTo>
                      <a:pt x="8" y="90"/>
                    </a:lnTo>
                    <a:lnTo>
                      <a:pt x="91" y="8"/>
                    </a:lnTo>
                    <a:lnTo>
                      <a:pt x="83" y="0"/>
                    </a:lnTo>
                    <a:lnTo>
                      <a:pt x="0" y="82"/>
                    </a:lnTo>
                    <a:close/>
                  </a:path>
                </a:pathLst>
              </a:custGeom>
              <a:grpFill/>
              <a:ln>
                <a:noFill/>
              </a:ln>
              <a:extLst>
                <a:ext uri="{91240B29-F687-4F45-9708-019B960494DF}">
                  <a14:hiddenLine xmlns:a14="http://schemas.microsoft.com/office/drawing/2010/main" w="9525">
                    <a:solidFill>
                      <a:srgbClr val="000000"/>
                    </a:solidFill>
                    <a:round/>
                    <a:headEnd/>
                    <a:tailEnd/>
                  </a14:hiddenLine>
                </a:ext>
              </a:extLst>
            </p:spPr>
            <p:txBody>
              <a:bodyPr/>
              <a:lstStyle/>
              <a:p>
                <a:pPr defTabSz="685754" eaLnBrk="1" fontAlgn="auto" hangingPunct="1">
                  <a:spcBef>
                    <a:spcPts val="0"/>
                  </a:spcBef>
                  <a:spcAft>
                    <a:spcPts val="0"/>
                  </a:spcAft>
                  <a:defRPr/>
                </a:pPr>
                <a:endParaRPr lang="en-US" sz="1350">
                  <a:latin typeface="+mn-lt"/>
                  <a:ea typeface="+mn-ea"/>
                </a:endParaRPr>
              </a:p>
            </p:txBody>
          </p:sp>
          <p:sp>
            <p:nvSpPr>
              <p:cNvPr id="66" name="Freeform 16"/>
              <p:cNvSpPr>
                <a:spLocks/>
              </p:cNvSpPr>
              <p:nvPr/>
            </p:nvSpPr>
            <p:spPr bwMode="auto">
              <a:xfrm>
                <a:off x="3377051" y="1314466"/>
                <a:ext cx="69882" cy="64890"/>
              </a:xfrm>
              <a:custGeom>
                <a:avLst/>
                <a:gdLst>
                  <a:gd name="T0" fmla="*/ 14 w 21"/>
                  <a:gd name="T1" fmla="*/ 6 h 20"/>
                  <a:gd name="T2" fmla="*/ 0 w 21"/>
                  <a:gd name="T3" fmla="*/ 6 h 20"/>
                  <a:gd name="T4" fmla="*/ 15 w 21"/>
                  <a:gd name="T5" fmla="*/ 20 h 20"/>
                  <a:gd name="T6" fmla="*/ 14 w 21"/>
                  <a:gd name="T7" fmla="*/ 6 h 20"/>
                </a:gdLst>
                <a:ahLst/>
                <a:cxnLst>
                  <a:cxn ang="0">
                    <a:pos x="T0" y="T1"/>
                  </a:cxn>
                  <a:cxn ang="0">
                    <a:pos x="T2" y="T3"/>
                  </a:cxn>
                  <a:cxn ang="0">
                    <a:pos x="T4" y="T5"/>
                  </a:cxn>
                  <a:cxn ang="0">
                    <a:pos x="T6" y="T7"/>
                  </a:cxn>
                </a:cxnLst>
                <a:rect l="0" t="0" r="r" b="b"/>
                <a:pathLst>
                  <a:path w="21" h="20">
                    <a:moveTo>
                      <a:pt x="14" y="6"/>
                    </a:moveTo>
                    <a:cubicBezTo>
                      <a:pt x="8" y="0"/>
                      <a:pt x="0" y="6"/>
                      <a:pt x="0" y="6"/>
                    </a:cubicBezTo>
                    <a:cubicBezTo>
                      <a:pt x="15" y="20"/>
                      <a:pt x="15" y="20"/>
                      <a:pt x="15" y="20"/>
                    </a:cubicBezTo>
                    <a:cubicBezTo>
                      <a:pt x="15" y="20"/>
                      <a:pt x="21" y="13"/>
                      <a:pt x="14" y="6"/>
                    </a:cubicBezTo>
                    <a:close/>
                  </a:path>
                </a:pathLst>
              </a:custGeom>
              <a:grpFill/>
              <a:ln>
                <a:noFill/>
              </a:ln>
              <a:extLst>
                <a:ext uri="{91240B29-F687-4F45-9708-019B960494DF}">
                  <a14:hiddenLine xmlns:a14="http://schemas.microsoft.com/office/drawing/2010/main" w="9525">
                    <a:solidFill>
                      <a:srgbClr val="000000"/>
                    </a:solidFill>
                    <a:round/>
                    <a:headEnd/>
                    <a:tailEnd/>
                  </a14:hiddenLine>
                </a:ext>
              </a:extLst>
            </p:spPr>
            <p:txBody>
              <a:bodyPr/>
              <a:lstStyle/>
              <a:p>
                <a:pPr defTabSz="685754" eaLnBrk="1" fontAlgn="auto" hangingPunct="1">
                  <a:spcBef>
                    <a:spcPts val="0"/>
                  </a:spcBef>
                  <a:spcAft>
                    <a:spcPts val="0"/>
                  </a:spcAft>
                  <a:defRPr/>
                </a:pPr>
                <a:endParaRPr lang="en-US" sz="1350">
                  <a:latin typeface="+mn-lt"/>
                  <a:ea typeface="+mn-ea"/>
                </a:endParaRPr>
              </a:p>
            </p:txBody>
          </p:sp>
          <p:sp>
            <p:nvSpPr>
              <p:cNvPr id="67" name="Freeform 17"/>
              <p:cNvSpPr>
                <a:spLocks/>
              </p:cNvSpPr>
              <p:nvPr/>
            </p:nvSpPr>
            <p:spPr bwMode="auto">
              <a:xfrm>
                <a:off x="2950272" y="1324449"/>
                <a:ext cx="416796" cy="411805"/>
              </a:xfrm>
              <a:custGeom>
                <a:avLst/>
                <a:gdLst>
                  <a:gd name="T0" fmla="*/ 147 w 167"/>
                  <a:gd name="T1" fmla="*/ 145 h 165"/>
                  <a:gd name="T2" fmla="*/ 20 w 167"/>
                  <a:gd name="T3" fmla="*/ 145 h 165"/>
                  <a:gd name="T4" fmla="*/ 20 w 167"/>
                  <a:gd name="T5" fmla="*/ 20 h 165"/>
                  <a:gd name="T6" fmla="*/ 139 w 167"/>
                  <a:gd name="T7" fmla="*/ 20 h 165"/>
                  <a:gd name="T8" fmla="*/ 160 w 167"/>
                  <a:gd name="T9" fmla="*/ 0 h 165"/>
                  <a:gd name="T10" fmla="*/ 0 w 167"/>
                  <a:gd name="T11" fmla="*/ 0 h 165"/>
                  <a:gd name="T12" fmla="*/ 0 w 167"/>
                  <a:gd name="T13" fmla="*/ 165 h 165"/>
                  <a:gd name="T14" fmla="*/ 167 w 167"/>
                  <a:gd name="T15" fmla="*/ 165 h 165"/>
                  <a:gd name="T16" fmla="*/ 167 w 167"/>
                  <a:gd name="T17" fmla="*/ 61 h 165"/>
                  <a:gd name="T18" fmla="*/ 147 w 167"/>
                  <a:gd name="T19" fmla="*/ 81 h 165"/>
                  <a:gd name="T20" fmla="*/ 147 w 167"/>
                  <a:gd name="T21" fmla="*/ 145 h 165"/>
                </a:gdLst>
                <a:ahLst/>
                <a:cxnLst>
                  <a:cxn ang="0">
                    <a:pos x="T0" y="T1"/>
                  </a:cxn>
                  <a:cxn ang="0">
                    <a:pos x="T2" y="T3"/>
                  </a:cxn>
                  <a:cxn ang="0">
                    <a:pos x="T4" y="T5"/>
                  </a:cxn>
                  <a:cxn ang="0">
                    <a:pos x="T6" y="T7"/>
                  </a:cxn>
                  <a:cxn ang="0">
                    <a:pos x="T8" y="T9"/>
                  </a:cxn>
                  <a:cxn ang="0">
                    <a:pos x="T10" y="T11"/>
                  </a:cxn>
                  <a:cxn ang="0">
                    <a:pos x="T12" y="T13"/>
                  </a:cxn>
                  <a:cxn ang="0">
                    <a:pos x="T14" y="T15"/>
                  </a:cxn>
                  <a:cxn ang="0">
                    <a:pos x="T16" y="T17"/>
                  </a:cxn>
                  <a:cxn ang="0">
                    <a:pos x="T18" y="T19"/>
                  </a:cxn>
                  <a:cxn ang="0">
                    <a:pos x="T20" y="T21"/>
                  </a:cxn>
                </a:cxnLst>
                <a:rect l="0" t="0" r="r" b="b"/>
                <a:pathLst>
                  <a:path w="167" h="165">
                    <a:moveTo>
                      <a:pt x="147" y="145"/>
                    </a:moveTo>
                    <a:lnTo>
                      <a:pt x="20" y="145"/>
                    </a:lnTo>
                    <a:lnTo>
                      <a:pt x="20" y="20"/>
                    </a:lnTo>
                    <a:lnTo>
                      <a:pt x="139" y="20"/>
                    </a:lnTo>
                    <a:lnTo>
                      <a:pt x="160" y="0"/>
                    </a:lnTo>
                    <a:lnTo>
                      <a:pt x="0" y="0"/>
                    </a:lnTo>
                    <a:lnTo>
                      <a:pt x="0" y="165"/>
                    </a:lnTo>
                    <a:lnTo>
                      <a:pt x="167" y="165"/>
                    </a:lnTo>
                    <a:lnTo>
                      <a:pt x="167" y="61"/>
                    </a:lnTo>
                    <a:lnTo>
                      <a:pt x="147" y="81"/>
                    </a:lnTo>
                    <a:lnTo>
                      <a:pt x="147" y="145"/>
                    </a:lnTo>
                    <a:close/>
                  </a:path>
                </a:pathLst>
              </a:custGeom>
              <a:grpFill/>
              <a:ln>
                <a:noFill/>
              </a:ln>
              <a:extLst>
                <a:ext uri="{91240B29-F687-4F45-9708-019B960494DF}">
                  <a14:hiddenLine xmlns:a14="http://schemas.microsoft.com/office/drawing/2010/main" w="9525">
                    <a:solidFill>
                      <a:srgbClr val="000000"/>
                    </a:solidFill>
                    <a:round/>
                    <a:headEnd/>
                    <a:tailEnd/>
                  </a14:hiddenLine>
                </a:ext>
              </a:extLst>
            </p:spPr>
            <p:txBody>
              <a:bodyPr/>
              <a:lstStyle/>
              <a:p>
                <a:pPr defTabSz="685754" eaLnBrk="1" fontAlgn="auto" hangingPunct="1">
                  <a:spcBef>
                    <a:spcPts val="0"/>
                  </a:spcBef>
                  <a:spcAft>
                    <a:spcPts val="0"/>
                  </a:spcAft>
                  <a:defRPr/>
                </a:pPr>
                <a:endParaRPr lang="en-US" sz="1350">
                  <a:latin typeface="+mn-lt"/>
                  <a:ea typeface="+mn-ea"/>
                </a:endParaRPr>
              </a:p>
            </p:txBody>
          </p:sp>
        </p:grpSp>
        <p:grpSp>
          <p:nvGrpSpPr>
            <p:cNvPr id="43010" name="组合 68"/>
            <p:cNvGrpSpPr>
              <a:grpSpLocks noChangeAspect="1"/>
            </p:cNvGrpSpPr>
            <p:nvPr/>
          </p:nvGrpSpPr>
          <p:grpSpPr>
            <a:xfrm>
              <a:off x="5493311" y="2633965"/>
              <a:ext cx="216000" cy="181725"/>
              <a:chOff x="5146675" y="766763"/>
              <a:chExt cx="1590676" cy="1338263"/>
            </a:xfrm>
            <a:solidFill>
              <a:schemeClr val="bg1"/>
            </a:solidFill>
          </p:grpSpPr>
          <p:sp>
            <p:nvSpPr>
              <p:cNvPr id="70" name="Oval 18"/>
              <p:cNvSpPr>
                <a:spLocks noChangeArrowheads="1"/>
              </p:cNvSpPr>
              <p:nvPr/>
            </p:nvSpPr>
            <p:spPr bwMode="auto">
              <a:xfrm>
                <a:off x="5675313" y="766763"/>
                <a:ext cx="533400" cy="534988"/>
              </a:xfrm>
              <a:prstGeom prst="ellipse">
                <a:avLst/>
              </a:prstGeom>
              <a:grpFill/>
              <a:ln>
                <a:noFill/>
              </a:ln>
              <a:extLst>
                <a:ext uri="{91240B29-F687-4F45-9708-019B960494DF}">
                  <a14:hiddenLine xmlns:a14="http://schemas.microsoft.com/office/drawing/2010/main" w="9525">
                    <a:solidFill>
                      <a:srgbClr val="000000"/>
                    </a:solidFill>
                    <a:round/>
                    <a:headEnd/>
                    <a:tailEnd/>
                  </a14:hiddenLine>
                </a:ext>
              </a:extLst>
            </p:spPr>
            <p:txBody>
              <a:bodyPr lIns="68580" tIns="34290" rIns="68580" bIns="34290"/>
              <a:lstStyle/>
              <a:p>
                <a:pPr defTabSz="685754" eaLnBrk="1" fontAlgn="auto" hangingPunct="1">
                  <a:spcBef>
                    <a:spcPts val="0"/>
                  </a:spcBef>
                  <a:spcAft>
                    <a:spcPts val="0"/>
                  </a:spcAft>
                  <a:defRPr/>
                </a:pPr>
                <a:endParaRPr lang="zh-CN" altLang="en-US" sz="1013">
                  <a:latin typeface="+mn-lt"/>
                  <a:ea typeface="+mn-ea"/>
                </a:endParaRPr>
              </a:p>
            </p:txBody>
          </p:sp>
          <p:sp>
            <p:nvSpPr>
              <p:cNvPr id="71" name="Freeform 19"/>
              <p:cNvSpPr>
                <a:spLocks/>
              </p:cNvSpPr>
              <p:nvPr/>
            </p:nvSpPr>
            <p:spPr bwMode="auto">
              <a:xfrm>
                <a:off x="5511800" y="1344613"/>
                <a:ext cx="860425" cy="760413"/>
              </a:xfrm>
              <a:custGeom>
                <a:avLst/>
                <a:gdLst>
                  <a:gd name="T0" fmla="*/ 201 w 301"/>
                  <a:gd name="T1" fmla="*/ 0 h 266"/>
                  <a:gd name="T2" fmla="*/ 151 w 301"/>
                  <a:gd name="T3" fmla="*/ 67 h 266"/>
                  <a:gd name="T4" fmla="*/ 101 w 301"/>
                  <a:gd name="T5" fmla="*/ 0 h 266"/>
                  <a:gd name="T6" fmla="*/ 0 w 301"/>
                  <a:gd name="T7" fmla="*/ 144 h 266"/>
                  <a:gd name="T8" fmla="*/ 0 w 301"/>
                  <a:gd name="T9" fmla="*/ 235 h 266"/>
                  <a:gd name="T10" fmla="*/ 0 w 301"/>
                  <a:gd name="T11" fmla="*/ 235 h 266"/>
                  <a:gd name="T12" fmla="*/ 151 w 301"/>
                  <a:gd name="T13" fmla="*/ 266 h 266"/>
                  <a:gd name="T14" fmla="*/ 301 w 301"/>
                  <a:gd name="T15" fmla="*/ 235 h 266"/>
                  <a:gd name="T16" fmla="*/ 301 w 301"/>
                  <a:gd name="T17" fmla="*/ 235 h 266"/>
                  <a:gd name="T18" fmla="*/ 301 w 301"/>
                  <a:gd name="T19" fmla="*/ 144 h 266"/>
                  <a:gd name="T20" fmla="*/ 201 w 301"/>
                  <a:gd name="T21" fmla="*/ 0 h 266"/>
                </a:gdLst>
                <a:ahLst/>
                <a:cxnLst>
                  <a:cxn ang="0">
                    <a:pos x="T0" y="T1"/>
                  </a:cxn>
                  <a:cxn ang="0">
                    <a:pos x="T2" y="T3"/>
                  </a:cxn>
                  <a:cxn ang="0">
                    <a:pos x="T4" y="T5"/>
                  </a:cxn>
                  <a:cxn ang="0">
                    <a:pos x="T6" y="T7"/>
                  </a:cxn>
                  <a:cxn ang="0">
                    <a:pos x="T8" y="T9"/>
                  </a:cxn>
                  <a:cxn ang="0">
                    <a:pos x="T10" y="T11"/>
                  </a:cxn>
                  <a:cxn ang="0">
                    <a:pos x="T12" y="T13"/>
                  </a:cxn>
                  <a:cxn ang="0">
                    <a:pos x="T14" y="T15"/>
                  </a:cxn>
                  <a:cxn ang="0">
                    <a:pos x="T16" y="T17"/>
                  </a:cxn>
                  <a:cxn ang="0">
                    <a:pos x="T18" y="T19"/>
                  </a:cxn>
                  <a:cxn ang="0">
                    <a:pos x="T20" y="T21"/>
                  </a:cxn>
                </a:cxnLst>
                <a:rect l="0" t="0" r="r" b="b"/>
                <a:pathLst>
                  <a:path w="301" h="266">
                    <a:moveTo>
                      <a:pt x="201" y="0"/>
                    </a:moveTo>
                    <a:cubicBezTo>
                      <a:pt x="151" y="67"/>
                      <a:pt x="151" y="67"/>
                      <a:pt x="151" y="67"/>
                    </a:cubicBezTo>
                    <a:cubicBezTo>
                      <a:pt x="101" y="0"/>
                      <a:pt x="101" y="0"/>
                      <a:pt x="101" y="0"/>
                    </a:cubicBezTo>
                    <a:cubicBezTo>
                      <a:pt x="42" y="21"/>
                      <a:pt x="0" y="78"/>
                      <a:pt x="0" y="144"/>
                    </a:cubicBezTo>
                    <a:cubicBezTo>
                      <a:pt x="0" y="235"/>
                      <a:pt x="0" y="235"/>
                      <a:pt x="0" y="235"/>
                    </a:cubicBezTo>
                    <a:cubicBezTo>
                      <a:pt x="0" y="235"/>
                      <a:pt x="0" y="235"/>
                      <a:pt x="0" y="235"/>
                    </a:cubicBezTo>
                    <a:cubicBezTo>
                      <a:pt x="3" y="252"/>
                      <a:pt x="69" y="266"/>
                      <a:pt x="151" y="266"/>
                    </a:cubicBezTo>
                    <a:cubicBezTo>
                      <a:pt x="232" y="266"/>
                      <a:pt x="298" y="252"/>
                      <a:pt x="301" y="235"/>
                    </a:cubicBezTo>
                    <a:cubicBezTo>
                      <a:pt x="301" y="235"/>
                      <a:pt x="301" y="235"/>
                      <a:pt x="301" y="235"/>
                    </a:cubicBezTo>
                    <a:cubicBezTo>
                      <a:pt x="301" y="144"/>
                      <a:pt x="301" y="144"/>
                      <a:pt x="301" y="144"/>
                    </a:cubicBezTo>
                    <a:cubicBezTo>
                      <a:pt x="301" y="78"/>
                      <a:pt x="259" y="21"/>
                      <a:pt x="201" y="0"/>
                    </a:cubicBezTo>
                    <a:close/>
                  </a:path>
                </a:pathLst>
              </a:custGeom>
              <a:grpFill/>
              <a:ln>
                <a:noFill/>
              </a:ln>
              <a:extLst>
                <a:ext uri="{91240B29-F687-4F45-9708-019B960494DF}">
                  <a14:hiddenLine xmlns:a14="http://schemas.microsoft.com/office/drawing/2010/main" w="9525">
                    <a:solidFill>
                      <a:srgbClr val="000000"/>
                    </a:solidFill>
                    <a:round/>
                    <a:headEnd/>
                    <a:tailEnd/>
                  </a14:hiddenLine>
                </a:ext>
              </a:extLst>
            </p:spPr>
            <p:txBody>
              <a:bodyPr lIns="68580" tIns="34290" rIns="68580" bIns="34290"/>
              <a:lstStyle/>
              <a:p>
                <a:pPr defTabSz="685754" eaLnBrk="1" fontAlgn="auto" hangingPunct="1">
                  <a:spcBef>
                    <a:spcPts val="0"/>
                  </a:spcBef>
                  <a:spcAft>
                    <a:spcPts val="0"/>
                  </a:spcAft>
                  <a:defRPr/>
                </a:pPr>
                <a:endParaRPr lang="zh-CN" altLang="en-US" sz="1013">
                  <a:latin typeface="+mn-lt"/>
                  <a:ea typeface="+mn-ea"/>
                </a:endParaRPr>
              </a:p>
            </p:txBody>
          </p:sp>
          <p:sp>
            <p:nvSpPr>
              <p:cNvPr id="72" name="Freeform 20"/>
              <p:cNvSpPr>
                <a:spLocks/>
              </p:cNvSpPr>
              <p:nvPr/>
            </p:nvSpPr>
            <p:spPr bwMode="auto">
              <a:xfrm>
                <a:off x="5900738" y="1319213"/>
                <a:ext cx="85725" cy="50800"/>
              </a:xfrm>
              <a:custGeom>
                <a:avLst/>
                <a:gdLst>
                  <a:gd name="T0" fmla="*/ 30 w 30"/>
                  <a:gd name="T1" fmla="*/ 1 h 18"/>
                  <a:gd name="T2" fmla="*/ 15 w 30"/>
                  <a:gd name="T3" fmla="*/ 0 h 18"/>
                  <a:gd name="T4" fmla="*/ 1 w 30"/>
                  <a:gd name="T5" fmla="*/ 1 h 18"/>
                  <a:gd name="T6" fmla="*/ 7 w 30"/>
                  <a:gd name="T7" fmla="*/ 18 h 18"/>
                  <a:gd name="T8" fmla="*/ 24 w 30"/>
                  <a:gd name="T9" fmla="*/ 18 h 18"/>
                  <a:gd name="T10" fmla="*/ 30 w 30"/>
                  <a:gd name="T11" fmla="*/ 1 h 18"/>
                </a:gdLst>
                <a:ahLst/>
                <a:cxnLst>
                  <a:cxn ang="0">
                    <a:pos x="T0" y="T1"/>
                  </a:cxn>
                  <a:cxn ang="0">
                    <a:pos x="T2" y="T3"/>
                  </a:cxn>
                  <a:cxn ang="0">
                    <a:pos x="T4" y="T5"/>
                  </a:cxn>
                  <a:cxn ang="0">
                    <a:pos x="T6" y="T7"/>
                  </a:cxn>
                  <a:cxn ang="0">
                    <a:pos x="T8" y="T9"/>
                  </a:cxn>
                  <a:cxn ang="0">
                    <a:pos x="T10" y="T11"/>
                  </a:cxn>
                </a:cxnLst>
                <a:rect l="0" t="0" r="r" b="b"/>
                <a:pathLst>
                  <a:path w="30" h="18">
                    <a:moveTo>
                      <a:pt x="30" y="1"/>
                    </a:moveTo>
                    <a:cubicBezTo>
                      <a:pt x="25" y="0"/>
                      <a:pt x="20" y="0"/>
                      <a:pt x="15" y="0"/>
                    </a:cubicBezTo>
                    <a:cubicBezTo>
                      <a:pt x="10" y="0"/>
                      <a:pt x="6" y="0"/>
                      <a:pt x="1" y="1"/>
                    </a:cubicBezTo>
                    <a:cubicBezTo>
                      <a:pt x="1" y="1"/>
                      <a:pt x="0" y="11"/>
                      <a:pt x="7" y="18"/>
                    </a:cubicBezTo>
                    <a:cubicBezTo>
                      <a:pt x="7" y="18"/>
                      <a:pt x="18" y="18"/>
                      <a:pt x="24" y="18"/>
                    </a:cubicBezTo>
                    <a:cubicBezTo>
                      <a:pt x="24" y="18"/>
                      <a:pt x="30" y="12"/>
                      <a:pt x="30" y="1"/>
                    </a:cubicBezTo>
                    <a:close/>
                  </a:path>
                </a:pathLst>
              </a:custGeom>
              <a:grpFill/>
              <a:ln>
                <a:noFill/>
              </a:ln>
              <a:extLst>
                <a:ext uri="{91240B29-F687-4F45-9708-019B960494DF}">
                  <a14:hiddenLine xmlns:a14="http://schemas.microsoft.com/office/drawing/2010/main" w="9525">
                    <a:solidFill>
                      <a:srgbClr val="000000"/>
                    </a:solidFill>
                    <a:round/>
                    <a:headEnd/>
                    <a:tailEnd/>
                  </a14:hiddenLine>
                </a:ext>
              </a:extLst>
            </p:spPr>
            <p:txBody>
              <a:bodyPr lIns="68580" tIns="34290" rIns="68580" bIns="34290"/>
              <a:lstStyle/>
              <a:p>
                <a:pPr defTabSz="685754" eaLnBrk="1" fontAlgn="auto" hangingPunct="1">
                  <a:spcBef>
                    <a:spcPts val="0"/>
                  </a:spcBef>
                  <a:spcAft>
                    <a:spcPts val="0"/>
                  </a:spcAft>
                  <a:defRPr/>
                </a:pPr>
                <a:endParaRPr lang="zh-CN" altLang="en-US" sz="1013">
                  <a:latin typeface="+mn-lt"/>
                  <a:ea typeface="+mn-ea"/>
                </a:endParaRPr>
              </a:p>
            </p:txBody>
          </p:sp>
          <p:sp>
            <p:nvSpPr>
              <p:cNvPr id="73" name="Freeform 21"/>
              <p:cNvSpPr>
                <a:spLocks/>
              </p:cNvSpPr>
              <p:nvPr/>
            </p:nvSpPr>
            <p:spPr bwMode="auto">
              <a:xfrm>
                <a:off x="5894388" y="1377951"/>
                <a:ext cx="95250" cy="130175"/>
              </a:xfrm>
              <a:custGeom>
                <a:avLst/>
                <a:gdLst>
                  <a:gd name="T0" fmla="*/ 15 w 60"/>
                  <a:gd name="T1" fmla="*/ 0 h 82"/>
                  <a:gd name="T2" fmla="*/ 47 w 60"/>
                  <a:gd name="T3" fmla="*/ 0 h 82"/>
                  <a:gd name="T4" fmla="*/ 60 w 60"/>
                  <a:gd name="T5" fmla="*/ 47 h 82"/>
                  <a:gd name="T6" fmla="*/ 31 w 60"/>
                  <a:gd name="T7" fmla="*/ 82 h 82"/>
                  <a:gd name="T8" fmla="*/ 0 w 60"/>
                  <a:gd name="T9" fmla="*/ 47 h 82"/>
                  <a:gd name="T10" fmla="*/ 15 w 60"/>
                  <a:gd name="T11" fmla="*/ 0 h 82"/>
                </a:gdLst>
                <a:ahLst/>
                <a:cxnLst>
                  <a:cxn ang="0">
                    <a:pos x="T0" y="T1"/>
                  </a:cxn>
                  <a:cxn ang="0">
                    <a:pos x="T2" y="T3"/>
                  </a:cxn>
                  <a:cxn ang="0">
                    <a:pos x="T4" y="T5"/>
                  </a:cxn>
                  <a:cxn ang="0">
                    <a:pos x="T6" y="T7"/>
                  </a:cxn>
                  <a:cxn ang="0">
                    <a:pos x="T8" y="T9"/>
                  </a:cxn>
                  <a:cxn ang="0">
                    <a:pos x="T10" y="T11"/>
                  </a:cxn>
                </a:cxnLst>
                <a:rect l="0" t="0" r="r" b="b"/>
                <a:pathLst>
                  <a:path w="60" h="82">
                    <a:moveTo>
                      <a:pt x="15" y="0"/>
                    </a:moveTo>
                    <a:lnTo>
                      <a:pt x="47" y="0"/>
                    </a:lnTo>
                    <a:lnTo>
                      <a:pt x="60" y="47"/>
                    </a:lnTo>
                    <a:lnTo>
                      <a:pt x="31" y="82"/>
                    </a:lnTo>
                    <a:lnTo>
                      <a:pt x="0" y="47"/>
                    </a:lnTo>
                    <a:lnTo>
                      <a:pt x="15" y="0"/>
                    </a:lnTo>
                    <a:close/>
                  </a:path>
                </a:pathLst>
              </a:custGeom>
              <a:grpFill/>
              <a:ln>
                <a:noFill/>
              </a:ln>
              <a:extLst>
                <a:ext uri="{91240B29-F687-4F45-9708-019B960494DF}">
                  <a14:hiddenLine xmlns:a14="http://schemas.microsoft.com/office/drawing/2010/main" w="9525">
                    <a:solidFill>
                      <a:srgbClr val="000000"/>
                    </a:solidFill>
                    <a:round/>
                    <a:headEnd/>
                    <a:tailEnd/>
                  </a14:hiddenLine>
                </a:ext>
              </a:extLst>
            </p:spPr>
            <p:txBody>
              <a:bodyPr lIns="68580" tIns="34290" rIns="68580" bIns="34290"/>
              <a:lstStyle/>
              <a:p>
                <a:pPr defTabSz="685754" eaLnBrk="1" fontAlgn="auto" hangingPunct="1">
                  <a:spcBef>
                    <a:spcPts val="0"/>
                  </a:spcBef>
                  <a:spcAft>
                    <a:spcPts val="0"/>
                  </a:spcAft>
                  <a:defRPr/>
                </a:pPr>
                <a:endParaRPr lang="zh-CN" altLang="en-US" sz="1013">
                  <a:latin typeface="+mn-lt"/>
                  <a:ea typeface="+mn-ea"/>
                </a:endParaRPr>
              </a:p>
            </p:txBody>
          </p:sp>
          <p:sp>
            <p:nvSpPr>
              <p:cNvPr id="74" name="Freeform 22"/>
              <p:cNvSpPr>
                <a:spLocks/>
              </p:cNvSpPr>
              <p:nvPr/>
            </p:nvSpPr>
            <p:spPr bwMode="auto">
              <a:xfrm>
                <a:off x="5432425" y="1427163"/>
                <a:ext cx="71438" cy="96838"/>
              </a:xfrm>
              <a:custGeom>
                <a:avLst/>
                <a:gdLst>
                  <a:gd name="T0" fmla="*/ 23 w 45"/>
                  <a:gd name="T1" fmla="*/ 61 h 61"/>
                  <a:gd name="T2" fmla="*/ 45 w 45"/>
                  <a:gd name="T3" fmla="*/ 34 h 61"/>
                  <a:gd name="T4" fmla="*/ 34 w 45"/>
                  <a:gd name="T5" fmla="*/ 0 h 61"/>
                  <a:gd name="T6" fmla="*/ 11 w 45"/>
                  <a:gd name="T7" fmla="*/ 0 h 61"/>
                  <a:gd name="T8" fmla="*/ 0 w 45"/>
                  <a:gd name="T9" fmla="*/ 34 h 61"/>
                  <a:gd name="T10" fmla="*/ 23 w 45"/>
                  <a:gd name="T11" fmla="*/ 61 h 61"/>
                </a:gdLst>
                <a:ahLst/>
                <a:cxnLst>
                  <a:cxn ang="0">
                    <a:pos x="T0" y="T1"/>
                  </a:cxn>
                  <a:cxn ang="0">
                    <a:pos x="T2" y="T3"/>
                  </a:cxn>
                  <a:cxn ang="0">
                    <a:pos x="T4" y="T5"/>
                  </a:cxn>
                  <a:cxn ang="0">
                    <a:pos x="T6" y="T7"/>
                  </a:cxn>
                  <a:cxn ang="0">
                    <a:pos x="T8" y="T9"/>
                  </a:cxn>
                  <a:cxn ang="0">
                    <a:pos x="T10" y="T11"/>
                  </a:cxn>
                </a:cxnLst>
                <a:rect l="0" t="0" r="r" b="b"/>
                <a:pathLst>
                  <a:path w="45" h="61">
                    <a:moveTo>
                      <a:pt x="23" y="61"/>
                    </a:moveTo>
                    <a:lnTo>
                      <a:pt x="45" y="34"/>
                    </a:lnTo>
                    <a:lnTo>
                      <a:pt x="34" y="0"/>
                    </a:lnTo>
                    <a:lnTo>
                      <a:pt x="11" y="0"/>
                    </a:lnTo>
                    <a:lnTo>
                      <a:pt x="0" y="34"/>
                    </a:lnTo>
                    <a:lnTo>
                      <a:pt x="23" y="61"/>
                    </a:lnTo>
                    <a:close/>
                  </a:path>
                </a:pathLst>
              </a:custGeom>
              <a:grpFill/>
              <a:ln>
                <a:noFill/>
              </a:ln>
              <a:extLst>
                <a:ext uri="{91240B29-F687-4F45-9708-019B960494DF}">
                  <a14:hiddenLine xmlns:a14="http://schemas.microsoft.com/office/drawing/2010/main" w="9525">
                    <a:solidFill>
                      <a:srgbClr val="000000"/>
                    </a:solidFill>
                    <a:round/>
                    <a:headEnd/>
                    <a:tailEnd/>
                  </a14:hiddenLine>
                </a:ext>
              </a:extLst>
            </p:spPr>
            <p:txBody>
              <a:bodyPr lIns="68580" tIns="34290" rIns="68580" bIns="34290"/>
              <a:lstStyle/>
              <a:p>
                <a:pPr defTabSz="685754" eaLnBrk="1" fontAlgn="auto" hangingPunct="1">
                  <a:spcBef>
                    <a:spcPts val="0"/>
                  </a:spcBef>
                  <a:spcAft>
                    <a:spcPts val="0"/>
                  </a:spcAft>
                  <a:defRPr/>
                </a:pPr>
                <a:endParaRPr lang="zh-CN" altLang="en-US" sz="1013">
                  <a:latin typeface="+mn-lt"/>
                  <a:ea typeface="+mn-ea"/>
                </a:endParaRPr>
              </a:p>
            </p:txBody>
          </p:sp>
          <p:sp>
            <p:nvSpPr>
              <p:cNvPr id="75" name="Freeform 23"/>
              <p:cNvSpPr>
                <a:spLocks/>
              </p:cNvSpPr>
              <p:nvPr/>
            </p:nvSpPr>
            <p:spPr bwMode="auto">
              <a:xfrm>
                <a:off x="5146675" y="1401763"/>
                <a:ext cx="465138" cy="568325"/>
              </a:xfrm>
              <a:custGeom>
                <a:avLst/>
                <a:gdLst>
                  <a:gd name="T0" fmla="*/ 150 w 163"/>
                  <a:gd name="T1" fmla="*/ 0 h 199"/>
                  <a:gd name="T2" fmla="*/ 113 w 163"/>
                  <a:gd name="T3" fmla="*/ 50 h 199"/>
                  <a:gd name="T4" fmla="*/ 75 w 163"/>
                  <a:gd name="T5" fmla="*/ 0 h 199"/>
                  <a:gd name="T6" fmla="*/ 0 w 163"/>
                  <a:gd name="T7" fmla="*/ 108 h 199"/>
                  <a:gd name="T8" fmla="*/ 0 w 163"/>
                  <a:gd name="T9" fmla="*/ 176 h 199"/>
                  <a:gd name="T10" fmla="*/ 0 w 163"/>
                  <a:gd name="T11" fmla="*/ 176 h 199"/>
                  <a:gd name="T12" fmla="*/ 113 w 163"/>
                  <a:gd name="T13" fmla="*/ 199 h 199"/>
                  <a:gd name="T14" fmla="*/ 114 w 163"/>
                  <a:gd name="T15" fmla="*/ 199 h 199"/>
                  <a:gd name="T16" fmla="*/ 114 w 163"/>
                  <a:gd name="T17" fmla="*/ 124 h 199"/>
                  <a:gd name="T18" fmla="*/ 163 w 163"/>
                  <a:gd name="T19" fmla="*/ 6 h 199"/>
                  <a:gd name="T20" fmla="*/ 150 w 163"/>
                  <a:gd name="T21" fmla="*/ 0 h 199"/>
                </a:gdLst>
                <a:ahLst/>
                <a:cxnLst>
                  <a:cxn ang="0">
                    <a:pos x="T0" y="T1"/>
                  </a:cxn>
                  <a:cxn ang="0">
                    <a:pos x="T2" y="T3"/>
                  </a:cxn>
                  <a:cxn ang="0">
                    <a:pos x="T4" y="T5"/>
                  </a:cxn>
                  <a:cxn ang="0">
                    <a:pos x="T6" y="T7"/>
                  </a:cxn>
                  <a:cxn ang="0">
                    <a:pos x="T8" y="T9"/>
                  </a:cxn>
                  <a:cxn ang="0">
                    <a:pos x="T10" y="T11"/>
                  </a:cxn>
                  <a:cxn ang="0">
                    <a:pos x="T12" y="T13"/>
                  </a:cxn>
                  <a:cxn ang="0">
                    <a:pos x="T14" y="T15"/>
                  </a:cxn>
                  <a:cxn ang="0">
                    <a:pos x="T16" y="T17"/>
                  </a:cxn>
                  <a:cxn ang="0">
                    <a:pos x="T18" y="T19"/>
                  </a:cxn>
                  <a:cxn ang="0">
                    <a:pos x="T20" y="T21"/>
                  </a:cxn>
                </a:cxnLst>
                <a:rect l="0" t="0" r="r" b="b"/>
                <a:pathLst>
                  <a:path w="163" h="199">
                    <a:moveTo>
                      <a:pt x="150" y="0"/>
                    </a:moveTo>
                    <a:cubicBezTo>
                      <a:pt x="113" y="50"/>
                      <a:pt x="113" y="50"/>
                      <a:pt x="113" y="50"/>
                    </a:cubicBezTo>
                    <a:cubicBezTo>
                      <a:pt x="75" y="0"/>
                      <a:pt x="75" y="0"/>
                      <a:pt x="75" y="0"/>
                    </a:cubicBezTo>
                    <a:cubicBezTo>
                      <a:pt x="31" y="16"/>
                      <a:pt x="0" y="58"/>
                      <a:pt x="0" y="108"/>
                    </a:cubicBezTo>
                    <a:cubicBezTo>
                      <a:pt x="0" y="176"/>
                      <a:pt x="0" y="176"/>
                      <a:pt x="0" y="176"/>
                    </a:cubicBezTo>
                    <a:cubicBezTo>
                      <a:pt x="0" y="176"/>
                      <a:pt x="0" y="176"/>
                      <a:pt x="0" y="176"/>
                    </a:cubicBezTo>
                    <a:cubicBezTo>
                      <a:pt x="2" y="189"/>
                      <a:pt x="52" y="199"/>
                      <a:pt x="113" y="199"/>
                    </a:cubicBezTo>
                    <a:cubicBezTo>
                      <a:pt x="113" y="199"/>
                      <a:pt x="114" y="199"/>
                      <a:pt x="114" y="199"/>
                    </a:cubicBezTo>
                    <a:cubicBezTo>
                      <a:pt x="114" y="124"/>
                      <a:pt x="114" y="124"/>
                      <a:pt x="114" y="124"/>
                    </a:cubicBezTo>
                    <a:cubicBezTo>
                      <a:pt x="114" y="78"/>
                      <a:pt x="133" y="36"/>
                      <a:pt x="163" y="6"/>
                    </a:cubicBezTo>
                    <a:cubicBezTo>
                      <a:pt x="159" y="3"/>
                      <a:pt x="155" y="2"/>
                      <a:pt x="150" y="0"/>
                    </a:cubicBezTo>
                    <a:close/>
                  </a:path>
                </a:pathLst>
              </a:custGeom>
              <a:grpFill/>
              <a:ln>
                <a:noFill/>
              </a:ln>
              <a:extLst>
                <a:ext uri="{91240B29-F687-4F45-9708-019B960494DF}">
                  <a14:hiddenLine xmlns:a14="http://schemas.microsoft.com/office/drawing/2010/main" w="9525">
                    <a:solidFill>
                      <a:srgbClr val="000000"/>
                    </a:solidFill>
                    <a:round/>
                    <a:headEnd/>
                    <a:tailEnd/>
                  </a14:hiddenLine>
                </a:ext>
              </a:extLst>
            </p:spPr>
            <p:txBody>
              <a:bodyPr lIns="68580" tIns="34290" rIns="68580" bIns="34290"/>
              <a:lstStyle/>
              <a:p>
                <a:pPr defTabSz="685754" eaLnBrk="1" fontAlgn="auto" hangingPunct="1">
                  <a:spcBef>
                    <a:spcPts val="0"/>
                  </a:spcBef>
                  <a:spcAft>
                    <a:spcPts val="0"/>
                  </a:spcAft>
                  <a:defRPr/>
                </a:pPr>
                <a:endParaRPr lang="zh-CN" altLang="en-US" sz="1013">
                  <a:latin typeface="+mn-lt"/>
                  <a:ea typeface="+mn-ea"/>
                </a:endParaRPr>
              </a:p>
            </p:txBody>
          </p:sp>
          <p:sp>
            <p:nvSpPr>
              <p:cNvPr id="76" name="Freeform 24"/>
              <p:cNvSpPr>
                <a:spLocks/>
              </p:cNvSpPr>
              <p:nvPr/>
            </p:nvSpPr>
            <p:spPr bwMode="auto">
              <a:xfrm>
                <a:off x="5438775" y="1381126"/>
                <a:ext cx="61913" cy="41275"/>
              </a:xfrm>
              <a:custGeom>
                <a:avLst/>
                <a:gdLst>
                  <a:gd name="T0" fmla="*/ 18 w 22"/>
                  <a:gd name="T1" fmla="*/ 14 h 14"/>
                  <a:gd name="T2" fmla="*/ 22 w 22"/>
                  <a:gd name="T3" fmla="*/ 1 h 14"/>
                  <a:gd name="T4" fmla="*/ 11 w 22"/>
                  <a:gd name="T5" fmla="*/ 0 h 14"/>
                  <a:gd name="T6" fmla="*/ 0 w 22"/>
                  <a:gd name="T7" fmla="*/ 1 h 14"/>
                  <a:gd name="T8" fmla="*/ 5 w 22"/>
                  <a:gd name="T9" fmla="*/ 14 h 14"/>
                  <a:gd name="T10" fmla="*/ 18 w 22"/>
                  <a:gd name="T11" fmla="*/ 14 h 14"/>
                </a:gdLst>
                <a:ahLst/>
                <a:cxnLst>
                  <a:cxn ang="0">
                    <a:pos x="T0" y="T1"/>
                  </a:cxn>
                  <a:cxn ang="0">
                    <a:pos x="T2" y="T3"/>
                  </a:cxn>
                  <a:cxn ang="0">
                    <a:pos x="T4" y="T5"/>
                  </a:cxn>
                  <a:cxn ang="0">
                    <a:pos x="T6" y="T7"/>
                  </a:cxn>
                  <a:cxn ang="0">
                    <a:pos x="T8" y="T9"/>
                  </a:cxn>
                  <a:cxn ang="0">
                    <a:pos x="T10" y="T11"/>
                  </a:cxn>
                </a:cxnLst>
                <a:rect l="0" t="0" r="r" b="b"/>
                <a:pathLst>
                  <a:path w="22" h="14">
                    <a:moveTo>
                      <a:pt x="18" y="14"/>
                    </a:moveTo>
                    <a:cubicBezTo>
                      <a:pt x="18" y="14"/>
                      <a:pt x="22" y="9"/>
                      <a:pt x="22" y="1"/>
                    </a:cubicBezTo>
                    <a:cubicBezTo>
                      <a:pt x="18" y="0"/>
                      <a:pt x="15" y="0"/>
                      <a:pt x="11" y="0"/>
                    </a:cubicBezTo>
                    <a:cubicBezTo>
                      <a:pt x="7" y="0"/>
                      <a:pt x="4" y="0"/>
                      <a:pt x="0" y="1"/>
                    </a:cubicBezTo>
                    <a:cubicBezTo>
                      <a:pt x="0" y="1"/>
                      <a:pt x="0" y="8"/>
                      <a:pt x="5" y="14"/>
                    </a:cubicBezTo>
                    <a:cubicBezTo>
                      <a:pt x="5" y="14"/>
                      <a:pt x="13" y="14"/>
                      <a:pt x="18" y="14"/>
                    </a:cubicBezTo>
                    <a:close/>
                  </a:path>
                </a:pathLst>
              </a:custGeom>
              <a:grpFill/>
              <a:ln>
                <a:noFill/>
              </a:ln>
              <a:extLst>
                <a:ext uri="{91240B29-F687-4F45-9708-019B960494DF}">
                  <a14:hiddenLine xmlns:a14="http://schemas.microsoft.com/office/drawing/2010/main" w="9525">
                    <a:solidFill>
                      <a:srgbClr val="000000"/>
                    </a:solidFill>
                    <a:round/>
                    <a:headEnd/>
                    <a:tailEnd/>
                  </a14:hiddenLine>
                </a:ext>
              </a:extLst>
            </p:spPr>
            <p:txBody>
              <a:bodyPr lIns="68580" tIns="34290" rIns="68580" bIns="34290"/>
              <a:lstStyle/>
              <a:p>
                <a:pPr defTabSz="685754" eaLnBrk="1" fontAlgn="auto" hangingPunct="1">
                  <a:spcBef>
                    <a:spcPts val="0"/>
                  </a:spcBef>
                  <a:spcAft>
                    <a:spcPts val="0"/>
                  </a:spcAft>
                  <a:defRPr/>
                </a:pPr>
                <a:endParaRPr lang="zh-CN" altLang="en-US" sz="1013">
                  <a:latin typeface="+mn-lt"/>
                  <a:ea typeface="+mn-ea"/>
                </a:endParaRPr>
              </a:p>
            </p:txBody>
          </p:sp>
          <p:sp>
            <p:nvSpPr>
              <p:cNvPr id="77" name="Oval 25"/>
              <p:cNvSpPr>
                <a:spLocks noChangeArrowheads="1"/>
              </p:cNvSpPr>
              <p:nvPr/>
            </p:nvSpPr>
            <p:spPr bwMode="auto">
              <a:xfrm>
                <a:off x="5267325" y="966788"/>
                <a:ext cx="401638" cy="403225"/>
              </a:xfrm>
              <a:prstGeom prst="ellipse">
                <a:avLst/>
              </a:prstGeom>
              <a:grpFill/>
              <a:ln>
                <a:noFill/>
              </a:ln>
              <a:extLst>
                <a:ext uri="{91240B29-F687-4F45-9708-019B960494DF}">
                  <a14:hiddenLine xmlns:a14="http://schemas.microsoft.com/office/drawing/2010/main" w="9525">
                    <a:solidFill>
                      <a:srgbClr val="000000"/>
                    </a:solidFill>
                    <a:round/>
                    <a:headEnd/>
                    <a:tailEnd/>
                  </a14:hiddenLine>
                </a:ext>
              </a:extLst>
            </p:spPr>
            <p:txBody>
              <a:bodyPr lIns="68580" tIns="34290" rIns="68580" bIns="34290"/>
              <a:lstStyle/>
              <a:p>
                <a:pPr defTabSz="685754" eaLnBrk="1" fontAlgn="auto" hangingPunct="1">
                  <a:spcBef>
                    <a:spcPts val="0"/>
                  </a:spcBef>
                  <a:spcAft>
                    <a:spcPts val="0"/>
                  </a:spcAft>
                  <a:defRPr/>
                </a:pPr>
                <a:endParaRPr lang="zh-CN" altLang="en-US" sz="1013">
                  <a:latin typeface="+mn-lt"/>
                  <a:ea typeface="+mn-ea"/>
                </a:endParaRPr>
              </a:p>
            </p:txBody>
          </p:sp>
          <p:sp>
            <p:nvSpPr>
              <p:cNvPr id="78" name="Freeform 26"/>
              <p:cNvSpPr>
                <a:spLocks/>
              </p:cNvSpPr>
              <p:nvPr/>
            </p:nvSpPr>
            <p:spPr bwMode="auto">
              <a:xfrm>
                <a:off x="6386513" y="1381126"/>
                <a:ext cx="61913" cy="41275"/>
              </a:xfrm>
              <a:custGeom>
                <a:avLst/>
                <a:gdLst>
                  <a:gd name="T0" fmla="*/ 17 w 22"/>
                  <a:gd name="T1" fmla="*/ 14 h 14"/>
                  <a:gd name="T2" fmla="*/ 22 w 22"/>
                  <a:gd name="T3" fmla="*/ 1 h 14"/>
                  <a:gd name="T4" fmla="*/ 11 w 22"/>
                  <a:gd name="T5" fmla="*/ 0 h 14"/>
                  <a:gd name="T6" fmla="*/ 0 w 22"/>
                  <a:gd name="T7" fmla="*/ 1 h 14"/>
                  <a:gd name="T8" fmla="*/ 5 w 22"/>
                  <a:gd name="T9" fmla="*/ 14 h 14"/>
                  <a:gd name="T10" fmla="*/ 17 w 22"/>
                  <a:gd name="T11" fmla="*/ 14 h 14"/>
                </a:gdLst>
                <a:ahLst/>
                <a:cxnLst>
                  <a:cxn ang="0">
                    <a:pos x="T0" y="T1"/>
                  </a:cxn>
                  <a:cxn ang="0">
                    <a:pos x="T2" y="T3"/>
                  </a:cxn>
                  <a:cxn ang="0">
                    <a:pos x="T4" y="T5"/>
                  </a:cxn>
                  <a:cxn ang="0">
                    <a:pos x="T6" y="T7"/>
                  </a:cxn>
                  <a:cxn ang="0">
                    <a:pos x="T8" y="T9"/>
                  </a:cxn>
                  <a:cxn ang="0">
                    <a:pos x="T10" y="T11"/>
                  </a:cxn>
                </a:cxnLst>
                <a:rect l="0" t="0" r="r" b="b"/>
                <a:pathLst>
                  <a:path w="22" h="14">
                    <a:moveTo>
                      <a:pt x="17" y="14"/>
                    </a:moveTo>
                    <a:cubicBezTo>
                      <a:pt x="17" y="14"/>
                      <a:pt x="22" y="9"/>
                      <a:pt x="22" y="1"/>
                    </a:cubicBezTo>
                    <a:cubicBezTo>
                      <a:pt x="18" y="0"/>
                      <a:pt x="15" y="0"/>
                      <a:pt x="11" y="0"/>
                    </a:cubicBezTo>
                    <a:cubicBezTo>
                      <a:pt x="7" y="0"/>
                      <a:pt x="4" y="0"/>
                      <a:pt x="0" y="1"/>
                    </a:cubicBezTo>
                    <a:cubicBezTo>
                      <a:pt x="0" y="1"/>
                      <a:pt x="0" y="8"/>
                      <a:pt x="5" y="14"/>
                    </a:cubicBezTo>
                    <a:cubicBezTo>
                      <a:pt x="5" y="14"/>
                      <a:pt x="13" y="14"/>
                      <a:pt x="17" y="14"/>
                    </a:cubicBezTo>
                    <a:close/>
                  </a:path>
                </a:pathLst>
              </a:custGeom>
              <a:grpFill/>
              <a:ln>
                <a:noFill/>
              </a:ln>
              <a:extLst>
                <a:ext uri="{91240B29-F687-4F45-9708-019B960494DF}">
                  <a14:hiddenLine xmlns:a14="http://schemas.microsoft.com/office/drawing/2010/main" w="9525">
                    <a:solidFill>
                      <a:srgbClr val="000000"/>
                    </a:solidFill>
                    <a:round/>
                    <a:headEnd/>
                    <a:tailEnd/>
                  </a14:hiddenLine>
                </a:ext>
              </a:extLst>
            </p:spPr>
            <p:txBody>
              <a:bodyPr lIns="68580" tIns="34290" rIns="68580" bIns="34290"/>
              <a:lstStyle/>
              <a:p>
                <a:pPr defTabSz="685754" eaLnBrk="1" fontAlgn="auto" hangingPunct="1">
                  <a:spcBef>
                    <a:spcPts val="0"/>
                  </a:spcBef>
                  <a:spcAft>
                    <a:spcPts val="0"/>
                  </a:spcAft>
                  <a:defRPr/>
                </a:pPr>
                <a:endParaRPr lang="zh-CN" altLang="en-US" sz="1013">
                  <a:latin typeface="+mn-lt"/>
                  <a:ea typeface="+mn-ea"/>
                </a:endParaRPr>
              </a:p>
            </p:txBody>
          </p:sp>
          <p:sp>
            <p:nvSpPr>
              <p:cNvPr id="79" name="Freeform 27"/>
              <p:cNvSpPr>
                <a:spLocks/>
              </p:cNvSpPr>
              <p:nvPr/>
            </p:nvSpPr>
            <p:spPr bwMode="auto">
              <a:xfrm>
                <a:off x="6380163" y="1427163"/>
                <a:ext cx="71438" cy="96838"/>
              </a:xfrm>
              <a:custGeom>
                <a:avLst/>
                <a:gdLst>
                  <a:gd name="T0" fmla="*/ 24 w 45"/>
                  <a:gd name="T1" fmla="*/ 61 h 61"/>
                  <a:gd name="T2" fmla="*/ 45 w 45"/>
                  <a:gd name="T3" fmla="*/ 34 h 61"/>
                  <a:gd name="T4" fmla="*/ 34 w 45"/>
                  <a:gd name="T5" fmla="*/ 0 h 61"/>
                  <a:gd name="T6" fmla="*/ 11 w 45"/>
                  <a:gd name="T7" fmla="*/ 0 h 61"/>
                  <a:gd name="T8" fmla="*/ 0 w 45"/>
                  <a:gd name="T9" fmla="*/ 34 h 61"/>
                  <a:gd name="T10" fmla="*/ 24 w 45"/>
                  <a:gd name="T11" fmla="*/ 61 h 61"/>
                </a:gdLst>
                <a:ahLst/>
                <a:cxnLst>
                  <a:cxn ang="0">
                    <a:pos x="T0" y="T1"/>
                  </a:cxn>
                  <a:cxn ang="0">
                    <a:pos x="T2" y="T3"/>
                  </a:cxn>
                  <a:cxn ang="0">
                    <a:pos x="T4" y="T5"/>
                  </a:cxn>
                  <a:cxn ang="0">
                    <a:pos x="T6" y="T7"/>
                  </a:cxn>
                  <a:cxn ang="0">
                    <a:pos x="T8" y="T9"/>
                  </a:cxn>
                  <a:cxn ang="0">
                    <a:pos x="T10" y="T11"/>
                  </a:cxn>
                </a:cxnLst>
                <a:rect l="0" t="0" r="r" b="b"/>
                <a:pathLst>
                  <a:path w="45" h="61">
                    <a:moveTo>
                      <a:pt x="24" y="61"/>
                    </a:moveTo>
                    <a:lnTo>
                      <a:pt x="45" y="34"/>
                    </a:lnTo>
                    <a:lnTo>
                      <a:pt x="34" y="0"/>
                    </a:lnTo>
                    <a:lnTo>
                      <a:pt x="11" y="0"/>
                    </a:lnTo>
                    <a:lnTo>
                      <a:pt x="0" y="34"/>
                    </a:lnTo>
                    <a:lnTo>
                      <a:pt x="24" y="61"/>
                    </a:lnTo>
                    <a:close/>
                  </a:path>
                </a:pathLst>
              </a:custGeom>
              <a:grpFill/>
              <a:ln>
                <a:noFill/>
              </a:ln>
              <a:extLst>
                <a:ext uri="{91240B29-F687-4F45-9708-019B960494DF}">
                  <a14:hiddenLine xmlns:a14="http://schemas.microsoft.com/office/drawing/2010/main" w="9525">
                    <a:solidFill>
                      <a:srgbClr val="000000"/>
                    </a:solidFill>
                    <a:round/>
                    <a:headEnd/>
                    <a:tailEnd/>
                  </a14:hiddenLine>
                </a:ext>
              </a:extLst>
            </p:spPr>
            <p:txBody>
              <a:bodyPr lIns="68580" tIns="34290" rIns="68580" bIns="34290"/>
              <a:lstStyle/>
              <a:p>
                <a:pPr defTabSz="685754" eaLnBrk="1" fontAlgn="auto" hangingPunct="1">
                  <a:spcBef>
                    <a:spcPts val="0"/>
                  </a:spcBef>
                  <a:spcAft>
                    <a:spcPts val="0"/>
                  </a:spcAft>
                  <a:defRPr/>
                </a:pPr>
                <a:endParaRPr lang="zh-CN" altLang="en-US" sz="1013">
                  <a:latin typeface="+mn-lt"/>
                  <a:ea typeface="+mn-ea"/>
                </a:endParaRPr>
              </a:p>
            </p:txBody>
          </p:sp>
          <p:sp>
            <p:nvSpPr>
              <p:cNvPr id="80" name="Oval 28"/>
              <p:cNvSpPr>
                <a:spLocks noChangeArrowheads="1"/>
              </p:cNvSpPr>
              <p:nvPr/>
            </p:nvSpPr>
            <p:spPr bwMode="auto">
              <a:xfrm>
                <a:off x="6215063" y="966788"/>
                <a:ext cx="403225" cy="403225"/>
              </a:xfrm>
              <a:prstGeom prst="ellipse">
                <a:avLst/>
              </a:prstGeom>
              <a:grpFill/>
              <a:ln>
                <a:noFill/>
              </a:ln>
              <a:extLst>
                <a:ext uri="{91240B29-F687-4F45-9708-019B960494DF}">
                  <a14:hiddenLine xmlns:a14="http://schemas.microsoft.com/office/drawing/2010/main" w="9525">
                    <a:solidFill>
                      <a:srgbClr val="000000"/>
                    </a:solidFill>
                    <a:round/>
                    <a:headEnd/>
                    <a:tailEnd/>
                  </a14:hiddenLine>
                </a:ext>
              </a:extLst>
            </p:spPr>
            <p:txBody>
              <a:bodyPr lIns="68580" tIns="34290" rIns="68580" bIns="34290"/>
              <a:lstStyle/>
              <a:p>
                <a:pPr defTabSz="685754" eaLnBrk="1" fontAlgn="auto" hangingPunct="1">
                  <a:spcBef>
                    <a:spcPts val="0"/>
                  </a:spcBef>
                  <a:spcAft>
                    <a:spcPts val="0"/>
                  </a:spcAft>
                  <a:defRPr/>
                </a:pPr>
                <a:endParaRPr lang="zh-CN" altLang="en-US" sz="1013">
                  <a:latin typeface="+mn-lt"/>
                  <a:ea typeface="+mn-ea"/>
                </a:endParaRPr>
              </a:p>
            </p:txBody>
          </p:sp>
          <p:sp>
            <p:nvSpPr>
              <p:cNvPr id="81" name="Freeform 29"/>
              <p:cNvSpPr>
                <a:spLocks/>
              </p:cNvSpPr>
              <p:nvPr/>
            </p:nvSpPr>
            <p:spPr bwMode="auto">
              <a:xfrm>
                <a:off x="6272213" y="1401763"/>
                <a:ext cx="465138" cy="568325"/>
              </a:xfrm>
              <a:custGeom>
                <a:avLst/>
                <a:gdLst>
                  <a:gd name="T0" fmla="*/ 88 w 163"/>
                  <a:gd name="T1" fmla="*/ 0 h 199"/>
                  <a:gd name="T2" fmla="*/ 51 w 163"/>
                  <a:gd name="T3" fmla="*/ 50 h 199"/>
                  <a:gd name="T4" fmla="*/ 13 w 163"/>
                  <a:gd name="T5" fmla="*/ 0 h 199"/>
                  <a:gd name="T6" fmla="*/ 0 w 163"/>
                  <a:gd name="T7" fmla="*/ 6 h 199"/>
                  <a:gd name="T8" fmla="*/ 49 w 163"/>
                  <a:gd name="T9" fmla="*/ 124 h 199"/>
                  <a:gd name="T10" fmla="*/ 49 w 163"/>
                  <a:gd name="T11" fmla="*/ 199 h 199"/>
                  <a:gd name="T12" fmla="*/ 51 w 163"/>
                  <a:gd name="T13" fmla="*/ 199 h 199"/>
                  <a:gd name="T14" fmla="*/ 163 w 163"/>
                  <a:gd name="T15" fmla="*/ 176 h 199"/>
                  <a:gd name="T16" fmla="*/ 163 w 163"/>
                  <a:gd name="T17" fmla="*/ 176 h 199"/>
                  <a:gd name="T18" fmla="*/ 163 w 163"/>
                  <a:gd name="T19" fmla="*/ 108 h 199"/>
                  <a:gd name="T20" fmla="*/ 88 w 163"/>
                  <a:gd name="T21" fmla="*/ 0 h 199"/>
                </a:gdLst>
                <a:ahLst/>
                <a:cxnLst>
                  <a:cxn ang="0">
                    <a:pos x="T0" y="T1"/>
                  </a:cxn>
                  <a:cxn ang="0">
                    <a:pos x="T2" y="T3"/>
                  </a:cxn>
                  <a:cxn ang="0">
                    <a:pos x="T4" y="T5"/>
                  </a:cxn>
                  <a:cxn ang="0">
                    <a:pos x="T6" y="T7"/>
                  </a:cxn>
                  <a:cxn ang="0">
                    <a:pos x="T8" y="T9"/>
                  </a:cxn>
                  <a:cxn ang="0">
                    <a:pos x="T10" y="T11"/>
                  </a:cxn>
                  <a:cxn ang="0">
                    <a:pos x="T12" y="T13"/>
                  </a:cxn>
                  <a:cxn ang="0">
                    <a:pos x="T14" y="T15"/>
                  </a:cxn>
                  <a:cxn ang="0">
                    <a:pos x="T16" y="T17"/>
                  </a:cxn>
                  <a:cxn ang="0">
                    <a:pos x="T18" y="T19"/>
                  </a:cxn>
                  <a:cxn ang="0">
                    <a:pos x="T20" y="T21"/>
                  </a:cxn>
                </a:cxnLst>
                <a:rect l="0" t="0" r="r" b="b"/>
                <a:pathLst>
                  <a:path w="163" h="199">
                    <a:moveTo>
                      <a:pt x="88" y="0"/>
                    </a:moveTo>
                    <a:cubicBezTo>
                      <a:pt x="51" y="50"/>
                      <a:pt x="51" y="50"/>
                      <a:pt x="51" y="50"/>
                    </a:cubicBezTo>
                    <a:cubicBezTo>
                      <a:pt x="13" y="0"/>
                      <a:pt x="13" y="0"/>
                      <a:pt x="13" y="0"/>
                    </a:cubicBezTo>
                    <a:cubicBezTo>
                      <a:pt x="9" y="2"/>
                      <a:pt x="4" y="3"/>
                      <a:pt x="0" y="6"/>
                    </a:cubicBezTo>
                    <a:cubicBezTo>
                      <a:pt x="30" y="36"/>
                      <a:pt x="49" y="78"/>
                      <a:pt x="49" y="124"/>
                    </a:cubicBezTo>
                    <a:cubicBezTo>
                      <a:pt x="49" y="199"/>
                      <a:pt x="49" y="199"/>
                      <a:pt x="49" y="199"/>
                    </a:cubicBezTo>
                    <a:cubicBezTo>
                      <a:pt x="50" y="199"/>
                      <a:pt x="50" y="199"/>
                      <a:pt x="51" y="199"/>
                    </a:cubicBezTo>
                    <a:cubicBezTo>
                      <a:pt x="112" y="199"/>
                      <a:pt x="161" y="189"/>
                      <a:pt x="163" y="176"/>
                    </a:cubicBezTo>
                    <a:cubicBezTo>
                      <a:pt x="163" y="176"/>
                      <a:pt x="163" y="176"/>
                      <a:pt x="163" y="176"/>
                    </a:cubicBezTo>
                    <a:cubicBezTo>
                      <a:pt x="163" y="108"/>
                      <a:pt x="163" y="108"/>
                      <a:pt x="163" y="108"/>
                    </a:cubicBezTo>
                    <a:cubicBezTo>
                      <a:pt x="163" y="58"/>
                      <a:pt x="132" y="16"/>
                      <a:pt x="88" y="0"/>
                    </a:cubicBezTo>
                    <a:close/>
                  </a:path>
                </a:pathLst>
              </a:custGeom>
              <a:grpFill/>
              <a:ln>
                <a:noFill/>
              </a:ln>
              <a:extLst>
                <a:ext uri="{91240B29-F687-4F45-9708-019B960494DF}">
                  <a14:hiddenLine xmlns:a14="http://schemas.microsoft.com/office/drawing/2010/main" w="9525">
                    <a:solidFill>
                      <a:srgbClr val="000000"/>
                    </a:solidFill>
                    <a:round/>
                    <a:headEnd/>
                    <a:tailEnd/>
                  </a14:hiddenLine>
                </a:ext>
              </a:extLst>
            </p:spPr>
            <p:txBody>
              <a:bodyPr lIns="68580" tIns="34290" rIns="68580" bIns="34290"/>
              <a:lstStyle/>
              <a:p>
                <a:pPr defTabSz="685754" eaLnBrk="1" fontAlgn="auto" hangingPunct="1">
                  <a:spcBef>
                    <a:spcPts val="0"/>
                  </a:spcBef>
                  <a:spcAft>
                    <a:spcPts val="0"/>
                  </a:spcAft>
                  <a:defRPr/>
                </a:pPr>
                <a:endParaRPr lang="zh-CN" altLang="en-US" sz="1013">
                  <a:latin typeface="+mn-lt"/>
                  <a:ea typeface="+mn-ea"/>
                </a:endParaRPr>
              </a:p>
            </p:txBody>
          </p:sp>
        </p:grpSp>
        <p:grpSp>
          <p:nvGrpSpPr>
            <p:cNvPr id="43011" name="组合 81"/>
            <p:cNvGrpSpPr>
              <a:grpSpLocks noChangeAspect="1"/>
            </p:cNvGrpSpPr>
            <p:nvPr/>
          </p:nvGrpSpPr>
          <p:grpSpPr>
            <a:xfrm>
              <a:off x="3205941" y="2344412"/>
              <a:ext cx="216000" cy="200444"/>
              <a:chOff x="5278438" y="2973388"/>
              <a:chExt cx="1344613" cy="1247775"/>
            </a:xfrm>
            <a:solidFill>
              <a:schemeClr val="bg1"/>
            </a:solidFill>
          </p:grpSpPr>
          <p:sp>
            <p:nvSpPr>
              <p:cNvPr id="83" name="Freeform 67"/>
              <p:cNvSpPr>
                <a:spLocks noEditPoints="1"/>
              </p:cNvSpPr>
              <p:nvPr/>
            </p:nvSpPr>
            <p:spPr bwMode="auto">
              <a:xfrm>
                <a:off x="5821363" y="2973388"/>
                <a:ext cx="801688" cy="806450"/>
              </a:xfrm>
              <a:custGeom>
                <a:avLst/>
                <a:gdLst>
                  <a:gd name="T0" fmla="*/ 256 w 281"/>
                  <a:gd name="T1" fmla="*/ 26 h 282"/>
                  <a:gd name="T2" fmla="*/ 163 w 281"/>
                  <a:gd name="T3" fmla="*/ 26 h 282"/>
                  <a:gd name="T4" fmla="*/ 0 w 281"/>
                  <a:gd name="T5" fmla="*/ 190 h 282"/>
                  <a:gd name="T6" fmla="*/ 92 w 281"/>
                  <a:gd name="T7" fmla="*/ 282 h 282"/>
                  <a:gd name="T8" fmla="*/ 256 w 281"/>
                  <a:gd name="T9" fmla="*/ 119 h 282"/>
                  <a:gd name="T10" fmla="*/ 256 w 281"/>
                  <a:gd name="T11" fmla="*/ 26 h 282"/>
                  <a:gd name="T12" fmla="*/ 55 w 281"/>
                  <a:gd name="T13" fmla="*/ 192 h 282"/>
                  <a:gd name="T14" fmla="*/ 44 w 281"/>
                  <a:gd name="T15" fmla="*/ 181 h 282"/>
                  <a:gd name="T16" fmla="*/ 183 w 281"/>
                  <a:gd name="T17" fmla="*/ 42 h 282"/>
                  <a:gd name="T18" fmla="*/ 194 w 281"/>
                  <a:gd name="T19" fmla="*/ 42 h 282"/>
                  <a:gd name="T20" fmla="*/ 194 w 281"/>
                  <a:gd name="T21" fmla="*/ 53 h 282"/>
                  <a:gd name="T22" fmla="*/ 55 w 281"/>
                  <a:gd name="T23" fmla="*/ 192 h 282"/>
                  <a:gd name="T24" fmla="*/ 78 w 281"/>
                  <a:gd name="T25" fmla="*/ 215 h 282"/>
                  <a:gd name="T26" fmla="*/ 67 w 281"/>
                  <a:gd name="T27" fmla="*/ 204 h 282"/>
                  <a:gd name="T28" fmla="*/ 217 w 281"/>
                  <a:gd name="T29" fmla="*/ 54 h 282"/>
                  <a:gd name="T30" fmla="*/ 228 w 281"/>
                  <a:gd name="T31" fmla="*/ 54 h 282"/>
                  <a:gd name="T32" fmla="*/ 228 w 281"/>
                  <a:gd name="T33" fmla="*/ 65 h 282"/>
                  <a:gd name="T34" fmla="*/ 78 w 281"/>
                  <a:gd name="T35" fmla="*/ 215 h 282"/>
                  <a:gd name="T36" fmla="*/ 101 w 281"/>
                  <a:gd name="T37" fmla="*/ 238 h 282"/>
                  <a:gd name="T38" fmla="*/ 90 w 281"/>
                  <a:gd name="T39" fmla="*/ 227 h 282"/>
                  <a:gd name="T40" fmla="*/ 229 w 281"/>
                  <a:gd name="T41" fmla="*/ 88 h 282"/>
                  <a:gd name="T42" fmla="*/ 240 w 281"/>
                  <a:gd name="T43" fmla="*/ 88 h 282"/>
                  <a:gd name="T44" fmla="*/ 240 w 281"/>
                  <a:gd name="T45" fmla="*/ 99 h 282"/>
                  <a:gd name="T46" fmla="*/ 101 w 281"/>
                  <a:gd name="T47" fmla="*/ 238 h 282"/>
                </a:gdLst>
                <a:ahLst/>
                <a:cxnLst>
                  <a:cxn ang="0">
                    <a:pos x="T0" y="T1"/>
                  </a:cxn>
                  <a:cxn ang="0">
                    <a:pos x="T2" y="T3"/>
                  </a:cxn>
                  <a:cxn ang="0">
                    <a:pos x="T4" y="T5"/>
                  </a:cxn>
                  <a:cxn ang="0">
                    <a:pos x="T6" y="T7"/>
                  </a:cxn>
                  <a:cxn ang="0">
                    <a:pos x="T8" y="T9"/>
                  </a:cxn>
                  <a:cxn ang="0">
                    <a:pos x="T10" y="T11"/>
                  </a:cxn>
                  <a:cxn ang="0">
                    <a:pos x="T12" y="T13"/>
                  </a:cxn>
                  <a:cxn ang="0">
                    <a:pos x="T14" y="T15"/>
                  </a:cxn>
                  <a:cxn ang="0">
                    <a:pos x="T16" y="T17"/>
                  </a:cxn>
                  <a:cxn ang="0">
                    <a:pos x="T18" y="T19"/>
                  </a:cxn>
                  <a:cxn ang="0">
                    <a:pos x="T20" y="T21"/>
                  </a:cxn>
                  <a:cxn ang="0">
                    <a:pos x="T22" y="T23"/>
                  </a:cxn>
                  <a:cxn ang="0">
                    <a:pos x="T24" y="T25"/>
                  </a:cxn>
                  <a:cxn ang="0">
                    <a:pos x="T26" y="T27"/>
                  </a:cxn>
                  <a:cxn ang="0">
                    <a:pos x="T28" y="T29"/>
                  </a:cxn>
                  <a:cxn ang="0">
                    <a:pos x="T30" y="T31"/>
                  </a:cxn>
                  <a:cxn ang="0">
                    <a:pos x="T32" y="T33"/>
                  </a:cxn>
                  <a:cxn ang="0">
                    <a:pos x="T34" y="T35"/>
                  </a:cxn>
                  <a:cxn ang="0">
                    <a:pos x="T36" y="T37"/>
                  </a:cxn>
                  <a:cxn ang="0">
                    <a:pos x="T38" y="T39"/>
                  </a:cxn>
                  <a:cxn ang="0">
                    <a:pos x="T40" y="T41"/>
                  </a:cxn>
                  <a:cxn ang="0">
                    <a:pos x="T42" y="T43"/>
                  </a:cxn>
                  <a:cxn ang="0">
                    <a:pos x="T44" y="T45"/>
                  </a:cxn>
                  <a:cxn ang="0">
                    <a:pos x="T46" y="T47"/>
                  </a:cxn>
                </a:cxnLst>
                <a:rect l="0" t="0" r="r" b="b"/>
                <a:pathLst>
                  <a:path w="281" h="282">
                    <a:moveTo>
                      <a:pt x="256" y="26"/>
                    </a:moveTo>
                    <a:cubicBezTo>
                      <a:pt x="230" y="0"/>
                      <a:pt x="189" y="0"/>
                      <a:pt x="163" y="26"/>
                    </a:cubicBezTo>
                    <a:cubicBezTo>
                      <a:pt x="0" y="190"/>
                      <a:pt x="0" y="190"/>
                      <a:pt x="0" y="190"/>
                    </a:cubicBezTo>
                    <a:cubicBezTo>
                      <a:pt x="92" y="282"/>
                      <a:pt x="92" y="282"/>
                      <a:pt x="92" y="282"/>
                    </a:cubicBezTo>
                    <a:cubicBezTo>
                      <a:pt x="256" y="119"/>
                      <a:pt x="256" y="119"/>
                      <a:pt x="256" y="119"/>
                    </a:cubicBezTo>
                    <a:cubicBezTo>
                      <a:pt x="281" y="93"/>
                      <a:pt x="281" y="52"/>
                      <a:pt x="256" y="26"/>
                    </a:cubicBezTo>
                    <a:close/>
                    <a:moveTo>
                      <a:pt x="55" y="192"/>
                    </a:moveTo>
                    <a:cubicBezTo>
                      <a:pt x="44" y="181"/>
                      <a:pt x="44" y="181"/>
                      <a:pt x="44" y="181"/>
                    </a:cubicBezTo>
                    <a:cubicBezTo>
                      <a:pt x="183" y="42"/>
                      <a:pt x="183" y="42"/>
                      <a:pt x="183" y="42"/>
                    </a:cubicBezTo>
                    <a:cubicBezTo>
                      <a:pt x="186" y="39"/>
                      <a:pt x="191" y="39"/>
                      <a:pt x="194" y="42"/>
                    </a:cubicBezTo>
                    <a:cubicBezTo>
                      <a:pt x="197" y="45"/>
                      <a:pt x="197" y="50"/>
                      <a:pt x="194" y="53"/>
                    </a:cubicBezTo>
                    <a:lnTo>
                      <a:pt x="55" y="192"/>
                    </a:lnTo>
                    <a:close/>
                    <a:moveTo>
                      <a:pt x="78" y="215"/>
                    </a:moveTo>
                    <a:cubicBezTo>
                      <a:pt x="67" y="204"/>
                      <a:pt x="67" y="204"/>
                      <a:pt x="67" y="204"/>
                    </a:cubicBezTo>
                    <a:cubicBezTo>
                      <a:pt x="217" y="54"/>
                      <a:pt x="217" y="54"/>
                      <a:pt x="217" y="54"/>
                    </a:cubicBezTo>
                    <a:cubicBezTo>
                      <a:pt x="220" y="51"/>
                      <a:pt x="225" y="51"/>
                      <a:pt x="228" y="54"/>
                    </a:cubicBezTo>
                    <a:cubicBezTo>
                      <a:pt x="231" y="57"/>
                      <a:pt x="231" y="62"/>
                      <a:pt x="228" y="65"/>
                    </a:cubicBezTo>
                    <a:lnTo>
                      <a:pt x="78" y="215"/>
                    </a:lnTo>
                    <a:close/>
                    <a:moveTo>
                      <a:pt x="101" y="238"/>
                    </a:moveTo>
                    <a:cubicBezTo>
                      <a:pt x="90" y="227"/>
                      <a:pt x="90" y="227"/>
                      <a:pt x="90" y="227"/>
                    </a:cubicBezTo>
                    <a:cubicBezTo>
                      <a:pt x="229" y="88"/>
                      <a:pt x="229" y="88"/>
                      <a:pt x="229" y="88"/>
                    </a:cubicBezTo>
                    <a:cubicBezTo>
                      <a:pt x="232" y="85"/>
                      <a:pt x="237" y="85"/>
                      <a:pt x="240" y="88"/>
                    </a:cubicBezTo>
                    <a:cubicBezTo>
                      <a:pt x="243" y="91"/>
                      <a:pt x="243" y="96"/>
                      <a:pt x="240" y="99"/>
                    </a:cubicBezTo>
                    <a:lnTo>
                      <a:pt x="101" y="238"/>
                    </a:lnTo>
                    <a:close/>
                  </a:path>
                </a:pathLst>
              </a:custGeom>
              <a:grpFill/>
              <a:ln>
                <a:noFill/>
              </a:ln>
              <a:extLst>
                <a:ext uri="{91240B29-F687-4F45-9708-019B960494DF}">
                  <a14:hiddenLine xmlns:a14="http://schemas.microsoft.com/office/drawing/2010/main" w="9525">
                    <a:solidFill>
                      <a:srgbClr val="000000"/>
                    </a:solidFill>
                    <a:round/>
                    <a:headEnd/>
                    <a:tailEnd/>
                  </a14:hiddenLine>
                </a:ext>
              </a:extLst>
            </p:spPr>
            <p:txBody>
              <a:bodyPr lIns="68580" tIns="34290" rIns="68580" bIns="34290"/>
              <a:lstStyle/>
              <a:p>
                <a:pPr defTabSz="685754" eaLnBrk="1" fontAlgn="auto" hangingPunct="1">
                  <a:spcBef>
                    <a:spcPts val="0"/>
                  </a:spcBef>
                  <a:spcAft>
                    <a:spcPts val="0"/>
                  </a:spcAft>
                  <a:defRPr/>
                </a:pPr>
                <a:endParaRPr lang="zh-CN" altLang="en-US" sz="1013">
                  <a:solidFill>
                    <a:srgbClr val="78A6B6"/>
                  </a:solidFill>
                  <a:latin typeface="+mn-lt"/>
                  <a:ea typeface="+mn-ea"/>
                </a:endParaRPr>
              </a:p>
            </p:txBody>
          </p:sp>
          <p:sp>
            <p:nvSpPr>
              <p:cNvPr id="84" name="Freeform 68"/>
              <p:cNvSpPr>
                <a:spLocks/>
              </p:cNvSpPr>
              <p:nvPr/>
            </p:nvSpPr>
            <p:spPr bwMode="auto">
              <a:xfrm>
                <a:off x="5375275" y="3662363"/>
                <a:ext cx="554038" cy="558800"/>
              </a:xfrm>
              <a:custGeom>
                <a:avLst/>
                <a:gdLst>
                  <a:gd name="T0" fmla="*/ 227 w 349"/>
                  <a:gd name="T1" fmla="*/ 209 h 352"/>
                  <a:gd name="T2" fmla="*/ 210 w 349"/>
                  <a:gd name="T3" fmla="*/ 193 h 352"/>
                  <a:gd name="T4" fmla="*/ 349 w 349"/>
                  <a:gd name="T5" fmla="*/ 54 h 352"/>
                  <a:gd name="T6" fmla="*/ 295 w 349"/>
                  <a:gd name="T7" fmla="*/ 0 h 352"/>
                  <a:gd name="T8" fmla="*/ 156 w 349"/>
                  <a:gd name="T9" fmla="*/ 139 h 352"/>
                  <a:gd name="T10" fmla="*/ 142 w 349"/>
                  <a:gd name="T11" fmla="*/ 125 h 352"/>
                  <a:gd name="T12" fmla="*/ 110 w 349"/>
                  <a:gd name="T13" fmla="*/ 141 h 352"/>
                  <a:gd name="T14" fmla="*/ 0 w 349"/>
                  <a:gd name="T15" fmla="*/ 317 h 352"/>
                  <a:gd name="T16" fmla="*/ 32 w 349"/>
                  <a:gd name="T17" fmla="*/ 352 h 352"/>
                  <a:gd name="T18" fmla="*/ 207 w 349"/>
                  <a:gd name="T19" fmla="*/ 242 h 352"/>
                  <a:gd name="T20" fmla="*/ 227 w 349"/>
                  <a:gd name="T21" fmla="*/ 209 h 352"/>
                </a:gdLst>
                <a:ahLst/>
                <a:cxnLst>
                  <a:cxn ang="0">
                    <a:pos x="T0" y="T1"/>
                  </a:cxn>
                  <a:cxn ang="0">
                    <a:pos x="T2" y="T3"/>
                  </a:cxn>
                  <a:cxn ang="0">
                    <a:pos x="T4" y="T5"/>
                  </a:cxn>
                  <a:cxn ang="0">
                    <a:pos x="T6" y="T7"/>
                  </a:cxn>
                  <a:cxn ang="0">
                    <a:pos x="T8" y="T9"/>
                  </a:cxn>
                  <a:cxn ang="0">
                    <a:pos x="T10" y="T11"/>
                  </a:cxn>
                  <a:cxn ang="0">
                    <a:pos x="T12" y="T13"/>
                  </a:cxn>
                  <a:cxn ang="0">
                    <a:pos x="T14" y="T15"/>
                  </a:cxn>
                  <a:cxn ang="0">
                    <a:pos x="T16" y="T17"/>
                  </a:cxn>
                  <a:cxn ang="0">
                    <a:pos x="T18" y="T19"/>
                  </a:cxn>
                  <a:cxn ang="0">
                    <a:pos x="T20" y="T21"/>
                  </a:cxn>
                </a:cxnLst>
                <a:rect l="0" t="0" r="r" b="b"/>
                <a:pathLst>
                  <a:path w="349" h="352">
                    <a:moveTo>
                      <a:pt x="227" y="209"/>
                    </a:moveTo>
                    <a:lnTo>
                      <a:pt x="210" y="193"/>
                    </a:lnTo>
                    <a:lnTo>
                      <a:pt x="349" y="54"/>
                    </a:lnTo>
                    <a:lnTo>
                      <a:pt x="295" y="0"/>
                    </a:lnTo>
                    <a:lnTo>
                      <a:pt x="156" y="139"/>
                    </a:lnTo>
                    <a:lnTo>
                      <a:pt x="142" y="125"/>
                    </a:lnTo>
                    <a:lnTo>
                      <a:pt x="110" y="141"/>
                    </a:lnTo>
                    <a:lnTo>
                      <a:pt x="0" y="317"/>
                    </a:lnTo>
                    <a:lnTo>
                      <a:pt x="32" y="352"/>
                    </a:lnTo>
                    <a:lnTo>
                      <a:pt x="207" y="242"/>
                    </a:lnTo>
                    <a:lnTo>
                      <a:pt x="227" y="209"/>
                    </a:lnTo>
                    <a:close/>
                  </a:path>
                </a:pathLst>
              </a:custGeom>
              <a:grpFill/>
              <a:ln>
                <a:noFill/>
              </a:ln>
              <a:extLst>
                <a:ext uri="{91240B29-F687-4F45-9708-019B960494DF}">
                  <a14:hiddenLine xmlns:a14="http://schemas.microsoft.com/office/drawing/2010/main" w="9525">
                    <a:solidFill>
                      <a:srgbClr val="000000"/>
                    </a:solidFill>
                    <a:round/>
                    <a:headEnd/>
                    <a:tailEnd/>
                  </a14:hiddenLine>
                </a:ext>
              </a:extLst>
            </p:spPr>
            <p:txBody>
              <a:bodyPr lIns="68580" tIns="34290" rIns="68580" bIns="34290"/>
              <a:lstStyle/>
              <a:p>
                <a:pPr defTabSz="685754" eaLnBrk="1" fontAlgn="auto" hangingPunct="1">
                  <a:spcBef>
                    <a:spcPts val="0"/>
                  </a:spcBef>
                  <a:spcAft>
                    <a:spcPts val="0"/>
                  </a:spcAft>
                  <a:defRPr/>
                </a:pPr>
                <a:endParaRPr lang="zh-CN" altLang="en-US" sz="1013">
                  <a:solidFill>
                    <a:srgbClr val="78A6B6"/>
                  </a:solidFill>
                  <a:latin typeface="+mn-lt"/>
                  <a:ea typeface="+mn-ea"/>
                </a:endParaRPr>
              </a:p>
            </p:txBody>
          </p:sp>
          <p:sp>
            <p:nvSpPr>
              <p:cNvPr id="85" name="Freeform 69"/>
              <p:cNvSpPr>
                <a:spLocks/>
              </p:cNvSpPr>
              <p:nvPr/>
            </p:nvSpPr>
            <p:spPr bwMode="auto">
              <a:xfrm>
                <a:off x="5278438" y="2986088"/>
                <a:ext cx="590550" cy="590550"/>
              </a:xfrm>
              <a:custGeom>
                <a:avLst/>
                <a:gdLst>
                  <a:gd name="T0" fmla="*/ 104 w 207"/>
                  <a:gd name="T1" fmla="*/ 0 h 207"/>
                  <a:gd name="T2" fmla="*/ 78 w 207"/>
                  <a:gd name="T3" fmla="*/ 3 h 207"/>
                  <a:gd name="T4" fmla="*/ 81 w 207"/>
                  <a:gd name="T5" fmla="*/ 5 h 207"/>
                  <a:gd name="T6" fmla="*/ 118 w 207"/>
                  <a:gd name="T7" fmla="*/ 43 h 207"/>
                  <a:gd name="T8" fmla="*/ 118 w 207"/>
                  <a:gd name="T9" fmla="*/ 112 h 207"/>
                  <a:gd name="T10" fmla="*/ 49 w 207"/>
                  <a:gd name="T11" fmla="*/ 112 h 207"/>
                  <a:gd name="T12" fmla="*/ 12 w 207"/>
                  <a:gd name="T13" fmla="*/ 74 h 207"/>
                  <a:gd name="T14" fmla="*/ 7 w 207"/>
                  <a:gd name="T15" fmla="*/ 68 h 207"/>
                  <a:gd name="T16" fmla="*/ 0 w 207"/>
                  <a:gd name="T17" fmla="*/ 103 h 207"/>
                  <a:gd name="T18" fmla="*/ 104 w 207"/>
                  <a:gd name="T19" fmla="*/ 207 h 207"/>
                  <a:gd name="T20" fmla="*/ 207 w 207"/>
                  <a:gd name="T21" fmla="*/ 103 h 207"/>
                  <a:gd name="T22" fmla="*/ 104 w 207"/>
                  <a:gd name="T23" fmla="*/ 0 h 207"/>
                </a:gdLst>
                <a:ahLst/>
                <a:cxnLst>
                  <a:cxn ang="0">
                    <a:pos x="T0" y="T1"/>
                  </a:cxn>
                  <a:cxn ang="0">
                    <a:pos x="T2" y="T3"/>
                  </a:cxn>
                  <a:cxn ang="0">
                    <a:pos x="T4" y="T5"/>
                  </a:cxn>
                  <a:cxn ang="0">
                    <a:pos x="T6" y="T7"/>
                  </a:cxn>
                  <a:cxn ang="0">
                    <a:pos x="T8" y="T9"/>
                  </a:cxn>
                  <a:cxn ang="0">
                    <a:pos x="T10" y="T11"/>
                  </a:cxn>
                  <a:cxn ang="0">
                    <a:pos x="T12" y="T13"/>
                  </a:cxn>
                  <a:cxn ang="0">
                    <a:pos x="T14" y="T15"/>
                  </a:cxn>
                  <a:cxn ang="0">
                    <a:pos x="T16" y="T17"/>
                  </a:cxn>
                  <a:cxn ang="0">
                    <a:pos x="T18" y="T19"/>
                  </a:cxn>
                  <a:cxn ang="0">
                    <a:pos x="T20" y="T21"/>
                  </a:cxn>
                  <a:cxn ang="0">
                    <a:pos x="T22" y="T23"/>
                  </a:cxn>
                </a:cxnLst>
                <a:rect l="0" t="0" r="r" b="b"/>
                <a:pathLst>
                  <a:path w="207" h="207">
                    <a:moveTo>
                      <a:pt x="104" y="0"/>
                    </a:moveTo>
                    <a:cubicBezTo>
                      <a:pt x="95" y="0"/>
                      <a:pt x="86" y="1"/>
                      <a:pt x="78" y="3"/>
                    </a:cubicBezTo>
                    <a:cubicBezTo>
                      <a:pt x="79" y="4"/>
                      <a:pt x="80" y="5"/>
                      <a:pt x="81" y="5"/>
                    </a:cubicBezTo>
                    <a:cubicBezTo>
                      <a:pt x="118" y="43"/>
                      <a:pt x="118" y="43"/>
                      <a:pt x="118" y="43"/>
                    </a:cubicBezTo>
                    <a:cubicBezTo>
                      <a:pt x="137" y="62"/>
                      <a:pt x="137" y="93"/>
                      <a:pt x="118" y="112"/>
                    </a:cubicBezTo>
                    <a:cubicBezTo>
                      <a:pt x="99" y="131"/>
                      <a:pt x="68" y="131"/>
                      <a:pt x="49" y="112"/>
                    </a:cubicBezTo>
                    <a:cubicBezTo>
                      <a:pt x="12" y="74"/>
                      <a:pt x="12" y="74"/>
                      <a:pt x="12" y="74"/>
                    </a:cubicBezTo>
                    <a:cubicBezTo>
                      <a:pt x="10" y="72"/>
                      <a:pt x="8" y="70"/>
                      <a:pt x="7" y="68"/>
                    </a:cubicBezTo>
                    <a:cubicBezTo>
                      <a:pt x="3" y="79"/>
                      <a:pt x="0" y="91"/>
                      <a:pt x="0" y="103"/>
                    </a:cubicBezTo>
                    <a:cubicBezTo>
                      <a:pt x="0" y="161"/>
                      <a:pt x="47" y="207"/>
                      <a:pt x="104" y="207"/>
                    </a:cubicBezTo>
                    <a:cubicBezTo>
                      <a:pt x="161" y="207"/>
                      <a:pt x="207" y="161"/>
                      <a:pt x="207" y="103"/>
                    </a:cubicBezTo>
                    <a:cubicBezTo>
                      <a:pt x="207" y="46"/>
                      <a:pt x="161" y="0"/>
                      <a:pt x="104" y="0"/>
                    </a:cubicBezTo>
                    <a:close/>
                  </a:path>
                </a:pathLst>
              </a:custGeom>
              <a:grpFill/>
              <a:ln>
                <a:noFill/>
              </a:ln>
              <a:extLst>
                <a:ext uri="{91240B29-F687-4F45-9708-019B960494DF}">
                  <a14:hiddenLine xmlns:a14="http://schemas.microsoft.com/office/drawing/2010/main" w="9525">
                    <a:solidFill>
                      <a:srgbClr val="000000"/>
                    </a:solidFill>
                    <a:round/>
                    <a:headEnd/>
                    <a:tailEnd/>
                  </a14:hiddenLine>
                </a:ext>
              </a:extLst>
            </p:spPr>
            <p:txBody>
              <a:bodyPr lIns="68580" tIns="34290" rIns="68580" bIns="34290"/>
              <a:lstStyle/>
              <a:p>
                <a:pPr defTabSz="685754" eaLnBrk="1" fontAlgn="auto" hangingPunct="1">
                  <a:spcBef>
                    <a:spcPts val="0"/>
                  </a:spcBef>
                  <a:spcAft>
                    <a:spcPts val="0"/>
                  </a:spcAft>
                  <a:defRPr/>
                </a:pPr>
                <a:endParaRPr lang="zh-CN" altLang="en-US" sz="1013">
                  <a:solidFill>
                    <a:srgbClr val="78A6B6"/>
                  </a:solidFill>
                  <a:latin typeface="+mn-lt"/>
                  <a:ea typeface="+mn-ea"/>
                </a:endParaRPr>
              </a:p>
            </p:txBody>
          </p:sp>
          <p:sp>
            <p:nvSpPr>
              <p:cNvPr id="86" name="Freeform 70"/>
              <p:cNvSpPr>
                <a:spLocks noEditPoints="1"/>
              </p:cNvSpPr>
              <p:nvPr/>
            </p:nvSpPr>
            <p:spPr bwMode="auto">
              <a:xfrm>
                <a:off x="6008688" y="3686176"/>
                <a:ext cx="531813" cy="531813"/>
              </a:xfrm>
              <a:custGeom>
                <a:avLst/>
                <a:gdLst>
                  <a:gd name="T0" fmla="*/ 164 w 186"/>
                  <a:gd name="T1" fmla="*/ 164 h 186"/>
                  <a:gd name="T2" fmla="*/ 164 w 186"/>
                  <a:gd name="T3" fmla="*/ 83 h 186"/>
                  <a:gd name="T4" fmla="*/ 81 w 186"/>
                  <a:gd name="T5" fmla="*/ 0 h 186"/>
                  <a:gd name="T6" fmla="*/ 0 w 186"/>
                  <a:gd name="T7" fmla="*/ 81 h 186"/>
                  <a:gd name="T8" fmla="*/ 82 w 186"/>
                  <a:gd name="T9" fmla="*/ 164 h 186"/>
                  <a:gd name="T10" fmla="*/ 164 w 186"/>
                  <a:gd name="T11" fmla="*/ 164 h 186"/>
                  <a:gd name="T12" fmla="*/ 109 w 186"/>
                  <a:gd name="T13" fmla="*/ 109 h 186"/>
                  <a:gd name="T14" fmla="*/ 142 w 186"/>
                  <a:gd name="T15" fmla="*/ 109 h 186"/>
                  <a:gd name="T16" fmla="*/ 142 w 186"/>
                  <a:gd name="T17" fmla="*/ 143 h 186"/>
                  <a:gd name="T18" fmla="*/ 109 w 186"/>
                  <a:gd name="T19" fmla="*/ 143 h 186"/>
                  <a:gd name="T20" fmla="*/ 109 w 186"/>
                  <a:gd name="T21" fmla="*/ 109 h 186"/>
                </a:gdLst>
                <a:ahLst/>
                <a:cxnLst>
                  <a:cxn ang="0">
                    <a:pos x="T0" y="T1"/>
                  </a:cxn>
                  <a:cxn ang="0">
                    <a:pos x="T2" y="T3"/>
                  </a:cxn>
                  <a:cxn ang="0">
                    <a:pos x="T4" y="T5"/>
                  </a:cxn>
                  <a:cxn ang="0">
                    <a:pos x="T6" y="T7"/>
                  </a:cxn>
                  <a:cxn ang="0">
                    <a:pos x="T8" y="T9"/>
                  </a:cxn>
                  <a:cxn ang="0">
                    <a:pos x="T10" y="T11"/>
                  </a:cxn>
                  <a:cxn ang="0">
                    <a:pos x="T12" y="T13"/>
                  </a:cxn>
                  <a:cxn ang="0">
                    <a:pos x="T14" y="T15"/>
                  </a:cxn>
                  <a:cxn ang="0">
                    <a:pos x="T16" y="T17"/>
                  </a:cxn>
                  <a:cxn ang="0">
                    <a:pos x="T18" y="T19"/>
                  </a:cxn>
                  <a:cxn ang="0">
                    <a:pos x="T20" y="T21"/>
                  </a:cxn>
                </a:cxnLst>
                <a:rect l="0" t="0" r="r" b="b"/>
                <a:pathLst>
                  <a:path w="186" h="186">
                    <a:moveTo>
                      <a:pt x="164" y="164"/>
                    </a:moveTo>
                    <a:cubicBezTo>
                      <a:pt x="186" y="142"/>
                      <a:pt x="186" y="105"/>
                      <a:pt x="164" y="83"/>
                    </a:cubicBezTo>
                    <a:cubicBezTo>
                      <a:pt x="81" y="0"/>
                      <a:pt x="81" y="0"/>
                      <a:pt x="81" y="0"/>
                    </a:cubicBezTo>
                    <a:cubicBezTo>
                      <a:pt x="0" y="81"/>
                      <a:pt x="0" y="81"/>
                      <a:pt x="0" y="81"/>
                    </a:cubicBezTo>
                    <a:cubicBezTo>
                      <a:pt x="82" y="164"/>
                      <a:pt x="82" y="164"/>
                      <a:pt x="82" y="164"/>
                    </a:cubicBezTo>
                    <a:cubicBezTo>
                      <a:pt x="105" y="186"/>
                      <a:pt x="141" y="186"/>
                      <a:pt x="164" y="164"/>
                    </a:cubicBezTo>
                    <a:close/>
                    <a:moveTo>
                      <a:pt x="109" y="109"/>
                    </a:moveTo>
                    <a:cubicBezTo>
                      <a:pt x="118" y="100"/>
                      <a:pt x="133" y="100"/>
                      <a:pt x="142" y="109"/>
                    </a:cubicBezTo>
                    <a:cubicBezTo>
                      <a:pt x="152" y="118"/>
                      <a:pt x="152" y="133"/>
                      <a:pt x="142" y="143"/>
                    </a:cubicBezTo>
                    <a:cubicBezTo>
                      <a:pt x="133" y="152"/>
                      <a:pt x="118" y="152"/>
                      <a:pt x="109" y="143"/>
                    </a:cubicBezTo>
                    <a:cubicBezTo>
                      <a:pt x="99" y="133"/>
                      <a:pt x="99" y="118"/>
                      <a:pt x="109" y="109"/>
                    </a:cubicBezTo>
                    <a:close/>
                  </a:path>
                </a:pathLst>
              </a:custGeom>
              <a:grpFill/>
              <a:ln>
                <a:noFill/>
              </a:ln>
              <a:extLst>
                <a:ext uri="{91240B29-F687-4F45-9708-019B960494DF}">
                  <a14:hiddenLine xmlns:a14="http://schemas.microsoft.com/office/drawing/2010/main" w="9525">
                    <a:solidFill>
                      <a:srgbClr val="000000"/>
                    </a:solidFill>
                    <a:round/>
                    <a:headEnd/>
                    <a:tailEnd/>
                  </a14:hiddenLine>
                </a:ext>
              </a:extLst>
            </p:spPr>
            <p:txBody>
              <a:bodyPr lIns="68580" tIns="34290" rIns="68580" bIns="34290"/>
              <a:lstStyle/>
              <a:p>
                <a:pPr defTabSz="685754" eaLnBrk="1" fontAlgn="auto" hangingPunct="1">
                  <a:spcBef>
                    <a:spcPts val="0"/>
                  </a:spcBef>
                  <a:spcAft>
                    <a:spcPts val="0"/>
                  </a:spcAft>
                  <a:defRPr/>
                </a:pPr>
                <a:endParaRPr lang="zh-CN" altLang="en-US" sz="1013">
                  <a:solidFill>
                    <a:srgbClr val="78A6B6"/>
                  </a:solidFill>
                  <a:latin typeface="+mn-lt"/>
                  <a:ea typeface="+mn-ea"/>
                </a:endParaRPr>
              </a:p>
            </p:txBody>
          </p:sp>
        </p:grpSp>
        <p:grpSp>
          <p:nvGrpSpPr>
            <p:cNvPr id="43012" name="组合 86"/>
            <p:cNvGrpSpPr>
              <a:grpSpLocks noChangeAspect="1"/>
            </p:cNvGrpSpPr>
            <p:nvPr/>
          </p:nvGrpSpPr>
          <p:grpSpPr>
            <a:xfrm>
              <a:off x="3706368" y="1913923"/>
              <a:ext cx="216000" cy="167043"/>
              <a:chOff x="3175" y="747713"/>
              <a:chExt cx="1751013" cy="1354138"/>
            </a:xfrm>
            <a:solidFill>
              <a:schemeClr val="bg1"/>
            </a:solidFill>
          </p:grpSpPr>
          <p:sp>
            <p:nvSpPr>
              <p:cNvPr id="88" name="Freeform 6"/>
              <p:cNvSpPr>
                <a:spLocks/>
              </p:cNvSpPr>
              <p:nvPr/>
            </p:nvSpPr>
            <p:spPr bwMode="auto">
              <a:xfrm>
                <a:off x="3175" y="747713"/>
                <a:ext cx="1308100" cy="854075"/>
              </a:xfrm>
              <a:custGeom>
                <a:avLst/>
                <a:gdLst>
                  <a:gd name="T0" fmla="*/ 357 w 458"/>
                  <a:gd name="T1" fmla="*/ 8 h 299"/>
                  <a:gd name="T2" fmla="*/ 184 w 458"/>
                  <a:gd name="T3" fmla="*/ 54 h 299"/>
                  <a:gd name="T4" fmla="*/ 40 w 458"/>
                  <a:gd name="T5" fmla="*/ 161 h 299"/>
                  <a:gd name="T6" fmla="*/ 35 w 458"/>
                  <a:gd name="T7" fmla="*/ 277 h 299"/>
                  <a:gd name="T8" fmla="*/ 36 w 458"/>
                  <a:gd name="T9" fmla="*/ 279 h 299"/>
                  <a:gd name="T10" fmla="*/ 85 w 458"/>
                  <a:gd name="T11" fmla="*/ 288 h 299"/>
                  <a:gd name="T12" fmla="*/ 133 w 458"/>
                  <a:gd name="T13" fmla="*/ 256 h 299"/>
                  <a:gd name="T14" fmla="*/ 142 w 458"/>
                  <a:gd name="T15" fmla="*/ 207 h 299"/>
                  <a:gd name="T16" fmla="*/ 128 w 458"/>
                  <a:gd name="T17" fmla="*/ 195 h 299"/>
                  <a:gd name="T18" fmla="*/ 211 w 458"/>
                  <a:gd name="T19" fmla="*/ 112 h 299"/>
                  <a:gd name="T20" fmla="*/ 211 w 458"/>
                  <a:gd name="T21" fmla="*/ 112 h 299"/>
                  <a:gd name="T22" fmla="*/ 212 w 458"/>
                  <a:gd name="T23" fmla="*/ 112 h 299"/>
                  <a:gd name="T24" fmla="*/ 212 w 458"/>
                  <a:gd name="T25" fmla="*/ 112 h 299"/>
                  <a:gd name="T26" fmla="*/ 212 w 458"/>
                  <a:gd name="T27" fmla="*/ 112 h 299"/>
                  <a:gd name="T28" fmla="*/ 329 w 458"/>
                  <a:gd name="T29" fmla="*/ 97 h 299"/>
                  <a:gd name="T30" fmla="*/ 330 w 458"/>
                  <a:gd name="T31" fmla="*/ 116 h 299"/>
                  <a:gd name="T32" fmla="*/ 374 w 458"/>
                  <a:gd name="T33" fmla="*/ 139 h 299"/>
                  <a:gd name="T34" fmla="*/ 429 w 458"/>
                  <a:gd name="T35" fmla="*/ 121 h 299"/>
                  <a:gd name="T36" fmla="*/ 452 w 458"/>
                  <a:gd name="T37" fmla="*/ 77 h 299"/>
                  <a:gd name="T38" fmla="*/ 451 w 458"/>
                  <a:gd name="T39" fmla="*/ 75 h 299"/>
                  <a:gd name="T40" fmla="*/ 357 w 458"/>
                  <a:gd name="T41" fmla="*/ 8 h 299"/>
                </a:gdLst>
                <a:ahLst/>
                <a:cxnLst>
                  <a:cxn ang="0">
                    <a:pos x="T0" y="T1"/>
                  </a:cxn>
                  <a:cxn ang="0">
                    <a:pos x="T2" y="T3"/>
                  </a:cxn>
                  <a:cxn ang="0">
                    <a:pos x="T4" y="T5"/>
                  </a:cxn>
                  <a:cxn ang="0">
                    <a:pos x="T6" y="T7"/>
                  </a:cxn>
                  <a:cxn ang="0">
                    <a:pos x="T8" y="T9"/>
                  </a:cxn>
                  <a:cxn ang="0">
                    <a:pos x="T10" y="T11"/>
                  </a:cxn>
                  <a:cxn ang="0">
                    <a:pos x="T12" y="T13"/>
                  </a:cxn>
                  <a:cxn ang="0">
                    <a:pos x="T14" y="T15"/>
                  </a:cxn>
                  <a:cxn ang="0">
                    <a:pos x="T16" y="T17"/>
                  </a:cxn>
                  <a:cxn ang="0">
                    <a:pos x="T18" y="T19"/>
                  </a:cxn>
                  <a:cxn ang="0">
                    <a:pos x="T20" y="T21"/>
                  </a:cxn>
                  <a:cxn ang="0">
                    <a:pos x="T22" y="T23"/>
                  </a:cxn>
                  <a:cxn ang="0">
                    <a:pos x="T24" y="T25"/>
                  </a:cxn>
                  <a:cxn ang="0">
                    <a:pos x="T26" y="T27"/>
                  </a:cxn>
                  <a:cxn ang="0">
                    <a:pos x="T28" y="T29"/>
                  </a:cxn>
                  <a:cxn ang="0">
                    <a:pos x="T30" y="T31"/>
                  </a:cxn>
                  <a:cxn ang="0">
                    <a:pos x="T32" y="T33"/>
                  </a:cxn>
                  <a:cxn ang="0">
                    <a:pos x="T34" y="T35"/>
                  </a:cxn>
                  <a:cxn ang="0">
                    <a:pos x="T36" y="T37"/>
                  </a:cxn>
                  <a:cxn ang="0">
                    <a:pos x="T38" y="T39"/>
                  </a:cxn>
                  <a:cxn ang="0">
                    <a:pos x="T40" y="T41"/>
                  </a:cxn>
                </a:cxnLst>
                <a:rect l="0" t="0" r="r" b="b"/>
                <a:pathLst>
                  <a:path w="458" h="299">
                    <a:moveTo>
                      <a:pt x="357" y="8"/>
                    </a:moveTo>
                    <a:cubicBezTo>
                      <a:pt x="288" y="0"/>
                      <a:pt x="191" y="50"/>
                      <a:pt x="184" y="54"/>
                    </a:cubicBezTo>
                    <a:cubicBezTo>
                      <a:pt x="176" y="58"/>
                      <a:pt x="77" y="103"/>
                      <a:pt x="40" y="161"/>
                    </a:cubicBezTo>
                    <a:cubicBezTo>
                      <a:pt x="0" y="225"/>
                      <a:pt x="34" y="276"/>
                      <a:pt x="35" y="277"/>
                    </a:cubicBezTo>
                    <a:cubicBezTo>
                      <a:pt x="35" y="278"/>
                      <a:pt x="36" y="278"/>
                      <a:pt x="36" y="279"/>
                    </a:cubicBezTo>
                    <a:cubicBezTo>
                      <a:pt x="47" y="295"/>
                      <a:pt x="69" y="299"/>
                      <a:pt x="85" y="288"/>
                    </a:cubicBezTo>
                    <a:cubicBezTo>
                      <a:pt x="133" y="256"/>
                      <a:pt x="133" y="256"/>
                      <a:pt x="133" y="256"/>
                    </a:cubicBezTo>
                    <a:cubicBezTo>
                      <a:pt x="149" y="245"/>
                      <a:pt x="153" y="223"/>
                      <a:pt x="142" y="207"/>
                    </a:cubicBezTo>
                    <a:cubicBezTo>
                      <a:pt x="138" y="201"/>
                      <a:pt x="133" y="197"/>
                      <a:pt x="128" y="195"/>
                    </a:cubicBezTo>
                    <a:cubicBezTo>
                      <a:pt x="111" y="157"/>
                      <a:pt x="200" y="117"/>
                      <a:pt x="211" y="112"/>
                    </a:cubicBezTo>
                    <a:cubicBezTo>
                      <a:pt x="211" y="112"/>
                      <a:pt x="211" y="112"/>
                      <a:pt x="211" y="112"/>
                    </a:cubicBezTo>
                    <a:cubicBezTo>
                      <a:pt x="211" y="112"/>
                      <a:pt x="211" y="112"/>
                      <a:pt x="212" y="112"/>
                    </a:cubicBezTo>
                    <a:cubicBezTo>
                      <a:pt x="212" y="112"/>
                      <a:pt x="212" y="112"/>
                      <a:pt x="212" y="112"/>
                    </a:cubicBezTo>
                    <a:cubicBezTo>
                      <a:pt x="212" y="112"/>
                      <a:pt x="212" y="112"/>
                      <a:pt x="212" y="112"/>
                    </a:cubicBezTo>
                    <a:cubicBezTo>
                      <a:pt x="223" y="106"/>
                      <a:pt x="310" y="61"/>
                      <a:pt x="329" y="97"/>
                    </a:cubicBezTo>
                    <a:cubicBezTo>
                      <a:pt x="328" y="103"/>
                      <a:pt x="328" y="109"/>
                      <a:pt x="330" y="116"/>
                    </a:cubicBezTo>
                    <a:cubicBezTo>
                      <a:pt x="335" y="134"/>
                      <a:pt x="355" y="145"/>
                      <a:pt x="374" y="139"/>
                    </a:cubicBezTo>
                    <a:cubicBezTo>
                      <a:pt x="429" y="121"/>
                      <a:pt x="429" y="121"/>
                      <a:pt x="429" y="121"/>
                    </a:cubicBezTo>
                    <a:cubicBezTo>
                      <a:pt x="447" y="116"/>
                      <a:pt x="458" y="96"/>
                      <a:pt x="452" y="77"/>
                    </a:cubicBezTo>
                    <a:cubicBezTo>
                      <a:pt x="452" y="76"/>
                      <a:pt x="451" y="76"/>
                      <a:pt x="451" y="75"/>
                    </a:cubicBezTo>
                    <a:cubicBezTo>
                      <a:pt x="451" y="74"/>
                      <a:pt x="432" y="15"/>
                      <a:pt x="357" y="8"/>
                    </a:cubicBezTo>
                    <a:close/>
                  </a:path>
                </a:pathLst>
              </a:custGeom>
              <a:grpFill/>
              <a:ln>
                <a:noFill/>
              </a:ln>
              <a:extLst>
                <a:ext uri="{91240B29-F687-4F45-9708-019B960494DF}">
                  <a14:hiddenLine xmlns:a14="http://schemas.microsoft.com/office/drawing/2010/main" w="9525">
                    <a:solidFill>
                      <a:srgbClr val="000000"/>
                    </a:solidFill>
                    <a:round/>
                    <a:headEnd/>
                    <a:tailEnd/>
                  </a14:hiddenLine>
                </a:ext>
              </a:extLst>
            </p:spPr>
            <p:txBody>
              <a:bodyPr lIns="68580" tIns="34290" rIns="68580" bIns="34290"/>
              <a:lstStyle/>
              <a:p>
                <a:pPr defTabSz="685754" eaLnBrk="1" fontAlgn="auto" hangingPunct="1">
                  <a:spcBef>
                    <a:spcPts val="0"/>
                  </a:spcBef>
                  <a:spcAft>
                    <a:spcPts val="0"/>
                  </a:spcAft>
                  <a:defRPr/>
                </a:pPr>
                <a:endParaRPr lang="zh-CN" altLang="en-US" sz="1013">
                  <a:latin typeface="+mn-lt"/>
                  <a:ea typeface="+mn-ea"/>
                </a:endParaRPr>
              </a:p>
            </p:txBody>
          </p:sp>
          <p:sp>
            <p:nvSpPr>
              <p:cNvPr id="89" name="Freeform 7"/>
              <p:cNvSpPr>
                <a:spLocks noEditPoints="1"/>
              </p:cNvSpPr>
              <p:nvPr/>
            </p:nvSpPr>
            <p:spPr bwMode="auto">
              <a:xfrm>
                <a:off x="180975" y="1273176"/>
                <a:ext cx="1270000" cy="828675"/>
              </a:xfrm>
              <a:custGeom>
                <a:avLst/>
                <a:gdLst>
                  <a:gd name="T0" fmla="*/ 442 w 445"/>
                  <a:gd name="T1" fmla="*/ 213 h 290"/>
                  <a:gd name="T2" fmla="*/ 313 w 445"/>
                  <a:gd name="T3" fmla="*/ 55 h 290"/>
                  <a:gd name="T4" fmla="*/ 313 w 445"/>
                  <a:gd name="T5" fmla="*/ 26 h 290"/>
                  <a:gd name="T6" fmla="*/ 262 w 445"/>
                  <a:gd name="T7" fmla="*/ 26 h 290"/>
                  <a:gd name="T8" fmla="*/ 183 w 445"/>
                  <a:gd name="T9" fmla="*/ 30 h 290"/>
                  <a:gd name="T10" fmla="*/ 157 w 445"/>
                  <a:gd name="T11" fmla="*/ 0 h 290"/>
                  <a:gd name="T12" fmla="*/ 132 w 445"/>
                  <a:gd name="T13" fmla="*/ 46 h 290"/>
                  <a:gd name="T14" fmla="*/ 132 w 445"/>
                  <a:gd name="T15" fmla="*/ 48 h 290"/>
                  <a:gd name="T16" fmla="*/ 132 w 445"/>
                  <a:gd name="T17" fmla="*/ 53 h 290"/>
                  <a:gd name="T18" fmla="*/ 3 w 445"/>
                  <a:gd name="T19" fmla="*/ 213 h 290"/>
                  <a:gd name="T20" fmla="*/ 0 w 445"/>
                  <a:gd name="T21" fmla="*/ 234 h 290"/>
                  <a:gd name="T22" fmla="*/ 0 w 445"/>
                  <a:gd name="T23" fmla="*/ 278 h 290"/>
                  <a:gd name="T24" fmla="*/ 433 w 445"/>
                  <a:gd name="T25" fmla="*/ 290 h 290"/>
                  <a:gd name="T26" fmla="*/ 445 w 445"/>
                  <a:gd name="T27" fmla="*/ 234 h 290"/>
                  <a:gd name="T28" fmla="*/ 445 w 445"/>
                  <a:gd name="T29" fmla="*/ 230 h 290"/>
                  <a:gd name="T30" fmla="*/ 175 w 445"/>
                  <a:gd name="T31" fmla="*/ 246 h 290"/>
                  <a:gd name="T32" fmla="*/ 146 w 445"/>
                  <a:gd name="T33" fmla="*/ 240 h 290"/>
                  <a:gd name="T34" fmla="*/ 153 w 445"/>
                  <a:gd name="T35" fmla="*/ 211 h 290"/>
                  <a:gd name="T36" fmla="*/ 181 w 445"/>
                  <a:gd name="T37" fmla="*/ 218 h 290"/>
                  <a:gd name="T38" fmla="*/ 181 w 445"/>
                  <a:gd name="T39" fmla="*/ 187 h 290"/>
                  <a:gd name="T40" fmla="*/ 153 w 445"/>
                  <a:gd name="T41" fmla="*/ 193 h 290"/>
                  <a:gd name="T42" fmla="*/ 146 w 445"/>
                  <a:gd name="T43" fmla="*/ 164 h 290"/>
                  <a:gd name="T44" fmla="*/ 175 w 445"/>
                  <a:gd name="T45" fmla="*/ 158 h 290"/>
                  <a:gd name="T46" fmla="*/ 181 w 445"/>
                  <a:gd name="T47" fmla="*/ 187 h 290"/>
                  <a:gd name="T48" fmla="*/ 175 w 445"/>
                  <a:gd name="T49" fmla="*/ 140 h 290"/>
                  <a:gd name="T50" fmla="*/ 146 w 445"/>
                  <a:gd name="T51" fmla="*/ 134 h 290"/>
                  <a:gd name="T52" fmla="*/ 153 w 445"/>
                  <a:gd name="T53" fmla="*/ 105 h 290"/>
                  <a:gd name="T54" fmla="*/ 181 w 445"/>
                  <a:gd name="T55" fmla="*/ 111 h 290"/>
                  <a:gd name="T56" fmla="*/ 240 w 445"/>
                  <a:gd name="T57" fmla="*/ 240 h 290"/>
                  <a:gd name="T58" fmla="*/ 211 w 445"/>
                  <a:gd name="T59" fmla="*/ 246 h 290"/>
                  <a:gd name="T60" fmla="*/ 205 w 445"/>
                  <a:gd name="T61" fmla="*/ 218 h 290"/>
                  <a:gd name="T62" fmla="*/ 234 w 445"/>
                  <a:gd name="T63" fmla="*/ 211 h 290"/>
                  <a:gd name="T64" fmla="*/ 240 w 445"/>
                  <a:gd name="T65" fmla="*/ 240 h 290"/>
                  <a:gd name="T66" fmla="*/ 234 w 445"/>
                  <a:gd name="T67" fmla="*/ 193 h 290"/>
                  <a:gd name="T68" fmla="*/ 205 w 445"/>
                  <a:gd name="T69" fmla="*/ 187 h 290"/>
                  <a:gd name="T70" fmla="*/ 211 w 445"/>
                  <a:gd name="T71" fmla="*/ 158 h 290"/>
                  <a:gd name="T72" fmla="*/ 240 w 445"/>
                  <a:gd name="T73" fmla="*/ 164 h 290"/>
                  <a:gd name="T74" fmla="*/ 240 w 445"/>
                  <a:gd name="T75" fmla="*/ 134 h 290"/>
                  <a:gd name="T76" fmla="*/ 211 w 445"/>
                  <a:gd name="T77" fmla="*/ 140 h 290"/>
                  <a:gd name="T78" fmla="*/ 205 w 445"/>
                  <a:gd name="T79" fmla="*/ 111 h 290"/>
                  <a:gd name="T80" fmla="*/ 234 w 445"/>
                  <a:gd name="T81" fmla="*/ 105 h 290"/>
                  <a:gd name="T82" fmla="*/ 240 w 445"/>
                  <a:gd name="T83" fmla="*/ 134 h 290"/>
                  <a:gd name="T84" fmla="*/ 292 w 445"/>
                  <a:gd name="T85" fmla="*/ 246 h 290"/>
                  <a:gd name="T86" fmla="*/ 263 w 445"/>
                  <a:gd name="T87" fmla="*/ 240 h 290"/>
                  <a:gd name="T88" fmla="*/ 269 w 445"/>
                  <a:gd name="T89" fmla="*/ 211 h 290"/>
                  <a:gd name="T90" fmla="*/ 298 w 445"/>
                  <a:gd name="T91" fmla="*/ 218 h 290"/>
                  <a:gd name="T92" fmla="*/ 298 w 445"/>
                  <a:gd name="T93" fmla="*/ 187 h 290"/>
                  <a:gd name="T94" fmla="*/ 269 w 445"/>
                  <a:gd name="T95" fmla="*/ 193 h 290"/>
                  <a:gd name="T96" fmla="*/ 263 w 445"/>
                  <a:gd name="T97" fmla="*/ 164 h 290"/>
                  <a:gd name="T98" fmla="*/ 292 w 445"/>
                  <a:gd name="T99" fmla="*/ 158 h 290"/>
                  <a:gd name="T100" fmla="*/ 298 w 445"/>
                  <a:gd name="T101" fmla="*/ 187 h 290"/>
                  <a:gd name="T102" fmla="*/ 292 w 445"/>
                  <a:gd name="T103" fmla="*/ 140 h 290"/>
                  <a:gd name="T104" fmla="*/ 263 w 445"/>
                  <a:gd name="T105" fmla="*/ 134 h 290"/>
                  <a:gd name="T106" fmla="*/ 269 w 445"/>
                  <a:gd name="T107" fmla="*/ 105 h 290"/>
                  <a:gd name="T108" fmla="*/ 298 w 445"/>
                  <a:gd name="T109" fmla="*/ 111 h 290"/>
                </a:gdLst>
                <a:ahLst/>
                <a:cxnLst>
                  <a:cxn ang="0">
                    <a:pos x="T0" y="T1"/>
                  </a:cxn>
                  <a:cxn ang="0">
                    <a:pos x="T2" y="T3"/>
                  </a:cxn>
                  <a:cxn ang="0">
                    <a:pos x="T4" y="T5"/>
                  </a:cxn>
                  <a:cxn ang="0">
                    <a:pos x="T6" y="T7"/>
                  </a:cxn>
                  <a:cxn ang="0">
                    <a:pos x="T8" y="T9"/>
                  </a:cxn>
                  <a:cxn ang="0">
                    <a:pos x="T10" y="T11"/>
                  </a:cxn>
                  <a:cxn ang="0">
                    <a:pos x="T12" y="T13"/>
                  </a:cxn>
                  <a:cxn ang="0">
                    <a:pos x="T14" y="T15"/>
                  </a:cxn>
                  <a:cxn ang="0">
                    <a:pos x="T16" y="T17"/>
                  </a:cxn>
                  <a:cxn ang="0">
                    <a:pos x="T18" y="T19"/>
                  </a:cxn>
                  <a:cxn ang="0">
                    <a:pos x="T20" y="T21"/>
                  </a:cxn>
                  <a:cxn ang="0">
                    <a:pos x="T22" y="T23"/>
                  </a:cxn>
                  <a:cxn ang="0">
                    <a:pos x="T24" y="T25"/>
                  </a:cxn>
                  <a:cxn ang="0">
                    <a:pos x="T26" y="T27"/>
                  </a:cxn>
                  <a:cxn ang="0">
                    <a:pos x="T28" y="T29"/>
                  </a:cxn>
                  <a:cxn ang="0">
                    <a:pos x="T30" y="T31"/>
                  </a:cxn>
                  <a:cxn ang="0">
                    <a:pos x="T32" y="T33"/>
                  </a:cxn>
                  <a:cxn ang="0">
                    <a:pos x="T34" y="T35"/>
                  </a:cxn>
                  <a:cxn ang="0">
                    <a:pos x="T36" y="T37"/>
                  </a:cxn>
                  <a:cxn ang="0">
                    <a:pos x="T38" y="T39"/>
                  </a:cxn>
                  <a:cxn ang="0">
                    <a:pos x="T40" y="T41"/>
                  </a:cxn>
                  <a:cxn ang="0">
                    <a:pos x="T42" y="T43"/>
                  </a:cxn>
                  <a:cxn ang="0">
                    <a:pos x="T44" y="T45"/>
                  </a:cxn>
                  <a:cxn ang="0">
                    <a:pos x="T46" y="T47"/>
                  </a:cxn>
                  <a:cxn ang="0">
                    <a:pos x="T48" y="T49"/>
                  </a:cxn>
                  <a:cxn ang="0">
                    <a:pos x="T50" y="T51"/>
                  </a:cxn>
                  <a:cxn ang="0">
                    <a:pos x="T52" y="T53"/>
                  </a:cxn>
                  <a:cxn ang="0">
                    <a:pos x="T54" y="T55"/>
                  </a:cxn>
                  <a:cxn ang="0">
                    <a:pos x="T56" y="T57"/>
                  </a:cxn>
                  <a:cxn ang="0">
                    <a:pos x="T58" y="T59"/>
                  </a:cxn>
                  <a:cxn ang="0">
                    <a:pos x="T60" y="T61"/>
                  </a:cxn>
                  <a:cxn ang="0">
                    <a:pos x="T62" y="T63"/>
                  </a:cxn>
                  <a:cxn ang="0">
                    <a:pos x="T64" y="T65"/>
                  </a:cxn>
                  <a:cxn ang="0">
                    <a:pos x="T66" y="T67"/>
                  </a:cxn>
                  <a:cxn ang="0">
                    <a:pos x="T68" y="T69"/>
                  </a:cxn>
                  <a:cxn ang="0">
                    <a:pos x="T70" y="T71"/>
                  </a:cxn>
                  <a:cxn ang="0">
                    <a:pos x="T72" y="T73"/>
                  </a:cxn>
                  <a:cxn ang="0">
                    <a:pos x="T74" y="T75"/>
                  </a:cxn>
                  <a:cxn ang="0">
                    <a:pos x="T76" y="T77"/>
                  </a:cxn>
                  <a:cxn ang="0">
                    <a:pos x="T78" y="T79"/>
                  </a:cxn>
                  <a:cxn ang="0">
                    <a:pos x="T80" y="T81"/>
                  </a:cxn>
                  <a:cxn ang="0">
                    <a:pos x="T82" y="T83"/>
                  </a:cxn>
                  <a:cxn ang="0">
                    <a:pos x="T84" y="T85"/>
                  </a:cxn>
                  <a:cxn ang="0">
                    <a:pos x="T86" y="T87"/>
                  </a:cxn>
                  <a:cxn ang="0">
                    <a:pos x="T88" y="T89"/>
                  </a:cxn>
                  <a:cxn ang="0">
                    <a:pos x="T90" y="T91"/>
                  </a:cxn>
                  <a:cxn ang="0">
                    <a:pos x="T92" y="T93"/>
                  </a:cxn>
                  <a:cxn ang="0">
                    <a:pos x="T94" y="T95"/>
                  </a:cxn>
                  <a:cxn ang="0">
                    <a:pos x="T96" y="T97"/>
                  </a:cxn>
                  <a:cxn ang="0">
                    <a:pos x="T98" y="T99"/>
                  </a:cxn>
                  <a:cxn ang="0">
                    <a:pos x="T100" y="T101"/>
                  </a:cxn>
                  <a:cxn ang="0">
                    <a:pos x="T102" y="T103"/>
                  </a:cxn>
                  <a:cxn ang="0">
                    <a:pos x="T104" y="T105"/>
                  </a:cxn>
                  <a:cxn ang="0">
                    <a:pos x="T106" y="T107"/>
                  </a:cxn>
                  <a:cxn ang="0">
                    <a:pos x="T108" y="T109"/>
                  </a:cxn>
                </a:cxnLst>
                <a:rect l="0" t="0" r="r" b="b"/>
                <a:pathLst>
                  <a:path w="445" h="290">
                    <a:moveTo>
                      <a:pt x="445" y="230"/>
                    </a:moveTo>
                    <a:cubicBezTo>
                      <a:pt x="445" y="224"/>
                      <a:pt x="444" y="218"/>
                      <a:pt x="442" y="213"/>
                    </a:cubicBezTo>
                    <a:cubicBezTo>
                      <a:pt x="433" y="184"/>
                      <a:pt x="397" y="165"/>
                      <a:pt x="397" y="165"/>
                    </a:cubicBezTo>
                    <a:cubicBezTo>
                      <a:pt x="325" y="114"/>
                      <a:pt x="314" y="77"/>
                      <a:pt x="313" y="55"/>
                    </a:cubicBezTo>
                    <a:cubicBezTo>
                      <a:pt x="313" y="54"/>
                      <a:pt x="313" y="54"/>
                      <a:pt x="313" y="53"/>
                    </a:cubicBezTo>
                    <a:cubicBezTo>
                      <a:pt x="313" y="26"/>
                      <a:pt x="313" y="26"/>
                      <a:pt x="313" y="26"/>
                    </a:cubicBezTo>
                    <a:cubicBezTo>
                      <a:pt x="313" y="12"/>
                      <a:pt x="302" y="0"/>
                      <a:pt x="288" y="0"/>
                    </a:cubicBezTo>
                    <a:cubicBezTo>
                      <a:pt x="274" y="0"/>
                      <a:pt x="262" y="12"/>
                      <a:pt x="262" y="26"/>
                    </a:cubicBezTo>
                    <a:cubicBezTo>
                      <a:pt x="262" y="29"/>
                      <a:pt x="262" y="29"/>
                      <a:pt x="262" y="29"/>
                    </a:cubicBezTo>
                    <a:cubicBezTo>
                      <a:pt x="220" y="42"/>
                      <a:pt x="193" y="34"/>
                      <a:pt x="183" y="30"/>
                    </a:cubicBezTo>
                    <a:cubicBezTo>
                      <a:pt x="183" y="26"/>
                      <a:pt x="183" y="26"/>
                      <a:pt x="183" y="26"/>
                    </a:cubicBezTo>
                    <a:cubicBezTo>
                      <a:pt x="183" y="12"/>
                      <a:pt x="172" y="0"/>
                      <a:pt x="157" y="0"/>
                    </a:cubicBezTo>
                    <a:cubicBezTo>
                      <a:pt x="143" y="0"/>
                      <a:pt x="132" y="12"/>
                      <a:pt x="132" y="26"/>
                    </a:cubicBezTo>
                    <a:cubicBezTo>
                      <a:pt x="132" y="46"/>
                      <a:pt x="132" y="46"/>
                      <a:pt x="132" y="46"/>
                    </a:cubicBezTo>
                    <a:cubicBezTo>
                      <a:pt x="131" y="46"/>
                      <a:pt x="131" y="46"/>
                      <a:pt x="131" y="46"/>
                    </a:cubicBezTo>
                    <a:cubicBezTo>
                      <a:pt x="131" y="46"/>
                      <a:pt x="132" y="47"/>
                      <a:pt x="132" y="48"/>
                    </a:cubicBezTo>
                    <a:cubicBezTo>
                      <a:pt x="132" y="53"/>
                      <a:pt x="132" y="53"/>
                      <a:pt x="132" y="53"/>
                    </a:cubicBezTo>
                    <a:cubicBezTo>
                      <a:pt x="132" y="53"/>
                      <a:pt x="132" y="53"/>
                      <a:pt x="132" y="53"/>
                    </a:cubicBezTo>
                    <a:cubicBezTo>
                      <a:pt x="131" y="73"/>
                      <a:pt x="122" y="113"/>
                      <a:pt x="48" y="165"/>
                    </a:cubicBezTo>
                    <a:cubicBezTo>
                      <a:pt x="48" y="165"/>
                      <a:pt x="11" y="184"/>
                      <a:pt x="3" y="213"/>
                    </a:cubicBezTo>
                    <a:cubicBezTo>
                      <a:pt x="1" y="218"/>
                      <a:pt x="0" y="224"/>
                      <a:pt x="0" y="230"/>
                    </a:cubicBezTo>
                    <a:cubicBezTo>
                      <a:pt x="0" y="231"/>
                      <a:pt x="0" y="232"/>
                      <a:pt x="0" y="234"/>
                    </a:cubicBezTo>
                    <a:cubicBezTo>
                      <a:pt x="0" y="234"/>
                      <a:pt x="0" y="234"/>
                      <a:pt x="0" y="234"/>
                    </a:cubicBezTo>
                    <a:cubicBezTo>
                      <a:pt x="0" y="278"/>
                      <a:pt x="0" y="278"/>
                      <a:pt x="0" y="278"/>
                    </a:cubicBezTo>
                    <a:cubicBezTo>
                      <a:pt x="0" y="285"/>
                      <a:pt x="6" y="290"/>
                      <a:pt x="12" y="290"/>
                    </a:cubicBezTo>
                    <a:cubicBezTo>
                      <a:pt x="433" y="290"/>
                      <a:pt x="433" y="290"/>
                      <a:pt x="433" y="290"/>
                    </a:cubicBezTo>
                    <a:cubicBezTo>
                      <a:pt x="439" y="290"/>
                      <a:pt x="445" y="285"/>
                      <a:pt x="445" y="278"/>
                    </a:cubicBezTo>
                    <a:cubicBezTo>
                      <a:pt x="445" y="234"/>
                      <a:pt x="445" y="234"/>
                      <a:pt x="445" y="234"/>
                    </a:cubicBezTo>
                    <a:cubicBezTo>
                      <a:pt x="445" y="234"/>
                      <a:pt x="445" y="234"/>
                      <a:pt x="445" y="234"/>
                    </a:cubicBezTo>
                    <a:cubicBezTo>
                      <a:pt x="445" y="232"/>
                      <a:pt x="445" y="231"/>
                      <a:pt x="445" y="230"/>
                    </a:cubicBezTo>
                    <a:close/>
                    <a:moveTo>
                      <a:pt x="181" y="240"/>
                    </a:moveTo>
                    <a:cubicBezTo>
                      <a:pt x="181" y="244"/>
                      <a:pt x="179" y="246"/>
                      <a:pt x="175" y="246"/>
                    </a:cubicBezTo>
                    <a:cubicBezTo>
                      <a:pt x="153" y="246"/>
                      <a:pt x="153" y="246"/>
                      <a:pt x="153" y="246"/>
                    </a:cubicBezTo>
                    <a:cubicBezTo>
                      <a:pt x="149" y="246"/>
                      <a:pt x="146" y="244"/>
                      <a:pt x="146" y="240"/>
                    </a:cubicBezTo>
                    <a:cubicBezTo>
                      <a:pt x="146" y="218"/>
                      <a:pt x="146" y="218"/>
                      <a:pt x="146" y="218"/>
                    </a:cubicBezTo>
                    <a:cubicBezTo>
                      <a:pt x="146" y="214"/>
                      <a:pt x="149" y="211"/>
                      <a:pt x="153" y="211"/>
                    </a:cubicBezTo>
                    <a:cubicBezTo>
                      <a:pt x="175" y="211"/>
                      <a:pt x="175" y="211"/>
                      <a:pt x="175" y="211"/>
                    </a:cubicBezTo>
                    <a:cubicBezTo>
                      <a:pt x="179" y="211"/>
                      <a:pt x="181" y="214"/>
                      <a:pt x="181" y="218"/>
                    </a:cubicBezTo>
                    <a:lnTo>
                      <a:pt x="181" y="240"/>
                    </a:lnTo>
                    <a:close/>
                    <a:moveTo>
                      <a:pt x="181" y="187"/>
                    </a:moveTo>
                    <a:cubicBezTo>
                      <a:pt x="181" y="190"/>
                      <a:pt x="179" y="193"/>
                      <a:pt x="175" y="193"/>
                    </a:cubicBezTo>
                    <a:cubicBezTo>
                      <a:pt x="153" y="193"/>
                      <a:pt x="153" y="193"/>
                      <a:pt x="153" y="193"/>
                    </a:cubicBezTo>
                    <a:cubicBezTo>
                      <a:pt x="149" y="193"/>
                      <a:pt x="146" y="190"/>
                      <a:pt x="146" y="187"/>
                    </a:cubicBezTo>
                    <a:cubicBezTo>
                      <a:pt x="146" y="164"/>
                      <a:pt x="146" y="164"/>
                      <a:pt x="146" y="164"/>
                    </a:cubicBezTo>
                    <a:cubicBezTo>
                      <a:pt x="146" y="161"/>
                      <a:pt x="149" y="158"/>
                      <a:pt x="153" y="158"/>
                    </a:cubicBezTo>
                    <a:cubicBezTo>
                      <a:pt x="175" y="158"/>
                      <a:pt x="175" y="158"/>
                      <a:pt x="175" y="158"/>
                    </a:cubicBezTo>
                    <a:cubicBezTo>
                      <a:pt x="179" y="158"/>
                      <a:pt x="181" y="161"/>
                      <a:pt x="181" y="164"/>
                    </a:cubicBezTo>
                    <a:lnTo>
                      <a:pt x="181" y="187"/>
                    </a:lnTo>
                    <a:close/>
                    <a:moveTo>
                      <a:pt x="181" y="134"/>
                    </a:moveTo>
                    <a:cubicBezTo>
                      <a:pt x="181" y="137"/>
                      <a:pt x="179" y="140"/>
                      <a:pt x="175" y="140"/>
                    </a:cubicBezTo>
                    <a:cubicBezTo>
                      <a:pt x="153" y="140"/>
                      <a:pt x="153" y="140"/>
                      <a:pt x="153" y="140"/>
                    </a:cubicBezTo>
                    <a:cubicBezTo>
                      <a:pt x="149" y="140"/>
                      <a:pt x="146" y="137"/>
                      <a:pt x="146" y="134"/>
                    </a:cubicBezTo>
                    <a:cubicBezTo>
                      <a:pt x="146" y="111"/>
                      <a:pt x="146" y="111"/>
                      <a:pt x="146" y="111"/>
                    </a:cubicBezTo>
                    <a:cubicBezTo>
                      <a:pt x="146" y="108"/>
                      <a:pt x="149" y="105"/>
                      <a:pt x="153" y="105"/>
                    </a:cubicBezTo>
                    <a:cubicBezTo>
                      <a:pt x="175" y="105"/>
                      <a:pt x="175" y="105"/>
                      <a:pt x="175" y="105"/>
                    </a:cubicBezTo>
                    <a:cubicBezTo>
                      <a:pt x="179" y="105"/>
                      <a:pt x="181" y="108"/>
                      <a:pt x="181" y="111"/>
                    </a:cubicBezTo>
                    <a:lnTo>
                      <a:pt x="181" y="134"/>
                    </a:lnTo>
                    <a:close/>
                    <a:moveTo>
                      <a:pt x="240" y="240"/>
                    </a:moveTo>
                    <a:cubicBezTo>
                      <a:pt x="240" y="244"/>
                      <a:pt x="237" y="246"/>
                      <a:pt x="234" y="246"/>
                    </a:cubicBezTo>
                    <a:cubicBezTo>
                      <a:pt x="211" y="246"/>
                      <a:pt x="211" y="246"/>
                      <a:pt x="211" y="246"/>
                    </a:cubicBezTo>
                    <a:cubicBezTo>
                      <a:pt x="208" y="246"/>
                      <a:pt x="205" y="244"/>
                      <a:pt x="205" y="240"/>
                    </a:cubicBezTo>
                    <a:cubicBezTo>
                      <a:pt x="205" y="218"/>
                      <a:pt x="205" y="218"/>
                      <a:pt x="205" y="218"/>
                    </a:cubicBezTo>
                    <a:cubicBezTo>
                      <a:pt x="205" y="214"/>
                      <a:pt x="208" y="211"/>
                      <a:pt x="211" y="211"/>
                    </a:cubicBezTo>
                    <a:cubicBezTo>
                      <a:pt x="234" y="211"/>
                      <a:pt x="234" y="211"/>
                      <a:pt x="234" y="211"/>
                    </a:cubicBezTo>
                    <a:cubicBezTo>
                      <a:pt x="237" y="211"/>
                      <a:pt x="240" y="214"/>
                      <a:pt x="240" y="218"/>
                    </a:cubicBezTo>
                    <a:lnTo>
                      <a:pt x="240" y="240"/>
                    </a:lnTo>
                    <a:close/>
                    <a:moveTo>
                      <a:pt x="240" y="187"/>
                    </a:moveTo>
                    <a:cubicBezTo>
                      <a:pt x="240" y="190"/>
                      <a:pt x="237" y="193"/>
                      <a:pt x="234" y="193"/>
                    </a:cubicBezTo>
                    <a:cubicBezTo>
                      <a:pt x="211" y="193"/>
                      <a:pt x="211" y="193"/>
                      <a:pt x="211" y="193"/>
                    </a:cubicBezTo>
                    <a:cubicBezTo>
                      <a:pt x="208" y="193"/>
                      <a:pt x="205" y="190"/>
                      <a:pt x="205" y="187"/>
                    </a:cubicBezTo>
                    <a:cubicBezTo>
                      <a:pt x="205" y="164"/>
                      <a:pt x="205" y="164"/>
                      <a:pt x="205" y="164"/>
                    </a:cubicBezTo>
                    <a:cubicBezTo>
                      <a:pt x="205" y="161"/>
                      <a:pt x="208" y="158"/>
                      <a:pt x="211" y="158"/>
                    </a:cubicBezTo>
                    <a:cubicBezTo>
                      <a:pt x="234" y="158"/>
                      <a:pt x="234" y="158"/>
                      <a:pt x="234" y="158"/>
                    </a:cubicBezTo>
                    <a:cubicBezTo>
                      <a:pt x="237" y="158"/>
                      <a:pt x="240" y="161"/>
                      <a:pt x="240" y="164"/>
                    </a:cubicBezTo>
                    <a:lnTo>
                      <a:pt x="240" y="187"/>
                    </a:lnTo>
                    <a:close/>
                    <a:moveTo>
                      <a:pt x="240" y="134"/>
                    </a:moveTo>
                    <a:cubicBezTo>
                      <a:pt x="240" y="137"/>
                      <a:pt x="237" y="140"/>
                      <a:pt x="234" y="140"/>
                    </a:cubicBezTo>
                    <a:cubicBezTo>
                      <a:pt x="211" y="140"/>
                      <a:pt x="211" y="140"/>
                      <a:pt x="211" y="140"/>
                    </a:cubicBezTo>
                    <a:cubicBezTo>
                      <a:pt x="208" y="140"/>
                      <a:pt x="205" y="137"/>
                      <a:pt x="205" y="134"/>
                    </a:cubicBezTo>
                    <a:cubicBezTo>
                      <a:pt x="205" y="111"/>
                      <a:pt x="205" y="111"/>
                      <a:pt x="205" y="111"/>
                    </a:cubicBezTo>
                    <a:cubicBezTo>
                      <a:pt x="205" y="108"/>
                      <a:pt x="208" y="105"/>
                      <a:pt x="211" y="105"/>
                    </a:cubicBezTo>
                    <a:cubicBezTo>
                      <a:pt x="234" y="105"/>
                      <a:pt x="234" y="105"/>
                      <a:pt x="234" y="105"/>
                    </a:cubicBezTo>
                    <a:cubicBezTo>
                      <a:pt x="237" y="105"/>
                      <a:pt x="240" y="108"/>
                      <a:pt x="240" y="111"/>
                    </a:cubicBezTo>
                    <a:lnTo>
                      <a:pt x="240" y="134"/>
                    </a:lnTo>
                    <a:close/>
                    <a:moveTo>
                      <a:pt x="298" y="240"/>
                    </a:moveTo>
                    <a:cubicBezTo>
                      <a:pt x="298" y="244"/>
                      <a:pt x="296" y="246"/>
                      <a:pt x="292" y="246"/>
                    </a:cubicBezTo>
                    <a:cubicBezTo>
                      <a:pt x="269" y="246"/>
                      <a:pt x="269" y="246"/>
                      <a:pt x="269" y="246"/>
                    </a:cubicBezTo>
                    <a:cubicBezTo>
                      <a:pt x="266" y="246"/>
                      <a:pt x="263" y="244"/>
                      <a:pt x="263" y="240"/>
                    </a:cubicBezTo>
                    <a:cubicBezTo>
                      <a:pt x="263" y="218"/>
                      <a:pt x="263" y="218"/>
                      <a:pt x="263" y="218"/>
                    </a:cubicBezTo>
                    <a:cubicBezTo>
                      <a:pt x="263" y="214"/>
                      <a:pt x="266" y="211"/>
                      <a:pt x="269" y="211"/>
                    </a:cubicBezTo>
                    <a:cubicBezTo>
                      <a:pt x="292" y="211"/>
                      <a:pt x="292" y="211"/>
                      <a:pt x="292" y="211"/>
                    </a:cubicBezTo>
                    <a:cubicBezTo>
                      <a:pt x="296" y="211"/>
                      <a:pt x="298" y="214"/>
                      <a:pt x="298" y="218"/>
                    </a:cubicBezTo>
                    <a:lnTo>
                      <a:pt x="298" y="240"/>
                    </a:lnTo>
                    <a:close/>
                    <a:moveTo>
                      <a:pt x="298" y="187"/>
                    </a:moveTo>
                    <a:cubicBezTo>
                      <a:pt x="298" y="190"/>
                      <a:pt x="296" y="193"/>
                      <a:pt x="292" y="193"/>
                    </a:cubicBezTo>
                    <a:cubicBezTo>
                      <a:pt x="269" y="193"/>
                      <a:pt x="269" y="193"/>
                      <a:pt x="269" y="193"/>
                    </a:cubicBezTo>
                    <a:cubicBezTo>
                      <a:pt x="266" y="193"/>
                      <a:pt x="263" y="190"/>
                      <a:pt x="263" y="187"/>
                    </a:cubicBezTo>
                    <a:cubicBezTo>
                      <a:pt x="263" y="164"/>
                      <a:pt x="263" y="164"/>
                      <a:pt x="263" y="164"/>
                    </a:cubicBezTo>
                    <a:cubicBezTo>
                      <a:pt x="263" y="161"/>
                      <a:pt x="266" y="158"/>
                      <a:pt x="269" y="158"/>
                    </a:cubicBezTo>
                    <a:cubicBezTo>
                      <a:pt x="292" y="158"/>
                      <a:pt x="292" y="158"/>
                      <a:pt x="292" y="158"/>
                    </a:cubicBezTo>
                    <a:cubicBezTo>
                      <a:pt x="296" y="158"/>
                      <a:pt x="298" y="161"/>
                      <a:pt x="298" y="164"/>
                    </a:cubicBezTo>
                    <a:lnTo>
                      <a:pt x="298" y="187"/>
                    </a:lnTo>
                    <a:close/>
                    <a:moveTo>
                      <a:pt x="298" y="134"/>
                    </a:moveTo>
                    <a:cubicBezTo>
                      <a:pt x="298" y="137"/>
                      <a:pt x="296" y="140"/>
                      <a:pt x="292" y="140"/>
                    </a:cubicBezTo>
                    <a:cubicBezTo>
                      <a:pt x="269" y="140"/>
                      <a:pt x="269" y="140"/>
                      <a:pt x="269" y="140"/>
                    </a:cubicBezTo>
                    <a:cubicBezTo>
                      <a:pt x="266" y="140"/>
                      <a:pt x="263" y="137"/>
                      <a:pt x="263" y="134"/>
                    </a:cubicBezTo>
                    <a:cubicBezTo>
                      <a:pt x="263" y="111"/>
                      <a:pt x="263" y="111"/>
                      <a:pt x="263" y="111"/>
                    </a:cubicBezTo>
                    <a:cubicBezTo>
                      <a:pt x="263" y="108"/>
                      <a:pt x="266" y="105"/>
                      <a:pt x="269" y="105"/>
                    </a:cubicBezTo>
                    <a:cubicBezTo>
                      <a:pt x="292" y="105"/>
                      <a:pt x="292" y="105"/>
                      <a:pt x="292" y="105"/>
                    </a:cubicBezTo>
                    <a:cubicBezTo>
                      <a:pt x="296" y="105"/>
                      <a:pt x="298" y="108"/>
                      <a:pt x="298" y="111"/>
                    </a:cubicBezTo>
                    <a:lnTo>
                      <a:pt x="298" y="134"/>
                    </a:lnTo>
                    <a:close/>
                  </a:path>
                </a:pathLst>
              </a:custGeom>
              <a:grpFill/>
              <a:ln>
                <a:noFill/>
              </a:ln>
              <a:extLst>
                <a:ext uri="{91240B29-F687-4F45-9708-019B960494DF}">
                  <a14:hiddenLine xmlns:a14="http://schemas.microsoft.com/office/drawing/2010/main" w="9525">
                    <a:solidFill>
                      <a:srgbClr val="000000"/>
                    </a:solidFill>
                    <a:round/>
                    <a:headEnd/>
                    <a:tailEnd/>
                  </a14:hiddenLine>
                </a:ext>
              </a:extLst>
            </p:spPr>
            <p:txBody>
              <a:bodyPr lIns="68580" tIns="34290" rIns="68580" bIns="34290"/>
              <a:lstStyle/>
              <a:p>
                <a:pPr defTabSz="685754" eaLnBrk="1" fontAlgn="auto" hangingPunct="1">
                  <a:spcBef>
                    <a:spcPts val="0"/>
                  </a:spcBef>
                  <a:spcAft>
                    <a:spcPts val="0"/>
                  </a:spcAft>
                  <a:defRPr/>
                </a:pPr>
                <a:endParaRPr lang="zh-CN" altLang="en-US" sz="1013">
                  <a:latin typeface="+mn-lt"/>
                  <a:ea typeface="+mn-ea"/>
                </a:endParaRPr>
              </a:p>
            </p:txBody>
          </p:sp>
          <p:sp>
            <p:nvSpPr>
              <p:cNvPr id="90" name="Freeform 8"/>
              <p:cNvSpPr>
                <a:spLocks/>
              </p:cNvSpPr>
              <p:nvPr/>
            </p:nvSpPr>
            <p:spPr bwMode="auto">
              <a:xfrm>
                <a:off x="1165225" y="1162051"/>
                <a:ext cx="157163" cy="150813"/>
              </a:xfrm>
              <a:custGeom>
                <a:avLst/>
                <a:gdLst>
                  <a:gd name="T0" fmla="*/ 31 w 99"/>
                  <a:gd name="T1" fmla="*/ 95 h 95"/>
                  <a:gd name="T2" fmla="*/ 0 w 99"/>
                  <a:gd name="T3" fmla="*/ 0 h 95"/>
                  <a:gd name="T4" fmla="*/ 99 w 99"/>
                  <a:gd name="T5" fmla="*/ 39 h 95"/>
                  <a:gd name="T6" fmla="*/ 31 w 99"/>
                  <a:gd name="T7" fmla="*/ 95 h 95"/>
                </a:gdLst>
                <a:ahLst/>
                <a:cxnLst>
                  <a:cxn ang="0">
                    <a:pos x="T0" y="T1"/>
                  </a:cxn>
                  <a:cxn ang="0">
                    <a:pos x="T2" y="T3"/>
                  </a:cxn>
                  <a:cxn ang="0">
                    <a:pos x="T4" y="T5"/>
                  </a:cxn>
                  <a:cxn ang="0">
                    <a:pos x="T6" y="T7"/>
                  </a:cxn>
                </a:cxnLst>
                <a:rect l="0" t="0" r="r" b="b"/>
                <a:pathLst>
                  <a:path w="99" h="95">
                    <a:moveTo>
                      <a:pt x="31" y="95"/>
                    </a:moveTo>
                    <a:lnTo>
                      <a:pt x="0" y="0"/>
                    </a:lnTo>
                    <a:lnTo>
                      <a:pt x="99" y="39"/>
                    </a:lnTo>
                    <a:lnTo>
                      <a:pt x="31" y="95"/>
                    </a:lnTo>
                    <a:close/>
                  </a:path>
                </a:pathLst>
              </a:custGeom>
              <a:grpFill/>
              <a:ln>
                <a:noFill/>
              </a:ln>
              <a:extLst>
                <a:ext uri="{91240B29-F687-4F45-9708-019B960494DF}">
                  <a14:hiddenLine xmlns:a14="http://schemas.microsoft.com/office/drawing/2010/main" w="9525">
                    <a:solidFill>
                      <a:srgbClr val="000000"/>
                    </a:solidFill>
                    <a:round/>
                    <a:headEnd/>
                    <a:tailEnd/>
                  </a14:hiddenLine>
                </a:ext>
              </a:extLst>
            </p:spPr>
            <p:txBody>
              <a:bodyPr lIns="68580" tIns="34290" rIns="68580" bIns="34290"/>
              <a:lstStyle/>
              <a:p>
                <a:pPr defTabSz="685754" eaLnBrk="1" fontAlgn="auto" hangingPunct="1">
                  <a:spcBef>
                    <a:spcPts val="0"/>
                  </a:spcBef>
                  <a:spcAft>
                    <a:spcPts val="0"/>
                  </a:spcAft>
                  <a:defRPr/>
                </a:pPr>
                <a:endParaRPr lang="zh-CN" altLang="en-US" sz="1013">
                  <a:latin typeface="+mn-lt"/>
                  <a:ea typeface="+mn-ea"/>
                </a:endParaRPr>
              </a:p>
            </p:txBody>
          </p:sp>
          <p:sp>
            <p:nvSpPr>
              <p:cNvPr id="91" name="Freeform 9"/>
              <p:cNvSpPr>
                <a:spLocks noEditPoints="1"/>
              </p:cNvSpPr>
              <p:nvPr/>
            </p:nvSpPr>
            <p:spPr bwMode="auto">
              <a:xfrm>
                <a:off x="1162050" y="1155701"/>
                <a:ext cx="592138" cy="409575"/>
              </a:xfrm>
              <a:custGeom>
                <a:avLst/>
                <a:gdLst>
                  <a:gd name="T0" fmla="*/ 104 w 207"/>
                  <a:gd name="T1" fmla="*/ 0 h 143"/>
                  <a:gd name="T2" fmla="*/ 0 w 207"/>
                  <a:gd name="T3" fmla="*/ 71 h 143"/>
                  <a:gd name="T4" fmla="*/ 104 w 207"/>
                  <a:gd name="T5" fmla="*/ 143 h 143"/>
                  <a:gd name="T6" fmla="*/ 207 w 207"/>
                  <a:gd name="T7" fmla="*/ 71 h 143"/>
                  <a:gd name="T8" fmla="*/ 104 w 207"/>
                  <a:gd name="T9" fmla="*/ 0 h 143"/>
                  <a:gd name="T10" fmla="*/ 54 w 207"/>
                  <a:gd name="T11" fmla="*/ 85 h 143"/>
                  <a:gd name="T12" fmla="*/ 40 w 207"/>
                  <a:gd name="T13" fmla="*/ 71 h 143"/>
                  <a:gd name="T14" fmla="*/ 54 w 207"/>
                  <a:gd name="T15" fmla="*/ 57 h 143"/>
                  <a:gd name="T16" fmla="*/ 68 w 207"/>
                  <a:gd name="T17" fmla="*/ 71 h 143"/>
                  <a:gd name="T18" fmla="*/ 54 w 207"/>
                  <a:gd name="T19" fmla="*/ 85 h 143"/>
                  <a:gd name="T20" fmla="*/ 104 w 207"/>
                  <a:gd name="T21" fmla="*/ 85 h 143"/>
                  <a:gd name="T22" fmla="*/ 90 w 207"/>
                  <a:gd name="T23" fmla="*/ 71 h 143"/>
                  <a:gd name="T24" fmla="*/ 104 w 207"/>
                  <a:gd name="T25" fmla="*/ 57 h 143"/>
                  <a:gd name="T26" fmla="*/ 118 w 207"/>
                  <a:gd name="T27" fmla="*/ 71 h 143"/>
                  <a:gd name="T28" fmla="*/ 104 w 207"/>
                  <a:gd name="T29" fmla="*/ 85 h 143"/>
                  <a:gd name="T30" fmla="*/ 154 w 207"/>
                  <a:gd name="T31" fmla="*/ 85 h 143"/>
                  <a:gd name="T32" fmla="*/ 140 w 207"/>
                  <a:gd name="T33" fmla="*/ 71 h 143"/>
                  <a:gd name="T34" fmla="*/ 154 w 207"/>
                  <a:gd name="T35" fmla="*/ 57 h 143"/>
                  <a:gd name="T36" fmla="*/ 168 w 207"/>
                  <a:gd name="T37" fmla="*/ 71 h 143"/>
                  <a:gd name="T38" fmla="*/ 154 w 207"/>
                  <a:gd name="T39" fmla="*/ 85 h 143"/>
                </a:gdLst>
                <a:ahLst/>
                <a:cxnLst>
                  <a:cxn ang="0">
                    <a:pos x="T0" y="T1"/>
                  </a:cxn>
                  <a:cxn ang="0">
                    <a:pos x="T2" y="T3"/>
                  </a:cxn>
                  <a:cxn ang="0">
                    <a:pos x="T4" y="T5"/>
                  </a:cxn>
                  <a:cxn ang="0">
                    <a:pos x="T6" y="T7"/>
                  </a:cxn>
                  <a:cxn ang="0">
                    <a:pos x="T8" y="T9"/>
                  </a:cxn>
                  <a:cxn ang="0">
                    <a:pos x="T10" y="T11"/>
                  </a:cxn>
                  <a:cxn ang="0">
                    <a:pos x="T12" y="T13"/>
                  </a:cxn>
                  <a:cxn ang="0">
                    <a:pos x="T14" y="T15"/>
                  </a:cxn>
                  <a:cxn ang="0">
                    <a:pos x="T16" y="T17"/>
                  </a:cxn>
                  <a:cxn ang="0">
                    <a:pos x="T18" y="T19"/>
                  </a:cxn>
                  <a:cxn ang="0">
                    <a:pos x="T20" y="T21"/>
                  </a:cxn>
                  <a:cxn ang="0">
                    <a:pos x="T22" y="T23"/>
                  </a:cxn>
                  <a:cxn ang="0">
                    <a:pos x="T24" y="T25"/>
                  </a:cxn>
                  <a:cxn ang="0">
                    <a:pos x="T26" y="T27"/>
                  </a:cxn>
                  <a:cxn ang="0">
                    <a:pos x="T28" y="T29"/>
                  </a:cxn>
                  <a:cxn ang="0">
                    <a:pos x="T30" y="T31"/>
                  </a:cxn>
                  <a:cxn ang="0">
                    <a:pos x="T32" y="T33"/>
                  </a:cxn>
                  <a:cxn ang="0">
                    <a:pos x="T34" y="T35"/>
                  </a:cxn>
                  <a:cxn ang="0">
                    <a:pos x="T36" y="T37"/>
                  </a:cxn>
                  <a:cxn ang="0">
                    <a:pos x="T38" y="T39"/>
                  </a:cxn>
                </a:cxnLst>
                <a:rect l="0" t="0" r="r" b="b"/>
                <a:pathLst>
                  <a:path w="207" h="143">
                    <a:moveTo>
                      <a:pt x="104" y="0"/>
                    </a:moveTo>
                    <a:cubicBezTo>
                      <a:pt x="47" y="0"/>
                      <a:pt x="0" y="32"/>
                      <a:pt x="0" y="71"/>
                    </a:cubicBezTo>
                    <a:cubicBezTo>
                      <a:pt x="0" y="111"/>
                      <a:pt x="47" y="143"/>
                      <a:pt x="104" y="143"/>
                    </a:cubicBezTo>
                    <a:cubicBezTo>
                      <a:pt x="161" y="143"/>
                      <a:pt x="207" y="111"/>
                      <a:pt x="207" y="71"/>
                    </a:cubicBezTo>
                    <a:cubicBezTo>
                      <a:pt x="207" y="32"/>
                      <a:pt x="161" y="0"/>
                      <a:pt x="104" y="0"/>
                    </a:cubicBezTo>
                    <a:close/>
                    <a:moveTo>
                      <a:pt x="54" y="85"/>
                    </a:moveTo>
                    <a:cubicBezTo>
                      <a:pt x="46" y="85"/>
                      <a:pt x="40" y="79"/>
                      <a:pt x="40" y="71"/>
                    </a:cubicBezTo>
                    <a:cubicBezTo>
                      <a:pt x="40" y="64"/>
                      <a:pt x="46" y="57"/>
                      <a:pt x="54" y="57"/>
                    </a:cubicBezTo>
                    <a:cubicBezTo>
                      <a:pt x="62" y="57"/>
                      <a:pt x="68" y="64"/>
                      <a:pt x="68" y="71"/>
                    </a:cubicBezTo>
                    <a:cubicBezTo>
                      <a:pt x="68" y="79"/>
                      <a:pt x="62" y="85"/>
                      <a:pt x="54" y="85"/>
                    </a:cubicBezTo>
                    <a:close/>
                    <a:moveTo>
                      <a:pt x="104" y="85"/>
                    </a:moveTo>
                    <a:cubicBezTo>
                      <a:pt x="96" y="85"/>
                      <a:pt x="90" y="79"/>
                      <a:pt x="90" y="71"/>
                    </a:cubicBezTo>
                    <a:cubicBezTo>
                      <a:pt x="90" y="64"/>
                      <a:pt x="96" y="57"/>
                      <a:pt x="104" y="57"/>
                    </a:cubicBezTo>
                    <a:cubicBezTo>
                      <a:pt x="112" y="57"/>
                      <a:pt x="118" y="64"/>
                      <a:pt x="118" y="71"/>
                    </a:cubicBezTo>
                    <a:cubicBezTo>
                      <a:pt x="118" y="79"/>
                      <a:pt x="112" y="85"/>
                      <a:pt x="104" y="85"/>
                    </a:cubicBezTo>
                    <a:close/>
                    <a:moveTo>
                      <a:pt x="154" y="85"/>
                    </a:moveTo>
                    <a:cubicBezTo>
                      <a:pt x="146" y="85"/>
                      <a:pt x="140" y="79"/>
                      <a:pt x="140" y="71"/>
                    </a:cubicBezTo>
                    <a:cubicBezTo>
                      <a:pt x="140" y="64"/>
                      <a:pt x="146" y="57"/>
                      <a:pt x="154" y="57"/>
                    </a:cubicBezTo>
                    <a:cubicBezTo>
                      <a:pt x="162" y="57"/>
                      <a:pt x="168" y="64"/>
                      <a:pt x="168" y="71"/>
                    </a:cubicBezTo>
                    <a:cubicBezTo>
                      <a:pt x="168" y="79"/>
                      <a:pt x="162" y="85"/>
                      <a:pt x="154" y="85"/>
                    </a:cubicBezTo>
                    <a:close/>
                  </a:path>
                </a:pathLst>
              </a:custGeom>
              <a:grpFill/>
              <a:ln>
                <a:noFill/>
              </a:ln>
              <a:extLst>
                <a:ext uri="{91240B29-F687-4F45-9708-019B960494DF}">
                  <a14:hiddenLine xmlns:a14="http://schemas.microsoft.com/office/drawing/2010/main" w="9525">
                    <a:solidFill>
                      <a:srgbClr val="000000"/>
                    </a:solidFill>
                    <a:round/>
                    <a:headEnd/>
                    <a:tailEnd/>
                  </a14:hiddenLine>
                </a:ext>
              </a:extLst>
            </p:spPr>
            <p:txBody>
              <a:bodyPr lIns="68580" tIns="34290" rIns="68580" bIns="34290"/>
              <a:lstStyle/>
              <a:p>
                <a:pPr defTabSz="685754" eaLnBrk="1" fontAlgn="auto" hangingPunct="1">
                  <a:spcBef>
                    <a:spcPts val="0"/>
                  </a:spcBef>
                  <a:spcAft>
                    <a:spcPts val="0"/>
                  </a:spcAft>
                  <a:defRPr/>
                </a:pPr>
                <a:endParaRPr lang="zh-CN" altLang="en-US" sz="1013">
                  <a:latin typeface="+mn-lt"/>
                  <a:ea typeface="+mn-ea"/>
                </a:endParaRPr>
              </a:p>
            </p:txBody>
          </p:sp>
        </p:grpSp>
        <p:grpSp>
          <p:nvGrpSpPr>
            <p:cNvPr id="43013" name="组合 91"/>
            <p:cNvGrpSpPr>
              <a:grpSpLocks noChangeAspect="1"/>
            </p:cNvGrpSpPr>
            <p:nvPr/>
          </p:nvGrpSpPr>
          <p:grpSpPr>
            <a:xfrm>
              <a:off x="5112045" y="2114125"/>
              <a:ext cx="216000" cy="242768"/>
              <a:chOff x="279401" y="2698750"/>
              <a:chExt cx="1473200" cy="1655763"/>
            </a:xfrm>
            <a:solidFill>
              <a:schemeClr val="bg1"/>
            </a:solidFill>
          </p:grpSpPr>
          <p:sp>
            <p:nvSpPr>
              <p:cNvPr id="93" name="Freeform 45"/>
              <p:cNvSpPr>
                <a:spLocks noEditPoints="1"/>
              </p:cNvSpPr>
              <p:nvPr/>
            </p:nvSpPr>
            <p:spPr bwMode="auto">
              <a:xfrm>
                <a:off x="279401" y="2884488"/>
                <a:ext cx="1473200" cy="1470025"/>
              </a:xfrm>
              <a:custGeom>
                <a:avLst/>
                <a:gdLst>
                  <a:gd name="T0" fmla="*/ 250 w 501"/>
                  <a:gd name="T1" fmla="*/ 0 h 501"/>
                  <a:gd name="T2" fmla="*/ 0 w 501"/>
                  <a:gd name="T3" fmla="*/ 251 h 501"/>
                  <a:gd name="T4" fmla="*/ 250 w 501"/>
                  <a:gd name="T5" fmla="*/ 501 h 501"/>
                  <a:gd name="T6" fmla="*/ 501 w 501"/>
                  <a:gd name="T7" fmla="*/ 251 h 501"/>
                  <a:gd name="T8" fmla="*/ 250 w 501"/>
                  <a:gd name="T9" fmla="*/ 0 h 501"/>
                  <a:gd name="T10" fmla="*/ 455 w 501"/>
                  <a:gd name="T11" fmla="*/ 267 h 501"/>
                  <a:gd name="T12" fmla="*/ 446 w 501"/>
                  <a:gd name="T13" fmla="*/ 267 h 501"/>
                  <a:gd name="T14" fmla="*/ 389 w 501"/>
                  <a:gd name="T15" fmla="*/ 390 h 501"/>
                  <a:gd name="T16" fmla="*/ 267 w 501"/>
                  <a:gd name="T17" fmla="*/ 447 h 501"/>
                  <a:gd name="T18" fmla="*/ 267 w 501"/>
                  <a:gd name="T19" fmla="*/ 455 h 501"/>
                  <a:gd name="T20" fmla="*/ 250 w 501"/>
                  <a:gd name="T21" fmla="*/ 471 h 501"/>
                  <a:gd name="T22" fmla="*/ 234 w 501"/>
                  <a:gd name="T23" fmla="*/ 455 h 501"/>
                  <a:gd name="T24" fmla="*/ 234 w 501"/>
                  <a:gd name="T25" fmla="*/ 447 h 501"/>
                  <a:gd name="T26" fmla="*/ 111 w 501"/>
                  <a:gd name="T27" fmla="*/ 390 h 501"/>
                  <a:gd name="T28" fmla="*/ 54 w 501"/>
                  <a:gd name="T29" fmla="*/ 267 h 501"/>
                  <a:gd name="T30" fmla="*/ 46 w 501"/>
                  <a:gd name="T31" fmla="*/ 267 h 501"/>
                  <a:gd name="T32" fmla="*/ 30 w 501"/>
                  <a:gd name="T33" fmla="*/ 251 h 501"/>
                  <a:gd name="T34" fmla="*/ 46 w 501"/>
                  <a:gd name="T35" fmla="*/ 234 h 501"/>
                  <a:gd name="T36" fmla="*/ 54 w 501"/>
                  <a:gd name="T37" fmla="*/ 234 h 501"/>
                  <a:gd name="T38" fmla="*/ 111 w 501"/>
                  <a:gd name="T39" fmla="*/ 111 h 501"/>
                  <a:gd name="T40" fmla="*/ 234 w 501"/>
                  <a:gd name="T41" fmla="*/ 54 h 501"/>
                  <a:gd name="T42" fmla="*/ 234 w 501"/>
                  <a:gd name="T43" fmla="*/ 46 h 501"/>
                  <a:gd name="T44" fmla="*/ 250 w 501"/>
                  <a:gd name="T45" fmla="*/ 30 h 501"/>
                  <a:gd name="T46" fmla="*/ 267 w 501"/>
                  <a:gd name="T47" fmla="*/ 46 h 501"/>
                  <a:gd name="T48" fmla="*/ 267 w 501"/>
                  <a:gd name="T49" fmla="*/ 54 h 501"/>
                  <a:gd name="T50" fmla="*/ 389 w 501"/>
                  <a:gd name="T51" fmla="*/ 111 h 501"/>
                  <a:gd name="T52" fmla="*/ 446 w 501"/>
                  <a:gd name="T53" fmla="*/ 234 h 501"/>
                  <a:gd name="T54" fmla="*/ 455 w 501"/>
                  <a:gd name="T55" fmla="*/ 234 h 501"/>
                  <a:gd name="T56" fmla="*/ 471 w 501"/>
                  <a:gd name="T57" fmla="*/ 251 h 501"/>
                  <a:gd name="T58" fmla="*/ 455 w 501"/>
                  <a:gd name="T59" fmla="*/ 267 h 501"/>
                </a:gdLst>
                <a:ahLst/>
                <a:cxnLst>
                  <a:cxn ang="0">
                    <a:pos x="T0" y="T1"/>
                  </a:cxn>
                  <a:cxn ang="0">
                    <a:pos x="T2" y="T3"/>
                  </a:cxn>
                  <a:cxn ang="0">
                    <a:pos x="T4" y="T5"/>
                  </a:cxn>
                  <a:cxn ang="0">
                    <a:pos x="T6" y="T7"/>
                  </a:cxn>
                  <a:cxn ang="0">
                    <a:pos x="T8" y="T9"/>
                  </a:cxn>
                  <a:cxn ang="0">
                    <a:pos x="T10" y="T11"/>
                  </a:cxn>
                  <a:cxn ang="0">
                    <a:pos x="T12" y="T13"/>
                  </a:cxn>
                  <a:cxn ang="0">
                    <a:pos x="T14" y="T15"/>
                  </a:cxn>
                  <a:cxn ang="0">
                    <a:pos x="T16" y="T17"/>
                  </a:cxn>
                  <a:cxn ang="0">
                    <a:pos x="T18" y="T19"/>
                  </a:cxn>
                  <a:cxn ang="0">
                    <a:pos x="T20" y="T21"/>
                  </a:cxn>
                  <a:cxn ang="0">
                    <a:pos x="T22" y="T23"/>
                  </a:cxn>
                  <a:cxn ang="0">
                    <a:pos x="T24" y="T25"/>
                  </a:cxn>
                  <a:cxn ang="0">
                    <a:pos x="T26" y="T27"/>
                  </a:cxn>
                  <a:cxn ang="0">
                    <a:pos x="T28" y="T29"/>
                  </a:cxn>
                  <a:cxn ang="0">
                    <a:pos x="T30" y="T31"/>
                  </a:cxn>
                  <a:cxn ang="0">
                    <a:pos x="T32" y="T33"/>
                  </a:cxn>
                  <a:cxn ang="0">
                    <a:pos x="T34" y="T35"/>
                  </a:cxn>
                  <a:cxn ang="0">
                    <a:pos x="T36" y="T37"/>
                  </a:cxn>
                  <a:cxn ang="0">
                    <a:pos x="T38" y="T39"/>
                  </a:cxn>
                  <a:cxn ang="0">
                    <a:pos x="T40" y="T41"/>
                  </a:cxn>
                  <a:cxn ang="0">
                    <a:pos x="T42" y="T43"/>
                  </a:cxn>
                  <a:cxn ang="0">
                    <a:pos x="T44" y="T45"/>
                  </a:cxn>
                  <a:cxn ang="0">
                    <a:pos x="T46" y="T47"/>
                  </a:cxn>
                  <a:cxn ang="0">
                    <a:pos x="T48" y="T49"/>
                  </a:cxn>
                  <a:cxn ang="0">
                    <a:pos x="T50" y="T51"/>
                  </a:cxn>
                  <a:cxn ang="0">
                    <a:pos x="T52" y="T53"/>
                  </a:cxn>
                  <a:cxn ang="0">
                    <a:pos x="T54" y="T55"/>
                  </a:cxn>
                  <a:cxn ang="0">
                    <a:pos x="T56" y="T57"/>
                  </a:cxn>
                  <a:cxn ang="0">
                    <a:pos x="T58" y="T59"/>
                  </a:cxn>
                </a:cxnLst>
                <a:rect l="0" t="0" r="r" b="b"/>
                <a:pathLst>
                  <a:path w="501" h="501">
                    <a:moveTo>
                      <a:pt x="250" y="0"/>
                    </a:moveTo>
                    <a:cubicBezTo>
                      <a:pt x="112" y="0"/>
                      <a:pt x="0" y="112"/>
                      <a:pt x="0" y="251"/>
                    </a:cubicBezTo>
                    <a:cubicBezTo>
                      <a:pt x="0" y="389"/>
                      <a:pt x="112" y="501"/>
                      <a:pt x="250" y="501"/>
                    </a:cubicBezTo>
                    <a:cubicBezTo>
                      <a:pt x="389" y="501"/>
                      <a:pt x="501" y="389"/>
                      <a:pt x="501" y="251"/>
                    </a:cubicBezTo>
                    <a:cubicBezTo>
                      <a:pt x="501" y="112"/>
                      <a:pt x="389" y="0"/>
                      <a:pt x="250" y="0"/>
                    </a:cubicBezTo>
                    <a:close/>
                    <a:moveTo>
                      <a:pt x="455" y="267"/>
                    </a:moveTo>
                    <a:cubicBezTo>
                      <a:pt x="446" y="267"/>
                      <a:pt x="446" y="267"/>
                      <a:pt x="446" y="267"/>
                    </a:cubicBezTo>
                    <a:cubicBezTo>
                      <a:pt x="442" y="315"/>
                      <a:pt x="421" y="358"/>
                      <a:pt x="389" y="390"/>
                    </a:cubicBezTo>
                    <a:cubicBezTo>
                      <a:pt x="357" y="422"/>
                      <a:pt x="315" y="443"/>
                      <a:pt x="267" y="447"/>
                    </a:cubicBezTo>
                    <a:cubicBezTo>
                      <a:pt x="267" y="455"/>
                      <a:pt x="267" y="455"/>
                      <a:pt x="267" y="455"/>
                    </a:cubicBezTo>
                    <a:cubicBezTo>
                      <a:pt x="267" y="464"/>
                      <a:pt x="259" y="471"/>
                      <a:pt x="250" y="471"/>
                    </a:cubicBezTo>
                    <a:cubicBezTo>
                      <a:pt x="241" y="471"/>
                      <a:pt x="234" y="464"/>
                      <a:pt x="234" y="455"/>
                    </a:cubicBezTo>
                    <a:cubicBezTo>
                      <a:pt x="234" y="447"/>
                      <a:pt x="234" y="447"/>
                      <a:pt x="234" y="447"/>
                    </a:cubicBezTo>
                    <a:cubicBezTo>
                      <a:pt x="186" y="443"/>
                      <a:pt x="143" y="422"/>
                      <a:pt x="111" y="390"/>
                    </a:cubicBezTo>
                    <a:cubicBezTo>
                      <a:pt x="79" y="358"/>
                      <a:pt x="58" y="315"/>
                      <a:pt x="54" y="267"/>
                    </a:cubicBezTo>
                    <a:cubicBezTo>
                      <a:pt x="46" y="267"/>
                      <a:pt x="46" y="267"/>
                      <a:pt x="46" y="267"/>
                    </a:cubicBezTo>
                    <a:cubicBezTo>
                      <a:pt x="37" y="267"/>
                      <a:pt x="30" y="260"/>
                      <a:pt x="30" y="251"/>
                    </a:cubicBezTo>
                    <a:cubicBezTo>
                      <a:pt x="30" y="241"/>
                      <a:pt x="37" y="234"/>
                      <a:pt x="46" y="234"/>
                    </a:cubicBezTo>
                    <a:cubicBezTo>
                      <a:pt x="54" y="234"/>
                      <a:pt x="54" y="234"/>
                      <a:pt x="54" y="234"/>
                    </a:cubicBezTo>
                    <a:cubicBezTo>
                      <a:pt x="58" y="186"/>
                      <a:pt x="79" y="143"/>
                      <a:pt x="111" y="111"/>
                    </a:cubicBezTo>
                    <a:cubicBezTo>
                      <a:pt x="143" y="79"/>
                      <a:pt x="186" y="58"/>
                      <a:pt x="234" y="54"/>
                    </a:cubicBezTo>
                    <a:cubicBezTo>
                      <a:pt x="234" y="46"/>
                      <a:pt x="234" y="46"/>
                      <a:pt x="234" y="46"/>
                    </a:cubicBezTo>
                    <a:cubicBezTo>
                      <a:pt x="234" y="37"/>
                      <a:pt x="241" y="30"/>
                      <a:pt x="250" y="30"/>
                    </a:cubicBezTo>
                    <a:cubicBezTo>
                      <a:pt x="259" y="30"/>
                      <a:pt x="267" y="37"/>
                      <a:pt x="267" y="46"/>
                    </a:cubicBezTo>
                    <a:cubicBezTo>
                      <a:pt x="267" y="54"/>
                      <a:pt x="267" y="54"/>
                      <a:pt x="267" y="54"/>
                    </a:cubicBezTo>
                    <a:cubicBezTo>
                      <a:pt x="315" y="58"/>
                      <a:pt x="357" y="79"/>
                      <a:pt x="389" y="111"/>
                    </a:cubicBezTo>
                    <a:cubicBezTo>
                      <a:pt x="421" y="143"/>
                      <a:pt x="442" y="186"/>
                      <a:pt x="446" y="234"/>
                    </a:cubicBezTo>
                    <a:cubicBezTo>
                      <a:pt x="455" y="234"/>
                      <a:pt x="455" y="234"/>
                      <a:pt x="455" y="234"/>
                    </a:cubicBezTo>
                    <a:cubicBezTo>
                      <a:pt x="464" y="234"/>
                      <a:pt x="471" y="241"/>
                      <a:pt x="471" y="251"/>
                    </a:cubicBezTo>
                    <a:cubicBezTo>
                      <a:pt x="471" y="260"/>
                      <a:pt x="464" y="267"/>
                      <a:pt x="455" y="267"/>
                    </a:cubicBezTo>
                    <a:close/>
                  </a:path>
                </a:pathLst>
              </a:custGeom>
              <a:grpFill/>
              <a:ln>
                <a:noFill/>
              </a:ln>
              <a:extLst>
                <a:ext uri="{91240B29-F687-4F45-9708-019B960494DF}">
                  <a14:hiddenLine xmlns:a14="http://schemas.microsoft.com/office/drawing/2010/main" w="9525">
                    <a:solidFill>
                      <a:srgbClr val="000000"/>
                    </a:solidFill>
                    <a:round/>
                    <a:headEnd/>
                    <a:tailEnd/>
                  </a14:hiddenLine>
                </a:ext>
              </a:extLst>
            </p:spPr>
            <p:txBody>
              <a:bodyPr lIns="68580" tIns="34290" rIns="68580" bIns="34290"/>
              <a:lstStyle/>
              <a:p>
                <a:pPr defTabSz="685754" eaLnBrk="1" fontAlgn="auto" hangingPunct="1">
                  <a:spcBef>
                    <a:spcPts val="0"/>
                  </a:spcBef>
                  <a:spcAft>
                    <a:spcPts val="0"/>
                  </a:spcAft>
                  <a:defRPr/>
                </a:pPr>
                <a:endParaRPr lang="zh-CN" altLang="en-US" sz="1013">
                  <a:latin typeface="+mn-lt"/>
                  <a:ea typeface="+mn-ea"/>
                </a:endParaRPr>
              </a:p>
            </p:txBody>
          </p:sp>
          <p:sp>
            <p:nvSpPr>
              <p:cNvPr id="94" name="Freeform 46"/>
              <p:cNvSpPr>
                <a:spLocks/>
              </p:cNvSpPr>
              <p:nvPr/>
            </p:nvSpPr>
            <p:spPr bwMode="auto">
              <a:xfrm>
                <a:off x="966788" y="3043238"/>
                <a:ext cx="96838" cy="117475"/>
              </a:xfrm>
              <a:custGeom>
                <a:avLst/>
                <a:gdLst>
                  <a:gd name="T0" fmla="*/ 16 w 33"/>
                  <a:gd name="T1" fmla="*/ 40 h 40"/>
                  <a:gd name="T2" fmla="*/ 33 w 33"/>
                  <a:gd name="T3" fmla="*/ 24 h 40"/>
                  <a:gd name="T4" fmla="*/ 33 w 33"/>
                  <a:gd name="T5" fmla="*/ 0 h 40"/>
                  <a:gd name="T6" fmla="*/ 16 w 33"/>
                  <a:gd name="T7" fmla="*/ 0 h 40"/>
                  <a:gd name="T8" fmla="*/ 0 w 33"/>
                  <a:gd name="T9" fmla="*/ 0 h 40"/>
                  <a:gd name="T10" fmla="*/ 0 w 33"/>
                  <a:gd name="T11" fmla="*/ 24 h 40"/>
                  <a:gd name="T12" fmla="*/ 16 w 33"/>
                  <a:gd name="T13" fmla="*/ 40 h 40"/>
                </a:gdLst>
                <a:ahLst/>
                <a:cxnLst>
                  <a:cxn ang="0">
                    <a:pos x="T0" y="T1"/>
                  </a:cxn>
                  <a:cxn ang="0">
                    <a:pos x="T2" y="T3"/>
                  </a:cxn>
                  <a:cxn ang="0">
                    <a:pos x="T4" y="T5"/>
                  </a:cxn>
                  <a:cxn ang="0">
                    <a:pos x="T6" y="T7"/>
                  </a:cxn>
                  <a:cxn ang="0">
                    <a:pos x="T8" y="T9"/>
                  </a:cxn>
                  <a:cxn ang="0">
                    <a:pos x="T10" y="T11"/>
                  </a:cxn>
                  <a:cxn ang="0">
                    <a:pos x="T12" y="T13"/>
                  </a:cxn>
                </a:cxnLst>
                <a:rect l="0" t="0" r="r" b="b"/>
                <a:pathLst>
                  <a:path w="33" h="40">
                    <a:moveTo>
                      <a:pt x="16" y="40"/>
                    </a:moveTo>
                    <a:cubicBezTo>
                      <a:pt x="25" y="40"/>
                      <a:pt x="33" y="33"/>
                      <a:pt x="33" y="24"/>
                    </a:cubicBezTo>
                    <a:cubicBezTo>
                      <a:pt x="33" y="0"/>
                      <a:pt x="33" y="0"/>
                      <a:pt x="33" y="0"/>
                    </a:cubicBezTo>
                    <a:cubicBezTo>
                      <a:pt x="27" y="0"/>
                      <a:pt x="22" y="0"/>
                      <a:pt x="16" y="0"/>
                    </a:cubicBezTo>
                    <a:cubicBezTo>
                      <a:pt x="11" y="0"/>
                      <a:pt x="5" y="0"/>
                      <a:pt x="0" y="0"/>
                    </a:cubicBezTo>
                    <a:cubicBezTo>
                      <a:pt x="0" y="24"/>
                      <a:pt x="0" y="24"/>
                      <a:pt x="0" y="24"/>
                    </a:cubicBezTo>
                    <a:cubicBezTo>
                      <a:pt x="0" y="33"/>
                      <a:pt x="7" y="40"/>
                      <a:pt x="16" y="40"/>
                    </a:cubicBezTo>
                    <a:close/>
                  </a:path>
                </a:pathLst>
              </a:custGeom>
              <a:grpFill/>
              <a:ln>
                <a:noFill/>
              </a:ln>
              <a:extLst>
                <a:ext uri="{91240B29-F687-4F45-9708-019B960494DF}">
                  <a14:hiddenLine xmlns:a14="http://schemas.microsoft.com/office/drawing/2010/main" w="9525">
                    <a:solidFill>
                      <a:srgbClr val="000000"/>
                    </a:solidFill>
                    <a:round/>
                    <a:headEnd/>
                    <a:tailEnd/>
                  </a14:hiddenLine>
                </a:ext>
              </a:extLst>
            </p:spPr>
            <p:txBody>
              <a:bodyPr lIns="68580" tIns="34290" rIns="68580" bIns="34290"/>
              <a:lstStyle/>
              <a:p>
                <a:pPr defTabSz="685754" eaLnBrk="1" fontAlgn="auto" hangingPunct="1">
                  <a:spcBef>
                    <a:spcPts val="0"/>
                  </a:spcBef>
                  <a:spcAft>
                    <a:spcPts val="0"/>
                  </a:spcAft>
                  <a:defRPr/>
                </a:pPr>
                <a:endParaRPr lang="zh-CN" altLang="en-US" sz="1013">
                  <a:latin typeface="+mn-lt"/>
                  <a:ea typeface="+mn-ea"/>
                </a:endParaRPr>
              </a:p>
            </p:txBody>
          </p:sp>
          <p:sp>
            <p:nvSpPr>
              <p:cNvPr id="95" name="Freeform 47"/>
              <p:cNvSpPr>
                <a:spLocks/>
              </p:cNvSpPr>
              <p:nvPr/>
            </p:nvSpPr>
            <p:spPr bwMode="auto">
              <a:xfrm>
                <a:off x="966788" y="4079875"/>
                <a:ext cx="96838" cy="115888"/>
              </a:xfrm>
              <a:custGeom>
                <a:avLst/>
                <a:gdLst>
                  <a:gd name="T0" fmla="*/ 16 w 33"/>
                  <a:gd name="T1" fmla="*/ 0 h 40"/>
                  <a:gd name="T2" fmla="*/ 0 w 33"/>
                  <a:gd name="T3" fmla="*/ 17 h 40"/>
                  <a:gd name="T4" fmla="*/ 0 w 33"/>
                  <a:gd name="T5" fmla="*/ 40 h 40"/>
                  <a:gd name="T6" fmla="*/ 16 w 33"/>
                  <a:gd name="T7" fmla="*/ 40 h 40"/>
                  <a:gd name="T8" fmla="*/ 33 w 33"/>
                  <a:gd name="T9" fmla="*/ 40 h 40"/>
                  <a:gd name="T10" fmla="*/ 33 w 33"/>
                  <a:gd name="T11" fmla="*/ 17 h 40"/>
                  <a:gd name="T12" fmla="*/ 16 w 33"/>
                  <a:gd name="T13" fmla="*/ 0 h 40"/>
                </a:gdLst>
                <a:ahLst/>
                <a:cxnLst>
                  <a:cxn ang="0">
                    <a:pos x="T0" y="T1"/>
                  </a:cxn>
                  <a:cxn ang="0">
                    <a:pos x="T2" y="T3"/>
                  </a:cxn>
                  <a:cxn ang="0">
                    <a:pos x="T4" y="T5"/>
                  </a:cxn>
                  <a:cxn ang="0">
                    <a:pos x="T6" y="T7"/>
                  </a:cxn>
                  <a:cxn ang="0">
                    <a:pos x="T8" y="T9"/>
                  </a:cxn>
                  <a:cxn ang="0">
                    <a:pos x="T10" y="T11"/>
                  </a:cxn>
                  <a:cxn ang="0">
                    <a:pos x="T12" y="T13"/>
                  </a:cxn>
                </a:cxnLst>
                <a:rect l="0" t="0" r="r" b="b"/>
                <a:pathLst>
                  <a:path w="33" h="40">
                    <a:moveTo>
                      <a:pt x="16" y="0"/>
                    </a:moveTo>
                    <a:cubicBezTo>
                      <a:pt x="7" y="0"/>
                      <a:pt x="0" y="7"/>
                      <a:pt x="0" y="17"/>
                    </a:cubicBezTo>
                    <a:cubicBezTo>
                      <a:pt x="0" y="40"/>
                      <a:pt x="0" y="40"/>
                      <a:pt x="0" y="40"/>
                    </a:cubicBezTo>
                    <a:cubicBezTo>
                      <a:pt x="5" y="40"/>
                      <a:pt x="11" y="40"/>
                      <a:pt x="16" y="40"/>
                    </a:cubicBezTo>
                    <a:cubicBezTo>
                      <a:pt x="22" y="40"/>
                      <a:pt x="27" y="40"/>
                      <a:pt x="33" y="40"/>
                    </a:cubicBezTo>
                    <a:cubicBezTo>
                      <a:pt x="33" y="17"/>
                      <a:pt x="33" y="17"/>
                      <a:pt x="33" y="17"/>
                    </a:cubicBezTo>
                    <a:cubicBezTo>
                      <a:pt x="33" y="7"/>
                      <a:pt x="25" y="0"/>
                      <a:pt x="16" y="0"/>
                    </a:cubicBezTo>
                    <a:close/>
                  </a:path>
                </a:pathLst>
              </a:custGeom>
              <a:grpFill/>
              <a:ln>
                <a:noFill/>
              </a:ln>
              <a:extLst>
                <a:ext uri="{91240B29-F687-4F45-9708-019B960494DF}">
                  <a14:hiddenLine xmlns:a14="http://schemas.microsoft.com/office/drawing/2010/main" w="9525">
                    <a:solidFill>
                      <a:srgbClr val="000000"/>
                    </a:solidFill>
                    <a:round/>
                    <a:headEnd/>
                    <a:tailEnd/>
                  </a14:hiddenLine>
                </a:ext>
              </a:extLst>
            </p:spPr>
            <p:txBody>
              <a:bodyPr lIns="68580" tIns="34290" rIns="68580" bIns="34290"/>
              <a:lstStyle/>
              <a:p>
                <a:pPr defTabSz="685754" eaLnBrk="1" fontAlgn="auto" hangingPunct="1">
                  <a:spcBef>
                    <a:spcPts val="0"/>
                  </a:spcBef>
                  <a:spcAft>
                    <a:spcPts val="0"/>
                  </a:spcAft>
                  <a:defRPr/>
                </a:pPr>
                <a:endParaRPr lang="zh-CN" altLang="en-US" sz="1013">
                  <a:latin typeface="+mn-lt"/>
                  <a:ea typeface="+mn-ea"/>
                </a:endParaRPr>
              </a:p>
            </p:txBody>
          </p:sp>
          <p:sp>
            <p:nvSpPr>
              <p:cNvPr id="96" name="Freeform 48"/>
              <p:cNvSpPr>
                <a:spLocks/>
              </p:cNvSpPr>
              <p:nvPr/>
            </p:nvSpPr>
            <p:spPr bwMode="auto">
              <a:xfrm>
                <a:off x="434976" y="3571875"/>
                <a:ext cx="120650" cy="96838"/>
              </a:xfrm>
              <a:custGeom>
                <a:avLst/>
                <a:gdLst>
                  <a:gd name="T0" fmla="*/ 41 w 41"/>
                  <a:gd name="T1" fmla="*/ 17 h 33"/>
                  <a:gd name="T2" fmla="*/ 24 w 41"/>
                  <a:gd name="T3" fmla="*/ 0 h 33"/>
                  <a:gd name="T4" fmla="*/ 1 w 41"/>
                  <a:gd name="T5" fmla="*/ 0 h 33"/>
                  <a:gd name="T6" fmla="*/ 0 w 41"/>
                  <a:gd name="T7" fmla="*/ 17 h 33"/>
                  <a:gd name="T8" fmla="*/ 1 w 41"/>
                  <a:gd name="T9" fmla="*/ 33 h 33"/>
                  <a:gd name="T10" fmla="*/ 24 w 41"/>
                  <a:gd name="T11" fmla="*/ 33 h 33"/>
                  <a:gd name="T12" fmla="*/ 41 w 41"/>
                  <a:gd name="T13" fmla="*/ 17 h 33"/>
                </a:gdLst>
                <a:ahLst/>
                <a:cxnLst>
                  <a:cxn ang="0">
                    <a:pos x="T0" y="T1"/>
                  </a:cxn>
                  <a:cxn ang="0">
                    <a:pos x="T2" y="T3"/>
                  </a:cxn>
                  <a:cxn ang="0">
                    <a:pos x="T4" y="T5"/>
                  </a:cxn>
                  <a:cxn ang="0">
                    <a:pos x="T6" y="T7"/>
                  </a:cxn>
                  <a:cxn ang="0">
                    <a:pos x="T8" y="T9"/>
                  </a:cxn>
                  <a:cxn ang="0">
                    <a:pos x="T10" y="T11"/>
                  </a:cxn>
                  <a:cxn ang="0">
                    <a:pos x="T12" y="T13"/>
                  </a:cxn>
                </a:cxnLst>
                <a:rect l="0" t="0" r="r" b="b"/>
                <a:pathLst>
                  <a:path w="41" h="33">
                    <a:moveTo>
                      <a:pt x="41" y="17"/>
                    </a:moveTo>
                    <a:cubicBezTo>
                      <a:pt x="41" y="7"/>
                      <a:pt x="33" y="0"/>
                      <a:pt x="24" y="0"/>
                    </a:cubicBezTo>
                    <a:cubicBezTo>
                      <a:pt x="1" y="0"/>
                      <a:pt x="1" y="0"/>
                      <a:pt x="1" y="0"/>
                    </a:cubicBezTo>
                    <a:cubicBezTo>
                      <a:pt x="1" y="6"/>
                      <a:pt x="0" y="11"/>
                      <a:pt x="0" y="17"/>
                    </a:cubicBezTo>
                    <a:cubicBezTo>
                      <a:pt x="0" y="22"/>
                      <a:pt x="1" y="28"/>
                      <a:pt x="1" y="33"/>
                    </a:cubicBezTo>
                    <a:cubicBezTo>
                      <a:pt x="24" y="33"/>
                      <a:pt x="24" y="33"/>
                      <a:pt x="24" y="33"/>
                    </a:cubicBezTo>
                    <a:cubicBezTo>
                      <a:pt x="33" y="33"/>
                      <a:pt x="41" y="26"/>
                      <a:pt x="41" y="17"/>
                    </a:cubicBezTo>
                    <a:close/>
                  </a:path>
                </a:pathLst>
              </a:custGeom>
              <a:grpFill/>
              <a:ln>
                <a:noFill/>
              </a:ln>
              <a:extLst>
                <a:ext uri="{91240B29-F687-4F45-9708-019B960494DF}">
                  <a14:hiddenLine xmlns:a14="http://schemas.microsoft.com/office/drawing/2010/main" w="9525">
                    <a:solidFill>
                      <a:srgbClr val="000000"/>
                    </a:solidFill>
                    <a:round/>
                    <a:headEnd/>
                    <a:tailEnd/>
                  </a14:hiddenLine>
                </a:ext>
              </a:extLst>
            </p:spPr>
            <p:txBody>
              <a:bodyPr lIns="68580" tIns="34290" rIns="68580" bIns="34290"/>
              <a:lstStyle/>
              <a:p>
                <a:pPr defTabSz="685754" eaLnBrk="1" fontAlgn="auto" hangingPunct="1">
                  <a:spcBef>
                    <a:spcPts val="0"/>
                  </a:spcBef>
                  <a:spcAft>
                    <a:spcPts val="0"/>
                  </a:spcAft>
                  <a:defRPr/>
                </a:pPr>
                <a:endParaRPr lang="zh-CN" altLang="en-US" sz="1013">
                  <a:latin typeface="+mn-lt"/>
                  <a:ea typeface="+mn-ea"/>
                </a:endParaRPr>
              </a:p>
            </p:txBody>
          </p:sp>
          <p:sp>
            <p:nvSpPr>
              <p:cNvPr id="97" name="Freeform 49"/>
              <p:cNvSpPr>
                <a:spLocks/>
              </p:cNvSpPr>
              <p:nvPr/>
            </p:nvSpPr>
            <p:spPr bwMode="auto">
              <a:xfrm>
                <a:off x="1474788" y="3571875"/>
                <a:ext cx="119063" cy="96838"/>
              </a:xfrm>
              <a:custGeom>
                <a:avLst/>
                <a:gdLst>
                  <a:gd name="T0" fmla="*/ 39 w 40"/>
                  <a:gd name="T1" fmla="*/ 0 h 33"/>
                  <a:gd name="T2" fmla="*/ 16 w 40"/>
                  <a:gd name="T3" fmla="*/ 0 h 33"/>
                  <a:gd name="T4" fmla="*/ 0 w 40"/>
                  <a:gd name="T5" fmla="*/ 17 h 33"/>
                  <a:gd name="T6" fmla="*/ 16 w 40"/>
                  <a:gd name="T7" fmla="*/ 33 h 33"/>
                  <a:gd name="T8" fmla="*/ 39 w 40"/>
                  <a:gd name="T9" fmla="*/ 33 h 33"/>
                  <a:gd name="T10" fmla="*/ 40 w 40"/>
                  <a:gd name="T11" fmla="*/ 17 h 33"/>
                  <a:gd name="T12" fmla="*/ 39 w 40"/>
                  <a:gd name="T13" fmla="*/ 0 h 33"/>
                </a:gdLst>
                <a:ahLst/>
                <a:cxnLst>
                  <a:cxn ang="0">
                    <a:pos x="T0" y="T1"/>
                  </a:cxn>
                  <a:cxn ang="0">
                    <a:pos x="T2" y="T3"/>
                  </a:cxn>
                  <a:cxn ang="0">
                    <a:pos x="T4" y="T5"/>
                  </a:cxn>
                  <a:cxn ang="0">
                    <a:pos x="T6" y="T7"/>
                  </a:cxn>
                  <a:cxn ang="0">
                    <a:pos x="T8" y="T9"/>
                  </a:cxn>
                  <a:cxn ang="0">
                    <a:pos x="T10" y="T11"/>
                  </a:cxn>
                  <a:cxn ang="0">
                    <a:pos x="T12" y="T13"/>
                  </a:cxn>
                </a:cxnLst>
                <a:rect l="0" t="0" r="r" b="b"/>
                <a:pathLst>
                  <a:path w="40" h="33">
                    <a:moveTo>
                      <a:pt x="39" y="0"/>
                    </a:moveTo>
                    <a:cubicBezTo>
                      <a:pt x="16" y="0"/>
                      <a:pt x="16" y="0"/>
                      <a:pt x="16" y="0"/>
                    </a:cubicBezTo>
                    <a:cubicBezTo>
                      <a:pt x="7" y="0"/>
                      <a:pt x="0" y="7"/>
                      <a:pt x="0" y="17"/>
                    </a:cubicBezTo>
                    <a:cubicBezTo>
                      <a:pt x="0" y="26"/>
                      <a:pt x="7" y="33"/>
                      <a:pt x="16" y="33"/>
                    </a:cubicBezTo>
                    <a:cubicBezTo>
                      <a:pt x="39" y="33"/>
                      <a:pt x="39" y="33"/>
                      <a:pt x="39" y="33"/>
                    </a:cubicBezTo>
                    <a:cubicBezTo>
                      <a:pt x="40" y="28"/>
                      <a:pt x="40" y="22"/>
                      <a:pt x="40" y="17"/>
                    </a:cubicBezTo>
                    <a:cubicBezTo>
                      <a:pt x="40" y="11"/>
                      <a:pt x="40" y="6"/>
                      <a:pt x="39" y="0"/>
                    </a:cubicBezTo>
                    <a:close/>
                  </a:path>
                </a:pathLst>
              </a:custGeom>
              <a:grpFill/>
              <a:ln>
                <a:noFill/>
              </a:ln>
              <a:extLst>
                <a:ext uri="{91240B29-F687-4F45-9708-019B960494DF}">
                  <a14:hiddenLine xmlns:a14="http://schemas.microsoft.com/office/drawing/2010/main" w="9525">
                    <a:solidFill>
                      <a:srgbClr val="000000"/>
                    </a:solidFill>
                    <a:round/>
                    <a:headEnd/>
                    <a:tailEnd/>
                  </a14:hiddenLine>
                </a:ext>
              </a:extLst>
            </p:spPr>
            <p:txBody>
              <a:bodyPr lIns="68580" tIns="34290" rIns="68580" bIns="34290"/>
              <a:lstStyle/>
              <a:p>
                <a:pPr defTabSz="685754" eaLnBrk="1" fontAlgn="auto" hangingPunct="1">
                  <a:spcBef>
                    <a:spcPts val="0"/>
                  </a:spcBef>
                  <a:spcAft>
                    <a:spcPts val="0"/>
                  </a:spcAft>
                  <a:defRPr/>
                </a:pPr>
                <a:endParaRPr lang="zh-CN" altLang="en-US" sz="1013">
                  <a:latin typeface="+mn-lt"/>
                  <a:ea typeface="+mn-ea"/>
                </a:endParaRPr>
              </a:p>
            </p:txBody>
          </p:sp>
          <p:sp>
            <p:nvSpPr>
              <p:cNvPr id="98" name="Oval 50"/>
              <p:cNvSpPr>
                <a:spLocks noChangeArrowheads="1"/>
              </p:cNvSpPr>
              <p:nvPr/>
            </p:nvSpPr>
            <p:spPr bwMode="auto">
              <a:xfrm>
                <a:off x="925513" y="3532188"/>
                <a:ext cx="176213" cy="174625"/>
              </a:xfrm>
              <a:prstGeom prst="ellipse">
                <a:avLst/>
              </a:prstGeom>
              <a:grpFill/>
              <a:ln>
                <a:noFill/>
              </a:ln>
              <a:extLst>
                <a:ext uri="{91240B29-F687-4F45-9708-019B960494DF}">
                  <a14:hiddenLine xmlns:a14="http://schemas.microsoft.com/office/drawing/2010/main" w="9525">
                    <a:solidFill>
                      <a:srgbClr val="000000"/>
                    </a:solidFill>
                    <a:round/>
                    <a:headEnd/>
                    <a:tailEnd/>
                  </a14:hiddenLine>
                </a:ext>
              </a:extLst>
            </p:spPr>
            <p:txBody>
              <a:bodyPr lIns="68580" tIns="34290" rIns="68580" bIns="34290"/>
              <a:lstStyle/>
              <a:p>
                <a:pPr defTabSz="685754" eaLnBrk="1" fontAlgn="auto" hangingPunct="1">
                  <a:spcBef>
                    <a:spcPts val="0"/>
                  </a:spcBef>
                  <a:spcAft>
                    <a:spcPts val="0"/>
                  </a:spcAft>
                  <a:defRPr/>
                </a:pPr>
                <a:endParaRPr lang="zh-CN" altLang="en-US" sz="1013">
                  <a:latin typeface="+mn-lt"/>
                  <a:ea typeface="+mn-ea"/>
                </a:endParaRPr>
              </a:p>
            </p:txBody>
          </p:sp>
          <p:sp>
            <p:nvSpPr>
              <p:cNvPr id="99" name="Freeform 51"/>
              <p:cNvSpPr>
                <a:spLocks noEditPoints="1"/>
              </p:cNvSpPr>
              <p:nvPr/>
            </p:nvSpPr>
            <p:spPr bwMode="auto">
              <a:xfrm>
                <a:off x="652463" y="3254375"/>
                <a:ext cx="723900" cy="730250"/>
              </a:xfrm>
              <a:custGeom>
                <a:avLst/>
                <a:gdLst>
                  <a:gd name="T0" fmla="*/ 106 w 246"/>
                  <a:gd name="T1" fmla="*/ 86 h 249"/>
                  <a:gd name="T2" fmla="*/ 109 w 246"/>
                  <a:gd name="T3" fmla="*/ 89 h 249"/>
                  <a:gd name="T4" fmla="*/ 123 w 246"/>
                  <a:gd name="T5" fmla="*/ 86 h 249"/>
                  <a:gd name="T6" fmla="*/ 162 w 246"/>
                  <a:gd name="T7" fmla="*/ 125 h 249"/>
                  <a:gd name="T8" fmla="*/ 159 w 246"/>
                  <a:gd name="T9" fmla="*/ 139 h 249"/>
                  <a:gd name="T10" fmla="*/ 162 w 246"/>
                  <a:gd name="T11" fmla="*/ 142 h 249"/>
                  <a:gd name="T12" fmla="*/ 246 w 246"/>
                  <a:gd name="T13" fmla="*/ 0 h 249"/>
                  <a:gd name="T14" fmla="*/ 106 w 246"/>
                  <a:gd name="T15" fmla="*/ 86 h 249"/>
                  <a:gd name="T16" fmla="*/ 123 w 246"/>
                  <a:gd name="T17" fmla="*/ 163 h 249"/>
                  <a:gd name="T18" fmla="*/ 84 w 246"/>
                  <a:gd name="T19" fmla="*/ 125 h 249"/>
                  <a:gd name="T20" fmla="*/ 87 w 246"/>
                  <a:gd name="T21" fmla="*/ 110 h 249"/>
                  <a:gd name="T22" fmla="*/ 85 w 246"/>
                  <a:gd name="T23" fmla="*/ 107 h 249"/>
                  <a:gd name="T24" fmla="*/ 0 w 246"/>
                  <a:gd name="T25" fmla="*/ 249 h 249"/>
                  <a:gd name="T26" fmla="*/ 140 w 246"/>
                  <a:gd name="T27" fmla="*/ 163 h 249"/>
                  <a:gd name="T28" fmla="*/ 138 w 246"/>
                  <a:gd name="T29" fmla="*/ 160 h 249"/>
                  <a:gd name="T30" fmla="*/ 123 w 246"/>
                  <a:gd name="T31" fmla="*/ 163 h 249"/>
                </a:gdLst>
                <a:ahLst/>
                <a:cxnLst>
                  <a:cxn ang="0">
                    <a:pos x="T0" y="T1"/>
                  </a:cxn>
                  <a:cxn ang="0">
                    <a:pos x="T2" y="T3"/>
                  </a:cxn>
                  <a:cxn ang="0">
                    <a:pos x="T4" y="T5"/>
                  </a:cxn>
                  <a:cxn ang="0">
                    <a:pos x="T6" y="T7"/>
                  </a:cxn>
                  <a:cxn ang="0">
                    <a:pos x="T8" y="T9"/>
                  </a:cxn>
                  <a:cxn ang="0">
                    <a:pos x="T10" y="T11"/>
                  </a:cxn>
                  <a:cxn ang="0">
                    <a:pos x="T12" y="T13"/>
                  </a:cxn>
                  <a:cxn ang="0">
                    <a:pos x="T14" y="T15"/>
                  </a:cxn>
                  <a:cxn ang="0">
                    <a:pos x="T16" y="T17"/>
                  </a:cxn>
                  <a:cxn ang="0">
                    <a:pos x="T18" y="T19"/>
                  </a:cxn>
                  <a:cxn ang="0">
                    <a:pos x="T20" y="T21"/>
                  </a:cxn>
                  <a:cxn ang="0">
                    <a:pos x="T22" y="T23"/>
                  </a:cxn>
                  <a:cxn ang="0">
                    <a:pos x="T24" y="T25"/>
                  </a:cxn>
                  <a:cxn ang="0">
                    <a:pos x="T26" y="T27"/>
                  </a:cxn>
                  <a:cxn ang="0">
                    <a:pos x="T28" y="T29"/>
                  </a:cxn>
                  <a:cxn ang="0">
                    <a:pos x="T30" y="T31"/>
                  </a:cxn>
                </a:cxnLst>
                <a:rect l="0" t="0" r="r" b="b"/>
                <a:pathLst>
                  <a:path w="246" h="249">
                    <a:moveTo>
                      <a:pt x="106" y="86"/>
                    </a:moveTo>
                    <a:cubicBezTo>
                      <a:pt x="109" y="89"/>
                      <a:pt x="109" y="89"/>
                      <a:pt x="109" y="89"/>
                    </a:cubicBezTo>
                    <a:cubicBezTo>
                      <a:pt x="113" y="87"/>
                      <a:pt x="118" y="86"/>
                      <a:pt x="123" y="86"/>
                    </a:cubicBezTo>
                    <a:cubicBezTo>
                      <a:pt x="145" y="86"/>
                      <a:pt x="162" y="103"/>
                      <a:pt x="162" y="125"/>
                    </a:cubicBezTo>
                    <a:cubicBezTo>
                      <a:pt x="162" y="130"/>
                      <a:pt x="161" y="135"/>
                      <a:pt x="159" y="139"/>
                    </a:cubicBezTo>
                    <a:cubicBezTo>
                      <a:pt x="162" y="142"/>
                      <a:pt x="162" y="142"/>
                      <a:pt x="162" y="142"/>
                    </a:cubicBezTo>
                    <a:cubicBezTo>
                      <a:pt x="246" y="0"/>
                      <a:pt x="246" y="0"/>
                      <a:pt x="246" y="0"/>
                    </a:cubicBezTo>
                    <a:lnTo>
                      <a:pt x="106" y="86"/>
                    </a:lnTo>
                    <a:close/>
                    <a:moveTo>
                      <a:pt x="123" y="163"/>
                    </a:moveTo>
                    <a:cubicBezTo>
                      <a:pt x="102" y="163"/>
                      <a:pt x="84" y="146"/>
                      <a:pt x="84" y="125"/>
                    </a:cubicBezTo>
                    <a:cubicBezTo>
                      <a:pt x="84" y="119"/>
                      <a:pt x="86" y="114"/>
                      <a:pt x="87" y="110"/>
                    </a:cubicBezTo>
                    <a:cubicBezTo>
                      <a:pt x="85" y="107"/>
                      <a:pt x="85" y="107"/>
                      <a:pt x="85" y="107"/>
                    </a:cubicBezTo>
                    <a:cubicBezTo>
                      <a:pt x="0" y="249"/>
                      <a:pt x="0" y="249"/>
                      <a:pt x="0" y="249"/>
                    </a:cubicBezTo>
                    <a:cubicBezTo>
                      <a:pt x="140" y="163"/>
                      <a:pt x="140" y="163"/>
                      <a:pt x="140" y="163"/>
                    </a:cubicBezTo>
                    <a:cubicBezTo>
                      <a:pt x="138" y="160"/>
                      <a:pt x="138" y="160"/>
                      <a:pt x="138" y="160"/>
                    </a:cubicBezTo>
                    <a:cubicBezTo>
                      <a:pt x="133" y="162"/>
                      <a:pt x="128" y="163"/>
                      <a:pt x="123" y="163"/>
                    </a:cubicBezTo>
                    <a:close/>
                  </a:path>
                </a:pathLst>
              </a:custGeom>
              <a:grpFill/>
              <a:ln>
                <a:noFill/>
              </a:ln>
              <a:extLst>
                <a:ext uri="{91240B29-F687-4F45-9708-019B960494DF}">
                  <a14:hiddenLine xmlns:a14="http://schemas.microsoft.com/office/drawing/2010/main" w="9525">
                    <a:solidFill>
                      <a:srgbClr val="000000"/>
                    </a:solidFill>
                    <a:round/>
                    <a:headEnd/>
                    <a:tailEnd/>
                  </a14:hiddenLine>
                </a:ext>
              </a:extLst>
            </p:spPr>
            <p:txBody>
              <a:bodyPr lIns="68580" tIns="34290" rIns="68580" bIns="34290"/>
              <a:lstStyle/>
              <a:p>
                <a:pPr defTabSz="685754" eaLnBrk="1" fontAlgn="auto" hangingPunct="1">
                  <a:spcBef>
                    <a:spcPts val="0"/>
                  </a:spcBef>
                  <a:spcAft>
                    <a:spcPts val="0"/>
                  </a:spcAft>
                  <a:defRPr/>
                </a:pPr>
                <a:endParaRPr lang="zh-CN" altLang="en-US" sz="1013">
                  <a:latin typeface="+mn-lt"/>
                  <a:ea typeface="+mn-ea"/>
                </a:endParaRPr>
              </a:p>
            </p:txBody>
          </p:sp>
          <p:sp>
            <p:nvSpPr>
              <p:cNvPr id="100" name="Freeform 52"/>
              <p:cNvSpPr>
                <a:spLocks/>
              </p:cNvSpPr>
              <p:nvPr/>
            </p:nvSpPr>
            <p:spPr bwMode="auto">
              <a:xfrm>
                <a:off x="935038" y="2698750"/>
                <a:ext cx="158750" cy="158750"/>
              </a:xfrm>
              <a:custGeom>
                <a:avLst/>
                <a:gdLst>
                  <a:gd name="T0" fmla="*/ 27 w 54"/>
                  <a:gd name="T1" fmla="*/ 0 h 54"/>
                  <a:gd name="T2" fmla="*/ 0 w 54"/>
                  <a:gd name="T3" fmla="*/ 27 h 54"/>
                  <a:gd name="T4" fmla="*/ 0 w 54"/>
                  <a:gd name="T5" fmla="*/ 54 h 54"/>
                  <a:gd name="T6" fmla="*/ 29 w 54"/>
                  <a:gd name="T7" fmla="*/ 52 h 54"/>
                  <a:gd name="T8" fmla="*/ 29 w 54"/>
                  <a:gd name="T9" fmla="*/ 52 h 54"/>
                  <a:gd name="T10" fmla="*/ 54 w 54"/>
                  <a:gd name="T11" fmla="*/ 53 h 54"/>
                  <a:gd name="T12" fmla="*/ 54 w 54"/>
                  <a:gd name="T13" fmla="*/ 27 h 54"/>
                  <a:gd name="T14" fmla="*/ 27 w 54"/>
                  <a:gd name="T15" fmla="*/ 0 h 54"/>
                </a:gdLst>
                <a:ahLst/>
                <a:cxnLst>
                  <a:cxn ang="0">
                    <a:pos x="T0" y="T1"/>
                  </a:cxn>
                  <a:cxn ang="0">
                    <a:pos x="T2" y="T3"/>
                  </a:cxn>
                  <a:cxn ang="0">
                    <a:pos x="T4" y="T5"/>
                  </a:cxn>
                  <a:cxn ang="0">
                    <a:pos x="T6" y="T7"/>
                  </a:cxn>
                  <a:cxn ang="0">
                    <a:pos x="T8" y="T9"/>
                  </a:cxn>
                  <a:cxn ang="0">
                    <a:pos x="T10" y="T11"/>
                  </a:cxn>
                  <a:cxn ang="0">
                    <a:pos x="T12" y="T13"/>
                  </a:cxn>
                  <a:cxn ang="0">
                    <a:pos x="T14" y="T15"/>
                  </a:cxn>
                </a:cxnLst>
                <a:rect l="0" t="0" r="r" b="b"/>
                <a:pathLst>
                  <a:path w="54" h="54">
                    <a:moveTo>
                      <a:pt x="27" y="0"/>
                    </a:moveTo>
                    <a:cubicBezTo>
                      <a:pt x="12" y="0"/>
                      <a:pt x="0" y="12"/>
                      <a:pt x="0" y="27"/>
                    </a:cubicBezTo>
                    <a:cubicBezTo>
                      <a:pt x="0" y="54"/>
                      <a:pt x="0" y="54"/>
                      <a:pt x="0" y="54"/>
                    </a:cubicBezTo>
                    <a:cubicBezTo>
                      <a:pt x="10" y="53"/>
                      <a:pt x="19" y="52"/>
                      <a:pt x="29" y="52"/>
                    </a:cubicBezTo>
                    <a:cubicBezTo>
                      <a:pt x="29" y="52"/>
                      <a:pt x="29" y="52"/>
                      <a:pt x="29" y="52"/>
                    </a:cubicBezTo>
                    <a:cubicBezTo>
                      <a:pt x="38" y="52"/>
                      <a:pt x="46" y="52"/>
                      <a:pt x="54" y="53"/>
                    </a:cubicBezTo>
                    <a:cubicBezTo>
                      <a:pt x="54" y="27"/>
                      <a:pt x="54" y="27"/>
                      <a:pt x="54" y="27"/>
                    </a:cubicBezTo>
                    <a:cubicBezTo>
                      <a:pt x="54" y="12"/>
                      <a:pt x="42" y="0"/>
                      <a:pt x="27" y="0"/>
                    </a:cubicBezTo>
                    <a:close/>
                  </a:path>
                </a:pathLst>
              </a:custGeom>
              <a:grpFill/>
              <a:ln>
                <a:noFill/>
              </a:ln>
              <a:extLst>
                <a:ext uri="{91240B29-F687-4F45-9708-019B960494DF}">
                  <a14:hiddenLine xmlns:a14="http://schemas.microsoft.com/office/drawing/2010/main" w="9525">
                    <a:solidFill>
                      <a:srgbClr val="000000"/>
                    </a:solidFill>
                    <a:round/>
                    <a:headEnd/>
                    <a:tailEnd/>
                  </a14:hiddenLine>
                </a:ext>
              </a:extLst>
            </p:spPr>
            <p:txBody>
              <a:bodyPr lIns="68580" tIns="34290" rIns="68580" bIns="34290"/>
              <a:lstStyle/>
              <a:p>
                <a:pPr defTabSz="685754" eaLnBrk="1" fontAlgn="auto" hangingPunct="1">
                  <a:spcBef>
                    <a:spcPts val="0"/>
                  </a:spcBef>
                  <a:spcAft>
                    <a:spcPts val="0"/>
                  </a:spcAft>
                  <a:defRPr/>
                </a:pPr>
                <a:endParaRPr lang="zh-CN" altLang="en-US" sz="1013">
                  <a:latin typeface="+mn-lt"/>
                  <a:ea typeface="+mn-ea"/>
                </a:endParaRPr>
              </a:p>
            </p:txBody>
          </p:sp>
        </p:grpSp>
      </p:grpSp>
      <p:sp>
        <p:nvSpPr>
          <p:cNvPr id="103" name="Text Box 10"/>
          <p:cNvSpPr txBox="1">
            <a:spLocks noChangeArrowheads="1"/>
          </p:cNvSpPr>
          <p:nvPr/>
        </p:nvSpPr>
        <p:spPr bwMode="auto">
          <a:xfrm>
            <a:off x="315913" y="1962756"/>
            <a:ext cx="1606550" cy="766364"/>
          </a:xfrm>
          <a:prstGeom prst="rect">
            <a:avLst/>
          </a:prstGeom>
          <a:noFill/>
          <a:ln w="9525">
            <a:noFill/>
            <a:miter lim="800000"/>
            <a:headEnd/>
            <a:tailEnd/>
          </a:ln>
        </p:spPr>
        <p:txBody>
          <a:bodyPr lIns="45720" tIns="22860" rIns="45720" bIns="22860">
            <a:spAutoFit/>
          </a:bodyPr>
          <a:lstStyle/>
          <a:p>
            <a:pPr defTabSz="1088232" eaLnBrk="1" fontAlgn="auto" hangingPunct="1">
              <a:lnSpc>
                <a:spcPct val="120000"/>
              </a:lnSpc>
              <a:spcBef>
                <a:spcPts val="0"/>
              </a:spcBef>
              <a:spcAft>
                <a:spcPts val="0"/>
              </a:spcAft>
              <a:defRPr/>
            </a:pPr>
            <a:r>
              <a:rPr lang="zh-CN" altLang="en-US" sz="1200" dirty="0">
                <a:solidFill>
                  <a:schemeClr val="tx1">
                    <a:lumMod val="75000"/>
                    <a:lumOff val="25000"/>
                  </a:schemeClr>
                </a:solidFill>
                <a:latin typeface="微软雅黑" pitchFamily="34" charset="-122"/>
                <a:ea typeface="微软雅黑" pitchFamily="34" charset="-122"/>
                <a:cs typeface="Open Sans" pitchFamily="34" charset="0"/>
              </a:rPr>
              <a:t>添加您的标题</a:t>
            </a:r>
            <a:endParaRPr lang="en-US" altLang="zh-CN" sz="1200" dirty="0">
              <a:solidFill>
                <a:schemeClr val="tx1">
                  <a:lumMod val="75000"/>
                  <a:lumOff val="25000"/>
                </a:schemeClr>
              </a:solidFill>
              <a:latin typeface="微软雅黑" pitchFamily="34" charset="-122"/>
              <a:ea typeface="微软雅黑" pitchFamily="34" charset="-122"/>
              <a:cs typeface="Open Sans" pitchFamily="34" charset="0"/>
            </a:endParaRPr>
          </a:p>
          <a:p>
            <a:pPr algn="just" defTabSz="685754" eaLnBrk="1" fontAlgn="auto" hangingPunct="1">
              <a:lnSpc>
                <a:spcPct val="120000"/>
              </a:lnSpc>
              <a:spcBef>
                <a:spcPts val="0"/>
              </a:spcBef>
              <a:spcAft>
                <a:spcPts val="0"/>
              </a:spcAft>
              <a:defRPr/>
            </a:pPr>
            <a:r>
              <a:rPr lang="zh-CN" altLang="en-US" sz="900" dirty="0">
                <a:solidFill>
                  <a:schemeClr val="tx1">
                    <a:lumMod val="50000"/>
                    <a:lumOff val="50000"/>
                  </a:schemeClr>
                </a:solidFill>
                <a:latin typeface="微软雅黑" pitchFamily="34" charset="-122"/>
                <a:ea typeface="微软雅黑" pitchFamily="34" charset="-122"/>
              </a:rPr>
              <a:t>您的内容打在这里，或者通过复制您的文本后，在此框中选择粘贴，并选择只保留文字。</a:t>
            </a:r>
            <a:endParaRPr lang="zh-CN" altLang="en-US" sz="800" dirty="0">
              <a:solidFill>
                <a:schemeClr val="tx1">
                  <a:lumMod val="50000"/>
                  <a:lumOff val="50000"/>
                </a:schemeClr>
              </a:solidFill>
              <a:latin typeface="微软雅黑" pitchFamily="34" charset="-122"/>
              <a:ea typeface="微软雅黑" pitchFamily="34" charset="-122"/>
            </a:endParaRPr>
          </a:p>
        </p:txBody>
      </p:sp>
      <p:sp>
        <p:nvSpPr>
          <p:cNvPr id="104" name="Text Box 10"/>
          <p:cNvSpPr txBox="1">
            <a:spLocks noChangeArrowheads="1"/>
          </p:cNvSpPr>
          <p:nvPr/>
        </p:nvSpPr>
        <p:spPr bwMode="auto">
          <a:xfrm>
            <a:off x="315913" y="3458643"/>
            <a:ext cx="1606550" cy="766364"/>
          </a:xfrm>
          <a:prstGeom prst="rect">
            <a:avLst/>
          </a:prstGeom>
          <a:noFill/>
          <a:ln w="9525">
            <a:noFill/>
            <a:miter lim="800000"/>
            <a:headEnd/>
            <a:tailEnd/>
          </a:ln>
        </p:spPr>
        <p:txBody>
          <a:bodyPr lIns="45720" tIns="22860" rIns="45720" bIns="22860">
            <a:spAutoFit/>
          </a:bodyPr>
          <a:lstStyle/>
          <a:p>
            <a:pPr defTabSz="1088232" eaLnBrk="1" fontAlgn="auto" hangingPunct="1">
              <a:lnSpc>
                <a:spcPct val="120000"/>
              </a:lnSpc>
              <a:spcBef>
                <a:spcPts val="0"/>
              </a:spcBef>
              <a:spcAft>
                <a:spcPts val="0"/>
              </a:spcAft>
              <a:defRPr/>
            </a:pPr>
            <a:r>
              <a:rPr lang="zh-CN" altLang="en-US" sz="1200" dirty="0">
                <a:solidFill>
                  <a:schemeClr val="tx1">
                    <a:lumMod val="75000"/>
                    <a:lumOff val="25000"/>
                  </a:schemeClr>
                </a:solidFill>
                <a:latin typeface="微软雅黑" pitchFamily="34" charset="-122"/>
                <a:ea typeface="微软雅黑" pitchFamily="34" charset="-122"/>
                <a:cs typeface="Open Sans" pitchFamily="34" charset="0"/>
              </a:rPr>
              <a:t>添加您的标题</a:t>
            </a:r>
            <a:endParaRPr lang="en-US" altLang="zh-CN" sz="1200" dirty="0">
              <a:solidFill>
                <a:schemeClr val="tx1">
                  <a:lumMod val="75000"/>
                  <a:lumOff val="25000"/>
                </a:schemeClr>
              </a:solidFill>
              <a:latin typeface="微软雅黑" pitchFamily="34" charset="-122"/>
              <a:ea typeface="微软雅黑" pitchFamily="34" charset="-122"/>
              <a:cs typeface="Open Sans" pitchFamily="34" charset="0"/>
            </a:endParaRPr>
          </a:p>
          <a:p>
            <a:pPr algn="just" defTabSz="685754" eaLnBrk="1" fontAlgn="auto" hangingPunct="1">
              <a:lnSpc>
                <a:spcPct val="120000"/>
              </a:lnSpc>
              <a:spcBef>
                <a:spcPts val="0"/>
              </a:spcBef>
              <a:spcAft>
                <a:spcPts val="0"/>
              </a:spcAft>
              <a:defRPr/>
            </a:pPr>
            <a:r>
              <a:rPr lang="zh-CN" altLang="en-US" sz="900" dirty="0">
                <a:solidFill>
                  <a:schemeClr val="tx1">
                    <a:lumMod val="50000"/>
                    <a:lumOff val="50000"/>
                  </a:schemeClr>
                </a:solidFill>
                <a:latin typeface="微软雅黑" pitchFamily="34" charset="-122"/>
                <a:ea typeface="微软雅黑" pitchFamily="34" charset="-122"/>
              </a:rPr>
              <a:t>您的内容打在这里，或者通过复制您的文本后，在此框中选择粘贴，并选择只保留文字。</a:t>
            </a:r>
            <a:endParaRPr lang="zh-CN" altLang="en-US" sz="800" dirty="0">
              <a:solidFill>
                <a:schemeClr val="tx1">
                  <a:lumMod val="50000"/>
                  <a:lumOff val="50000"/>
                </a:schemeClr>
              </a:solidFill>
              <a:latin typeface="微软雅黑" pitchFamily="34" charset="-122"/>
              <a:ea typeface="微软雅黑" pitchFamily="34" charset="-122"/>
            </a:endParaRPr>
          </a:p>
        </p:txBody>
      </p:sp>
      <p:grpSp>
        <p:nvGrpSpPr>
          <p:cNvPr id="43014" name="组合 105"/>
          <p:cNvGrpSpPr>
            <a:grpSpLocks noChangeAspect="1"/>
          </p:cNvGrpSpPr>
          <p:nvPr/>
        </p:nvGrpSpPr>
        <p:grpSpPr>
          <a:xfrm>
            <a:off x="2048302" y="1983286"/>
            <a:ext cx="270000" cy="250631"/>
            <a:chOff x="5278438" y="2973388"/>
            <a:chExt cx="1344613" cy="1247775"/>
          </a:xfrm>
          <a:solidFill>
            <a:schemeClr val="accent4"/>
          </a:solidFill>
        </p:grpSpPr>
        <p:sp>
          <p:nvSpPr>
            <p:cNvPr id="107" name="Freeform 67"/>
            <p:cNvSpPr>
              <a:spLocks noEditPoints="1"/>
            </p:cNvSpPr>
            <p:nvPr/>
          </p:nvSpPr>
          <p:spPr bwMode="auto">
            <a:xfrm>
              <a:off x="5821363" y="2973388"/>
              <a:ext cx="801688" cy="806450"/>
            </a:xfrm>
            <a:custGeom>
              <a:avLst/>
              <a:gdLst>
                <a:gd name="T0" fmla="*/ 256 w 281"/>
                <a:gd name="T1" fmla="*/ 26 h 282"/>
                <a:gd name="T2" fmla="*/ 163 w 281"/>
                <a:gd name="T3" fmla="*/ 26 h 282"/>
                <a:gd name="T4" fmla="*/ 0 w 281"/>
                <a:gd name="T5" fmla="*/ 190 h 282"/>
                <a:gd name="T6" fmla="*/ 92 w 281"/>
                <a:gd name="T7" fmla="*/ 282 h 282"/>
                <a:gd name="T8" fmla="*/ 256 w 281"/>
                <a:gd name="T9" fmla="*/ 119 h 282"/>
                <a:gd name="T10" fmla="*/ 256 w 281"/>
                <a:gd name="T11" fmla="*/ 26 h 282"/>
                <a:gd name="T12" fmla="*/ 55 w 281"/>
                <a:gd name="T13" fmla="*/ 192 h 282"/>
                <a:gd name="T14" fmla="*/ 44 w 281"/>
                <a:gd name="T15" fmla="*/ 181 h 282"/>
                <a:gd name="T16" fmla="*/ 183 w 281"/>
                <a:gd name="T17" fmla="*/ 42 h 282"/>
                <a:gd name="T18" fmla="*/ 194 w 281"/>
                <a:gd name="T19" fmla="*/ 42 h 282"/>
                <a:gd name="T20" fmla="*/ 194 w 281"/>
                <a:gd name="T21" fmla="*/ 53 h 282"/>
                <a:gd name="T22" fmla="*/ 55 w 281"/>
                <a:gd name="T23" fmla="*/ 192 h 282"/>
                <a:gd name="T24" fmla="*/ 78 w 281"/>
                <a:gd name="T25" fmla="*/ 215 h 282"/>
                <a:gd name="T26" fmla="*/ 67 w 281"/>
                <a:gd name="T27" fmla="*/ 204 h 282"/>
                <a:gd name="T28" fmla="*/ 217 w 281"/>
                <a:gd name="T29" fmla="*/ 54 h 282"/>
                <a:gd name="T30" fmla="*/ 228 w 281"/>
                <a:gd name="T31" fmla="*/ 54 h 282"/>
                <a:gd name="T32" fmla="*/ 228 w 281"/>
                <a:gd name="T33" fmla="*/ 65 h 282"/>
                <a:gd name="T34" fmla="*/ 78 w 281"/>
                <a:gd name="T35" fmla="*/ 215 h 282"/>
                <a:gd name="T36" fmla="*/ 101 w 281"/>
                <a:gd name="T37" fmla="*/ 238 h 282"/>
                <a:gd name="T38" fmla="*/ 90 w 281"/>
                <a:gd name="T39" fmla="*/ 227 h 282"/>
                <a:gd name="T40" fmla="*/ 229 w 281"/>
                <a:gd name="T41" fmla="*/ 88 h 282"/>
                <a:gd name="T42" fmla="*/ 240 w 281"/>
                <a:gd name="T43" fmla="*/ 88 h 282"/>
                <a:gd name="T44" fmla="*/ 240 w 281"/>
                <a:gd name="T45" fmla="*/ 99 h 282"/>
                <a:gd name="T46" fmla="*/ 101 w 281"/>
                <a:gd name="T47" fmla="*/ 238 h 282"/>
              </a:gdLst>
              <a:ahLst/>
              <a:cxnLst>
                <a:cxn ang="0">
                  <a:pos x="T0" y="T1"/>
                </a:cxn>
                <a:cxn ang="0">
                  <a:pos x="T2" y="T3"/>
                </a:cxn>
                <a:cxn ang="0">
                  <a:pos x="T4" y="T5"/>
                </a:cxn>
                <a:cxn ang="0">
                  <a:pos x="T6" y="T7"/>
                </a:cxn>
                <a:cxn ang="0">
                  <a:pos x="T8" y="T9"/>
                </a:cxn>
                <a:cxn ang="0">
                  <a:pos x="T10" y="T11"/>
                </a:cxn>
                <a:cxn ang="0">
                  <a:pos x="T12" y="T13"/>
                </a:cxn>
                <a:cxn ang="0">
                  <a:pos x="T14" y="T15"/>
                </a:cxn>
                <a:cxn ang="0">
                  <a:pos x="T16" y="T17"/>
                </a:cxn>
                <a:cxn ang="0">
                  <a:pos x="T18" y="T19"/>
                </a:cxn>
                <a:cxn ang="0">
                  <a:pos x="T20" y="T21"/>
                </a:cxn>
                <a:cxn ang="0">
                  <a:pos x="T22" y="T23"/>
                </a:cxn>
                <a:cxn ang="0">
                  <a:pos x="T24" y="T25"/>
                </a:cxn>
                <a:cxn ang="0">
                  <a:pos x="T26" y="T27"/>
                </a:cxn>
                <a:cxn ang="0">
                  <a:pos x="T28" y="T29"/>
                </a:cxn>
                <a:cxn ang="0">
                  <a:pos x="T30" y="T31"/>
                </a:cxn>
                <a:cxn ang="0">
                  <a:pos x="T32" y="T33"/>
                </a:cxn>
                <a:cxn ang="0">
                  <a:pos x="T34" y="T35"/>
                </a:cxn>
                <a:cxn ang="0">
                  <a:pos x="T36" y="T37"/>
                </a:cxn>
                <a:cxn ang="0">
                  <a:pos x="T38" y="T39"/>
                </a:cxn>
                <a:cxn ang="0">
                  <a:pos x="T40" y="T41"/>
                </a:cxn>
                <a:cxn ang="0">
                  <a:pos x="T42" y="T43"/>
                </a:cxn>
                <a:cxn ang="0">
                  <a:pos x="T44" y="T45"/>
                </a:cxn>
                <a:cxn ang="0">
                  <a:pos x="T46" y="T47"/>
                </a:cxn>
              </a:cxnLst>
              <a:rect l="0" t="0" r="r" b="b"/>
              <a:pathLst>
                <a:path w="281" h="282">
                  <a:moveTo>
                    <a:pt x="256" y="26"/>
                  </a:moveTo>
                  <a:cubicBezTo>
                    <a:pt x="230" y="0"/>
                    <a:pt x="189" y="0"/>
                    <a:pt x="163" y="26"/>
                  </a:cubicBezTo>
                  <a:cubicBezTo>
                    <a:pt x="0" y="190"/>
                    <a:pt x="0" y="190"/>
                    <a:pt x="0" y="190"/>
                  </a:cubicBezTo>
                  <a:cubicBezTo>
                    <a:pt x="92" y="282"/>
                    <a:pt x="92" y="282"/>
                    <a:pt x="92" y="282"/>
                  </a:cubicBezTo>
                  <a:cubicBezTo>
                    <a:pt x="256" y="119"/>
                    <a:pt x="256" y="119"/>
                    <a:pt x="256" y="119"/>
                  </a:cubicBezTo>
                  <a:cubicBezTo>
                    <a:pt x="281" y="93"/>
                    <a:pt x="281" y="52"/>
                    <a:pt x="256" y="26"/>
                  </a:cubicBezTo>
                  <a:close/>
                  <a:moveTo>
                    <a:pt x="55" y="192"/>
                  </a:moveTo>
                  <a:cubicBezTo>
                    <a:pt x="44" y="181"/>
                    <a:pt x="44" y="181"/>
                    <a:pt x="44" y="181"/>
                  </a:cubicBezTo>
                  <a:cubicBezTo>
                    <a:pt x="183" y="42"/>
                    <a:pt x="183" y="42"/>
                    <a:pt x="183" y="42"/>
                  </a:cubicBezTo>
                  <a:cubicBezTo>
                    <a:pt x="186" y="39"/>
                    <a:pt x="191" y="39"/>
                    <a:pt x="194" y="42"/>
                  </a:cubicBezTo>
                  <a:cubicBezTo>
                    <a:pt x="197" y="45"/>
                    <a:pt x="197" y="50"/>
                    <a:pt x="194" y="53"/>
                  </a:cubicBezTo>
                  <a:lnTo>
                    <a:pt x="55" y="192"/>
                  </a:lnTo>
                  <a:close/>
                  <a:moveTo>
                    <a:pt x="78" y="215"/>
                  </a:moveTo>
                  <a:cubicBezTo>
                    <a:pt x="67" y="204"/>
                    <a:pt x="67" y="204"/>
                    <a:pt x="67" y="204"/>
                  </a:cubicBezTo>
                  <a:cubicBezTo>
                    <a:pt x="217" y="54"/>
                    <a:pt x="217" y="54"/>
                    <a:pt x="217" y="54"/>
                  </a:cubicBezTo>
                  <a:cubicBezTo>
                    <a:pt x="220" y="51"/>
                    <a:pt x="225" y="51"/>
                    <a:pt x="228" y="54"/>
                  </a:cubicBezTo>
                  <a:cubicBezTo>
                    <a:pt x="231" y="57"/>
                    <a:pt x="231" y="62"/>
                    <a:pt x="228" y="65"/>
                  </a:cubicBezTo>
                  <a:lnTo>
                    <a:pt x="78" y="215"/>
                  </a:lnTo>
                  <a:close/>
                  <a:moveTo>
                    <a:pt x="101" y="238"/>
                  </a:moveTo>
                  <a:cubicBezTo>
                    <a:pt x="90" y="227"/>
                    <a:pt x="90" y="227"/>
                    <a:pt x="90" y="227"/>
                  </a:cubicBezTo>
                  <a:cubicBezTo>
                    <a:pt x="229" y="88"/>
                    <a:pt x="229" y="88"/>
                    <a:pt x="229" y="88"/>
                  </a:cubicBezTo>
                  <a:cubicBezTo>
                    <a:pt x="232" y="85"/>
                    <a:pt x="237" y="85"/>
                    <a:pt x="240" y="88"/>
                  </a:cubicBezTo>
                  <a:cubicBezTo>
                    <a:pt x="243" y="91"/>
                    <a:pt x="243" y="96"/>
                    <a:pt x="240" y="99"/>
                  </a:cubicBezTo>
                  <a:lnTo>
                    <a:pt x="101" y="238"/>
                  </a:lnTo>
                  <a:close/>
                </a:path>
              </a:pathLst>
            </a:custGeom>
            <a:grpFill/>
            <a:ln>
              <a:noFill/>
            </a:ln>
            <a:extLst>
              <a:ext uri="{91240B29-F687-4F45-9708-019B960494DF}">
                <a14:hiddenLine xmlns:a14="http://schemas.microsoft.com/office/drawing/2010/main" w="9525">
                  <a:solidFill>
                    <a:srgbClr val="000000"/>
                  </a:solidFill>
                  <a:round/>
                  <a:headEnd/>
                  <a:tailEnd/>
                </a14:hiddenLine>
              </a:ext>
            </a:extLst>
          </p:spPr>
          <p:txBody>
            <a:bodyPr lIns="68580" tIns="34290" rIns="68580" bIns="34290"/>
            <a:lstStyle/>
            <a:p>
              <a:pPr defTabSz="685754" eaLnBrk="1" fontAlgn="auto" hangingPunct="1">
                <a:spcBef>
                  <a:spcPts val="0"/>
                </a:spcBef>
                <a:spcAft>
                  <a:spcPts val="0"/>
                </a:spcAft>
                <a:defRPr/>
              </a:pPr>
              <a:endParaRPr lang="zh-CN" altLang="en-US" sz="1013">
                <a:solidFill>
                  <a:srgbClr val="78A6B6"/>
                </a:solidFill>
                <a:latin typeface="+mn-lt"/>
                <a:ea typeface="+mn-ea"/>
              </a:endParaRPr>
            </a:p>
          </p:txBody>
        </p:sp>
        <p:sp>
          <p:nvSpPr>
            <p:cNvPr id="108" name="Freeform 68"/>
            <p:cNvSpPr>
              <a:spLocks/>
            </p:cNvSpPr>
            <p:nvPr/>
          </p:nvSpPr>
          <p:spPr bwMode="auto">
            <a:xfrm>
              <a:off x="5375275" y="3662363"/>
              <a:ext cx="554038" cy="558800"/>
            </a:xfrm>
            <a:custGeom>
              <a:avLst/>
              <a:gdLst>
                <a:gd name="T0" fmla="*/ 227 w 349"/>
                <a:gd name="T1" fmla="*/ 209 h 352"/>
                <a:gd name="T2" fmla="*/ 210 w 349"/>
                <a:gd name="T3" fmla="*/ 193 h 352"/>
                <a:gd name="T4" fmla="*/ 349 w 349"/>
                <a:gd name="T5" fmla="*/ 54 h 352"/>
                <a:gd name="T6" fmla="*/ 295 w 349"/>
                <a:gd name="T7" fmla="*/ 0 h 352"/>
                <a:gd name="T8" fmla="*/ 156 w 349"/>
                <a:gd name="T9" fmla="*/ 139 h 352"/>
                <a:gd name="T10" fmla="*/ 142 w 349"/>
                <a:gd name="T11" fmla="*/ 125 h 352"/>
                <a:gd name="T12" fmla="*/ 110 w 349"/>
                <a:gd name="T13" fmla="*/ 141 h 352"/>
                <a:gd name="T14" fmla="*/ 0 w 349"/>
                <a:gd name="T15" fmla="*/ 317 h 352"/>
                <a:gd name="T16" fmla="*/ 32 w 349"/>
                <a:gd name="T17" fmla="*/ 352 h 352"/>
                <a:gd name="T18" fmla="*/ 207 w 349"/>
                <a:gd name="T19" fmla="*/ 242 h 352"/>
                <a:gd name="T20" fmla="*/ 227 w 349"/>
                <a:gd name="T21" fmla="*/ 209 h 352"/>
              </a:gdLst>
              <a:ahLst/>
              <a:cxnLst>
                <a:cxn ang="0">
                  <a:pos x="T0" y="T1"/>
                </a:cxn>
                <a:cxn ang="0">
                  <a:pos x="T2" y="T3"/>
                </a:cxn>
                <a:cxn ang="0">
                  <a:pos x="T4" y="T5"/>
                </a:cxn>
                <a:cxn ang="0">
                  <a:pos x="T6" y="T7"/>
                </a:cxn>
                <a:cxn ang="0">
                  <a:pos x="T8" y="T9"/>
                </a:cxn>
                <a:cxn ang="0">
                  <a:pos x="T10" y="T11"/>
                </a:cxn>
                <a:cxn ang="0">
                  <a:pos x="T12" y="T13"/>
                </a:cxn>
                <a:cxn ang="0">
                  <a:pos x="T14" y="T15"/>
                </a:cxn>
                <a:cxn ang="0">
                  <a:pos x="T16" y="T17"/>
                </a:cxn>
                <a:cxn ang="0">
                  <a:pos x="T18" y="T19"/>
                </a:cxn>
                <a:cxn ang="0">
                  <a:pos x="T20" y="T21"/>
                </a:cxn>
              </a:cxnLst>
              <a:rect l="0" t="0" r="r" b="b"/>
              <a:pathLst>
                <a:path w="349" h="352">
                  <a:moveTo>
                    <a:pt x="227" y="209"/>
                  </a:moveTo>
                  <a:lnTo>
                    <a:pt x="210" y="193"/>
                  </a:lnTo>
                  <a:lnTo>
                    <a:pt x="349" y="54"/>
                  </a:lnTo>
                  <a:lnTo>
                    <a:pt x="295" y="0"/>
                  </a:lnTo>
                  <a:lnTo>
                    <a:pt x="156" y="139"/>
                  </a:lnTo>
                  <a:lnTo>
                    <a:pt x="142" y="125"/>
                  </a:lnTo>
                  <a:lnTo>
                    <a:pt x="110" y="141"/>
                  </a:lnTo>
                  <a:lnTo>
                    <a:pt x="0" y="317"/>
                  </a:lnTo>
                  <a:lnTo>
                    <a:pt x="32" y="352"/>
                  </a:lnTo>
                  <a:lnTo>
                    <a:pt x="207" y="242"/>
                  </a:lnTo>
                  <a:lnTo>
                    <a:pt x="227" y="209"/>
                  </a:lnTo>
                  <a:close/>
                </a:path>
              </a:pathLst>
            </a:custGeom>
            <a:grpFill/>
            <a:ln>
              <a:noFill/>
            </a:ln>
            <a:extLst>
              <a:ext uri="{91240B29-F687-4F45-9708-019B960494DF}">
                <a14:hiddenLine xmlns:a14="http://schemas.microsoft.com/office/drawing/2010/main" w="9525">
                  <a:solidFill>
                    <a:srgbClr val="000000"/>
                  </a:solidFill>
                  <a:round/>
                  <a:headEnd/>
                  <a:tailEnd/>
                </a14:hiddenLine>
              </a:ext>
            </a:extLst>
          </p:spPr>
          <p:txBody>
            <a:bodyPr lIns="68580" tIns="34290" rIns="68580" bIns="34290"/>
            <a:lstStyle/>
            <a:p>
              <a:pPr defTabSz="685754" eaLnBrk="1" fontAlgn="auto" hangingPunct="1">
                <a:spcBef>
                  <a:spcPts val="0"/>
                </a:spcBef>
                <a:spcAft>
                  <a:spcPts val="0"/>
                </a:spcAft>
                <a:defRPr/>
              </a:pPr>
              <a:endParaRPr lang="zh-CN" altLang="en-US" sz="1013">
                <a:solidFill>
                  <a:srgbClr val="78A6B6"/>
                </a:solidFill>
                <a:latin typeface="+mn-lt"/>
                <a:ea typeface="+mn-ea"/>
              </a:endParaRPr>
            </a:p>
          </p:txBody>
        </p:sp>
        <p:sp>
          <p:nvSpPr>
            <p:cNvPr id="109" name="Freeform 69"/>
            <p:cNvSpPr>
              <a:spLocks/>
            </p:cNvSpPr>
            <p:nvPr/>
          </p:nvSpPr>
          <p:spPr bwMode="auto">
            <a:xfrm>
              <a:off x="5278438" y="2986088"/>
              <a:ext cx="590550" cy="590550"/>
            </a:xfrm>
            <a:custGeom>
              <a:avLst/>
              <a:gdLst>
                <a:gd name="T0" fmla="*/ 104 w 207"/>
                <a:gd name="T1" fmla="*/ 0 h 207"/>
                <a:gd name="T2" fmla="*/ 78 w 207"/>
                <a:gd name="T3" fmla="*/ 3 h 207"/>
                <a:gd name="T4" fmla="*/ 81 w 207"/>
                <a:gd name="T5" fmla="*/ 5 h 207"/>
                <a:gd name="T6" fmla="*/ 118 w 207"/>
                <a:gd name="T7" fmla="*/ 43 h 207"/>
                <a:gd name="T8" fmla="*/ 118 w 207"/>
                <a:gd name="T9" fmla="*/ 112 h 207"/>
                <a:gd name="T10" fmla="*/ 49 w 207"/>
                <a:gd name="T11" fmla="*/ 112 h 207"/>
                <a:gd name="T12" fmla="*/ 12 w 207"/>
                <a:gd name="T13" fmla="*/ 74 h 207"/>
                <a:gd name="T14" fmla="*/ 7 w 207"/>
                <a:gd name="T15" fmla="*/ 68 h 207"/>
                <a:gd name="T16" fmla="*/ 0 w 207"/>
                <a:gd name="T17" fmla="*/ 103 h 207"/>
                <a:gd name="T18" fmla="*/ 104 w 207"/>
                <a:gd name="T19" fmla="*/ 207 h 207"/>
                <a:gd name="T20" fmla="*/ 207 w 207"/>
                <a:gd name="T21" fmla="*/ 103 h 207"/>
                <a:gd name="T22" fmla="*/ 104 w 207"/>
                <a:gd name="T23" fmla="*/ 0 h 207"/>
              </a:gdLst>
              <a:ahLst/>
              <a:cxnLst>
                <a:cxn ang="0">
                  <a:pos x="T0" y="T1"/>
                </a:cxn>
                <a:cxn ang="0">
                  <a:pos x="T2" y="T3"/>
                </a:cxn>
                <a:cxn ang="0">
                  <a:pos x="T4" y="T5"/>
                </a:cxn>
                <a:cxn ang="0">
                  <a:pos x="T6" y="T7"/>
                </a:cxn>
                <a:cxn ang="0">
                  <a:pos x="T8" y="T9"/>
                </a:cxn>
                <a:cxn ang="0">
                  <a:pos x="T10" y="T11"/>
                </a:cxn>
                <a:cxn ang="0">
                  <a:pos x="T12" y="T13"/>
                </a:cxn>
                <a:cxn ang="0">
                  <a:pos x="T14" y="T15"/>
                </a:cxn>
                <a:cxn ang="0">
                  <a:pos x="T16" y="T17"/>
                </a:cxn>
                <a:cxn ang="0">
                  <a:pos x="T18" y="T19"/>
                </a:cxn>
                <a:cxn ang="0">
                  <a:pos x="T20" y="T21"/>
                </a:cxn>
                <a:cxn ang="0">
                  <a:pos x="T22" y="T23"/>
                </a:cxn>
              </a:cxnLst>
              <a:rect l="0" t="0" r="r" b="b"/>
              <a:pathLst>
                <a:path w="207" h="207">
                  <a:moveTo>
                    <a:pt x="104" y="0"/>
                  </a:moveTo>
                  <a:cubicBezTo>
                    <a:pt x="95" y="0"/>
                    <a:pt x="86" y="1"/>
                    <a:pt x="78" y="3"/>
                  </a:cubicBezTo>
                  <a:cubicBezTo>
                    <a:pt x="79" y="4"/>
                    <a:pt x="80" y="5"/>
                    <a:pt x="81" y="5"/>
                  </a:cubicBezTo>
                  <a:cubicBezTo>
                    <a:pt x="118" y="43"/>
                    <a:pt x="118" y="43"/>
                    <a:pt x="118" y="43"/>
                  </a:cubicBezTo>
                  <a:cubicBezTo>
                    <a:pt x="137" y="62"/>
                    <a:pt x="137" y="93"/>
                    <a:pt x="118" y="112"/>
                  </a:cubicBezTo>
                  <a:cubicBezTo>
                    <a:pt x="99" y="131"/>
                    <a:pt x="68" y="131"/>
                    <a:pt x="49" y="112"/>
                  </a:cubicBezTo>
                  <a:cubicBezTo>
                    <a:pt x="12" y="74"/>
                    <a:pt x="12" y="74"/>
                    <a:pt x="12" y="74"/>
                  </a:cubicBezTo>
                  <a:cubicBezTo>
                    <a:pt x="10" y="72"/>
                    <a:pt x="8" y="70"/>
                    <a:pt x="7" y="68"/>
                  </a:cubicBezTo>
                  <a:cubicBezTo>
                    <a:pt x="3" y="79"/>
                    <a:pt x="0" y="91"/>
                    <a:pt x="0" y="103"/>
                  </a:cubicBezTo>
                  <a:cubicBezTo>
                    <a:pt x="0" y="161"/>
                    <a:pt x="47" y="207"/>
                    <a:pt x="104" y="207"/>
                  </a:cubicBezTo>
                  <a:cubicBezTo>
                    <a:pt x="161" y="207"/>
                    <a:pt x="207" y="161"/>
                    <a:pt x="207" y="103"/>
                  </a:cubicBezTo>
                  <a:cubicBezTo>
                    <a:pt x="207" y="46"/>
                    <a:pt x="161" y="0"/>
                    <a:pt x="104" y="0"/>
                  </a:cubicBezTo>
                  <a:close/>
                </a:path>
              </a:pathLst>
            </a:custGeom>
            <a:grpFill/>
            <a:ln>
              <a:noFill/>
            </a:ln>
            <a:extLst>
              <a:ext uri="{91240B29-F687-4F45-9708-019B960494DF}">
                <a14:hiddenLine xmlns:a14="http://schemas.microsoft.com/office/drawing/2010/main" w="9525">
                  <a:solidFill>
                    <a:srgbClr val="000000"/>
                  </a:solidFill>
                  <a:round/>
                  <a:headEnd/>
                  <a:tailEnd/>
                </a14:hiddenLine>
              </a:ext>
            </a:extLst>
          </p:spPr>
          <p:txBody>
            <a:bodyPr lIns="68580" tIns="34290" rIns="68580" bIns="34290"/>
            <a:lstStyle/>
            <a:p>
              <a:pPr defTabSz="685754" eaLnBrk="1" fontAlgn="auto" hangingPunct="1">
                <a:spcBef>
                  <a:spcPts val="0"/>
                </a:spcBef>
                <a:spcAft>
                  <a:spcPts val="0"/>
                </a:spcAft>
                <a:defRPr/>
              </a:pPr>
              <a:endParaRPr lang="zh-CN" altLang="en-US" sz="1013">
                <a:solidFill>
                  <a:srgbClr val="78A6B6"/>
                </a:solidFill>
                <a:latin typeface="+mn-lt"/>
                <a:ea typeface="+mn-ea"/>
              </a:endParaRPr>
            </a:p>
          </p:txBody>
        </p:sp>
        <p:sp>
          <p:nvSpPr>
            <p:cNvPr id="110" name="Freeform 70"/>
            <p:cNvSpPr>
              <a:spLocks noEditPoints="1"/>
            </p:cNvSpPr>
            <p:nvPr/>
          </p:nvSpPr>
          <p:spPr bwMode="auto">
            <a:xfrm>
              <a:off x="6008688" y="3686176"/>
              <a:ext cx="531813" cy="531813"/>
            </a:xfrm>
            <a:custGeom>
              <a:avLst/>
              <a:gdLst>
                <a:gd name="T0" fmla="*/ 164 w 186"/>
                <a:gd name="T1" fmla="*/ 164 h 186"/>
                <a:gd name="T2" fmla="*/ 164 w 186"/>
                <a:gd name="T3" fmla="*/ 83 h 186"/>
                <a:gd name="T4" fmla="*/ 81 w 186"/>
                <a:gd name="T5" fmla="*/ 0 h 186"/>
                <a:gd name="T6" fmla="*/ 0 w 186"/>
                <a:gd name="T7" fmla="*/ 81 h 186"/>
                <a:gd name="T8" fmla="*/ 82 w 186"/>
                <a:gd name="T9" fmla="*/ 164 h 186"/>
                <a:gd name="T10" fmla="*/ 164 w 186"/>
                <a:gd name="T11" fmla="*/ 164 h 186"/>
                <a:gd name="T12" fmla="*/ 109 w 186"/>
                <a:gd name="T13" fmla="*/ 109 h 186"/>
                <a:gd name="T14" fmla="*/ 142 w 186"/>
                <a:gd name="T15" fmla="*/ 109 h 186"/>
                <a:gd name="T16" fmla="*/ 142 w 186"/>
                <a:gd name="T17" fmla="*/ 143 h 186"/>
                <a:gd name="T18" fmla="*/ 109 w 186"/>
                <a:gd name="T19" fmla="*/ 143 h 186"/>
                <a:gd name="T20" fmla="*/ 109 w 186"/>
                <a:gd name="T21" fmla="*/ 109 h 186"/>
              </a:gdLst>
              <a:ahLst/>
              <a:cxnLst>
                <a:cxn ang="0">
                  <a:pos x="T0" y="T1"/>
                </a:cxn>
                <a:cxn ang="0">
                  <a:pos x="T2" y="T3"/>
                </a:cxn>
                <a:cxn ang="0">
                  <a:pos x="T4" y="T5"/>
                </a:cxn>
                <a:cxn ang="0">
                  <a:pos x="T6" y="T7"/>
                </a:cxn>
                <a:cxn ang="0">
                  <a:pos x="T8" y="T9"/>
                </a:cxn>
                <a:cxn ang="0">
                  <a:pos x="T10" y="T11"/>
                </a:cxn>
                <a:cxn ang="0">
                  <a:pos x="T12" y="T13"/>
                </a:cxn>
                <a:cxn ang="0">
                  <a:pos x="T14" y="T15"/>
                </a:cxn>
                <a:cxn ang="0">
                  <a:pos x="T16" y="T17"/>
                </a:cxn>
                <a:cxn ang="0">
                  <a:pos x="T18" y="T19"/>
                </a:cxn>
                <a:cxn ang="0">
                  <a:pos x="T20" y="T21"/>
                </a:cxn>
              </a:cxnLst>
              <a:rect l="0" t="0" r="r" b="b"/>
              <a:pathLst>
                <a:path w="186" h="186">
                  <a:moveTo>
                    <a:pt x="164" y="164"/>
                  </a:moveTo>
                  <a:cubicBezTo>
                    <a:pt x="186" y="142"/>
                    <a:pt x="186" y="105"/>
                    <a:pt x="164" y="83"/>
                  </a:cubicBezTo>
                  <a:cubicBezTo>
                    <a:pt x="81" y="0"/>
                    <a:pt x="81" y="0"/>
                    <a:pt x="81" y="0"/>
                  </a:cubicBezTo>
                  <a:cubicBezTo>
                    <a:pt x="0" y="81"/>
                    <a:pt x="0" y="81"/>
                    <a:pt x="0" y="81"/>
                  </a:cubicBezTo>
                  <a:cubicBezTo>
                    <a:pt x="82" y="164"/>
                    <a:pt x="82" y="164"/>
                    <a:pt x="82" y="164"/>
                  </a:cubicBezTo>
                  <a:cubicBezTo>
                    <a:pt x="105" y="186"/>
                    <a:pt x="141" y="186"/>
                    <a:pt x="164" y="164"/>
                  </a:cubicBezTo>
                  <a:close/>
                  <a:moveTo>
                    <a:pt x="109" y="109"/>
                  </a:moveTo>
                  <a:cubicBezTo>
                    <a:pt x="118" y="100"/>
                    <a:pt x="133" y="100"/>
                    <a:pt x="142" y="109"/>
                  </a:cubicBezTo>
                  <a:cubicBezTo>
                    <a:pt x="152" y="118"/>
                    <a:pt x="152" y="133"/>
                    <a:pt x="142" y="143"/>
                  </a:cubicBezTo>
                  <a:cubicBezTo>
                    <a:pt x="133" y="152"/>
                    <a:pt x="118" y="152"/>
                    <a:pt x="109" y="143"/>
                  </a:cubicBezTo>
                  <a:cubicBezTo>
                    <a:pt x="99" y="133"/>
                    <a:pt x="99" y="118"/>
                    <a:pt x="109" y="109"/>
                  </a:cubicBezTo>
                  <a:close/>
                </a:path>
              </a:pathLst>
            </a:custGeom>
            <a:grpFill/>
            <a:ln>
              <a:noFill/>
            </a:ln>
            <a:extLst>
              <a:ext uri="{91240B29-F687-4F45-9708-019B960494DF}">
                <a14:hiddenLine xmlns:a14="http://schemas.microsoft.com/office/drawing/2010/main" w="9525">
                  <a:solidFill>
                    <a:srgbClr val="000000"/>
                  </a:solidFill>
                  <a:round/>
                  <a:headEnd/>
                  <a:tailEnd/>
                </a14:hiddenLine>
              </a:ext>
            </a:extLst>
          </p:spPr>
          <p:txBody>
            <a:bodyPr lIns="68580" tIns="34290" rIns="68580" bIns="34290"/>
            <a:lstStyle/>
            <a:p>
              <a:pPr defTabSz="685754" eaLnBrk="1" fontAlgn="auto" hangingPunct="1">
                <a:spcBef>
                  <a:spcPts val="0"/>
                </a:spcBef>
                <a:spcAft>
                  <a:spcPts val="0"/>
                </a:spcAft>
                <a:defRPr/>
              </a:pPr>
              <a:endParaRPr lang="zh-CN" altLang="en-US" sz="1013">
                <a:solidFill>
                  <a:srgbClr val="78A6B6"/>
                </a:solidFill>
                <a:latin typeface="+mn-lt"/>
                <a:ea typeface="+mn-ea"/>
              </a:endParaRPr>
            </a:p>
          </p:txBody>
        </p:sp>
      </p:grpSp>
      <p:sp>
        <p:nvSpPr>
          <p:cNvPr id="112" name="Freeform 61"/>
          <p:cNvSpPr>
            <a:spLocks noChangeAspect="1"/>
          </p:cNvSpPr>
          <p:nvPr/>
        </p:nvSpPr>
        <p:spPr bwMode="auto">
          <a:xfrm>
            <a:off x="2047876" y="3523751"/>
            <a:ext cx="269875" cy="281074"/>
          </a:xfrm>
          <a:custGeom>
            <a:avLst/>
            <a:gdLst>
              <a:gd name="T0" fmla="*/ 99 w 137"/>
              <a:gd name="T1" fmla="*/ 57 h 142"/>
              <a:gd name="T2" fmla="*/ 137 w 137"/>
              <a:gd name="T3" fmla="*/ 57 h 142"/>
              <a:gd name="T4" fmla="*/ 76 w 137"/>
              <a:gd name="T5" fmla="*/ 4 h 142"/>
              <a:gd name="T6" fmla="*/ 69 w 137"/>
              <a:gd name="T7" fmla="*/ 0 h 142"/>
              <a:gd name="T8" fmla="*/ 62 w 137"/>
              <a:gd name="T9" fmla="*/ 4 h 142"/>
              <a:gd name="T10" fmla="*/ 0 w 137"/>
              <a:gd name="T11" fmla="*/ 57 h 142"/>
              <a:gd name="T12" fmla="*/ 39 w 137"/>
              <a:gd name="T13" fmla="*/ 57 h 142"/>
              <a:gd name="T14" fmla="*/ 62 w 137"/>
              <a:gd name="T15" fmla="*/ 4 h 142"/>
              <a:gd name="T16" fmla="*/ 62 w 137"/>
              <a:gd name="T17" fmla="*/ 5 h 142"/>
              <a:gd name="T18" fmla="*/ 43 w 137"/>
              <a:gd name="T19" fmla="*/ 57 h 142"/>
              <a:gd name="T20" fmla="*/ 64 w 137"/>
              <a:gd name="T21" fmla="*/ 57 h 142"/>
              <a:gd name="T22" fmla="*/ 64 w 137"/>
              <a:gd name="T23" fmla="*/ 122 h 142"/>
              <a:gd name="T24" fmla="*/ 64 w 137"/>
              <a:gd name="T25" fmla="*/ 125 h 142"/>
              <a:gd name="T26" fmla="*/ 64 w 137"/>
              <a:gd name="T27" fmla="*/ 130 h 142"/>
              <a:gd name="T28" fmla="*/ 76 w 137"/>
              <a:gd name="T29" fmla="*/ 142 h 142"/>
              <a:gd name="T30" fmla="*/ 87 w 137"/>
              <a:gd name="T31" fmla="*/ 130 h 142"/>
              <a:gd name="T32" fmla="*/ 87 w 137"/>
              <a:gd name="T33" fmla="*/ 125 h 142"/>
              <a:gd name="T34" fmla="*/ 79 w 137"/>
              <a:gd name="T35" fmla="*/ 125 h 142"/>
              <a:gd name="T36" fmla="*/ 79 w 137"/>
              <a:gd name="T37" fmla="*/ 127 h 142"/>
              <a:gd name="T38" fmla="*/ 79 w 137"/>
              <a:gd name="T39" fmla="*/ 129 h 142"/>
              <a:gd name="T40" fmla="*/ 76 w 137"/>
              <a:gd name="T41" fmla="*/ 133 h 142"/>
              <a:gd name="T42" fmla="*/ 72 w 137"/>
              <a:gd name="T43" fmla="*/ 129 h 142"/>
              <a:gd name="T44" fmla="*/ 72 w 137"/>
              <a:gd name="T45" fmla="*/ 127 h 142"/>
              <a:gd name="T46" fmla="*/ 72 w 137"/>
              <a:gd name="T47" fmla="*/ 125 h 142"/>
              <a:gd name="T48" fmla="*/ 72 w 137"/>
              <a:gd name="T49" fmla="*/ 111 h 142"/>
              <a:gd name="T50" fmla="*/ 72 w 137"/>
              <a:gd name="T51" fmla="*/ 57 h 142"/>
              <a:gd name="T52" fmla="*/ 94 w 137"/>
              <a:gd name="T53" fmla="*/ 57 h 142"/>
              <a:gd name="T54" fmla="*/ 76 w 137"/>
              <a:gd name="T55" fmla="*/ 5 h 142"/>
              <a:gd name="T56" fmla="*/ 76 w 137"/>
              <a:gd name="T57" fmla="*/ 4 h 142"/>
              <a:gd name="T58" fmla="*/ 99 w 137"/>
              <a:gd name="T59" fmla="*/ 57 h 142"/>
            </a:gdLst>
            <a:ahLst/>
            <a:cxnLst>
              <a:cxn ang="0">
                <a:pos x="T0" y="T1"/>
              </a:cxn>
              <a:cxn ang="0">
                <a:pos x="T2" y="T3"/>
              </a:cxn>
              <a:cxn ang="0">
                <a:pos x="T4" y="T5"/>
              </a:cxn>
              <a:cxn ang="0">
                <a:pos x="T6" y="T7"/>
              </a:cxn>
              <a:cxn ang="0">
                <a:pos x="T8" y="T9"/>
              </a:cxn>
              <a:cxn ang="0">
                <a:pos x="T10" y="T11"/>
              </a:cxn>
              <a:cxn ang="0">
                <a:pos x="T12" y="T13"/>
              </a:cxn>
              <a:cxn ang="0">
                <a:pos x="T14" y="T15"/>
              </a:cxn>
              <a:cxn ang="0">
                <a:pos x="T16" y="T17"/>
              </a:cxn>
              <a:cxn ang="0">
                <a:pos x="T18" y="T19"/>
              </a:cxn>
              <a:cxn ang="0">
                <a:pos x="T20" y="T21"/>
              </a:cxn>
              <a:cxn ang="0">
                <a:pos x="T22" y="T23"/>
              </a:cxn>
              <a:cxn ang="0">
                <a:pos x="T24" y="T25"/>
              </a:cxn>
              <a:cxn ang="0">
                <a:pos x="T26" y="T27"/>
              </a:cxn>
              <a:cxn ang="0">
                <a:pos x="T28" y="T29"/>
              </a:cxn>
              <a:cxn ang="0">
                <a:pos x="T30" y="T31"/>
              </a:cxn>
              <a:cxn ang="0">
                <a:pos x="T32" y="T33"/>
              </a:cxn>
              <a:cxn ang="0">
                <a:pos x="T34" y="T35"/>
              </a:cxn>
              <a:cxn ang="0">
                <a:pos x="T36" y="T37"/>
              </a:cxn>
              <a:cxn ang="0">
                <a:pos x="T38" y="T39"/>
              </a:cxn>
              <a:cxn ang="0">
                <a:pos x="T40" y="T41"/>
              </a:cxn>
              <a:cxn ang="0">
                <a:pos x="T42" y="T43"/>
              </a:cxn>
              <a:cxn ang="0">
                <a:pos x="T44" y="T45"/>
              </a:cxn>
              <a:cxn ang="0">
                <a:pos x="T46" y="T47"/>
              </a:cxn>
              <a:cxn ang="0">
                <a:pos x="T48" y="T49"/>
              </a:cxn>
              <a:cxn ang="0">
                <a:pos x="T50" y="T51"/>
              </a:cxn>
              <a:cxn ang="0">
                <a:pos x="T52" y="T53"/>
              </a:cxn>
              <a:cxn ang="0">
                <a:pos x="T54" y="T55"/>
              </a:cxn>
              <a:cxn ang="0">
                <a:pos x="T56" y="T57"/>
              </a:cxn>
              <a:cxn ang="0">
                <a:pos x="T58" y="T59"/>
              </a:cxn>
            </a:cxnLst>
            <a:rect l="0" t="0" r="r" b="b"/>
            <a:pathLst>
              <a:path w="137" h="142">
                <a:moveTo>
                  <a:pt x="99" y="57"/>
                </a:moveTo>
                <a:cubicBezTo>
                  <a:pt x="137" y="57"/>
                  <a:pt x="137" y="57"/>
                  <a:pt x="137" y="57"/>
                </a:cubicBezTo>
                <a:cubicBezTo>
                  <a:pt x="130" y="28"/>
                  <a:pt x="105" y="7"/>
                  <a:pt x="76" y="4"/>
                </a:cubicBezTo>
                <a:cubicBezTo>
                  <a:pt x="74" y="1"/>
                  <a:pt x="72" y="0"/>
                  <a:pt x="69" y="0"/>
                </a:cubicBezTo>
                <a:cubicBezTo>
                  <a:pt x="66" y="0"/>
                  <a:pt x="64" y="1"/>
                  <a:pt x="62" y="4"/>
                </a:cubicBezTo>
                <a:cubicBezTo>
                  <a:pt x="32" y="6"/>
                  <a:pt x="7" y="28"/>
                  <a:pt x="0" y="57"/>
                </a:cubicBezTo>
                <a:cubicBezTo>
                  <a:pt x="39" y="57"/>
                  <a:pt x="39" y="57"/>
                  <a:pt x="39" y="57"/>
                </a:cubicBezTo>
                <a:cubicBezTo>
                  <a:pt x="39" y="24"/>
                  <a:pt x="58" y="7"/>
                  <a:pt x="62" y="4"/>
                </a:cubicBezTo>
                <a:cubicBezTo>
                  <a:pt x="62" y="4"/>
                  <a:pt x="62" y="5"/>
                  <a:pt x="62" y="5"/>
                </a:cubicBezTo>
                <a:cubicBezTo>
                  <a:pt x="41" y="31"/>
                  <a:pt x="43" y="57"/>
                  <a:pt x="43" y="57"/>
                </a:cubicBezTo>
                <a:cubicBezTo>
                  <a:pt x="64" y="57"/>
                  <a:pt x="64" y="57"/>
                  <a:pt x="64" y="57"/>
                </a:cubicBezTo>
                <a:cubicBezTo>
                  <a:pt x="64" y="122"/>
                  <a:pt x="64" y="122"/>
                  <a:pt x="64" y="122"/>
                </a:cubicBezTo>
                <a:cubicBezTo>
                  <a:pt x="64" y="125"/>
                  <a:pt x="64" y="125"/>
                  <a:pt x="64" y="125"/>
                </a:cubicBezTo>
                <a:cubicBezTo>
                  <a:pt x="64" y="130"/>
                  <a:pt x="64" y="130"/>
                  <a:pt x="64" y="130"/>
                </a:cubicBezTo>
                <a:cubicBezTo>
                  <a:pt x="64" y="136"/>
                  <a:pt x="69" y="142"/>
                  <a:pt x="76" y="142"/>
                </a:cubicBezTo>
                <a:cubicBezTo>
                  <a:pt x="82" y="142"/>
                  <a:pt x="87" y="136"/>
                  <a:pt x="87" y="130"/>
                </a:cubicBezTo>
                <a:cubicBezTo>
                  <a:pt x="87" y="125"/>
                  <a:pt x="87" y="125"/>
                  <a:pt x="87" y="125"/>
                </a:cubicBezTo>
                <a:cubicBezTo>
                  <a:pt x="79" y="125"/>
                  <a:pt x="79" y="125"/>
                  <a:pt x="79" y="125"/>
                </a:cubicBezTo>
                <a:cubicBezTo>
                  <a:pt x="79" y="127"/>
                  <a:pt x="79" y="127"/>
                  <a:pt x="79" y="127"/>
                </a:cubicBezTo>
                <a:cubicBezTo>
                  <a:pt x="79" y="129"/>
                  <a:pt x="79" y="129"/>
                  <a:pt x="79" y="129"/>
                </a:cubicBezTo>
                <a:cubicBezTo>
                  <a:pt x="79" y="131"/>
                  <a:pt x="78" y="133"/>
                  <a:pt x="76" y="133"/>
                </a:cubicBezTo>
                <a:cubicBezTo>
                  <a:pt x="74" y="133"/>
                  <a:pt x="72" y="131"/>
                  <a:pt x="72" y="129"/>
                </a:cubicBezTo>
                <a:cubicBezTo>
                  <a:pt x="72" y="127"/>
                  <a:pt x="72" y="127"/>
                  <a:pt x="72" y="127"/>
                </a:cubicBezTo>
                <a:cubicBezTo>
                  <a:pt x="72" y="125"/>
                  <a:pt x="72" y="125"/>
                  <a:pt x="72" y="125"/>
                </a:cubicBezTo>
                <a:cubicBezTo>
                  <a:pt x="72" y="111"/>
                  <a:pt x="72" y="111"/>
                  <a:pt x="72" y="111"/>
                </a:cubicBezTo>
                <a:cubicBezTo>
                  <a:pt x="72" y="57"/>
                  <a:pt x="72" y="57"/>
                  <a:pt x="72" y="57"/>
                </a:cubicBezTo>
                <a:cubicBezTo>
                  <a:pt x="94" y="57"/>
                  <a:pt x="94" y="57"/>
                  <a:pt x="94" y="57"/>
                </a:cubicBezTo>
                <a:cubicBezTo>
                  <a:pt x="94" y="57"/>
                  <a:pt x="97" y="31"/>
                  <a:pt x="76" y="5"/>
                </a:cubicBezTo>
                <a:cubicBezTo>
                  <a:pt x="76" y="5"/>
                  <a:pt x="76" y="4"/>
                  <a:pt x="76" y="4"/>
                </a:cubicBezTo>
                <a:cubicBezTo>
                  <a:pt x="80" y="7"/>
                  <a:pt x="99" y="24"/>
                  <a:pt x="99" y="57"/>
                </a:cubicBezTo>
                <a:close/>
              </a:path>
            </a:pathLst>
          </a:custGeom>
          <a:solidFill>
            <a:schemeClr val="accent1"/>
          </a:solidFill>
          <a:ln>
            <a:noFill/>
          </a:ln>
        </p:spPr>
        <p:txBody>
          <a:bodyPr/>
          <a:lstStyle/>
          <a:p>
            <a:pPr defTabSz="685754" eaLnBrk="1" fontAlgn="auto" hangingPunct="1">
              <a:spcBef>
                <a:spcPts val="0"/>
              </a:spcBef>
              <a:spcAft>
                <a:spcPts val="0"/>
              </a:spcAft>
              <a:defRPr/>
            </a:pPr>
            <a:endParaRPr lang="en-US" sz="1350">
              <a:latin typeface="+mn-lt"/>
              <a:ea typeface="+mn-ea"/>
            </a:endParaRPr>
          </a:p>
        </p:txBody>
      </p:sp>
      <p:sp>
        <p:nvSpPr>
          <p:cNvPr id="113" name="Text Box 10"/>
          <p:cNvSpPr txBox="1">
            <a:spLocks noChangeArrowheads="1"/>
          </p:cNvSpPr>
          <p:nvPr/>
        </p:nvSpPr>
        <p:spPr bwMode="auto">
          <a:xfrm>
            <a:off x="7254876" y="1980224"/>
            <a:ext cx="1604963" cy="766364"/>
          </a:xfrm>
          <a:prstGeom prst="rect">
            <a:avLst/>
          </a:prstGeom>
          <a:noFill/>
          <a:ln w="9525">
            <a:noFill/>
            <a:miter lim="800000"/>
            <a:headEnd/>
            <a:tailEnd/>
          </a:ln>
        </p:spPr>
        <p:txBody>
          <a:bodyPr lIns="45720" tIns="22860" rIns="45720" bIns="22860">
            <a:spAutoFit/>
          </a:bodyPr>
          <a:lstStyle/>
          <a:p>
            <a:pPr defTabSz="1088232" eaLnBrk="1" fontAlgn="auto" hangingPunct="1">
              <a:lnSpc>
                <a:spcPct val="120000"/>
              </a:lnSpc>
              <a:spcBef>
                <a:spcPts val="0"/>
              </a:spcBef>
              <a:spcAft>
                <a:spcPts val="0"/>
              </a:spcAft>
              <a:defRPr/>
            </a:pPr>
            <a:r>
              <a:rPr lang="zh-CN" altLang="en-US" sz="1200" dirty="0">
                <a:solidFill>
                  <a:schemeClr val="tx1">
                    <a:lumMod val="75000"/>
                    <a:lumOff val="25000"/>
                  </a:schemeClr>
                </a:solidFill>
                <a:latin typeface="微软雅黑" pitchFamily="34" charset="-122"/>
                <a:ea typeface="微软雅黑" pitchFamily="34" charset="-122"/>
                <a:cs typeface="Open Sans" pitchFamily="34" charset="0"/>
              </a:rPr>
              <a:t>添加您的标题</a:t>
            </a:r>
            <a:endParaRPr lang="en-US" altLang="zh-CN" sz="1200" dirty="0">
              <a:solidFill>
                <a:schemeClr val="tx1">
                  <a:lumMod val="75000"/>
                  <a:lumOff val="25000"/>
                </a:schemeClr>
              </a:solidFill>
              <a:latin typeface="微软雅黑" pitchFamily="34" charset="-122"/>
              <a:ea typeface="微软雅黑" pitchFamily="34" charset="-122"/>
              <a:cs typeface="Open Sans" pitchFamily="34" charset="0"/>
            </a:endParaRPr>
          </a:p>
          <a:p>
            <a:pPr algn="just" defTabSz="685754" eaLnBrk="1" fontAlgn="auto" hangingPunct="1">
              <a:lnSpc>
                <a:spcPct val="120000"/>
              </a:lnSpc>
              <a:spcBef>
                <a:spcPts val="0"/>
              </a:spcBef>
              <a:spcAft>
                <a:spcPts val="0"/>
              </a:spcAft>
              <a:defRPr/>
            </a:pPr>
            <a:r>
              <a:rPr lang="zh-CN" altLang="en-US" sz="900" dirty="0">
                <a:solidFill>
                  <a:schemeClr val="tx1">
                    <a:lumMod val="50000"/>
                    <a:lumOff val="50000"/>
                  </a:schemeClr>
                </a:solidFill>
                <a:latin typeface="微软雅黑" pitchFamily="34" charset="-122"/>
                <a:ea typeface="微软雅黑" pitchFamily="34" charset="-122"/>
              </a:rPr>
              <a:t>您的内容打在这里，或者通过复制您的文本后，在此框中选择粘贴，并选择只保留文字。</a:t>
            </a:r>
            <a:endParaRPr lang="zh-CN" altLang="en-US" sz="800" dirty="0">
              <a:solidFill>
                <a:schemeClr val="tx1">
                  <a:lumMod val="50000"/>
                  <a:lumOff val="50000"/>
                </a:schemeClr>
              </a:solidFill>
              <a:latin typeface="微软雅黑" pitchFamily="34" charset="-122"/>
              <a:ea typeface="微软雅黑" pitchFamily="34" charset="-122"/>
            </a:endParaRPr>
          </a:p>
        </p:txBody>
      </p:sp>
      <p:sp>
        <p:nvSpPr>
          <p:cNvPr id="114" name="Text Box 10"/>
          <p:cNvSpPr txBox="1">
            <a:spLocks noChangeArrowheads="1"/>
          </p:cNvSpPr>
          <p:nvPr/>
        </p:nvSpPr>
        <p:spPr bwMode="auto">
          <a:xfrm>
            <a:off x="7254876" y="3474522"/>
            <a:ext cx="1604963" cy="766364"/>
          </a:xfrm>
          <a:prstGeom prst="rect">
            <a:avLst/>
          </a:prstGeom>
          <a:noFill/>
          <a:ln w="9525">
            <a:noFill/>
            <a:miter lim="800000"/>
            <a:headEnd/>
            <a:tailEnd/>
          </a:ln>
        </p:spPr>
        <p:txBody>
          <a:bodyPr lIns="45720" tIns="22860" rIns="45720" bIns="22860">
            <a:spAutoFit/>
          </a:bodyPr>
          <a:lstStyle/>
          <a:p>
            <a:pPr defTabSz="1088232" eaLnBrk="1" fontAlgn="auto" hangingPunct="1">
              <a:lnSpc>
                <a:spcPct val="120000"/>
              </a:lnSpc>
              <a:spcBef>
                <a:spcPts val="0"/>
              </a:spcBef>
              <a:spcAft>
                <a:spcPts val="0"/>
              </a:spcAft>
              <a:defRPr/>
            </a:pPr>
            <a:r>
              <a:rPr lang="zh-CN" altLang="en-US" sz="1200" dirty="0">
                <a:solidFill>
                  <a:schemeClr val="tx1">
                    <a:lumMod val="75000"/>
                    <a:lumOff val="25000"/>
                  </a:schemeClr>
                </a:solidFill>
                <a:latin typeface="微软雅黑" pitchFamily="34" charset="-122"/>
                <a:ea typeface="微软雅黑" pitchFamily="34" charset="-122"/>
                <a:cs typeface="Open Sans" pitchFamily="34" charset="0"/>
              </a:rPr>
              <a:t>添加您的标题</a:t>
            </a:r>
            <a:endParaRPr lang="en-US" altLang="zh-CN" sz="1200" dirty="0">
              <a:solidFill>
                <a:schemeClr val="tx1">
                  <a:lumMod val="75000"/>
                  <a:lumOff val="25000"/>
                </a:schemeClr>
              </a:solidFill>
              <a:latin typeface="微软雅黑" pitchFamily="34" charset="-122"/>
              <a:ea typeface="微软雅黑" pitchFamily="34" charset="-122"/>
              <a:cs typeface="Open Sans" pitchFamily="34" charset="0"/>
            </a:endParaRPr>
          </a:p>
          <a:p>
            <a:pPr algn="just" defTabSz="685754" eaLnBrk="1" fontAlgn="auto" hangingPunct="1">
              <a:lnSpc>
                <a:spcPct val="120000"/>
              </a:lnSpc>
              <a:spcBef>
                <a:spcPts val="0"/>
              </a:spcBef>
              <a:spcAft>
                <a:spcPts val="0"/>
              </a:spcAft>
              <a:defRPr/>
            </a:pPr>
            <a:r>
              <a:rPr lang="zh-CN" altLang="en-US" sz="900" dirty="0">
                <a:solidFill>
                  <a:schemeClr val="tx1">
                    <a:lumMod val="50000"/>
                    <a:lumOff val="50000"/>
                  </a:schemeClr>
                </a:solidFill>
                <a:latin typeface="微软雅黑" pitchFamily="34" charset="-122"/>
                <a:ea typeface="微软雅黑" pitchFamily="34" charset="-122"/>
              </a:rPr>
              <a:t>您的内容打在这里，或者通过复制您的文本后，在此框中选择粘贴，并选择只保留文字。</a:t>
            </a:r>
            <a:endParaRPr lang="zh-CN" altLang="en-US" sz="800" dirty="0">
              <a:solidFill>
                <a:schemeClr val="tx1">
                  <a:lumMod val="50000"/>
                  <a:lumOff val="50000"/>
                </a:schemeClr>
              </a:solidFill>
              <a:latin typeface="微软雅黑" pitchFamily="34" charset="-122"/>
              <a:ea typeface="微软雅黑" pitchFamily="34" charset="-122"/>
            </a:endParaRPr>
          </a:p>
        </p:txBody>
      </p:sp>
      <p:grpSp>
        <p:nvGrpSpPr>
          <p:cNvPr id="43015" name="组合 115"/>
          <p:cNvGrpSpPr>
            <a:grpSpLocks noChangeAspect="1"/>
          </p:cNvGrpSpPr>
          <p:nvPr/>
        </p:nvGrpSpPr>
        <p:grpSpPr>
          <a:xfrm>
            <a:off x="6872872" y="1986478"/>
            <a:ext cx="270000" cy="303553"/>
            <a:chOff x="279401" y="2698750"/>
            <a:chExt cx="1473200" cy="1655763"/>
          </a:xfrm>
          <a:solidFill>
            <a:schemeClr val="accent5"/>
          </a:solidFill>
        </p:grpSpPr>
        <p:sp>
          <p:nvSpPr>
            <p:cNvPr id="117" name="Freeform 45"/>
            <p:cNvSpPr>
              <a:spLocks noEditPoints="1"/>
            </p:cNvSpPr>
            <p:nvPr/>
          </p:nvSpPr>
          <p:spPr bwMode="auto">
            <a:xfrm>
              <a:off x="279401" y="2884488"/>
              <a:ext cx="1473200" cy="1470025"/>
            </a:xfrm>
            <a:custGeom>
              <a:avLst/>
              <a:gdLst>
                <a:gd name="T0" fmla="*/ 250 w 501"/>
                <a:gd name="T1" fmla="*/ 0 h 501"/>
                <a:gd name="T2" fmla="*/ 0 w 501"/>
                <a:gd name="T3" fmla="*/ 251 h 501"/>
                <a:gd name="T4" fmla="*/ 250 w 501"/>
                <a:gd name="T5" fmla="*/ 501 h 501"/>
                <a:gd name="T6" fmla="*/ 501 w 501"/>
                <a:gd name="T7" fmla="*/ 251 h 501"/>
                <a:gd name="T8" fmla="*/ 250 w 501"/>
                <a:gd name="T9" fmla="*/ 0 h 501"/>
                <a:gd name="T10" fmla="*/ 455 w 501"/>
                <a:gd name="T11" fmla="*/ 267 h 501"/>
                <a:gd name="T12" fmla="*/ 446 w 501"/>
                <a:gd name="T13" fmla="*/ 267 h 501"/>
                <a:gd name="T14" fmla="*/ 389 w 501"/>
                <a:gd name="T15" fmla="*/ 390 h 501"/>
                <a:gd name="T16" fmla="*/ 267 w 501"/>
                <a:gd name="T17" fmla="*/ 447 h 501"/>
                <a:gd name="T18" fmla="*/ 267 w 501"/>
                <a:gd name="T19" fmla="*/ 455 h 501"/>
                <a:gd name="T20" fmla="*/ 250 w 501"/>
                <a:gd name="T21" fmla="*/ 471 h 501"/>
                <a:gd name="T22" fmla="*/ 234 w 501"/>
                <a:gd name="T23" fmla="*/ 455 h 501"/>
                <a:gd name="T24" fmla="*/ 234 w 501"/>
                <a:gd name="T25" fmla="*/ 447 h 501"/>
                <a:gd name="T26" fmla="*/ 111 w 501"/>
                <a:gd name="T27" fmla="*/ 390 h 501"/>
                <a:gd name="T28" fmla="*/ 54 w 501"/>
                <a:gd name="T29" fmla="*/ 267 h 501"/>
                <a:gd name="T30" fmla="*/ 46 w 501"/>
                <a:gd name="T31" fmla="*/ 267 h 501"/>
                <a:gd name="T32" fmla="*/ 30 w 501"/>
                <a:gd name="T33" fmla="*/ 251 h 501"/>
                <a:gd name="T34" fmla="*/ 46 w 501"/>
                <a:gd name="T35" fmla="*/ 234 h 501"/>
                <a:gd name="T36" fmla="*/ 54 w 501"/>
                <a:gd name="T37" fmla="*/ 234 h 501"/>
                <a:gd name="T38" fmla="*/ 111 w 501"/>
                <a:gd name="T39" fmla="*/ 111 h 501"/>
                <a:gd name="T40" fmla="*/ 234 w 501"/>
                <a:gd name="T41" fmla="*/ 54 h 501"/>
                <a:gd name="T42" fmla="*/ 234 w 501"/>
                <a:gd name="T43" fmla="*/ 46 h 501"/>
                <a:gd name="T44" fmla="*/ 250 w 501"/>
                <a:gd name="T45" fmla="*/ 30 h 501"/>
                <a:gd name="T46" fmla="*/ 267 w 501"/>
                <a:gd name="T47" fmla="*/ 46 h 501"/>
                <a:gd name="T48" fmla="*/ 267 w 501"/>
                <a:gd name="T49" fmla="*/ 54 h 501"/>
                <a:gd name="T50" fmla="*/ 389 w 501"/>
                <a:gd name="T51" fmla="*/ 111 h 501"/>
                <a:gd name="T52" fmla="*/ 446 w 501"/>
                <a:gd name="T53" fmla="*/ 234 h 501"/>
                <a:gd name="T54" fmla="*/ 455 w 501"/>
                <a:gd name="T55" fmla="*/ 234 h 501"/>
                <a:gd name="T56" fmla="*/ 471 w 501"/>
                <a:gd name="T57" fmla="*/ 251 h 501"/>
                <a:gd name="T58" fmla="*/ 455 w 501"/>
                <a:gd name="T59" fmla="*/ 267 h 501"/>
              </a:gdLst>
              <a:ahLst/>
              <a:cxnLst>
                <a:cxn ang="0">
                  <a:pos x="T0" y="T1"/>
                </a:cxn>
                <a:cxn ang="0">
                  <a:pos x="T2" y="T3"/>
                </a:cxn>
                <a:cxn ang="0">
                  <a:pos x="T4" y="T5"/>
                </a:cxn>
                <a:cxn ang="0">
                  <a:pos x="T6" y="T7"/>
                </a:cxn>
                <a:cxn ang="0">
                  <a:pos x="T8" y="T9"/>
                </a:cxn>
                <a:cxn ang="0">
                  <a:pos x="T10" y="T11"/>
                </a:cxn>
                <a:cxn ang="0">
                  <a:pos x="T12" y="T13"/>
                </a:cxn>
                <a:cxn ang="0">
                  <a:pos x="T14" y="T15"/>
                </a:cxn>
                <a:cxn ang="0">
                  <a:pos x="T16" y="T17"/>
                </a:cxn>
                <a:cxn ang="0">
                  <a:pos x="T18" y="T19"/>
                </a:cxn>
                <a:cxn ang="0">
                  <a:pos x="T20" y="T21"/>
                </a:cxn>
                <a:cxn ang="0">
                  <a:pos x="T22" y="T23"/>
                </a:cxn>
                <a:cxn ang="0">
                  <a:pos x="T24" y="T25"/>
                </a:cxn>
                <a:cxn ang="0">
                  <a:pos x="T26" y="T27"/>
                </a:cxn>
                <a:cxn ang="0">
                  <a:pos x="T28" y="T29"/>
                </a:cxn>
                <a:cxn ang="0">
                  <a:pos x="T30" y="T31"/>
                </a:cxn>
                <a:cxn ang="0">
                  <a:pos x="T32" y="T33"/>
                </a:cxn>
                <a:cxn ang="0">
                  <a:pos x="T34" y="T35"/>
                </a:cxn>
                <a:cxn ang="0">
                  <a:pos x="T36" y="T37"/>
                </a:cxn>
                <a:cxn ang="0">
                  <a:pos x="T38" y="T39"/>
                </a:cxn>
                <a:cxn ang="0">
                  <a:pos x="T40" y="T41"/>
                </a:cxn>
                <a:cxn ang="0">
                  <a:pos x="T42" y="T43"/>
                </a:cxn>
                <a:cxn ang="0">
                  <a:pos x="T44" y="T45"/>
                </a:cxn>
                <a:cxn ang="0">
                  <a:pos x="T46" y="T47"/>
                </a:cxn>
                <a:cxn ang="0">
                  <a:pos x="T48" y="T49"/>
                </a:cxn>
                <a:cxn ang="0">
                  <a:pos x="T50" y="T51"/>
                </a:cxn>
                <a:cxn ang="0">
                  <a:pos x="T52" y="T53"/>
                </a:cxn>
                <a:cxn ang="0">
                  <a:pos x="T54" y="T55"/>
                </a:cxn>
                <a:cxn ang="0">
                  <a:pos x="T56" y="T57"/>
                </a:cxn>
                <a:cxn ang="0">
                  <a:pos x="T58" y="T59"/>
                </a:cxn>
              </a:cxnLst>
              <a:rect l="0" t="0" r="r" b="b"/>
              <a:pathLst>
                <a:path w="501" h="501">
                  <a:moveTo>
                    <a:pt x="250" y="0"/>
                  </a:moveTo>
                  <a:cubicBezTo>
                    <a:pt x="112" y="0"/>
                    <a:pt x="0" y="112"/>
                    <a:pt x="0" y="251"/>
                  </a:cubicBezTo>
                  <a:cubicBezTo>
                    <a:pt x="0" y="389"/>
                    <a:pt x="112" y="501"/>
                    <a:pt x="250" y="501"/>
                  </a:cubicBezTo>
                  <a:cubicBezTo>
                    <a:pt x="389" y="501"/>
                    <a:pt x="501" y="389"/>
                    <a:pt x="501" y="251"/>
                  </a:cubicBezTo>
                  <a:cubicBezTo>
                    <a:pt x="501" y="112"/>
                    <a:pt x="389" y="0"/>
                    <a:pt x="250" y="0"/>
                  </a:cubicBezTo>
                  <a:close/>
                  <a:moveTo>
                    <a:pt x="455" y="267"/>
                  </a:moveTo>
                  <a:cubicBezTo>
                    <a:pt x="446" y="267"/>
                    <a:pt x="446" y="267"/>
                    <a:pt x="446" y="267"/>
                  </a:cubicBezTo>
                  <a:cubicBezTo>
                    <a:pt x="442" y="315"/>
                    <a:pt x="421" y="358"/>
                    <a:pt x="389" y="390"/>
                  </a:cubicBezTo>
                  <a:cubicBezTo>
                    <a:pt x="357" y="422"/>
                    <a:pt x="315" y="443"/>
                    <a:pt x="267" y="447"/>
                  </a:cubicBezTo>
                  <a:cubicBezTo>
                    <a:pt x="267" y="455"/>
                    <a:pt x="267" y="455"/>
                    <a:pt x="267" y="455"/>
                  </a:cubicBezTo>
                  <a:cubicBezTo>
                    <a:pt x="267" y="464"/>
                    <a:pt x="259" y="471"/>
                    <a:pt x="250" y="471"/>
                  </a:cubicBezTo>
                  <a:cubicBezTo>
                    <a:pt x="241" y="471"/>
                    <a:pt x="234" y="464"/>
                    <a:pt x="234" y="455"/>
                  </a:cubicBezTo>
                  <a:cubicBezTo>
                    <a:pt x="234" y="447"/>
                    <a:pt x="234" y="447"/>
                    <a:pt x="234" y="447"/>
                  </a:cubicBezTo>
                  <a:cubicBezTo>
                    <a:pt x="186" y="443"/>
                    <a:pt x="143" y="422"/>
                    <a:pt x="111" y="390"/>
                  </a:cubicBezTo>
                  <a:cubicBezTo>
                    <a:pt x="79" y="358"/>
                    <a:pt x="58" y="315"/>
                    <a:pt x="54" y="267"/>
                  </a:cubicBezTo>
                  <a:cubicBezTo>
                    <a:pt x="46" y="267"/>
                    <a:pt x="46" y="267"/>
                    <a:pt x="46" y="267"/>
                  </a:cubicBezTo>
                  <a:cubicBezTo>
                    <a:pt x="37" y="267"/>
                    <a:pt x="30" y="260"/>
                    <a:pt x="30" y="251"/>
                  </a:cubicBezTo>
                  <a:cubicBezTo>
                    <a:pt x="30" y="241"/>
                    <a:pt x="37" y="234"/>
                    <a:pt x="46" y="234"/>
                  </a:cubicBezTo>
                  <a:cubicBezTo>
                    <a:pt x="54" y="234"/>
                    <a:pt x="54" y="234"/>
                    <a:pt x="54" y="234"/>
                  </a:cubicBezTo>
                  <a:cubicBezTo>
                    <a:pt x="58" y="186"/>
                    <a:pt x="79" y="143"/>
                    <a:pt x="111" y="111"/>
                  </a:cubicBezTo>
                  <a:cubicBezTo>
                    <a:pt x="143" y="79"/>
                    <a:pt x="186" y="58"/>
                    <a:pt x="234" y="54"/>
                  </a:cubicBezTo>
                  <a:cubicBezTo>
                    <a:pt x="234" y="46"/>
                    <a:pt x="234" y="46"/>
                    <a:pt x="234" y="46"/>
                  </a:cubicBezTo>
                  <a:cubicBezTo>
                    <a:pt x="234" y="37"/>
                    <a:pt x="241" y="30"/>
                    <a:pt x="250" y="30"/>
                  </a:cubicBezTo>
                  <a:cubicBezTo>
                    <a:pt x="259" y="30"/>
                    <a:pt x="267" y="37"/>
                    <a:pt x="267" y="46"/>
                  </a:cubicBezTo>
                  <a:cubicBezTo>
                    <a:pt x="267" y="54"/>
                    <a:pt x="267" y="54"/>
                    <a:pt x="267" y="54"/>
                  </a:cubicBezTo>
                  <a:cubicBezTo>
                    <a:pt x="315" y="58"/>
                    <a:pt x="357" y="79"/>
                    <a:pt x="389" y="111"/>
                  </a:cubicBezTo>
                  <a:cubicBezTo>
                    <a:pt x="421" y="143"/>
                    <a:pt x="442" y="186"/>
                    <a:pt x="446" y="234"/>
                  </a:cubicBezTo>
                  <a:cubicBezTo>
                    <a:pt x="455" y="234"/>
                    <a:pt x="455" y="234"/>
                    <a:pt x="455" y="234"/>
                  </a:cubicBezTo>
                  <a:cubicBezTo>
                    <a:pt x="464" y="234"/>
                    <a:pt x="471" y="241"/>
                    <a:pt x="471" y="251"/>
                  </a:cubicBezTo>
                  <a:cubicBezTo>
                    <a:pt x="471" y="260"/>
                    <a:pt x="464" y="267"/>
                    <a:pt x="455" y="267"/>
                  </a:cubicBezTo>
                  <a:close/>
                </a:path>
              </a:pathLst>
            </a:custGeom>
            <a:solidFill>
              <a:schemeClr val="accent4"/>
            </a:solidFill>
            <a:ln>
              <a:noFill/>
            </a:ln>
            <a:extLst>
              <a:ext uri="{91240B29-F687-4F45-9708-019B960494DF}">
                <a14:hiddenLine xmlns:a14="http://schemas.microsoft.com/office/drawing/2010/main" w="9525">
                  <a:solidFill>
                    <a:srgbClr val="000000"/>
                  </a:solidFill>
                  <a:round/>
                  <a:headEnd/>
                  <a:tailEnd/>
                </a14:hiddenLine>
              </a:ext>
            </a:extLst>
          </p:spPr>
          <p:txBody>
            <a:bodyPr lIns="68580" tIns="34290" rIns="68580" bIns="34290"/>
            <a:lstStyle/>
            <a:p>
              <a:pPr defTabSz="685754" eaLnBrk="1" fontAlgn="auto" hangingPunct="1">
                <a:spcBef>
                  <a:spcPts val="0"/>
                </a:spcBef>
                <a:spcAft>
                  <a:spcPts val="0"/>
                </a:spcAft>
                <a:defRPr/>
              </a:pPr>
              <a:endParaRPr lang="zh-CN" altLang="en-US" sz="1013">
                <a:latin typeface="+mn-lt"/>
                <a:ea typeface="+mn-ea"/>
              </a:endParaRPr>
            </a:p>
          </p:txBody>
        </p:sp>
        <p:sp>
          <p:nvSpPr>
            <p:cNvPr id="118" name="Freeform 46"/>
            <p:cNvSpPr>
              <a:spLocks/>
            </p:cNvSpPr>
            <p:nvPr/>
          </p:nvSpPr>
          <p:spPr bwMode="auto">
            <a:xfrm>
              <a:off x="966788" y="3043238"/>
              <a:ext cx="96838" cy="117475"/>
            </a:xfrm>
            <a:custGeom>
              <a:avLst/>
              <a:gdLst>
                <a:gd name="T0" fmla="*/ 16 w 33"/>
                <a:gd name="T1" fmla="*/ 40 h 40"/>
                <a:gd name="T2" fmla="*/ 33 w 33"/>
                <a:gd name="T3" fmla="*/ 24 h 40"/>
                <a:gd name="T4" fmla="*/ 33 w 33"/>
                <a:gd name="T5" fmla="*/ 0 h 40"/>
                <a:gd name="T6" fmla="*/ 16 w 33"/>
                <a:gd name="T7" fmla="*/ 0 h 40"/>
                <a:gd name="T8" fmla="*/ 0 w 33"/>
                <a:gd name="T9" fmla="*/ 0 h 40"/>
                <a:gd name="T10" fmla="*/ 0 w 33"/>
                <a:gd name="T11" fmla="*/ 24 h 40"/>
                <a:gd name="T12" fmla="*/ 16 w 33"/>
                <a:gd name="T13" fmla="*/ 40 h 40"/>
              </a:gdLst>
              <a:ahLst/>
              <a:cxnLst>
                <a:cxn ang="0">
                  <a:pos x="T0" y="T1"/>
                </a:cxn>
                <a:cxn ang="0">
                  <a:pos x="T2" y="T3"/>
                </a:cxn>
                <a:cxn ang="0">
                  <a:pos x="T4" y="T5"/>
                </a:cxn>
                <a:cxn ang="0">
                  <a:pos x="T6" y="T7"/>
                </a:cxn>
                <a:cxn ang="0">
                  <a:pos x="T8" y="T9"/>
                </a:cxn>
                <a:cxn ang="0">
                  <a:pos x="T10" y="T11"/>
                </a:cxn>
                <a:cxn ang="0">
                  <a:pos x="T12" y="T13"/>
                </a:cxn>
              </a:cxnLst>
              <a:rect l="0" t="0" r="r" b="b"/>
              <a:pathLst>
                <a:path w="33" h="40">
                  <a:moveTo>
                    <a:pt x="16" y="40"/>
                  </a:moveTo>
                  <a:cubicBezTo>
                    <a:pt x="25" y="40"/>
                    <a:pt x="33" y="33"/>
                    <a:pt x="33" y="24"/>
                  </a:cubicBezTo>
                  <a:cubicBezTo>
                    <a:pt x="33" y="0"/>
                    <a:pt x="33" y="0"/>
                    <a:pt x="33" y="0"/>
                  </a:cubicBezTo>
                  <a:cubicBezTo>
                    <a:pt x="27" y="0"/>
                    <a:pt x="22" y="0"/>
                    <a:pt x="16" y="0"/>
                  </a:cubicBezTo>
                  <a:cubicBezTo>
                    <a:pt x="11" y="0"/>
                    <a:pt x="5" y="0"/>
                    <a:pt x="0" y="0"/>
                  </a:cubicBezTo>
                  <a:cubicBezTo>
                    <a:pt x="0" y="24"/>
                    <a:pt x="0" y="24"/>
                    <a:pt x="0" y="24"/>
                  </a:cubicBezTo>
                  <a:cubicBezTo>
                    <a:pt x="0" y="33"/>
                    <a:pt x="7" y="40"/>
                    <a:pt x="16" y="40"/>
                  </a:cubicBezTo>
                  <a:close/>
                </a:path>
              </a:pathLst>
            </a:custGeom>
            <a:grpFill/>
            <a:ln>
              <a:noFill/>
            </a:ln>
            <a:extLst>
              <a:ext uri="{91240B29-F687-4F45-9708-019B960494DF}">
                <a14:hiddenLine xmlns:a14="http://schemas.microsoft.com/office/drawing/2010/main" w="9525">
                  <a:solidFill>
                    <a:srgbClr val="000000"/>
                  </a:solidFill>
                  <a:round/>
                  <a:headEnd/>
                  <a:tailEnd/>
                </a14:hiddenLine>
              </a:ext>
            </a:extLst>
          </p:spPr>
          <p:txBody>
            <a:bodyPr lIns="68580" tIns="34290" rIns="68580" bIns="34290"/>
            <a:lstStyle/>
            <a:p>
              <a:pPr defTabSz="685754" eaLnBrk="1" fontAlgn="auto" hangingPunct="1">
                <a:spcBef>
                  <a:spcPts val="0"/>
                </a:spcBef>
                <a:spcAft>
                  <a:spcPts val="0"/>
                </a:spcAft>
                <a:defRPr/>
              </a:pPr>
              <a:endParaRPr lang="zh-CN" altLang="en-US" sz="1013">
                <a:latin typeface="+mn-lt"/>
                <a:ea typeface="+mn-ea"/>
              </a:endParaRPr>
            </a:p>
          </p:txBody>
        </p:sp>
        <p:sp>
          <p:nvSpPr>
            <p:cNvPr id="119" name="Freeform 47"/>
            <p:cNvSpPr>
              <a:spLocks/>
            </p:cNvSpPr>
            <p:nvPr/>
          </p:nvSpPr>
          <p:spPr bwMode="auto">
            <a:xfrm>
              <a:off x="966788" y="4079875"/>
              <a:ext cx="96838" cy="115888"/>
            </a:xfrm>
            <a:custGeom>
              <a:avLst/>
              <a:gdLst>
                <a:gd name="T0" fmla="*/ 16 w 33"/>
                <a:gd name="T1" fmla="*/ 0 h 40"/>
                <a:gd name="T2" fmla="*/ 0 w 33"/>
                <a:gd name="T3" fmla="*/ 17 h 40"/>
                <a:gd name="T4" fmla="*/ 0 w 33"/>
                <a:gd name="T5" fmla="*/ 40 h 40"/>
                <a:gd name="T6" fmla="*/ 16 w 33"/>
                <a:gd name="T7" fmla="*/ 40 h 40"/>
                <a:gd name="T8" fmla="*/ 33 w 33"/>
                <a:gd name="T9" fmla="*/ 40 h 40"/>
                <a:gd name="T10" fmla="*/ 33 w 33"/>
                <a:gd name="T11" fmla="*/ 17 h 40"/>
                <a:gd name="T12" fmla="*/ 16 w 33"/>
                <a:gd name="T13" fmla="*/ 0 h 40"/>
              </a:gdLst>
              <a:ahLst/>
              <a:cxnLst>
                <a:cxn ang="0">
                  <a:pos x="T0" y="T1"/>
                </a:cxn>
                <a:cxn ang="0">
                  <a:pos x="T2" y="T3"/>
                </a:cxn>
                <a:cxn ang="0">
                  <a:pos x="T4" y="T5"/>
                </a:cxn>
                <a:cxn ang="0">
                  <a:pos x="T6" y="T7"/>
                </a:cxn>
                <a:cxn ang="0">
                  <a:pos x="T8" y="T9"/>
                </a:cxn>
                <a:cxn ang="0">
                  <a:pos x="T10" y="T11"/>
                </a:cxn>
                <a:cxn ang="0">
                  <a:pos x="T12" y="T13"/>
                </a:cxn>
              </a:cxnLst>
              <a:rect l="0" t="0" r="r" b="b"/>
              <a:pathLst>
                <a:path w="33" h="40">
                  <a:moveTo>
                    <a:pt x="16" y="0"/>
                  </a:moveTo>
                  <a:cubicBezTo>
                    <a:pt x="7" y="0"/>
                    <a:pt x="0" y="7"/>
                    <a:pt x="0" y="17"/>
                  </a:cubicBezTo>
                  <a:cubicBezTo>
                    <a:pt x="0" y="40"/>
                    <a:pt x="0" y="40"/>
                    <a:pt x="0" y="40"/>
                  </a:cubicBezTo>
                  <a:cubicBezTo>
                    <a:pt x="5" y="40"/>
                    <a:pt x="11" y="40"/>
                    <a:pt x="16" y="40"/>
                  </a:cubicBezTo>
                  <a:cubicBezTo>
                    <a:pt x="22" y="40"/>
                    <a:pt x="27" y="40"/>
                    <a:pt x="33" y="40"/>
                  </a:cubicBezTo>
                  <a:cubicBezTo>
                    <a:pt x="33" y="17"/>
                    <a:pt x="33" y="17"/>
                    <a:pt x="33" y="17"/>
                  </a:cubicBezTo>
                  <a:cubicBezTo>
                    <a:pt x="33" y="7"/>
                    <a:pt x="25" y="0"/>
                    <a:pt x="16" y="0"/>
                  </a:cubicBezTo>
                  <a:close/>
                </a:path>
              </a:pathLst>
            </a:custGeom>
            <a:grpFill/>
            <a:ln>
              <a:noFill/>
            </a:ln>
            <a:extLst>
              <a:ext uri="{91240B29-F687-4F45-9708-019B960494DF}">
                <a14:hiddenLine xmlns:a14="http://schemas.microsoft.com/office/drawing/2010/main" w="9525">
                  <a:solidFill>
                    <a:srgbClr val="000000"/>
                  </a:solidFill>
                  <a:round/>
                  <a:headEnd/>
                  <a:tailEnd/>
                </a14:hiddenLine>
              </a:ext>
            </a:extLst>
          </p:spPr>
          <p:txBody>
            <a:bodyPr lIns="68580" tIns="34290" rIns="68580" bIns="34290"/>
            <a:lstStyle/>
            <a:p>
              <a:pPr defTabSz="685754" eaLnBrk="1" fontAlgn="auto" hangingPunct="1">
                <a:spcBef>
                  <a:spcPts val="0"/>
                </a:spcBef>
                <a:spcAft>
                  <a:spcPts val="0"/>
                </a:spcAft>
                <a:defRPr/>
              </a:pPr>
              <a:endParaRPr lang="zh-CN" altLang="en-US" sz="1013">
                <a:latin typeface="+mn-lt"/>
                <a:ea typeface="+mn-ea"/>
              </a:endParaRPr>
            </a:p>
          </p:txBody>
        </p:sp>
        <p:sp>
          <p:nvSpPr>
            <p:cNvPr id="120" name="Freeform 48"/>
            <p:cNvSpPr>
              <a:spLocks/>
            </p:cNvSpPr>
            <p:nvPr/>
          </p:nvSpPr>
          <p:spPr bwMode="auto">
            <a:xfrm>
              <a:off x="434976" y="3571875"/>
              <a:ext cx="120650" cy="96838"/>
            </a:xfrm>
            <a:custGeom>
              <a:avLst/>
              <a:gdLst>
                <a:gd name="T0" fmla="*/ 41 w 41"/>
                <a:gd name="T1" fmla="*/ 17 h 33"/>
                <a:gd name="T2" fmla="*/ 24 w 41"/>
                <a:gd name="T3" fmla="*/ 0 h 33"/>
                <a:gd name="T4" fmla="*/ 1 w 41"/>
                <a:gd name="T5" fmla="*/ 0 h 33"/>
                <a:gd name="T6" fmla="*/ 0 w 41"/>
                <a:gd name="T7" fmla="*/ 17 h 33"/>
                <a:gd name="T8" fmla="*/ 1 w 41"/>
                <a:gd name="T9" fmla="*/ 33 h 33"/>
                <a:gd name="T10" fmla="*/ 24 w 41"/>
                <a:gd name="T11" fmla="*/ 33 h 33"/>
                <a:gd name="T12" fmla="*/ 41 w 41"/>
                <a:gd name="T13" fmla="*/ 17 h 33"/>
              </a:gdLst>
              <a:ahLst/>
              <a:cxnLst>
                <a:cxn ang="0">
                  <a:pos x="T0" y="T1"/>
                </a:cxn>
                <a:cxn ang="0">
                  <a:pos x="T2" y="T3"/>
                </a:cxn>
                <a:cxn ang="0">
                  <a:pos x="T4" y="T5"/>
                </a:cxn>
                <a:cxn ang="0">
                  <a:pos x="T6" y="T7"/>
                </a:cxn>
                <a:cxn ang="0">
                  <a:pos x="T8" y="T9"/>
                </a:cxn>
                <a:cxn ang="0">
                  <a:pos x="T10" y="T11"/>
                </a:cxn>
                <a:cxn ang="0">
                  <a:pos x="T12" y="T13"/>
                </a:cxn>
              </a:cxnLst>
              <a:rect l="0" t="0" r="r" b="b"/>
              <a:pathLst>
                <a:path w="41" h="33">
                  <a:moveTo>
                    <a:pt x="41" y="17"/>
                  </a:moveTo>
                  <a:cubicBezTo>
                    <a:pt x="41" y="7"/>
                    <a:pt x="33" y="0"/>
                    <a:pt x="24" y="0"/>
                  </a:cubicBezTo>
                  <a:cubicBezTo>
                    <a:pt x="1" y="0"/>
                    <a:pt x="1" y="0"/>
                    <a:pt x="1" y="0"/>
                  </a:cubicBezTo>
                  <a:cubicBezTo>
                    <a:pt x="1" y="6"/>
                    <a:pt x="0" y="11"/>
                    <a:pt x="0" y="17"/>
                  </a:cubicBezTo>
                  <a:cubicBezTo>
                    <a:pt x="0" y="22"/>
                    <a:pt x="1" y="28"/>
                    <a:pt x="1" y="33"/>
                  </a:cubicBezTo>
                  <a:cubicBezTo>
                    <a:pt x="24" y="33"/>
                    <a:pt x="24" y="33"/>
                    <a:pt x="24" y="33"/>
                  </a:cubicBezTo>
                  <a:cubicBezTo>
                    <a:pt x="33" y="33"/>
                    <a:pt x="41" y="26"/>
                    <a:pt x="41" y="17"/>
                  </a:cubicBezTo>
                  <a:close/>
                </a:path>
              </a:pathLst>
            </a:custGeom>
            <a:grpFill/>
            <a:ln>
              <a:noFill/>
            </a:ln>
            <a:extLst>
              <a:ext uri="{91240B29-F687-4F45-9708-019B960494DF}">
                <a14:hiddenLine xmlns:a14="http://schemas.microsoft.com/office/drawing/2010/main" w="9525">
                  <a:solidFill>
                    <a:srgbClr val="000000"/>
                  </a:solidFill>
                  <a:round/>
                  <a:headEnd/>
                  <a:tailEnd/>
                </a14:hiddenLine>
              </a:ext>
            </a:extLst>
          </p:spPr>
          <p:txBody>
            <a:bodyPr lIns="68580" tIns="34290" rIns="68580" bIns="34290"/>
            <a:lstStyle/>
            <a:p>
              <a:pPr defTabSz="685754" eaLnBrk="1" fontAlgn="auto" hangingPunct="1">
                <a:spcBef>
                  <a:spcPts val="0"/>
                </a:spcBef>
                <a:spcAft>
                  <a:spcPts val="0"/>
                </a:spcAft>
                <a:defRPr/>
              </a:pPr>
              <a:endParaRPr lang="zh-CN" altLang="en-US" sz="1013">
                <a:latin typeface="+mn-lt"/>
                <a:ea typeface="+mn-ea"/>
              </a:endParaRPr>
            </a:p>
          </p:txBody>
        </p:sp>
        <p:sp>
          <p:nvSpPr>
            <p:cNvPr id="121" name="Freeform 49"/>
            <p:cNvSpPr>
              <a:spLocks/>
            </p:cNvSpPr>
            <p:nvPr/>
          </p:nvSpPr>
          <p:spPr bwMode="auto">
            <a:xfrm>
              <a:off x="1474788" y="3571875"/>
              <a:ext cx="119063" cy="96838"/>
            </a:xfrm>
            <a:custGeom>
              <a:avLst/>
              <a:gdLst>
                <a:gd name="T0" fmla="*/ 39 w 40"/>
                <a:gd name="T1" fmla="*/ 0 h 33"/>
                <a:gd name="T2" fmla="*/ 16 w 40"/>
                <a:gd name="T3" fmla="*/ 0 h 33"/>
                <a:gd name="T4" fmla="*/ 0 w 40"/>
                <a:gd name="T5" fmla="*/ 17 h 33"/>
                <a:gd name="T6" fmla="*/ 16 w 40"/>
                <a:gd name="T7" fmla="*/ 33 h 33"/>
                <a:gd name="T8" fmla="*/ 39 w 40"/>
                <a:gd name="T9" fmla="*/ 33 h 33"/>
                <a:gd name="T10" fmla="*/ 40 w 40"/>
                <a:gd name="T11" fmla="*/ 17 h 33"/>
                <a:gd name="T12" fmla="*/ 39 w 40"/>
                <a:gd name="T13" fmla="*/ 0 h 33"/>
              </a:gdLst>
              <a:ahLst/>
              <a:cxnLst>
                <a:cxn ang="0">
                  <a:pos x="T0" y="T1"/>
                </a:cxn>
                <a:cxn ang="0">
                  <a:pos x="T2" y="T3"/>
                </a:cxn>
                <a:cxn ang="0">
                  <a:pos x="T4" y="T5"/>
                </a:cxn>
                <a:cxn ang="0">
                  <a:pos x="T6" y="T7"/>
                </a:cxn>
                <a:cxn ang="0">
                  <a:pos x="T8" y="T9"/>
                </a:cxn>
                <a:cxn ang="0">
                  <a:pos x="T10" y="T11"/>
                </a:cxn>
                <a:cxn ang="0">
                  <a:pos x="T12" y="T13"/>
                </a:cxn>
              </a:cxnLst>
              <a:rect l="0" t="0" r="r" b="b"/>
              <a:pathLst>
                <a:path w="40" h="33">
                  <a:moveTo>
                    <a:pt x="39" y="0"/>
                  </a:moveTo>
                  <a:cubicBezTo>
                    <a:pt x="16" y="0"/>
                    <a:pt x="16" y="0"/>
                    <a:pt x="16" y="0"/>
                  </a:cubicBezTo>
                  <a:cubicBezTo>
                    <a:pt x="7" y="0"/>
                    <a:pt x="0" y="7"/>
                    <a:pt x="0" y="17"/>
                  </a:cubicBezTo>
                  <a:cubicBezTo>
                    <a:pt x="0" y="26"/>
                    <a:pt x="7" y="33"/>
                    <a:pt x="16" y="33"/>
                  </a:cubicBezTo>
                  <a:cubicBezTo>
                    <a:pt x="39" y="33"/>
                    <a:pt x="39" y="33"/>
                    <a:pt x="39" y="33"/>
                  </a:cubicBezTo>
                  <a:cubicBezTo>
                    <a:pt x="40" y="28"/>
                    <a:pt x="40" y="22"/>
                    <a:pt x="40" y="17"/>
                  </a:cubicBezTo>
                  <a:cubicBezTo>
                    <a:pt x="40" y="11"/>
                    <a:pt x="40" y="6"/>
                    <a:pt x="39" y="0"/>
                  </a:cubicBezTo>
                  <a:close/>
                </a:path>
              </a:pathLst>
            </a:custGeom>
            <a:grpFill/>
            <a:ln>
              <a:noFill/>
            </a:ln>
            <a:extLst>
              <a:ext uri="{91240B29-F687-4F45-9708-019B960494DF}">
                <a14:hiddenLine xmlns:a14="http://schemas.microsoft.com/office/drawing/2010/main" w="9525">
                  <a:solidFill>
                    <a:srgbClr val="000000"/>
                  </a:solidFill>
                  <a:round/>
                  <a:headEnd/>
                  <a:tailEnd/>
                </a14:hiddenLine>
              </a:ext>
            </a:extLst>
          </p:spPr>
          <p:txBody>
            <a:bodyPr lIns="68580" tIns="34290" rIns="68580" bIns="34290"/>
            <a:lstStyle/>
            <a:p>
              <a:pPr defTabSz="685754" eaLnBrk="1" fontAlgn="auto" hangingPunct="1">
                <a:spcBef>
                  <a:spcPts val="0"/>
                </a:spcBef>
                <a:spcAft>
                  <a:spcPts val="0"/>
                </a:spcAft>
                <a:defRPr/>
              </a:pPr>
              <a:endParaRPr lang="zh-CN" altLang="en-US" sz="1013">
                <a:latin typeface="+mn-lt"/>
                <a:ea typeface="+mn-ea"/>
              </a:endParaRPr>
            </a:p>
          </p:txBody>
        </p:sp>
        <p:sp>
          <p:nvSpPr>
            <p:cNvPr id="122" name="Oval 50"/>
            <p:cNvSpPr>
              <a:spLocks noChangeArrowheads="1"/>
            </p:cNvSpPr>
            <p:nvPr/>
          </p:nvSpPr>
          <p:spPr bwMode="auto">
            <a:xfrm>
              <a:off x="925513" y="3532188"/>
              <a:ext cx="176213" cy="174625"/>
            </a:xfrm>
            <a:prstGeom prst="ellipse">
              <a:avLst/>
            </a:prstGeom>
            <a:grpFill/>
            <a:ln>
              <a:noFill/>
            </a:ln>
            <a:extLst>
              <a:ext uri="{91240B29-F687-4F45-9708-019B960494DF}">
                <a14:hiddenLine xmlns:a14="http://schemas.microsoft.com/office/drawing/2010/main" w="9525">
                  <a:solidFill>
                    <a:srgbClr val="000000"/>
                  </a:solidFill>
                  <a:round/>
                  <a:headEnd/>
                  <a:tailEnd/>
                </a14:hiddenLine>
              </a:ext>
            </a:extLst>
          </p:spPr>
          <p:txBody>
            <a:bodyPr lIns="68580" tIns="34290" rIns="68580" bIns="34290"/>
            <a:lstStyle/>
            <a:p>
              <a:pPr defTabSz="685754" eaLnBrk="1" fontAlgn="auto" hangingPunct="1">
                <a:spcBef>
                  <a:spcPts val="0"/>
                </a:spcBef>
                <a:spcAft>
                  <a:spcPts val="0"/>
                </a:spcAft>
                <a:defRPr/>
              </a:pPr>
              <a:endParaRPr lang="zh-CN" altLang="en-US" sz="1013">
                <a:latin typeface="+mn-lt"/>
                <a:ea typeface="+mn-ea"/>
              </a:endParaRPr>
            </a:p>
          </p:txBody>
        </p:sp>
        <p:sp>
          <p:nvSpPr>
            <p:cNvPr id="123" name="Freeform 51"/>
            <p:cNvSpPr>
              <a:spLocks noEditPoints="1"/>
            </p:cNvSpPr>
            <p:nvPr/>
          </p:nvSpPr>
          <p:spPr bwMode="auto">
            <a:xfrm>
              <a:off x="652463" y="3254375"/>
              <a:ext cx="723900" cy="730250"/>
            </a:xfrm>
            <a:custGeom>
              <a:avLst/>
              <a:gdLst>
                <a:gd name="T0" fmla="*/ 106 w 246"/>
                <a:gd name="T1" fmla="*/ 86 h 249"/>
                <a:gd name="T2" fmla="*/ 109 w 246"/>
                <a:gd name="T3" fmla="*/ 89 h 249"/>
                <a:gd name="T4" fmla="*/ 123 w 246"/>
                <a:gd name="T5" fmla="*/ 86 h 249"/>
                <a:gd name="T6" fmla="*/ 162 w 246"/>
                <a:gd name="T7" fmla="*/ 125 h 249"/>
                <a:gd name="T8" fmla="*/ 159 w 246"/>
                <a:gd name="T9" fmla="*/ 139 h 249"/>
                <a:gd name="T10" fmla="*/ 162 w 246"/>
                <a:gd name="T11" fmla="*/ 142 h 249"/>
                <a:gd name="T12" fmla="*/ 246 w 246"/>
                <a:gd name="T13" fmla="*/ 0 h 249"/>
                <a:gd name="T14" fmla="*/ 106 w 246"/>
                <a:gd name="T15" fmla="*/ 86 h 249"/>
                <a:gd name="T16" fmla="*/ 123 w 246"/>
                <a:gd name="T17" fmla="*/ 163 h 249"/>
                <a:gd name="T18" fmla="*/ 84 w 246"/>
                <a:gd name="T19" fmla="*/ 125 h 249"/>
                <a:gd name="T20" fmla="*/ 87 w 246"/>
                <a:gd name="T21" fmla="*/ 110 h 249"/>
                <a:gd name="T22" fmla="*/ 85 w 246"/>
                <a:gd name="T23" fmla="*/ 107 h 249"/>
                <a:gd name="T24" fmla="*/ 0 w 246"/>
                <a:gd name="T25" fmla="*/ 249 h 249"/>
                <a:gd name="T26" fmla="*/ 140 w 246"/>
                <a:gd name="T27" fmla="*/ 163 h 249"/>
                <a:gd name="T28" fmla="*/ 138 w 246"/>
                <a:gd name="T29" fmla="*/ 160 h 249"/>
                <a:gd name="T30" fmla="*/ 123 w 246"/>
                <a:gd name="T31" fmla="*/ 163 h 249"/>
              </a:gdLst>
              <a:ahLst/>
              <a:cxnLst>
                <a:cxn ang="0">
                  <a:pos x="T0" y="T1"/>
                </a:cxn>
                <a:cxn ang="0">
                  <a:pos x="T2" y="T3"/>
                </a:cxn>
                <a:cxn ang="0">
                  <a:pos x="T4" y="T5"/>
                </a:cxn>
                <a:cxn ang="0">
                  <a:pos x="T6" y="T7"/>
                </a:cxn>
                <a:cxn ang="0">
                  <a:pos x="T8" y="T9"/>
                </a:cxn>
                <a:cxn ang="0">
                  <a:pos x="T10" y="T11"/>
                </a:cxn>
                <a:cxn ang="0">
                  <a:pos x="T12" y="T13"/>
                </a:cxn>
                <a:cxn ang="0">
                  <a:pos x="T14" y="T15"/>
                </a:cxn>
                <a:cxn ang="0">
                  <a:pos x="T16" y="T17"/>
                </a:cxn>
                <a:cxn ang="0">
                  <a:pos x="T18" y="T19"/>
                </a:cxn>
                <a:cxn ang="0">
                  <a:pos x="T20" y="T21"/>
                </a:cxn>
                <a:cxn ang="0">
                  <a:pos x="T22" y="T23"/>
                </a:cxn>
                <a:cxn ang="0">
                  <a:pos x="T24" y="T25"/>
                </a:cxn>
                <a:cxn ang="0">
                  <a:pos x="T26" y="T27"/>
                </a:cxn>
                <a:cxn ang="0">
                  <a:pos x="T28" y="T29"/>
                </a:cxn>
                <a:cxn ang="0">
                  <a:pos x="T30" y="T31"/>
                </a:cxn>
              </a:cxnLst>
              <a:rect l="0" t="0" r="r" b="b"/>
              <a:pathLst>
                <a:path w="246" h="249">
                  <a:moveTo>
                    <a:pt x="106" y="86"/>
                  </a:moveTo>
                  <a:cubicBezTo>
                    <a:pt x="109" y="89"/>
                    <a:pt x="109" y="89"/>
                    <a:pt x="109" y="89"/>
                  </a:cubicBezTo>
                  <a:cubicBezTo>
                    <a:pt x="113" y="87"/>
                    <a:pt x="118" y="86"/>
                    <a:pt x="123" y="86"/>
                  </a:cubicBezTo>
                  <a:cubicBezTo>
                    <a:pt x="145" y="86"/>
                    <a:pt x="162" y="103"/>
                    <a:pt x="162" y="125"/>
                  </a:cubicBezTo>
                  <a:cubicBezTo>
                    <a:pt x="162" y="130"/>
                    <a:pt x="161" y="135"/>
                    <a:pt x="159" y="139"/>
                  </a:cubicBezTo>
                  <a:cubicBezTo>
                    <a:pt x="162" y="142"/>
                    <a:pt x="162" y="142"/>
                    <a:pt x="162" y="142"/>
                  </a:cubicBezTo>
                  <a:cubicBezTo>
                    <a:pt x="246" y="0"/>
                    <a:pt x="246" y="0"/>
                    <a:pt x="246" y="0"/>
                  </a:cubicBezTo>
                  <a:lnTo>
                    <a:pt x="106" y="86"/>
                  </a:lnTo>
                  <a:close/>
                  <a:moveTo>
                    <a:pt x="123" y="163"/>
                  </a:moveTo>
                  <a:cubicBezTo>
                    <a:pt x="102" y="163"/>
                    <a:pt x="84" y="146"/>
                    <a:pt x="84" y="125"/>
                  </a:cubicBezTo>
                  <a:cubicBezTo>
                    <a:pt x="84" y="119"/>
                    <a:pt x="86" y="114"/>
                    <a:pt x="87" y="110"/>
                  </a:cubicBezTo>
                  <a:cubicBezTo>
                    <a:pt x="85" y="107"/>
                    <a:pt x="85" y="107"/>
                    <a:pt x="85" y="107"/>
                  </a:cubicBezTo>
                  <a:cubicBezTo>
                    <a:pt x="0" y="249"/>
                    <a:pt x="0" y="249"/>
                    <a:pt x="0" y="249"/>
                  </a:cubicBezTo>
                  <a:cubicBezTo>
                    <a:pt x="140" y="163"/>
                    <a:pt x="140" y="163"/>
                    <a:pt x="140" y="163"/>
                  </a:cubicBezTo>
                  <a:cubicBezTo>
                    <a:pt x="138" y="160"/>
                    <a:pt x="138" y="160"/>
                    <a:pt x="138" y="160"/>
                  </a:cubicBezTo>
                  <a:cubicBezTo>
                    <a:pt x="133" y="162"/>
                    <a:pt x="128" y="163"/>
                    <a:pt x="123" y="163"/>
                  </a:cubicBezTo>
                  <a:close/>
                </a:path>
              </a:pathLst>
            </a:custGeom>
            <a:solidFill>
              <a:schemeClr val="accent4"/>
            </a:solidFill>
            <a:ln>
              <a:noFill/>
            </a:ln>
            <a:extLst>
              <a:ext uri="{91240B29-F687-4F45-9708-019B960494DF}">
                <a14:hiddenLine xmlns:a14="http://schemas.microsoft.com/office/drawing/2010/main" w="9525">
                  <a:solidFill>
                    <a:srgbClr val="000000"/>
                  </a:solidFill>
                  <a:round/>
                  <a:headEnd/>
                  <a:tailEnd/>
                </a14:hiddenLine>
              </a:ext>
            </a:extLst>
          </p:spPr>
          <p:txBody>
            <a:bodyPr lIns="68580" tIns="34290" rIns="68580" bIns="34290"/>
            <a:lstStyle/>
            <a:p>
              <a:pPr defTabSz="685754" eaLnBrk="1" fontAlgn="auto" hangingPunct="1">
                <a:spcBef>
                  <a:spcPts val="0"/>
                </a:spcBef>
                <a:spcAft>
                  <a:spcPts val="0"/>
                </a:spcAft>
                <a:defRPr/>
              </a:pPr>
              <a:endParaRPr lang="zh-CN" altLang="en-US" sz="1013">
                <a:latin typeface="+mn-lt"/>
                <a:ea typeface="+mn-ea"/>
              </a:endParaRPr>
            </a:p>
          </p:txBody>
        </p:sp>
        <p:sp>
          <p:nvSpPr>
            <p:cNvPr id="124" name="Freeform 52"/>
            <p:cNvSpPr>
              <a:spLocks/>
            </p:cNvSpPr>
            <p:nvPr/>
          </p:nvSpPr>
          <p:spPr bwMode="auto">
            <a:xfrm>
              <a:off x="935038" y="2698750"/>
              <a:ext cx="158750" cy="158750"/>
            </a:xfrm>
            <a:custGeom>
              <a:avLst/>
              <a:gdLst>
                <a:gd name="T0" fmla="*/ 27 w 54"/>
                <a:gd name="T1" fmla="*/ 0 h 54"/>
                <a:gd name="T2" fmla="*/ 0 w 54"/>
                <a:gd name="T3" fmla="*/ 27 h 54"/>
                <a:gd name="T4" fmla="*/ 0 w 54"/>
                <a:gd name="T5" fmla="*/ 54 h 54"/>
                <a:gd name="T6" fmla="*/ 29 w 54"/>
                <a:gd name="T7" fmla="*/ 52 h 54"/>
                <a:gd name="T8" fmla="*/ 29 w 54"/>
                <a:gd name="T9" fmla="*/ 52 h 54"/>
                <a:gd name="T10" fmla="*/ 54 w 54"/>
                <a:gd name="T11" fmla="*/ 53 h 54"/>
                <a:gd name="T12" fmla="*/ 54 w 54"/>
                <a:gd name="T13" fmla="*/ 27 h 54"/>
                <a:gd name="T14" fmla="*/ 27 w 54"/>
                <a:gd name="T15" fmla="*/ 0 h 54"/>
              </a:gdLst>
              <a:ahLst/>
              <a:cxnLst>
                <a:cxn ang="0">
                  <a:pos x="T0" y="T1"/>
                </a:cxn>
                <a:cxn ang="0">
                  <a:pos x="T2" y="T3"/>
                </a:cxn>
                <a:cxn ang="0">
                  <a:pos x="T4" y="T5"/>
                </a:cxn>
                <a:cxn ang="0">
                  <a:pos x="T6" y="T7"/>
                </a:cxn>
                <a:cxn ang="0">
                  <a:pos x="T8" y="T9"/>
                </a:cxn>
                <a:cxn ang="0">
                  <a:pos x="T10" y="T11"/>
                </a:cxn>
                <a:cxn ang="0">
                  <a:pos x="T12" y="T13"/>
                </a:cxn>
                <a:cxn ang="0">
                  <a:pos x="T14" y="T15"/>
                </a:cxn>
              </a:cxnLst>
              <a:rect l="0" t="0" r="r" b="b"/>
              <a:pathLst>
                <a:path w="54" h="54">
                  <a:moveTo>
                    <a:pt x="27" y="0"/>
                  </a:moveTo>
                  <a:cubicBezTo>
                    <a:pt x="12" y="0"/>
                    <a:pt x="0" y="12"/>
                    <a:pt x="0" y="27"/>
                  </a:cubicBezTo>
                  <a:cubicBezTo>
                    <a:pt x="0" y="54"/>
                    <a:pt x="0" y="54"/>
                    <a:pt x="0" y="54"/>
                  </a:cubicBezTo>
                  <a:cubicBezTo>
                    <a:pt x="10" y="53"/>
                    <a:pt x="19" y="52"/>
                    <a:pt x="29" y="52"/>
                  </a:cubicBezTo>
                  <a:cubicBezTo>
                    <a:pt x="29" y="52"/>
                    <a:pt x="29" y="52"/>
                    <a:pt x="29" y="52"/>
                  </a:cubicBezTo>
                  <a:cubicBezTo>
                    <a:pt x="38" y="52"/>
                    <a:pt x="46" y="52"/>
                    <a:pt x="54" y="53"/>
                  </a:cubicBezTo>
                  <a:cubicBezTo>
                    <a:pt x="54" y="27"/>
                    <a:pt x="54" y="27"/>
                    <a:pt x="54" y="27"/>
                  </a:cubicBezTo>
                  <a:cubicBezTo>
                    <a:pt x="54" y="12"/>
                    <a:pt x="42" y="0"/>
                    <a:pt x="27" y="0"/>
                  </a:cubicBezTo>
                  <a:close/>
                </a:path>
              </a:pathLst>
            </a:custGeom>
            <a:grpFill/>
            <a:ln>
              <a:noFill/>
            </a:ln>
            <a:extLst>
              <a:ext uri="{91240B29-F687-4F45-9708-019B960494DF}">
                <a14:hiddenLine xmlns:a14="http://schemas.microsoft.com/office/drawing/2010/main" w="9525">
                  <a:solidFill>
                    <a:srgbClr val="000000"/>
                  </a:solidFill>
                  <a:round/>
                  <a:headEnd/>
                  <a:tailEnd/>
                </a14:hiddenLine>
              </a:ext>
            </a:extLst>
          </p:spPr>
          <p:txBody>
            <a:bodyPr lIns="68580" tIns="34290" rIns="68580" bIns="34290"/>
            <a:lstStyle/>
            <a:p>
              <a:pPr defTabSz="685754" eaLnBrk="1" fontAlgn="auto" hangingPunct="1">
                <a:spcBef>
                  <a:spcPts val="0"/>
                </a:spcBef>
                <a:spcAft>
                  <a:spcPts val="0"/>
                </a:spcAft>
                <a:defRPr/>
              </a:pPr>
              <a:endParaRPr lang="zh-CN" altLang="en-US" sz="1013">
                <a:latin typeface="+mn-lt"/>
                <a:ea typeface="+mn-ea"/>
              </a:endParaRPr>
            </a:p>
          </p:txBody>
        </p:sp>
      </p:grpSp>
      <p:grpSp>
        <p:nvGrpSpPr>
          <p:cNvPr id="43016" name="Group 24"/>
          <p:cNvGrpSpPr>
            <a:grpSpLocks noChangeAspect="1"/>
          </p:cNvGrpSpPr>
          <p:nvPr/>
        </p:nvGrpSpPr>
        <p:grpSpPr>
          <a:xfrm>
            <a:off x="6872872" y="3488837"/>
            <a:ext cx="270000" cy="304631"/>
            <a:chOff x="5513440" y="1766202"/>
            <a:chExt cx="429274" cy="484183"/>
          </a:xfrm>
          <a:solidFill>
            <a:schemeClr val="accent3"/>
          </a:solidFill>
        </p:grpSpPr>
        <p:sp>
          <p:nvSpPr>
            <p:cNvPr id="126" name="Freeform 147"/>
            <p:cNvSpPr>
              <a:spLocks/>
            </p:cNvSpPr>
            <p:nvPr/>
          </p:nvSpPr>
          <p:spPr bwMode="auto">
            <a:xfrm>
              <a:off x="5513440" y="1766202"/>
              <a:ext cx="429274" cy="87353"/>
            </a:xfrm>
            <a:custGeom>
              <a:avLst/>
              <a:gdLst>
                <a:gd name="T0" fmla="*/ 68 w 129"/>
                <a:gd name="T1" fmla="*/ 8 h 26"/>
                <a:gd name="T2" fmla="*/ 68 w 129"/>
                <a:gd name="T3" fmla="*/ 4 h 26"/>
                <a:gd name="T4" fmla="*/ 64 w 129"/>
                <a:gd name="T5" fmla="*/ 0 h 26"/>
                <a:gd name="T6" fmla="*/ 61 w 129"/>
                <a:gd name="T7" fmla="*/ 4 h 26"/>
                <a:gd name="T8" fmla="*/ 61 w 129"/>
                <a:gd name="T9" fmla="*/ 8 h 26"/>
                <a:gd name="T10" fmla="*/ 0 w 129"/>
                <a:gd name="T11" fmla="*/ 8 h 26"/>
                <a:gd name="T12" fmla="*/ 0 w 129"/>
                <a:gd name="T13" fmla="*/ 26 h 26"/>
                <a:gd name="T14" fmla="*/ 129 w 129"/>
                <a:gd name="T15" fmla="*/ 26 h 26"/>
                <a:gd name="T16" fmla="*/ 129 w 129"/>
                <a:gd name="T17" fmla="*/ 8 h 26"/>
                <a:gd name="T18" fmla="*/ 68 w 129"/>
                <a:gd name="T19" fmla="*/ 8 h 26"/>
              </a:gdLst>
              <a:ahLst/>
              <a:cxnLst>
                <a:cxn ang="0">
                  <a:pos x="T0" y="T1"/>
                </a:cxn>
                <a:cxn ang="0">
                  <a:pos x="T2" y="T3"/>
                </a:cxn>
                <a:cxn ang="0">
                  <a:pos x="T4" y="T5"/>
                </a:cxn>
                <a:cxn ang="0">
                  <a:pos x="T6" y="T7"/>
                </a:cxn>
                <a:cxn ang="0">
                  <a:pos x="T8" y="T9"/>
                </a:cxn>
                <a:cxn ang="0">
                  <a:pos x="T10" y="T11"/>
                </a:cxn>
                <a:cxn ang="0">
                  <a:pos x="T12" y="T13"/>
                </a:cxn>
                <a:cxn ang="0">
                  <a:pos x="T14" y="T15"/>
                </a:cxn>
                <a:cxn ang="0">
                  <a:pos x="T16" y="T17"/>
                </a:cxn>
                <a:cxn ang="0">
                  <a:pos x="T18" y="T19"/>
                </a:cxn>
              </a:cxnLst>
              <a:rect l="0" t="0" r="r" b="b"/>
              <a:pathLst>
                <a:path w="129" h="26">
                  <a:moveTo>
                    <a:pt x="68" y="8"/>
                  </a:moveTo>
                  <a:cubicBezTo>
                    <a:pt x="68" y="4"/>
                    <a:pt x="68" y="4"/>
                    <a:pt x="68" y="4"/>
                  </a:cubicBezTo>
                  <a:cubicBezTo>
                    <a:pt x="68" y="2"/>
                    <a:pt x="66" y="0"/>
                    <a:pt x="64" y="0"/>
                  </a:cubicBezTo>
                  <a:cubicBezTo>
                    <a:pt x="63" y="0"/>
                    <a:pt x="61" y="2"/>
                    <a:pt x="61" y="4"/>
                  </a:cubicBezTo>
                  <a:cubicBezTo>
                    <a:pt x="61" y="8"/>
                    <a:pt x="61" y="8"/>
                    <a:pt x="61" y="8"/>
                  </a:cubicBezTo>
                  <a:cubicBezTo>
                    <a:pt x="0" y="8"/>
                    <a:pt x="0" y="8"/>
                    <a:pt x="0" y="8"/>
                  </a:cubicBezTo>
                  <a:cubicBezTo>
                    <a:pt x="0" y="26"/>
                    <a:pt x="0" y="26"/>
                    <a:pt x="0" y="26"/>
                  </a:cubicBezTo>
                  <a:cubicBezTo>
                    <a:pt x="129" y="26"/>
                    <a:pt x="129" y="26"/>
                    <a:pt x="129" y="26"/>
                  </a:cubicBezTo>
                  <a:cubicBezTo>
                    <a:pt x="129" y="8"/>
                    <a:pt x="129" y="8"/>
                    <a:pt x="129" y="8"/>
                  </a:cubicBezTo>
                  <a:lnTo>
                    <a:pt x="68" y="8"/>
                  </a:lnTo>
                  <a:close/>
                </a:path>
              </a:pathLst>
            </a:custGeom>
            <a:grpFill/>
            <a:ln>
              <a:noFill/>
            </a:ln>
            <a:extLst>
              <a:ext uri="{91240B29-F687-4F45-9708-019B960494DF}">
                <a14:hiddenLine xmlns:a14="http://schemas.microsoft.com/office/drawing/2010/main" w="9525">
                  <a:solidFill>
                    <a:srgbClr val="000000"/>
                  </a:solidFill>
                  <a:round/>
                  <a:headEnd/>
                  <a:tailEnd/>
                </a14:hiddenLine>
              </a:ext>
            </a:extLst>
          </p:spPr>
          <p:txBody>
            <a:bodyPr/>
            <a:lstStyle/>
            <a:p>
              <a:pPr defTabSz="685754" eaLnBrk="1" fontAlgn="auto" hangingPunct="1">
                <a:spcBef>
                  <a:spcPts val="0"/>
                </a:spcBef>
                <a:spcAft>
                  <a:spcPts val="0"/>
                </a:spcAft>
                <a:defRPr/>
              </a:pPr>
              <a:endParaRPr lang="en-US" sz="1350">
                <a:latin typeface="+mn-lt"/>
                <a:ea typeface="+mn-ea"/>
              </a:endParaRPr>
            </a:p>
          </p:txBody>
        </p:sp>
        <p:sp>
          <p:nvSpPr>
            <p:cNvPr id="127" name="Freeform 148"/>
            <p:cNvSpPr>
              <a:spLocks noEditPoints="1"/>
            </p:cNvSpPr>
            <p:nvPr/>
          </p:nvSpPr>
          <p:spPr bwMode="auto">
            <a:xfrm>
              <a:off x="5550876" y="1873521"/>
              <a:ext cx="356897" cy="376864"/>
            </a:xfrm>
            <a:custGeom>
              <a:avLst/>
              <a:gdLst>
                <a:gd name="T0" fmla="*/ 143 w 143"/>
                <a:gd name="T1" fmla="*/ 95 h 151"/>
                <a:gd name="T2" fmla="*/ 143 w 143"/>
                <a:gd name="T3" fmla="*/ 0 h 151"/>
                <a:gd name="T4" fmla="*/ 0 w 143"/>
                <a:gd name="T5" fmla="*/ 0 h 151"/>
                <a:gd name="T6" fmla="*/ 0 w 143"/>
                <a:gd name="T7" fmla="*/ 95 h 151"/>
                <a:gd name="T8" fmla="*/ 63 w 143"/>
                <a:gd name="T9" fmla="*/ 95 h 151"/>
                <a:gd name="T10" fmla="*/ 63 w 143"/>
                <a:gd name="T11" fmla="*/ 125 h 151"/>
                <a:gd name="T12" fmla="*/ 45 w 143"/>
                <a:gd name="T13" fmla="*/ 125 h 151"/>
                <a:gd name="T14" fmla="*/ 45 w 143"/>
                <a:gd name="T15" fmla="*/ 121 h 151"/>
                <a:gd name="T16" fmla="*/ 37 w 143"/>
                <a:gd name="T17" fmla="*/ 121 h 151"/>
                <a:gd name="T18" fmla="*/ 25 w 143"/>
                <a:gd name="T19" fmla="*/ 151 h 151"/>
                <a:gd name="T20" fmla="*/ 33 w 143"/>
                <a:gd name="T21" fmla="*/ 151 h 151"/>
                <a:gd name="T22" fmla="*/ 40 w 143"/>
                <a:gd name="T23" fmla="*/ 137 h 151"/>
                <a:gd name="T24" fmla="*/ 104 w 143"/>
                <a:gd name="T25" fmla="*/ 137 h 151"/>
                <a:gd name="T26" fmla="*/ 109 w 143"/>
                <a:gd name="T27" fmla="*/ 151 h 151"/>
                <a:gd name="T28" fmla="*/ 119 w 143"/>
                <a:gd name="T29" fmla="*/ 151 h 151"/>
                <a:gd name="T30" fmla="*/ 107 w 143"/>
                <a:gd name="T31" fmla="*/ 121 h 151"/>
                <a:gd name="T32" fmla="*/ 97 w 143"/>
                <a:gd name="T33" fmla="*/ 121 h 151"/>
                <a:gd name="T34" fmla="*/ 97 w 143"/>
                <a:gd name="T35" fmla="*/ 125 h 151"/>
                <a:gd name="T36" fmla="*/ 80 w 143"/>
                <a:gd name="T37" fmla="*/ 125 h 151"/>
                <a:gd name="T38" fmla="*/ 80 w 143"/>
                <a:gd name="T39" fmla="*/ 95 h 151"/>
                <a:gd name="T40" fmla="*/ 143 w 143"/>
                <a:gd name="T41" fmla="*/ 95 h 151"/>
                <a:gd name="T42" fmla="*/ 92 w 143"/>
                <a:gd name="T43" fmla="*/ 28 h 151"/>
                <a:gd name="T44" fmla="*/ 133 w 143"/>
                <a:gd name="T45" fmla="*/ 28 h 151"/>
                <a:gd name="T46" fmla="*/ 133 w 143"/>
                <a:gd name="T47" fmla="*/ 37 h 151"/>
                <a:gd name="T48" fmla="*/ 92 w 143"/>
                <a:gd name="T49" fmla="*/ 37 h 151"/>
                <a:gd name="T50" fmla="*/ 92 w 143"/>
                <a:gd name="T51" fmla="*/ 28 h 151"/>
                <a:gd name="T52" fmla="*/ 92 w 143"/>
                <a:gd name="T53" fmla="*/ 46 h 151"/>
                <a:gd name="T54" fmla="*/ 133 w 143"/>
                <a:gd name="T55" fmla="*/ 46 h 151"/>
                <a:gd name="T56" fmla="*/ 133 w 143"/>
                <a:gd name="T57" fmla="*/ 56 h 151"/>
                <a:gd name="T58" fmla="*/ 92 w 143"/>
                <a:gd name="T59" fmla="*/ 56 h 151"/>
                <a:gd name="T60" fmla="*/ 92 w 143"/>
                <a:gd name="T61" fmla="*/ 46 h 151"/>
                <a:gd name="T62" fmla="*/ 92 w 143"/>
                <a:gd name="T63" fmla="*/ 63 h 151"/>
                <a:gd name="T64" fmla="*/ 133 w 143"/>
                <a:gd name="T65" fmla="*/ 63 h 151"/>
                <a:gd name="T66" fmla="*/ 133 w 143"/>
                <a:gd name="T67" fmla="*/ 74 h 151"/>
                <a:gd name="T68" fmla="*/ 92 w 143"/>
                <a:gd name="T69" fmla="*/ 74 h 151"/>
                <a:gd name="T70" fmla="*/ 92 w 143"/>
                <a:gd name="T71" fmla="*/ 63 h 151"/>
                <a:gd name="T72" fmla="*/ 8 w 143"/>
                <a:gd name="T73" fmla="*/ 75 h 151"/>
                <a:gd name="T74" fmla="*/ 8 w 143"/>
                <a:gd name="T75" fmla="*/ 24 h 151"/>
                <a:gd name="T76" fmla="*/ 83 w 143"/>
                <a:gd name="T77" fmla="*/ 24 h 151"/>
                <a:gd name="T78" fmla="*/ 83 w 143"/>
                <a:gd name="T79" fmla="*/ 75 h 151"/>
                <a:gd name="T80" fmla="*/ 8 w 143"/>
                <a:gd name="T81" fmla="*/ 75 h 151"/>
              </a:gdLst>
              <a:ahLst/>
              <a:cxnLst>
                <a:cxn ang="0">
                  <a:pos x="T0" y="T1"/>
                </a:cxn>
                <a:cxn ang="0">
                  <a:pos x="T2" y="T3"/>
                </a:cxn>
                <a:cxn ang="0">
                  <a:pos x="T4" y="T5"/>
                </a:cxn>
                <a:cxn ang="0">
                  <a:pos x="T6" y="T7"/>
                </a:cxn>
                <a:cxn ang="0">
                  <a:pos x="T8" y="T9"/>
                </a:cxn>
                <a:cxn ang="0">
                  <a:pos x="T10" y="T11"/>
                </a:cxn>
                <a:cxn ang="0">
                  <a:pos x="T12" y="T13"/>
                </a:cxn>
                <a:cxn ang="0">
                  <a:pos x="T14" y="T15"/>
                </a:cxn>
                <a:cxn ang="0">
                  <a:pos x="T16" y="T17"/>
                </a:cxn>
                <a:cxn ang="0">
                  <a:pos x="T18" y="T19"/>
                </a:cxn>
                <a:cxn ang="0">
                  <a:pos x="T20" y="T21"/>
                </a:cxn>
                <a:cxn ang="0">
                  <a:pos x="T22" y="T23"/>
                </a:cxn>
                <a:cxn ang="0">
                  <a:pos x="T24" y="T25"/>
                </a:cxn>
                <a:cxn ang="0">
                  <a:pos x="T26" y="T27"/>
                </a:cxn>
                <a:cxn ang="0">
                  <a:pos x="T28" y="T29"/>
                </a:cxn>
                <a:cxn ang="0">
                  <a:pos x="T30" y="T31"/>
                </a:cxn>
                <a:cxn ang="0">
                  <a:pos x="T32" y="T33"/>
                </a:cxn>
                <a:cxn ang="0">
                  <a:pos x="T34" y="T35"/>
                </a:cxn>
                <a:cxn ang="0">
                  <a:pos x="T36" y="T37"/>
                </a:cxn>
                <a:cxn ang="0">
                  <a:pos x="T38" y="T39"/>
                </a:cxn>
                <a:cxn ang="0">
                  <a:pos x="T40" y="T41"/>
                </a:cxn>
                <a:cxn ang="0">
                  <a:pos x="T42" y="T43"/>
                </a:cxn>
                <a:cxn ang="0">
                  <a:pos x="T44" y="T45"/>
                </a:cxn>
                <a:cxn ang="0">
                  <a:pos x="T46" y="T47"/>
                </a:cxn>
                <a:cxn ang="0">
                  <a:pos x="T48" y="T49"/>
                </a:cxn>
                <a:cxn ang="0">
                  <a:pos x="T50" y="T51"/>
                </a:cxn>
                <a:cxn ang="0">
                  <a:pos x="T52" y="T53"/>
                </a:cxn>
                <a:cxn ang="0">
                  <a:pos x="T54" y="T55"/>
                </a:cxn>
                <a:cxn ang="0">
                  <a:pos x="T56" y="T57"/>
                </a:cxn>
                <a:cxn ang="0">
                  <a:pos x="T58" y="T59"/>
                </a:cxn>
                <a:cxn ang="0">
                  <a:pos x="T60" y="T61"/>
                </a:cxn>
                <a:cxn ang="0">
                  <a:pos x="T62" y="T63"/>
                </a:cxn>
                <a:cxn ang="0">
                  <a:pos x="T64" y="T65"/>
                </a:cxn>
                <a:cxn ang="0">
                  <a:pos x="T66" y="T67"/>
                </a:cxn>
                <a:cxn ang="0">
                  <a:pos x="T68" y="T69"/>
                </a:cxn>
                <a:cxn ang="0">
                  <a:pos x="T70" y="T71"/>
                </a:cxn>
                <a:cxn ang="0">
                  <a:pos x="T72" y="T73"/>
                </a:cxn>
                <a:cxn ang="0">
                  <a:pos x="T74" y="T75"/>
                </a:cxn>
                <a:cxn ang="0">
                  <a:pos x="T76" y="T77"/>
                </a:cxn>
                <a:cxn ang="0">
                  <a:pos x="T78" y="T79"/>
                </a:cxn>
                <a:cxn ang="0">
                  <a:pos x="T80" y="T81"/>
                </a:cxn>
              </a:cxnLst>
              <a:rect l="0" t="0" r="r" b="b"/>
              <a:pathLst>
                <a:path w="143" h="151">
                  <a:moveTo>
                    <a:pt x="143" y="95"/>
                  </a:moveTo>
                  <a:lnTo>
                    <a:pt x="143" y="0"/>
                  </a:lnTo>
                  <a:lnTo>
                    <a:pt x="0" y="0"/>
                  </a:lnTo>
                  <a:lnTo>
                    <a:pt x="0" y="95"/>
                  </a:lnTo>
                  <a:lnTo>
                    <a:pt x="63" y="95"/>
                  </a:lnTo>
                  <a:lnTo>
                    <a:pt x="63" y="125"/>
                  </a:lnTo>
                  <a:lnTo>
                    <a:pt x="45" y="125"/>
                  </a:lnTo>
                  <a:lnTo>
                    <a:pt x="45" y="121"/>
                  </a:lnTo>
                  <a:lnTo>
                    <a:pt x="37" y="121"/>
                  </a:lnTo>
                  <a:lnTo>
                    <a:pt x="25" y="151"/>
                  </a:lnTo>
                  <a:lnTo>
                    <a:pt x="33" y="151"/>
                  </a:lnTo>
                  <a:lnTo>
                    <a:pt x="40" y="137"/>
                  </a:lnTo>
                  <a:lnTo>
                    <a:pt x="104" y="137"/>
                  </a:lnTo>
                  <a:lnTo>
                    <a:pt x="109" y="151"/>
                  </a:lnTo>
                  <a:lnTo>
                    <a:pt x="119" y="151"/>
                  </a:lnTo>
                  <a:lnTo>
                    <a:pt x="107" y="121"/>
                  </a:lnTo>
                  <a:lnTo>
                    <a:pt x="97" y="121"/>
                  </a:lnTo>
                  <a:lnTo>
                    <a:pt x="97" y="125"/>
                  </a:lnTo>
                  <a:lnTo>
                    <a:pt x="80" y="125"/>
                  </a:lnTo>
                  <a:lnTo>
                    <a:pt x="80" y="95"/>
                  </a:lnTo>
                  <a:lnTo>
                    <a:pt x="143" y="95"/>
                  </a:lnTo>
                  <a:close/>
                  <a:moveTo>
                    <a:pt x="92" y="28"/>
                  </a:moveTo>
                  <a:lnTo>
                    <a:pt x="133" y="28"/>
                  </a:lnTo>
                  <a:lnTo>
                    <a:pt x="133" y="37"/>
                  </a:lnTo>
                  <a:lnTo>
                    <a:pt x="92" y="37"/>
                  </a:lnTo>
                  <a:lnTo>
                    <a:pt x="92" y="28"/>
                  </a:lnTo>
                  <a:close/>
                  <a:moveTo>
                    <a:pt x="92" y="46"/>
                  </a:moveTo>
                  <a:lnTo>
                    <a:pt x="133" y="46"/>
                  </a:lnTo>
                  <a:lnTo>
                    <a:pt x="133" y="56"/>
                  </a:lnTo>
                  <a:lnTo>
                    <a:pt x="92" y="56"/>
                  </a:lnTo>
                  <a:lnTo>
                    <a:pt x="92" y="46"/>
                  </a:lnTo>
                  <a:close/>
                  <a:moveTo>
                    <a:pt x="92" y="63"/>
                  </a:moveTo>
                  <a:lnTo>
                    <a:pt x="133" y="63"/>
                  </a:lnTo>
                  <a:lnTo>
                    <a:pt x="133" y="74"/>
                  </a:lnTo>
                  <a:lnTo>
                    <a:pt x="92" y="74"/>
                  </a:lnTo>
                  <a:lnTo>
                    <a:pt x="92" y="63"/>
                  </a:lnTo>
                  <a:close/>
                  <a:moveTo>
                    <a:pt x="8" y="75"/>
                  </a:moveTo>
                  <a:lnTo>
                    <a:pt x="8" y="24"/>
                  </a:lnTo>
                  <a:lnTo>
                    <a:pt x="83" y="24"/>
                  </a:lnTo>
                  <a:lnTo>
                    <a:pt x="83" y="75"/>
                  </a:lnTo>
                  <a:lnTo>
                    <a:pt x="8" y="75"/>
                  </a:lnTo>
                  <a:close/>
                </a:path>
              </a:pathLst>
            </a:custGeom>
            <a:grpFill/>
            <a:ln>
              <a:noFill/>
            </a:ln>
            <a:extLst>
              <a:ext uri="{91240B29-F687-4F45-9708-019B960494DF}">
                <a14:hiddenLine xmlns:a14="http://schemas.microsoft.com/office/drawing/2010/main" w="9525">
                  <a:solidFill>
                    <a:srgbClr val="000000"/>
                  </a:solidFill>
                  <a:round/>
                  <a:headEnd/>
                  <a:tailEnd/>
                </a14:hiddenLine>
              </a:ext>
            </a:extLst>
          </p:spPr>
          <p:txBody>
            <a:bodyPr/>
            <a:lstStyle/>
            <a:p>
              <a:pPr defTabSz="685754" eaLnBrk="1" fontAlgn="auto" hangingPunct="1">
                <a:spcBef>
                  <a:spcPts val="0"/>
                </a:spcBef>
                <a:spcAft>
                  <a:spcPts val="0"/>
                </a:spcAft>
                <a:defRPr/>
              </a:pPr>
              <a:endParaRPr lang="en-US" sz="1350">
                <a:latin typeface="+mn-lt"/>
                <a:ea typeface="+mn-ea"/>
              </a:endParaRPr>
            </a:p>
          </p:txBody>
        </p:sp>
        <p:sp>
          <p:nvSpPr>
            <p:cNvPr id="128" name="Freeform 149"/>
            <p:cNvSpPr>
              <a:spLocks/>
            </p:cNvSpPr>
            <p:nvPr/>
          </p:nvSpPr>
          <p:spPr bwMode="auto">
            <a:xfrm>
              <a:off x="5578330" y="1945898"/>
              <a:ext cx="174705" cy="102328"/>
            </a:xfrm>
            <a:custGeom>
              <a:avLst/>
              <a:gdLst>
                <a:gd name="T0" fmla="*/ 58 w 70"/>
                <a:gd name="T1" fmla="*/ 12 h 41"/>
                <a:gd name="T2" fmla="*/ 54 w 70"/>
                <a:gd name="T3" fmla="*/ 20 h 41"/>
                <a:gd name="T4" fmla="*/ 48 w 70"/>
                <a:gd name="T5" fmla="*/ 16 h 41"/>
                <a:gd name="T6" fmla="*/ 48 w 70"/>
                <a:gd name="T7" fmla="*/ 16 h 41"/>
                <a:gd name="T8" fmla="*/ 34 w 70"/>
                <a:gd name="T9" fmla="*/ 8 h 41"/>
                <a:gd name="T10" fmla="*/ 32 w 70"/>
                <a:gd name="T11" fmla="*/ 12 h 41"/>
                <a:gd name="T12" fmla="*/ 28 w 70"/>
                <a:gd name="T13" fmla="*/ 20 h 41"/>
                <a:gd name="T14" fmla="*/ 16 w 70"/>
                <a:gd name="T15" fmla="*/ 12 h 41"/>
                <a:gd name="T16" fmla="*/ 12 w 70"/>
                <a:gd name="T17" fmla="*/ 17 h 41"/>
                <a:gd name="T18" fmla="*/ 12 w 70"/>
                <a:gd name="T19" fmla="*/ 17 h 41"/>
                <a:gd name="T20" fmla="*/ 0 w 70"/>
                <a:gd name="T21" fmla="*/ 37 h 41"/>
                <a:gd name="T22" fmla="*/ 5 w 70"/>
                <a:gd name="T23" fmla="*/ 41 h 41"/>
                <a:gd name="T24" fmla="*/ 17 w 70"/>
                <a:gd name="T25" fmla="*/ 21 h 41"/>
                <a:gd name="T26" fmla="*/ 24 w 70"/>
                <a:gd name="T27" fmla="*/ 25 h 41"/>
                <a:gd name="T28" fmla="*/ 24 w 70"/>
                <a:gd name="T29" fmla="*/ 25 h 41"/>
                <a:gd name="T30" fmla="*/ 30 w 70"/>
                <a:gd name="T31" fmla="*/ 29 h 41"/>
                <a:gd name="T32" fmla="*/ 37 w 70"/>
                <a:gd name="T33" fmla="*/ 17 h 41"/>
                <a:gd name="T34" fmla="*/ 42 w 70"/>
                <a:gd name="T35" fmla="*/ 21 h 41"/>
                <a:gd name="T36" fmla="*/ 42 w 70"/>
                <a:gd name="T37" fmla="*/ 21 h 41"/>
                <a:gd name="T38" fmla="*/ 56 w 70"/>
                <a:gd name="T39" fmla="*/ 28 h 41"/>
                <a:gd name="T40" fmla="*/ 57 w 70"/>
                <a:gd name="T41" fmla="*/ 28 h 41"/>
                <a:gd name="T42" fmla="*/ 57 w 70"/>
                <a:gd name="T43" fmla="*/ 28 h 41"/>
                <a:gd name="T44" fmla="*/ 64 w 70"/>
                <a:gd name="T45" fmla="*/ 17 h 41"/>
                <a:gd name="T46" fmla="*/ 64 w 70"/>
                <a:gd name="T47" fmla="*/ 17 h 41"/>
                <a:gd name="T48" fmla="*/ 70 w 70"/>
                <a:gd name="T49" fmla="*/ 4 h 41"/>
                <a:gd name="T50" fmla="*/ 65 w 70"/>
                <a:gd name="T51" fmla="*/ 0 h 41"/>
                <a:gd name="T52" fmla="*/ 58 w 70"/>
                <a:gd name="T53" fmla="*/ 12 h 41"/>
              </a:gdLst>
              <a:ahLst/>
              <a:cxnLst>
                <a:cxn ang="0">
                  <a:pos x="T0" y="T1"/>
                </a:cxn>
                <a:cxn ang="0">
                  <a:pos x="T2" y="T3"/>
                </a:cxn>
                <a:cxn ang="0">
                  <a:pos x="T4" y="T5"/>
                </a:cxn>
                <a:cxn ang="0">
                  <a:pos x="T6" y="T7"/>
                </a:cxn>
                <a:cxn ang="0">
                  <a:pos x="T8" y="T9"/>
                </a:cxn>
                <a:cxn ang="0">
                  <a:pos x="T10" y="T11"/>
                </a:cxn>
                <a:cxn ang="0">
                  <a:pos x="T12" y="T13"/>
                </a:cxn>
                <a:cxn ang="0">
                  <a:pos x="T14" y="T15"/>
                </a:cxn>
                <a:cxn ang="0">
                  <a:pos x="T16" y="T17"/>
                </a:cxn>
                <a:cxn ang="0">
                  <a:pos x="T18" y="T19"/>
                </a:cxn>
                <a:cxn ang="0">
                  <a:pos x="T20" y="T21"/>
                </a:cxn>
                <a:cxn ang="0">
                  <a:pos x="T22" y="T23"/>
                </a:cxn>
                <a:cxn ang="0">
                  <a:pos x="T24" y="T25"/>
                </a:cxn>
                <a:cxn ang="0">
                  <a:pos x="T26" y="T27"/>
                </a:cxn>
                <a:cxn ang="0">
                  <a:pos x="T28" y="T29"/>
                </a:cxn>
                <a:cxn ang="0">
                  <a:pos x="T30" y="T31"/>
                </a:cxn>
                <a:cxn ang="0">
                  <a:pos x="T32" y="T33"/>
                </a:cxn>
                <a:cxn ang="0">
                  <a:pos x="T34" y="T35"/>
                </a:cxn>
                <a:cxn ang="0">
                  <a:pos x="T36" y="T37"/>
                </a:cxn>
                <a:cxn ang="0">
                  <a:pos x="T38" y="T39"/>
                </a:cxn>
                <a:cxn ang="0">
                  <a:pos x="T40" y="T41"/>
                </a:cxn>
                <a:cxn ang="0">
                  <a:pos x="T42" y="T43"/>
                </a:cxn>
                <a:cxn ang="0">
                  <a:pos x="T44" y="T45"/>
                </a:cxn>
                <a:cxn ang="0">
                  <a:pos x="T46" y="T47"/>
                </a:cxn>
                <a:cxn ang="0">
                  <a:pos x="T48" y="T49"/>
                </a:cxn>
                <a:cxn ang="0">
                  <a:pos x="T50" y="T51"/>
                </a:cxn>
                <a:cxn ang="0">
                  <a:pos x="T52" y="T53"/>
                </a:cxn>
              </a:cxnLst>
              <a:rect l="0" t="0" r="r" b="b"/>
              <a:pathLst>
                <a:path w="70" h="41">
                  <a:moveTo>
                    <a:pt x="58" y="12"/>
                  </a:moveTo>
                  <a:lnTo>
                    <a:pt x="54" y="20"/>
                  </a:lnTo>
                  <a:lnTo>
                    <a:pt x="48" y="16"/>
                  </a:lnTo>
                  <a:lnTo>
                    <a:pt x="48" y="16"/>
                  </a:lnTo>
                  <a:lnTo>
                    <a:pt x="34" y="8"/>
                  </a:lnTo>
                  <a:lnTo>
                    <a:pt x="32" y="12"/>
                  </a:lnTo>
                  <a:lnTo>
                    <a:pt x="28" y="20"/>
                  </a:lnTo>
                  <a:lnTo>
                    <a:pt x="16" y="12"/>
                  </a:lnTo>
                  <a:lnTo>
                    <a:pt x="12" y="17"/>
                  </a:lnTo>
                  <a:lnTo>
                    <a:pt x="12" y="17"/>
                  </a:lnTo>
                  <a:lnTo>
                    <a:pt x="0" y="37"/>
                  </a:lnTo>
                  <a:lnTo>
                    <a:pt x="5" y="41"/>
                  </a:lnTo>
                  <a:lnTo>
                    <a:pt x="17" y="21"/>
                  </a:lnTo>
                  <a:lnTo>
                    <a:pt x="24" y="25"/>
                  </a:lnTo>
                  <a:lnTo>
                    <a:pt x="24" y="25"/>
                  </a:lnTo>
                  <a:lnTo>
                    <a:pt x="30" y="29"/>
                  </a:lnTo>
                  <a:lnTo>
                    <a:pt x="37" y="17"/>
                  </a:lnTo>
                  <a:lnTo>
                    <a:pt x="42" y="21"/>
                  </a:lnTo>
                  <a:lnTo>
                    <a:pt x="42" y="21"/>
                  </a:lnTo>
                  <a:lnTo>
                    <a:pt x="56" y="28"/>
                  </a:lnTo>
                  <a:lnTo>
                    <a:pt x="57" y="28"/>
                  </a:lnTo>
                  <a:lnTo>
                    <a:pt x="57" y="28"/>
                  </a:lnTo>
                  <a:lnTo>
                    <a:pt x="64" y="17"/>
                  </a:lnTo>
                  <a:lnTo>
                    <a:pt x="64" y="17"/>
                  </a:lnTo>
                  <a:lnTo>
                    <a:pt x="70" y="4"/>
                  </a:lnTo>
                  <a:lnTo>
                    <a:pt x="65" y="0"/>
                  </a:lnTo>
                  <a:lnTo>
                    <a:pt x="58" y="12"/>
                  </a:lnTo>
                  <a:close/>
                </a:path>
              </a:pathLst>
            </a:custGeom>
            <a:grpFill/>
            <a:ln>
              <a:noFill/>
            </a:ln>
            <a:extLst>
              <a:ext uri="{91240B29-F687-4F45-9708-019B960494DF}">
                <a14:hiddenLine xmlns:a14="http://schemas.microsoft.com/office/drawing/2010/main" w="9525">
                  <a:solidFill>
                    <a:srgbClr val="000000"/>
                  </a:solidFill>
                  <a:round/>
                  <a:headEnd/>
                  <a:tailEnd/>
                </a14:hiddenLine>
              </a:ext>
            </a:extLst>
          </p:spPr>
          <p:txBody>
            <a:bodyPr/>
            <a:lstStyle/>
            <a:p>
              <a:pPr defTabSz="685754" eaLnBrk="1" fontAlgn="auto" hangingPunct="1">
                <a:spcBef>
                  <a:spcPts val="0"/>
                </a:spcBef>
                <a:spcAft>
                  <a:spcPts val="0"/>
                </a:spcAft>
                <a:defRPr/>
              </a:pPr>
              <a:endParaRPr lang="en-US" sz="1350">
                <a:latin typeface="+mn-lt"/>
                <a:ea typeface="+mn-ea"/>
              </a:endParaRPr>
            </a:p>
          </p:txBody>
        </p:sp>
      </p:grpSp>
    </p:spTree>
    <p:extLst>
      <p:ext uri="{BB962C8B-B14F-4D97-AF65-F5344CB8AC3E}">
        <p14:creationId xmlns:p14="http://schemas.microsoft.com/office/powerpoint/2010/main" val="1541126220"/>
      </p:ext>
    </p:extLst>
  </p:cSld>
  <p:clrMapOvr>
    <a:masterClrMapping/>
  </p:clrMapOvr>
  <p:transition spd="slow">
    <p:fade/>
  </p:transition>
  <p:timing>
    <p:tnLst>
      <p:par>
        <p:cTn id="1" dur="indefinite" restart="never" nodeType="tmRoot">
          <p:childTnLst>
            <p:seq concurrent="1" nextAc="seek">
              <p:cTn id="2" dur="indefinite" nodeType="mainSeq">
                <p:childTnLst>
                  <p:par>
                    <p:cTn id="3" fill="hold">
                      <p:stCondLst>
                        <p:cond delay="indefinite"/>
                        <p:cond evt="onBegin" delay="0">
                          <p:tn val="2"/>
                        </p:cond>
                      </p:stCondLst>
                      <p:childTnLst>
                        <p:par>
                          <p:cTn id="4" fill="hold">
                            <p:stCondLst>
                              <p:cond delay="0"/>
                            </p:stCondLst>
                            <p:childTnLst>
                              <p:par>
                                <p:cTn id="5" presetID="22" presetClass="entr" presetSubtype="4" fill="hold" nodeType="afterEffect">
                                  <p:stCondLst>
                                    <p:cond delay="0"/>
                                  </p:stCondLst>
                                  <p:childTnLst>
                                    <p:set>
                                      <p:cBhvr>
                                        <p:cTn id="6" dur="1" fill="hold">
                                          <p:stCondLst>
                                            <p:cond delay="0"/>
                                          </p:stCondLst>
                                        </p:cTn>
                                        <p:tgtEl>
                                          <p:spTgt spid="2"/>
                                        </p:tgtEl>
                                        <p:attrNameLst>
                                          <p:attrName>style.visibility</p:attrName>
                                        </p:attrNameLst>
                                      </p:cBhvr>
                                      <p:to>
                                        <p:strVal val="visible"/>
                                      </p:to>
                                    </p:set>
                                    <p:animEffect transition="in" filter="wipe(down)">
                                      <p:cBhvr>
                                        <p:cTn id="7" dur="500"/>
                                        <p:tgtEl>
                                          <p:spTgt spid="2"/>
                                        </p:tgtEl>
                                      </p:cBhvr>
                                    </p:animEffect>
                                  </p:childTnLst>
                                </p:cTn>
                              </p:par>
                            </p:childTnLst>
                          </p:cTn>
                        </p:par>
                        <p:par>
                          <p:cTn id="8" fill="hold">
                            <p:stCondLst>
                              <p:cond delay="500"/>
                            </p:stCondLst>
                            <p:childTnLst>
                              <p:par>
                                <p:cTn id="9" presetID="2" presetClass="entr" presetSubtype="2" decel="100000" fill="hold" nodeType="afterEffect">
                                  <p:stCondLst>
                                    <p:cond delay="0"/>
                                  </p:stCondLst>
                                  <p:childTnLst>
                                    <p:set>
                                      <p:cBhvr>
                                        <p:cTn id="10" dur="1" fill="hold">
                                          <p:stCondLst>
                                            <p:cond delay="0"/>
                                          </p:stCondLst>
                                        </p:cTn>
                                        <p:tgtEl>
                                          <p:spTgt spid="3"/>
                                        </p:tgtEl>
                                        <p:attrNameLst>
                                          <p:attrName>style.visibility</p:attrName>
                                        </p:attrNameLst>
                                      </p:cBhvr>
                                      <p:to>
                                        <p:strVal val="visible"/>
                                      </p:to>
                                    </p:set>
                                    <p:anim calcmode="lin" valueType="num">
                                      <p:cBhvr additive="base">
                                        <p:cTn id="11" dur="500" fill="hold"/>
                                        <p:tgtEl>
                                          <p:spTgt spid="3"/>
                                        </p:tgtEl>
                                        <p:attrNameLst>
                                          <p:attrName>ppt_x</p:attrName>
                                        </p:attrNameLst>
                                      </p:cBhvr>
                                      <p:tavLst>
                                        <p:tav tm="0">
                                          <p:val>
                                            <p:strVal val="1+#ppt_w/2"/>
                                          </p:val>
                                        </p:tav>
                                        <p:tav tm="100000">
                                          <p:val>
                                            <p:strVal val="#ppt_x"/>
                                          </p:val>
                                        </p:tav>
                                      </p:tavLst>
                                    </p:anim>
                                    <p:anim calcmode="lin" valueType="num">
                                      <p:cBhvr additive="base">
                                        <p:cTn id="12" dur="500" fill="hold"/>
                                        <p:tgtEl>
                                          <p:spTgt spid="3"/>
                                        </p:tgtEl>
                                        <p:attrNameLst>
                                          <p:attrName>ppt_y</p:attrName>
                                        </p:attrNameLst>
                                      </p:cBhvr>
                                      <p:tavLst>
                                        <p:tav tm="0">
                                          <p:val>
                                            <p:strVal val="#ppt_y"/>
                                          </p:val>
                                        </p:tav>
                                        <p:tav tm="100000">
                                          <p:val>
                                            <p:strVal val="#ppt_y"/>
                                          </p:val>
                                        </p:tav>
                                      </p:tavLst>
                                    </p:anim>
                                  </p:childTnLst>
                                </p:cTn>
                              </p:par>
                              <p:par>
                                <p:cTn id="13" presetID="2" presetClass="entr" presetSubtype="8" decel="100000" fill="hold" nodeType="withEffect">
                                  <p:stCondLst>
                                    <p:cond delay="250"/>
                                  </p:stCondLst>
                                  <p:childTnLst>
                                    <p:set>
                                      <p:cBhvr>
                                        <p:cTn id="14" dur="1" fill="hold">
                                          <p:stCondLst>
                                            <p:cond delay="0"/>
                                          </p:stCondLst>
                                        </p:cTn>
                                        <p:tgtEl>
                                          <p:spTgt spid="6"/>
                                        </p:tgtEl>
                                        <p:attrNameLst>
                                          <p:attrName>style.visibility</p:attrName>
                                        </p:attrNameLst>
                                      </p:cBhvr>
                                      <p:to>
                                        <p:strVal val="visible"/>
                                      </p:to>
                                    </p:set>
                                    <p:anim calcmode="lin" valueType="num">
                                      <p:cBhvr additive="base">
                                        <p:cTn id="15" dur="500" fill="hold"/>
                                        <p:tgtEl>
                                          <p:spTgt spid="6"/>
                                        </p:tgtEl>
                                        <p:attrNameLst>
                                          <p:attrName>ppt_x</p:attrName>
                                        </p:attrNameLst>
                                      </p:cBhvr>
                                      <p:tavLst>
                                        <p:tav tm="0">
                                          <p:val>
                                            <p:strVal val="0-#ppt_w/2"/>
                                          </p:val>
                                        </p:tav>
                                        <p:tav tm="100000">
                                          <p:val>
                                            <p:strVal val="#ppt_x"/>
                                          </p:val>
                                        </p:tav>
                                      </p:tavLst>
                                    </p:anim>
                                    <p:anim calcmode="lin" valueType="num">
                                      <p:cBhvr additive="base">
                                        <p:cTn id="16" dur="500" fill="hold"/>
                                        <p:tgtEl>
                                          <p:spTgt spid="6"/>
                                        </p:tgtEl>
                                        <p:attrNameLst>
                                          <p:attrName>ppt_y</p:attrName>
                                        </p:attrNameLst>
                                      </p:cBhvr>
                                      <p:tavLst>
                                        <p:tav tm="0">
                                          <p:val>
                                            <p:strVal val="#ppt_y"/>
                                          </p:val>
                                        </p:tav>
                                        <p:tav tm="100000">
                                          <p:val>
                                            <p:strVal val="#ppt_y"/>
                                          </p:val>
                                        </p:tav>
                                      </p:tavLst>
                                    </p:anim>
                                  </p:childTnLst>
                                </p:cTn>
                              </p:par>
                              <p:par>
                                <p:cTn id="17" presetID="2" presetClass="entr" presetSubtype="2" decel="100000" fill="hold" nodeType="withEffect">
                                  <p:stCondLst>
                                    <p:cond delay="500"/>
                                  </p:stCondLst>
                                  <p:childTnLst>
                                    <p:set>
                                      <p:cBhvr>
                                        <p:cTn id="18" dur="1" fill="hold">
                                          <p:stCondLst>
                                            <p:cond delay="0"/>
                                          </p:stCondLst>
                                        </p:cTn>
                                        <p:tgtEl>
                                          <p:spTgt spid="4"/>
                                        </p:tgtEl>
                                        <p:attrNameLst>
                                          <p:attrName>style.visibility</p:attrName>
                                        </p:attrNameLst>
                                      </p:cBhvr>
                                      <p:to>
                                        <p:strVal val="visible"/>
                                      </p:to>
                                    </p:set>
                                    <p:anim calcmode="lin" valueType="num">
                                      <p:cBhvr additive="base">
                                        <p:cTn id="19" dur="500" fill="hold"/>
                                        <p:tgtEl>
                                          <p:spTgt spid="4"/>
                                        </p:tgtEl>
                                        <p:attrNameLst>
                                          <p:attrName>ppt_x</p:attrName>
                                        </p:attrNameLst>
                                      </p:cBhvr>
                                      <p:tavLst>
                                        <p:tav tm="0">
                                          <p:val>
                                            <p:strVal val="1+#ppt_w/2"/>
                                          </p:val>
                                        </p:tav>
                                        <p:tav tm="100000">
                                          <p:val>
                                            <p:strVal val="#ppt_x"/>
                                          </p:val>
                                        </p:tav>
                                      </p:tavLst>
                                    </p:anim>
                                    <p:anim calcmode="lin" valueType="num">
                                      <p:cBhvr additive="base">
                                        <p:cTn id="20" dur="500" fill="hold"/>
                                        <p:tgtEl>
                                          <p:spTgt spid="4"/>
                                        </p:tgtEl>
                                        <p:attrNameLst>
                                          <p:attrName>ppt_y</p:attrName>
                                        </p:attrNameLst>
                                      </p:cBhvr>
                                      <p:tavLst>
                                        <p:tav tm="0">
                                          <p:val>
                                            <p:strVal val="#ppt_y"/>
                                          </p:val>
                                        </p:tav>
                                        <p:tav tm="100000">
                                          <p:val>
                                            <p:strVal val="#ppt_y"/>
                                          </p:val>
                                        </p:tav>
                                      </p:tavLst>
                                    </p:anim>
                                  </p:childTnLst>
                                </p:cTn>
                              </p:par>
                              <p:par>
                                <p:cTn id="21" presetID="2" presetClass="entr" presetSubtype="8" decel="100000" fill="hold" nodeType="withEffect">
                                  <p:stCondLst>
                                    <p:cond delay="750"/>
                                  </p:stCondLst>
                                  <p:childTnLst>
                                    <p:set>
                                      <p:cBhvr>
                                        <p:cTn id="22" dur="1" fill="hold">
                                          <p:stCondLst>
                                            <p:cond delay="0"/>
                                          </p:stCondLst>
                                        </p:cTn>
                                        <p:tgtEl>
                                          <p:spTgt spid="5"/>
                                        </p:tgtEl>
                                        <p:attrNameLst>
                                          <p:attrName>style.visibility</p:attrName>
                                        </p:attrNameLst>
                                      </p:cBhvr>
                                      <p:to>
                                        <p:strVal val="visible"/>
                                      </p:to>
                                    </p:set>
                                    <p:anim calcmode="lin" valueType="num">
                                      <p:cBhvr additive="base">
                                        <p:cTn id="23" dur="500" fill="hold"/>
                                        <p:tgtEl>
                                          <p:spTgt spid="5"/>
                                        </p:tgtEl>
                                        <p:attrNameLst>
                                          <p:attrName>ppt_x</p:attrName>
                                        </p:attrNameLst>
                                      </p:cBhvr>
                                      <p:tavLst>
                                        <p:tav tm="0">
                                          <p:val>
                                            <p:strVal val="0-#ppt_w/2"/>
                                          </p:val>
                                        </p:tav>
                                        <p:tav tm="100000">
                                          <p:val>
                                            <p:strVal val="#ppt_x"/>
                                          </p:val>
                                        </p:tav>
                                      </p:tavLst>
                                    </p:anim>
                                    <p:anim calcmode="lin" valueType="num">
                                      <p:cBhvr additive="base">
                                        <p:cTn id="24" dur="500" fill="hold"/>
                                        <p:tgtEl>
                                          <p:spTgt spid="5"/>
                                        </p:tgtEl>
                                        <p:attrNameLst>
                                          <p:attrName>ppt_y</p:attrName>
                                        </p:attrNameLst>
                                      </p:cBhvr>
                                      <p:tavLst>
                                        <p:tav tm="0">
                                          <p:val>
                                            <p:strVal val="#ppt_y"/>
                                          </p:val>
                                        </p:tav>
                                        <p:tav tm="100000">
                                          <p:val>
                                            <p:strVal val="#ppt_y"/>
                                          </p:val>
                                        </p:tav>
                                      </p:tavLst>
                                    </p:anim>
                                  </p:childTnLst>
                                </p:cTn>
                              </p:par>
                            </p:childTnLst>
                          </p:cTn>
                        </p:par>
                        <p:par>
                          <p:cTn id="25" fill="hold">
                            <p:stCondLst>
                              <p:cond delay="1750"/>
                            </p:stCondLst>
                            <p:childTnLst>
                              <p:par>
                                <p:cTn id="26" presetID="49" presetClass="entr" presetSubtype="0" decel="100000" fill="hold" nodeType="afterEffect">
                                  <p:stCondLst>
                                    <p:cond delay="0"/>
                                  </p:stCondLst>
                                  <p:childTnLst>
                                    <p:set>
                                      <p:cBhvr>
                                        <p:cTn id="27" dur="1" fill="hold">
                                          <p:stCondLst>
                                            <p:cond delay="0"/>
                                          </p:stCondLst>
                                        </p:cTn>
                                        <p:tgtEl>
                                          <p:spTgt spid="43015"/>
                                        </p:tgtEl>
                                        <p:attrNameLst>
                                          <p:attrName>style.visibility</p:attrName>
                                        </p:attrNameLst>
                                      </p:cBhvr>
                                      <p:to>
                                        <p:strVal val="visible"/>
                                      </p:to>
                                    </p:set>
                                    <p:anim calcmode="lin" valueType="num">
                                      <p:cBhvr>
                                        <p:cTn id="28" dur="500" fill="hold"/>
                                        <p:tgtEl>
                                          <p:spTgt spid="43015"/>
                                        </p:tgtEl>
                                        <p:attrNameLst>
                                          <p:attrName>ppt_w</p:attrName>
                                        </p:attrNameLst>
                                      </p:cBhvr>
                                      <p:tavLst>
                                        <p:tav tm="0">
                                          <p:val>
                                            <p:fltVal val="0"/>
                                          </p:val>
                                        </p:tav>
                                        <p:tav tm="100000">
                                          <p:val>
                                            <p:strVal val="#ppt_w"/>
                                          </p:val>
                                        </p:tav>
                                      </p:tavLst>
                                    </p:anim>
                                    <p:anim calcmode="lin" valueType="num">
                                      <p:cBhvr>
                                        <p:cTn id="29" dur="500" fill="hold"/>
                                        <p:tgtEl>
                                          <p:spTgt spid="43015"/>
                                        </p:tgtEl>
                                        <p:attrNameLst>
                                          <p:attrName>ppt_h</p:attrName>
                                        </p:attrNameLst>
                                      </p:cBhvr>
                                      <p:tavLst>
                                        <p:tav tm="0">
                                          <p:val>
                                            <p:fltVal val="0"/>
                                          </p:val>
                                        </p:tav>
                                        <p:tav tm="100000">
                                          <p:val>
                                            <p:strVal val="#ppt_h"/>
                                          </p:val>
                                        </p:tav>
                                      </p:tavLst>
                                    </p:anim>
                                    <p:anim calcmode="lin" valueType="num">
                                      <p:cBhvr>
                                        <p:cTn id="30" dur="500" fill="hold"/>
                                        <p:tgtEl>
                                          <p:spTgt spid="43015"/>
                                        </p:tgtEl>
                                        <p:attrNameLst>
                                          <p:attrName>style.rotation</p:attrName>
                                        </p:attrNameLst>
                                      </p:cBhvr>
                                      <p:tavLst>
                                        <p:tav tm="0">
                                          <p:val>
                                            <p:fltVal val="360"/>
                                          </p:val>
                                        </p:tav>
                                        <p:tav tm="100000">
                                          <p:val>
                                            <p:fltVal val="0"/>
                                          </p:val>
                                        </p:tav>
                                      </p:tavLst>
                                    </p:anim>
                                    <p:animEffect transition="in" filter="fade">
                                      <p:cBhvr>
                                        <p:cTn id="31" dur="500"/>
                                        <p:tgtEl>
                                          <p:spTgt spid="43015"/>
                                        </p:tgtEl>
                                      </p:cBhvr>
                                    </p:animEffect>
                                  </p:childTnLst>
                                </p:cTn>
                              </p:par>
                            </p:childTnLst>
                          </p:cTn>
                        </p:par>
                        <p:par>
                          <p:cTn id="32" fill="hold">
                            <p:stCondLst>
                              <p:cond delay="2250"/>
                            </p:stCondLst>
                            <p:childTnLst>
                              <p:par>
                                <p:cTn id="33" presetID="22" presetClass="entr" presetSubtype="8" fill="hold" grpId="0" nodeType="afterEffect">
                                  <p:stCondLst>
                                    <p:cond delay="0"/>
                                  </p:stCondLst>
                                  <p:childTnLst>
                                    <p:set>
                                      <p:cBhvr>
                                        <p:cTn id="34" dur="1" fill="hold">
                                          <p:stCondLst>
                                            <p:cond delay="0"/>
                                          </p:stCondLst>
                                        </p:cTn>
                                        <p:tgtEl>
                                          <p:spTgt spid="113"/>
                                        </p:tgtEl>
                                        <p:attrNameLst>
                                          <p:attrName>style.visibility</p:attrName>
                                        </p:attrNameLst>
                                      </p:cBhvr>
                                      <p:to>
                                        <p:strVal val="visible"/>
                                      </p:to>
                                    </p:set>
                                    <p:animEffect transition="in" filter="wipe(left)">
                                      <p:cBhvr>
                                        <p:cTn id="35" dur="500"/>
                                        <p:tgtEl>
                                          <p:spTgt spid="113"/>
                                        </p:tgtEl>
                                      </p:cBhvr>
                                    </p:animEffect>
                                  </p:childTnLst>
                                </p:cTn>
                              </p:par>
                            </p:childTnLst>
                          </p:cTn>
                        </p:par>
                        <p:par>
                          <p:cTn id="36" fill="hold">
                            <p:stCondLst>
                              <p:cond delay="2750"/>
                            </p:stCondLst>
                            <p:childTnLst>
                              <p:par>
                                <p:cTn id="37" presetID="49" presetClass="entr" presetSubtype="0" decel="100000" fill="hold" nodeType="afterEffect">
                                  <p:stCondLst>
                                    <p:cond delay="0"/>
                                  </p:stCondLst>
                                  <p:childTnLst>
                                    <p:set>
                                      <p:cBhvr>
                                        <p:cTn id="38" dur="1" fill="hold">
                                          <p:stCondLst>
                                            <p:cond delay="0"/>
                                          </p:stCondLst>
                                        </p:cTn>
                                        <p:tgtEl>
                                          <p:spTgt spid="43016"/>
                                        </p:tgtEl>
                                        <p:attrNameLst>
                                          <p:attrName>style.visibility</p:attrName>
                                        </p:attrNameLst>
                                      </p:cBhvr>
                                      <p:to>
                                        <p:strVal val="visible"/>
                                      </p:to>
                                    </p:set>
                                    <p:anim calcmode="lin" valueType="num">
                                      <p:cBhvr>
                                        <p:cTn id="39" dur="500" fill="hold"/>
                                        <p:tgtEl>
                                          <p:spTgt spid="43016"/>
                                        </p:tgtEl>
                                        <p:attrNameLst>
                                          <p:attrName>ppt_w</p:attrName>
                                        </p:attrNameLst>
                                      </p:cBhvr>
                                      <p:tavLst>
                                        <p:tav tm="0">
                                          <p:val>
                                            <p:fltVal val="0"/>
                                          </p:val>
                                        </p:tav>
                                        <p:tav tm="100000">
                                          <p:val>
                                            <p:strVal val="#ppt_w"/>
                                          </p:val>
                                        </p:tav>
                                      </p:tavLst>
                                    </p:anim>
                                    <p:anim calcmode="lin" valueType="num">
                                      <p:cBhvr>
                                        <p:cTn id="40" dur="500" fill="hold"/>
                                        <p:tgtEl>
                                          <p:spTgt spid="43016"/>
                                        </p:tgtEl>
                                        <p:attrNameLst>
                                          <p:attrName>ppt_h</p:attrName>
                                        </p:attrNameLst>
                                      </p:cBhvr>
                                      <p:tavLst>
                                        <p:tav tm="0">
                                          <p:val>
                                            <p:fltVal val="0"/>
                                          </p:val>
                                        </p:tav>
                                        <p:tav tm="100000">
                                          <p:val>
                                            <p:strVal val="#ppt_h"/>
                                          </p:val>
                                        </p:tav>
                                      </p:tavLst>
                                    </p:anim>
                                    <p:anim calcmode="lin" valueType="num">
                                      <p:cBhvr>
                                        <p:cTn id="41" dur="500" fill="hold"/>
                                        <p:tgtEl>
                                          <p:spTgt spid="43016"/>
                                        </p:tgtEl>
                                        <p:attrNameLst>
                                          <p:attrName>style.rotation</p:attrName>
                                        </p:attrNameLst>
                                      </p:cBhvr>
                                      <p:tavLst>
                                        <p:tav tm="0">
                                          <p:val>
                                            <p:fltVal val="360"/>
                                          </p:val>
                                        </p:tav>
                                        <p:tav tm="100000">
                                          <p:val>
                                            <p:fltVal val="0"/>
                                          </p:val>
                                        </p:tav>
                                      </p:tavLst>
                                    </p:anim>
                                    <p:animEffect transition="in" filter="fade">
                                      <p:cBhvr>
                                        <p:cTn id="42" dur="500"/>
                                        <p:tgtEl>
                                          <p:spTgt spid="43016"/>
                                        </p:tgtEl>
                                      </p:cBhvr>
                                    </p:animEffect>
                                  </p:childTnLst>
                                </p:cTn>
                              </p:par>
                            </p:childTnLst>
                          </p:cTn>
                        </p:par>
                        <p:par>
                          <p:cTn id="43" fill="hold">
                            <p:stCondLst>
                              <p:cond delay="3250"/>
                            </p:stCondLst>
                            <p:childTnLst>
                              <p:par>
                                <p:cTn id="44" presetID="22" presetClass="entr" presetSubtype="8" fill="hold" grpId="0" nodeType="afterEffect">
                                  <p:stCondLst>
                                    <p:cond delay="0"/>
                                  </p:stCondLst>
                                  <p:childTnLst>
                                    <p:set>
                                      <p:cBhvr>
                                        <p:cTn id="45" dur="1" fill="hold">
                                          <p:stCondLst>
                                            <p:cond delay="0"/>
                                          </p:stCondLst>
                                        </p:cTn>
                                        <p:tgtEl>
                                          <p:spTgt spid="114"/>
                                        </p:tgtEl>
                                        <p:attrNameLst>
                                          <p:attrName>style.visibility</p:attrName>
                                        </p:attrNameLst>
                                      </p:cBhvr>
                                      <p:to>
                                        <p:strVal val="visible"/>
                                      </p:to>
                                    </p:set>
                                    <p:animEffect transition="in" filter="wipe(left)">
                                      <p:cBhvr>
                                        <p:cTn id="46" dur="500"/>
                                        <p:tgtEl>
                                          <p:spTgt spid="114"/>
                                        </p:tgtEl>
                                      </p:cBhvr>
                                    </p:animEffect>
                                  </p:childTnLst>
                                </p:cTn>
                              </p:par>
                            </p:childTnLst>
                          </p:cTn>
                        </p:par>
                        <p:par>
                          <p:cTn id="47" fill="hold">
                            <p:stCondLst>
                              <p:cond delay="3750"/>
                            </p:stCondLst>
                            <p:childTnLst>
                              <p:par>
                                <p:cTn id="48" presetID="49" presetClass="entr" presetSubtype="0" decel="100000" fill="hold" nodeType="afterEffect">
                                  <p:stCondLst>
                                    <p:cond delay="0"/>
                                  </p:stCondLst>
                                  <p:childTnLst>
                                    <p:set>
                                      <p:cBhvr>
                                        <p:cTn id="49" dur="1" fill="hold">
                                          <p:stCondLst>
                                            <p:cond delay="0"/>
                                          </p:stCondLst>
                                        </p:cTn>
                                        <p:tgtEl>
                                          <p:spTgt spid="43014"/>
                                        </p:tgtEl>
                                        <p:attrNameLst>
                                          <p:attrName>style.visibility</p:attrName>
                                        </p:attrNameLst>
                                      </p:cBhvr>
                                      <p:to>
                                        <p:strVal val="visible"/>
                                      </p:to>
                                    </p:set>
                                    <p:anim calcmode="lin" valueType="num">
                                      <p:cBhvr>
                                        <p:cTn id="50" dur="500" fill="hold"/>
                                        <p:tgtEl>
                                          <p:spTgt spid="43014"/>
                                        </p:tgtEl>
                                        <p:attrNameLst>
                                          <p:attrName>ppt_w</p:attrName>
                                        </p:attrNameLst>
                                      </p:cBhvr>
                                      <p:tavLst>
                                        <p:tav tm="0">
                                          <p:val>
                                            <p:fltVal val="0"/>
                                          </p:val>
                                        </p:tav>
                                        <p:tav tm="100000">
                                          <p:val>
                                            <p:strVal val="#ppt_w"/>
                                          </p:val>
                                        </p:tav>
                                      </p:tavLst>
                                    </p:anim>
                                    <p:anim calcmode="lin" valueType="num">
                                      <p:cBhvr>
                                        <p:cTn id="51" dur="500" fill="hold"/>
                                        <p:tgtEl>
                                          <p:spTgt spid="43014"/>
                                        </p:tgtEl>
                                        <p:attrNameLst>
                                          <p:attrName>ppt_h</p:attrName>
                                        </p:attrNameLst>
                                      </p:cBhvr>
                                      <p:tavLst>
                                        <p:tav tm="0">
                                          <p:val>
                                            <p:fltVal val="0"/>
                                          </p:val>
                                        </p:tav>
                                        <p:tav tm="100000">
                                          <p:val>
                                            <p:strVal val="#ppt_h"/>
                                          </p:val>
                                        </p:tav>
                                      </p:tavLst>
                                    </p:anim>
                                    <p:anim calcmode="lin" valueType="num">
                                      <p:cBhvr>
                                        <p:cTn id="52" dur="500" fill="hold"/>
                                        <p:tgtEl>
                                          <p:spTgt spid="43014"/>
                                        </p:tgtEl>
                                        <p:attrNameLst>
                                          <p:attrName>style.rotation</p:attrName>
                                        </p:attrNameLst>
                                      </p:cBhvr>
                                      <p:tavLst>
                                        <p:tav tm="0">
                                          <p:val>
                                            <p:fltVal val="360"/>
                                          </p:val>
                                        </p:tav>
                                        <p:tav tm="100000">
                                          <p:val>
                                            <p:fltVal val="0"/>
                                          </p:val>
                                        </p:tav>
                                      </p:tavLst>
                                    </p:anim>
                                    <p:animEffect transition="in" filter="fade">
                                      <p:cBhvr>
                                        <p:cTn id="53" dur="500"/>
                                        <p:tgtEl>
                                          <p:spTgt spid="43014"/>
                                        </p:tgtEl>
                                      </p:cBhvr>
                                    </p:animEffect>
                                  </p:childTnLst>
                                </p:cTn>
                              </p:par>
                            </p:childTnLst>
                          </p:cTn>
                        </p:par>
                        <p:par>
                          <p:cTn id="54" fill="hold">
                            <p:stCondLst>
                              <p:cond delay="4250"/>
                            </p:stCondLst>
                            <p:childTnLst>
                              <p:par>
                                <p:cTn id="55" presetID="22" presetClass="entr" presetSubtype="2" fill="hold" grpId="0" nodeType="afterEffect">
                                  <p:stCondLst>
                                    <p:cond delay="0"/>
                                  </p:stCondLst>
                                  <p:childTnLst>
                                    <p:set>
                                      <p:cBhvr>
                                        <p:cTn id="56" dur="1" fill="hold">
                                          <p:stCondLst>
                                            <p:cond delay="0"/>
                                          </p:stCondLst>
                                        </p:cTn>
                                        <p:tgtEl>
                                          <p:spTgt spid="103"/>
                                        </p:tgtEl>
                                        <p:attrNameLst>
                                          <p:attrName>style.visibility</p:attrName>
                                        </p:attrNameLst>
                                      </p:cBhvr>
                                      <p:to>
                                        <p:strVal val="visible"/>
                                      </p:to>
                                    </p:set>
                                    <p:animEffect transition="in" filter="wipe(right)">
                                      <p:cBhvr>
                                        <p:cTn id="57" dur="500"/>
                                        <p:tgtEl>
                                          <p:spTgt spid="103"/>
                                        </p:tgtEl>
                                      </p:cBhvr>
                                    </p:animEffect>
                                  </p:childTnLst>
                                </p:cTn>
                              </p:par>
                            </p:childTnLst>
                          </p:cTn>
                        </p:par>
                        <p:par>
                          <p:cTn id="58" fill="hold">
                            <p:stCondLst>
                              <p:cond delay="4750"/>
                            </p:stCondLst>
                            <p:childTnLst>
                              <p:par>
                                <p:cTn id="59" presetID="49" presetClass="entr" presetSubtype="0" decel="100000" fill="hold" nodeType="afterEffect">
                                  <p:stCondLst>
                                    <p:cond delay="0"/>
                                  </p:stCondLst>
                                  <p:childTnLst>
                                    <p:set>
                                      <p:cBhvr>
                                        <p:cTn id="60" dur="1" fill="hold">
                                          <p:stCondLst>
                                            <p:cond delay="0"/>
                                          </p:stCondLst>
                                        </p:cTn>
                                        <p:tgtEl>
                                          <p:spTgt spid="112"/>
                                        </p:tgtEl>
                                        <p:attrNameLst>
                                          <p:attrName>style.visibility</p:attrName>
                                        </p:attrNameLst>
                                      </p:cBhvr>
                                      <p:to>
                                        <p:strVal val="visible"/>
                                      </p:to>
                                    </p:set>
                                    <p:anim calcmode="lin" valueType="num">
                                      <p:cBhvr>
                                        <p:cTn id="61" dur="500" fill="hold"/>
                                        <p:tgtEl>
                                          <p:spTgt spid="112"/>
                                        </p:tgtEl>
                                        <p:attrNameLst>
                                          <p:attrName>ppt_w</p:attrName>
                                        </p:attrNameLst>
                                      </p:cBhvr>
                                      <p:tavLst>
                                        <p:tav tm="0">
                                          <p:val>
                                            <p:fltVal val="0"/>
                                          </p:val>
                                        </p:tav>
                                        <p:tav tm="100000">
                                          <p:val>
                                            <p:strVal val="#ppt_w"/>
                                          </p:val>
                                        </p:tav>
                                      </p:tavLst>
                                    </p:anim>
                                    <p:anim calcmode="lin" valueType="num">
                                      <p:cBhvr>
                                        <p:cTn id="62" dur="500" fill="hold"/>
                                        <p:tgtEl>
                                          <p:spTgt spid="112"/>
                                        </p:tgtEl>
                                        <p:attrNameLst>
                                          <p:attrName>ppt_h</p:attrName>
                                        </p:attrNameLst>
                                      </p:cBhvr>
                                      <p:tavLst>
                                        <p:tav tm="0">
                                          <p:val>
                                            <p:fltVal val="0"/>
                                          </p:val>
                                        </p:tav>
                                        <p:tav tm="100000">
                                          <p:val>
                                            <p:strVal val="#ppt_h"/>
                                          </p:val>
                                        </p:tav>
                                      </p:tavLst>
                                    </p:anim>
                                    <p:anim calcmode="lin" valueType="num">
                                      <p:cBhvr>
                                        <p:cTn id="63" dur="500" fill="hold"/>
                                        <p:tgtEl>
                                          <p:spTgt spid="112"/>
                                        </p:tgtEl>
                                        <p:attrNameLst>
                                          <p:attrName>style.rotation</p:attrName>
                                        </p:attrNameLst>
                                      </p:cBhvr>
                                      <p:tavLst>
                                        <p:tav tm="0">
                                          <p:val>
                                            <p:fltVal val="360"/>
                                          </p:val>
                                        </p:tav>
                                        <p:tav tm="100000">
                                          <p:val>
                                            <p:fltVal val="0"/>
                                          </p:val>
                                        </p:tav>
                                      </p:tavLst>
                                    </p:anim>
                                    <p:animEffect transition="in" filter="fade">
                                      <p:cBhvr>
                                        <p:cTn id="64" dur="500"/>
                                        <p:tgtEl>
                                          <p:spTgt spid="112"/>
                                        </p:tgtEl>
                                      </p:cBhvr>
                                    </p:animEffect>
                                  </p:childTnLst>
                                </p:cTn>
                              </p:par>
                            </p:childTnLst>
                          </p:cTn>
                        </p:par>
                        <p:par>
                          <p:cTn id="65" fill="hold">
                            <p:stCondLst>
                              <p:cond delay="5250"/>
                            </p:stCondLst>
                            <p:childTnLst>
                              <p:par>
                                <p:cTn id="66" presetID="22" presetClass="entr" presetSubtype="2" fill="hold" grpId="0" nodeType="afterEffect">
                                  <p:stCondLst>
                                    <p:cond delay="0"/>
                                  </p:stCondLst>
                                  <p:childTnLst>
                                    <p:set>
                                      <p:cBhvr>
                                        <p:cTn id="67" dur="1" fill="hold">
                                          <p:stCondLst>
                                            <p:cond delay="0"/>
                                          </p:stCondLst>
                                        </p:cTn>
                                        <p:tgtEl>
                                          <p:spTgt spid="104"/>
                                        </p:tgtEl>
                                        <p:attrNameLst>
                                          <p:attrName>style.visibility</p:attrName>
                                        </p:attrNameLst>
                                      </p:cBhvr>
                                      <p:to>
                                        <p:strVal val="visible"/>
                                      </p:to>
                                    </p:set>
                                    <p:animEffect transition="in" filter="wipe(right)">
                                      <p:cBhvr>
                                        <p:cTn id="68" dur="500"/>
                                        <p:tgtEl>
                                          <p:spTgt spid="104"/>
                                        </p:tgtEl>
                                      </p:cBhvr>
                                    </p:animEffect>
                                  </p:childTnLst>
                                </p:cTn>
                              </p:par>
                            </p:childTnLst>
                          </p:cTn>
                        </p:par>
                      </p:childTnLst>
                    </p:cTn>
                  </p:par>
                </p:childTnLst>
              </p:cTn>
              <p:prevCondLst>
                <p:cond evt="onPrev" delay="0">
                  <p:tgtEl>
                    <p:sldTgt/>
                  </p:tgtEl>
                </p:cond>
              </p:prevCondLst>
              <p:nextCondLst>
                <p:cond evt="onNext" delay="0">
                  <p:tgtEl>
                    <p:sldTgt/>
                  </p:tgtEl>
                </p:cond>
              </p:nextCondLst>
            </p:seq>
          </p:childTnLst>
        </p:cTn>
      </p:par>
    </p:tnLst>
    <p:bldLst>
      <p:bldP spid="103" grpId="0"/>
      <p:bldP spid="104" grpId="0"/>
      <p:bldP spid="113" grpId="0"/>
      <p:bldP spid="114" grpId="0"/>
    </p:bldLst>
  </p:timing>
</p:sld>
</file>

<file path=ppt/slides/slide6.xml><?xml version="1.0" encoding="utf-8"?>
<p:sld xmlns:a="http://schemas.openxmlformats.org/drawingml/2006/main" xmlns:r="http://schemas.openxmlformats.org/officeDocument/2006/relationships" xmlns:p="http://schemas.openxmlformats.org/presentationml/2006/main">
  <p:cSld>
    <p:spTree>
      <p:nvGrpSpPr>
        <p:cNvPr id="1" name=""/>
        <p:cNvGrpSpPr/>
        <p:nvPr/>
      </p:nvGrpSpPr>
      <p:grpSpPr>
        <a:xfrm>
          <a:off x="0" y="0"/>
          <a:ext cx="0" cy="0"/>
          <a:chOff x="0" y="0"/>
          <a:chExt cx="0" cy="0"/>
        </a:xfrm>
      </p:grpSpPr>
      <p:sp>
        <p:nvSpPr>
          <p:cNvPr id="4" name="矩形 3"/>
          <p:cNvSpPr/>
          <p:nvPr/>
        </p:nvSpPr>
        <p:spPr>
          <a:xfrm>
            <a:off x="2421733" y="3771595"/>
            <a:ext cx="2432791" cy="1051230"/>
          </a:xfrm>
          <a:prstGeom prst="rect">
            <a:avLst/>
          </a:prstGeom>
          <a:blipFill dpi="0" rotWithShape="1">
            <a:blip r:embed="rId3"/>
            <a:srcRect/>
            <a:stretch>
              <a:fillRect/>
            </a:stretch>
          </a:blipFill>
          <a:ln w="12700" cap="flat" cmpd="sng" algn="ctr">
            <a:noFill/>
            <a:prstDash val="solid"/>
            <a:miter lim="800000"/>
          </a:ln>
          <a:effectLst/>
          <a:extLst/>
        </p:spPr>
        <p:style>
          <a:lnRef idx="2">
            <a:schemeClr val="accent1">
              <a:shade val="50000"/>
            </a:schemeClr>
          </a:lnRef>
          <a:fillRef idx="1">
            <a:schemeClr val="accent1"/>
          </a:fillRef>
          <a:effectRef idx="0">
            <a:schemeClr val="accent1"/>
          </a:effectRef>
          <a:fontRef idx="minor">
            <a:schemeClr val="lt1"/>
          </a:fontRef>
        </p:style>
        <p:txBody>
          <a:bodyPr anchor="ctr"/>
          <a:lstStyle/>
          <a:p>
            <a:pPr algn="ctr"/>
            <a:endParaRPr/>
          </a:p>
        </p:txBody>
      </p:sp>
      <p:sp>
        <p:nvSpPr>
          <p:cNvPr id="5" name="矩形 4"/>
          <p:cNvSpPr/>
          <p:nvPr/>
        </p:nvSpPr>
        <p:spPr>
          <a:xfrm>
            <a:off x="592933" y="2485505"/>
            <a:ext cx="1721644" cy="1671888"/>
          </a:xfrm>
          <a:prstGeom prst="rect">
            <a:avLst/>
          </a:prstGeom>
          <a:blipFill dpi="0" rotWithShape="1">
            <a:blip r:embed="rId4"/>
            <a:srcRect/>
            <a:stretch>
              <a:fillRect/>
            </a:stretch>
          </a:blipFill>
          <a:ln w="12700" cap="flat" cmpd="sng" algn="ctr">
            <a:noFill/>
            <a:prstDash val="solid"/>
            <a:miter lim="800000"/>
          </a:ln>
          <a:effectLst/>
          <a:extLst/>
        </p:spPr>
        <p:style>
          <a:lnRef idx="2">
            <a:schemeClr val="accent1">
              <a:shade val="50000"/>
            </a:schemeClr>
          </a:lnRef>
          <a:fillRef idx="1">
            <a:schemeClr val="accent1"/>
          </a:fillRef>
          <a:effectRef idx="0">
            <a:schemeClr val="accent1"/>
          </a:effectRef>
          <a:fontRef idx="minor">
            <a:schemeClr val="lt1"/>
          </a:fontRef>
        </p:style>
        <p:txBody>
          <a:bodyPr anchor="ctr"/>
          <a:lstStyle/>
          <a:p>
            <a:pPr algn="ctr"/>
            <a:endParaRPr/>
          </a:p>
        </p:txBody>
      </p:sp>
      <p:sp>
        <p:nvSpPr>
          <p:cNvPr id="6" name="矩形 5"/>
          <p:cNvSpPr/>
          <p:nvPr/>
        </p:nvSpPr>
        <p:spPr>
          <a:xfrm>
            <a:off x="2421733" y="2485506"/>
            <a:ext cx="1235869" cy="1200151"/>
          </a:xfrm>
          <a:prstGeom prst="rect">
            <a:avLst/>
          </a:prstGeom>
          <a:blipFill dpi="0" rotWithShape="1">
            <a:blip r:embed="rId5"/>
            <a:srcRect/>
            <a:stretch>
              <a:fillRect/>
            </a:stretch>
          </a:blipFill>
          <a:ln w="12700" cap="flat" cmpd="sng" algn="ctr">
            <a:noFill/>
            <a:prstDash val="solid"/>
            <a:miter lim="800000"/>
          </a:ln>
          <a:effectLst/>
          <a:extLst/>
        </p:spPr>
        <p:style>
          <a:lnRef idx="2">
            <a:schemeClr val="accent1">
              <a:shade val="50000"/>
            </a:schemeClr>
          </a:lnRef>
          <a:fillRef idx="1">
            <a:schemeClr val="accent1"/>
          </a:fillRef>
          <a:effectRef idx="0">
            <a:schemeClr val="accent1"/>
          </a:effectRef>
          <a:fontRef idx="minor">
            <a:schemeClr val="lt1"/>
          </a:fontRef>
        </p:style>
        <p:txBody>
          <a:bodyPr anchor="ctr"/>
          <a:lstStyle/>
          <a:p>
            <a:pPr algn="ctr"/>
            <a:endParaRPr/>
          </a:p>
        </p:txBody>
      </p:sp>
      <p:sp>
        <p:nvSpPr>
          <p:cNvPr id="7" name="矩形 6"/>
          <p:cNvSpPr/>
          <p:nvPr/>
        </p:nvSpPr>
        <p:spPr>
          <a:xfrm>
            <a:off x="2421733" y="1192762"/>
            <a:ext cx="1235869" cy="1200151"/>
          </a:xfrm>
          <a:prstGeom prst="rect">
            <a:avLst/>
          </a:prstGeom>
          <a:blipFill dpi="0" rotWithShape="1">
            <a:blip r:embed="rId6"/>
            <a:srcRect/>
            <a:stretch>
              <a:fillRect/>
            </a:stretch>
          </a:blipFill>
          <a:ln w="12700" cap="flat" cmpd="sng" algn="ctr">
            <a:noFill/>
            <a:prstDash val="solid"/>
            <a:miter lim="800000"/>
          </a:ln>
          <a:effectLst/>
          <a:extLst/>
        </p:spPr>
        <p:style>
          <a:lnRef idx="2">
            <a:schemeClr val="accent1">
              <a:shade val="50000"/>
            </a:schemeClr>
          </a:lnRef>
          <a:fillRef idx="1">
            <a:schemeClr val="accent1"/>
          </a:fillRef>
          <a:effectRef idx="0">
            <a:schemeClr val="accent1"/>
          </a:effectRef>
          <a:fontRef idx="minor">
            <a:schemeClr val="lt1"/>
          </a:fontRef>
        </p:style>
        <p:txBody>
          <a:bodyPr anchor="ctr"/>
          <a:lstStyle/>
          <a:p>
            <a:pPr algn="ctr"/>
            <a:endParaRPr/>
          </a:p>
        </p:txBody>
      </p:sp>
      <p:sp>
        <p:nvSpPr>
          <p:cNvPr id="8" name="矩形 7"/>
          <p:cNvSpPr/>
          <p:nvPr/>
        </p:nvSpPr>
        <p:spPr>
          <a:xfrm>
            <a:off x="4854524" y="3771595"/>
            <a:ext cx="4289477" cy="1051230"/>
          </a:xfrm>
          <a:prstGeom prst="rect">
            <a:avLst/>
          </a:prstGeom>
          <a:solidFill>
            <a:schemeClr val="accent1">
              <a:lumMod val="100000"/>
            </a:schemeClr>
          </a:solidFill>
          <a:ln>
            <a:noFill/>
          </a:ln>
        </p:spPr>
        <p:style>
          <a:lnRef idx="2">
            <a:schemeClr val="accent1">
              <a:shade val="50000"/>
            </a:schemeClr>
          </a:lnRef>
          <a:fillRef idx="1">
            <a:schemeClr val="accent1"/>
          </a:fillRef>
          <a:effectRef idx="0">
            <a:schemeClr val="accent1"/>
          </a:effectRef>
          <a:fontRef idx="minor">
            <a:schemeClr val="lt1"/>
          </a:fontRef>
        </p:style>
        <p:txBody>
          <a:bodyPr anchor="ctr"/>
          <a:lstStyle/>
          <a:p>
            <a:pPr algn="ctr"/>
            <a:endParaRPr/>
          </a:p>
        </p:txBody>
      </p:sp>
      <p:grpSp>
        <p:nvGrpSpPr>
          <p:cNvPr id="25" name="组合 24"/>
          <p:cNvGrpSpPr/>
          <p:nvPr/>
        </p:nvGrpSpPr>
        <p:grpSpPr>
          <a:xfrm>
            <a:off x="4284039" y="1156100"/>
            <a:ext cx="2752006" cy="614191"/>
            <a:chOff x="4284039" y="1155305"/>
            <a:chExt cx="2752006" cy="614191"/>
          </a:xfrm>
        </p:grpSpPr>
        <p:grpSp>
          <p:nvGrpSpPr>
            <p:cNvPr id="11" name="组合 10"/>
            <p:cNvGrpSpPr/>
            <p:nvPr/>
          </p:nvGrpSpPr>
          <p:grpSpPr>
            <a:xfrm>
              <a:off x="4854523" y="1155305"/>
              <a:ext cx="2181522" cy="614191"/>
              <a:chOff x="6472696" y="2222650"/>
              <a:chExt cx="2908696" cy="818921"/>
            </a:xfrm>
          </p:grpSpPr>
          <p:sp>
            <p:nvSpPr>
              <p:cNvPr id="17" name="文本框 12"/>
              <p:cNvSpPr txBox="1"/>
              <p:nvPr/>
            </p:nvSpPr>
            <p:spPr>
              <a:xfrm>
                <a:off x="6472696" y="2561193"/>
                <a:ext cx="2908696" cy="480378"/>
              </a:xfrm>
              <a:prstGeom prst="rect">
                <a:avLst/>
              </a:prstGeom>
              <a:noFill/>
            </p:spPr>
            <p:txBody>
              <a:bodyPr wrap="square" lIns="0" tIns="0" rIns="0" bIns="0" anchor="ctr" anchorCtr="0">
                <a:normAutofit fontScale="92500" lnSpcReduction="20000"/>
              </a:bodyPr>
              <a:lstStyle/>
              <a:p>
                <a:pPr defTabSz="914378">
                  <a:lnSpc>
                    <a:spcPct val="120000"/>
                  </a:lnSpc>
                  <a:defRPr/>
                </a:pPr>
                <a:r>
                  <a:rPr lang="zh-CN" altLang="en-US" sz="1200" dirty="0"/>
                  <a:t>此部分内容作为文字排版占位显示</a:t>
                </a:r>
                <a:br>
                  <a:rPr lang="zh-CN" altLang="en-US" sz="1200" dirty="0"/>
                </a:br>
                <a:r>
                  <a:rPr lang="zh-CN" altLang="en-US" sz="1200" dirty="0"/>
                  <a:t>（建议使用主题字体）</a:t>
                </a:r>
              </a:p>
            </p:txBody>
          </p:sp>
          <p:sp>
            <p:nvSpPr>
              <p:cNvPr id="18" name="矩形 17"/>
              <p:cNvSpPr/>
              <p:nvPr/>
            </p:nvSpPr>
            <p:spPr>
              <a:xfrm>
                <a:off x="6472696" y="2222650"/>
                <a:ext cx="1384995" cy="276999"/>
              </a:xfrm>
              <a:prstGeom prst="rect">
                <a:avLst/>
              </a:prstGeom>
            </p:spPr>
            <p:txBody>
              <a:bodyPr wrap="none" lIns="0" tIns="0" rIns="0" bIns="0">
                <a:normAutofit fontScale="92500" lnSpcReduction="20000"/>
              </a:bodyPr>
              <a:lstStyle/>
              <a:p>
                <a:pPr defTabSz="914378">
                  <a:defRPr/>
                </a:pPr>
                <a:r>
                  <a:rPr lang="zh-CN" altLang="en-US" b="1"/>
                  <a:t>标题文本预设</a:t>
                </a:r>
              </a:p>
            </p:txBody>
          </p:sp>
        </p:grpSp>
        <p:sp>
          <p:nvSpPr>
            <p:cNvPr id="14" name="任意多边形: 形状 13"/>
            <p:cNvSpPr>
              <a:spLocks noChangeAspect="1"/>
            </p:cNvSpPr>
            <p:nvPr/>
          </p:nvSpPr>
          <p:spPr bwMode="auto">
            <a:xfrm>
              <a:off x="4284039" y="1155305"/>
              <a:ext cx="287962" cy="379989"/>
            </a:xfrm>
            <a:custGeom>
              <a:avLst/>
              <a:gdLst>
                <a:gd name="T0" fmla="*/ 35 w 38"/>
                <a:gd name="T1" fmla="*/ 6 h 51"/>
                <a:gd name="T2" fmla="*/ 29 w 38"/>
                <a:gd name="T3" fmla="*/ 6 h 51"/>
                <a:gd name="T4" fmla="*/ 21 w 38"/>
                <a:gd name="T5" fmla="*/ 0 h 51"/>
                <a:gd name="T6" fmla="*/ 18 w 38"/>
                <a:gd name="T7" fmla="*/ 0 h 51"/>
                <a:gd name="T8" fmla="*/ 10 w 38"/>
                <a:gd name="T9" fmla="*/ 6 h 51"/>
                <a:gd name="T10" fmla="*/ 3 w 38"/>
                <a:gd name="T11" fmla="*/ 6 h 51"/>
                <a:gd name="T12" fmla="*/ 0 w 38"/>
                <a:gd name="T13" fmla="*/ 10 h 51"/>
                <a:gd name="T14" fmla="*/ 0 w 38"/>
                <a:gd name="T15" fmla="*/ 48 h 51"/>
                <a:gd name="T16" fmla="*/ 3 w 38"/>
                <a:gd name="T17" fmla="*/ 51 h 51"/>
                <a:gd name="T18" fmla="*/ 35 w 38"/>
                <a:gd name="T19" fmla="*/ 51 h 51"/>
                <a:gd name="T20" fmla="*/ 38 w 38"/>
                <a:gd name="T21" fmla="*/ 48 h 51"/>
                <a:gd name="T22" fmla="*/ 38 w 38"/>
                <a:gd name="T23" fmla="*/ 10 h 51"/>
                <a:gd name="T24" fmla="*/ 35 w 38"/>
                <a:gd name="T25" fmla="*/ 6 h 51"/>
                <a:gd name="T26" fmla="*/ 18 w 38"/>
                <a:gd name="T27" fmla="*/ 3 h 51"/>
                <a:gd name="T28" fmla="*/ 21 w 38"/>
                <a:gd name="T29" fmla="*/ 3 h 51"/>
                <a:gd name="T30" fmla="*/ 25 w 38"/>
                <a:gd name="T31" fmla="*/ 6 h 51"/>
                <a:gd name="T32" fmla="*/ 13 w 38"/>
                <a:gd name="T33" fmla="*/ 6 h 51"/>
                <a:gd name="T34" fmla="*/ 18 w 38"/>
                <a:gd name="T35" fmla="*/ 3 h 51"/>
                <a:gd name="T36" fmla="*/ 35 w 38"/>
                <a:gd name="T37" fmla="*/ 46 h 51"/>
                <a:gd name="T38" fmla="*/ 34 w 38"/>
                <a:gd name="T39" fmla="*/ 48 h 51"/>
                <a:gd name="T40" fmla="*/ 5 w 38"/>
                <a:gd name="T41" fmla="*/ 48 h 51"/>
                <a:gd name="T42" fmla="*/ 3 w 38"/>
                <a:gd name="T43" fmla="*/ 46 h 51"/>
                <a:gd name="T44" fmla="*/ 3 w 38"/>
                <a:gd name="T45" fmla="*/ 42 h 51"/>
                <a:gd name="T46" fmla="*/ 35 w 38"/>
                <a:gd name="T47" fmla="*/ 42 h 51"/>
                <a:gd name="T48" fmla="*/ 35 w 38"/>
                <a:gd name="T49" fmla="*/ 46 h 51"/>
                <a:gd name="T50" fmla="*/ 35 w 38"/>
                <a:gd name="T51" fmla="*/ 38 h 51"/>
                <a:gd name="T52" fmla="*/ 3 w 38"/>
                <a:gd name="T53" fmla="*/ 38 h 51"/>
                <a:gd name="T54" fmla="*/ 3 w 38"/>
                <a:gd name="T55" fmla="*/ 11 h 51"/>
                <a:gd name="T56" fmla="*/ 5 w 38"/>
                <a:gd name="T57" fmla="*/ 10 h 51"/>
                <a:gd name="T58" fmla="*/ 10 w 38"/>
                <a:gd name="T59" fmla="*/ 10 h 51"/>
                <a:gd name="T60" fmla="*/ 10 w 38"/>
                <a:gd name="T61" fmla="*/ 19 h 51"/>
                <a:gd name="T62" fmla="*/ 13 w 38"/>
                <a:gd name="T63" fmla="*/ 19 h 51"/>
                <a:gd name="T64" fmla="*/ 13 w 38"/>
                <a:gd name="T65" fmla="*/ 10 h 51"/>
                <a:gd name="T66" fmla="*/ 26 w 38"/>
                <a:gd name="T67" fmla="*/ 10 h 51"/>
                <a:gd name="T68" fmla="*/ 26 w 38"/>
                <a:gd name="T69" fmla="*/ 19 h 51"/>
                <a:gd name="T70" fmla="*/ 29 w 38"/>
                <a:gd name="T71" fmla="*/ 19 h 51"/>
                <a:gd name="T72" fmla="*/ 29 w 38"/>
                <a:gd name="T73" fmla="*/ 10 h 51"/>
                <a:gd name="T74" fmla="*/ 34 w 38"/>
                <a:gd name="T75" fmla="*/ 10 h 51"/>
                <a:gd name="T76" fmla="*/ 35 w 38"/>
                <a:gd name="T77" fmla="*/ 11 h 51"/>
                <a:gd name="T78" fmla="*/ 35 w 38"/>
                <a:gd name="T79" fmla="*/ 38 h 51"/>
                <a:gd name="T80" fmla="*/ 35 w 38"/>
                <a:gd name="T81" fmla="*/ 38 h 51"/>
                <a:gd name="T82" fmla="*/ 35 w 38"/>
                <a:gd name="T83" fmla="*/ 38 h 51"/>
              </a:gdLst>
              <a:ahLst/>
              <a:cxnLst>
                <a:cxn ang="0">
                  <a:pos x="T0" y="T1"/>
                </a:cxn>
                <a:cxn ang="0">
                  <a:pos x="T2" y="T3"/>
                </a:cxn>
                <a:cxn ang="0">
                  <a:pos x="T4" y="T5"/>
                </a:cxn>
                <a:cxn ang="0">
                  <a:pos x="T6" y="T7"/>
                </a:cxn>
                <a:cxn ang="0">
                  <a:pos x="T8" y="T9"/>
                </a:cxn>
                <a:cxn ang="0">
                  <a:pos x="T10" y="T11"/>
                </a:cxn>
                <a:cxn ang="0">
                  <a:pos x="T12" y="T13"/>
                </a:cxn>
                <a:cxn ang="0">
                  <a:pos x="T14" y="T15"/>
                </a:cxn>
                <a:cxn ang="0">
                  <a:pos x="T16" y="T17"/>
                </a:cxn>
                <a:cxn ang="0">
                  <a:pos x="T18" y="T19"/>
                </a:cxn>
                <a:cxn ang="0">
                  <a:pos x="T20" y="T21"/>
                </a:cxn>
                <a:cxn ang="0">
                  <a:pos x="T22" y="T23"/>
                </a:cxn>
                <a:cxn ang="0">
                  <a:pos x="T24" y="T25"/>
                </a:cxn>
                <a:cxn ang="0">
                  <a:pos x="T26" y="T27"/>
                </a:cxn>
                <a:cxn ang="0">
                  <a:pos x="T28" y="T29"/>
                </a:cxn>
                <a:cxn ang="0">
                  <a:pos x="T30" y="T31"/>
                </a:cxn>
                <a:cxn ang="0">
                  <a:pos x="T32" y="T33"/>
                </a:cxn>
                <a:cxn ang="0">
                  <a:pos x="T34" y="T35"/>
                </a:cxn>
                <a:cxn ang="0">
                  <a:pos x="T36" y="T37"/>
                </a:cxn>
                <a:cxn ang="0">
                  <a:pos x="T38" y="T39"/>
                </a:cxn>
                <a:cxn ang="0">
                  <a:pos x="T40" y="T41"/>
                </a:cxn>
                <a:cxn ang="0">
                  <a:pos x="T42" y="T43"/>
                </a:cxn>
                <a:cxn ang="0">
                  <a:pos x="T44" y="T45"/>
                </a:cxn>
                <a:cxn ang="0">
                  <a:pos x="T46" y="T47"/>
                </a:cxn>
                <a:cxn ang="0">
                  <a:pos x="T48" y="T49"/>
                </a:cxn>
                <a:cxn ang="0">
                  <a:pos x="T50" y="T51"/>
                </a:cxn>
                <a:cxn ang="0">
                  <a:pos x="T52" y="T53"/>
                </a:cxn>
                <a:cxn ang="0">
                  <a:pos x="T54" y="T55"/>
                </a:cxn>
                <a:cxn ang="0">
                  <a:pos x="T56" y="T57"/>
                </a:cxn>
                <a:cxn ang="0">
                  <a:pos x="T58" y="T59"/>
                </a:cxn>
                <a:cxn ang="0">
                  <a:pos x="T60" y="T61"/>
                </a:cxn>
                <a:cxn ang="0">
                  <a:pos x="T62" y="T63"/>
                </a:cxn>
                <a:cxn ang="0">
                  <a:pos x="T64" y="T65"/>
                </a:cxn>
                <a:cxn ang="0">
                  <a:pos x="T66" y="T67"/>
                </a:cxn>
                <a:cxn ang="0">
                  <a:pos x="T68" y="T69"/>
                </a:cxn>
                <a:cxn ang="0">
                  <a:pos x="T70" y="T71"/>
                </a:cxn>
                <a:cxn ang="0">
                  <a:pos x="T72" y="T73"/>
                </a:cxn>
                <a:cxn ang="0">
                  <a:pos x="T74" y="T75"/>
                </a:cxn>
                <a:cxn ang="0">
                  <a:pos x="T76" y="T77"/>
                </a:cxn>
                <a:cxn ang="0">
                  <a:pos x="T78" y="T79"/>
                </a:cxn>
                <a:cxn ang="0">
                  <a:pos x="T80" y="T81"/>
                </a:cxn>
                <a:cxn ang="0">
                  <a:pos x="T82" y="T83"/>
                </a:cxn>
              </a:cxnLst>
              <a:rect l="0" t="0" r="r" b="b"/>
              <a:pathLst>
                <a:path w="38" h="51">
                  <a:moveTo>
                    <a:pt x="35" y="6"/>
                  </a:moveTo>
                  <a:cubicBezTo>
                    <a:pt x="29" y="6"/>
                    <a:pt x="29" y="6"/>
                    <a:pt x="29" y="6"/>
                  </a:cubicBezTo>
                  <a:cubicBezTo>
                    <a:pt x="28" y="3"/>
                    <a:pt x="25" y="0"/>
                    <a:pt x="21" y="0"/>
                  </a:cubicBezTo>
                  <a:cubicBezTo>
                    <a:pt x="18" y="0"/>
                    <a:pt x="18" y="0"/>
                    <a:pt x="18" y="0"/>
                  </a:cubicBezTo>
                  <a:cubicBezTo>
                    <a:pt x="14" y="0"/>
                    <a:pt x="11" y="3"/>
                    <a:pt x="10" y="6"/>
                  </a:cubicBezTo>
                  <a:cubicBezTo>
                    <a:pt x="3" y="6"/>
                    <a:pt x="3" y="6"/>
                    <a:pt x="3" y="6"/>
                  </a:cubicBezTo>
                  <a:cubicBezTo>
                    <a:pt x="1" y="6"/>
                    <a:pt x="0" y="8"/>
                    <a:pt x="0" y="10"/>
                  </a:cubicBezTo>
                  <a:cubicBezTo>
                    <a:pt x="0" y="48"/>
                    <a:pt x="0" y="48"/>
                    <a:pt x="0" y="48"/>
                  </a:cubicBezTo>
                  <a:cubicBezTo>
                    <a:pt x="0" y="50"/>
                    <a:pt x="1" y="51"/>
                    <a:pt x="3" y="51"/>
                  </a:cubicBezTo>
                  <a:cubicBezTo>
                    <a:pt x="35" y="51"/>
                    <a:pt x="35" y="51"/>
                    <a:pt x="35" y="51"/>
                  </a:cubicBezTo>
                  <a:cubicBezTo>
                    <a:pt x="37" y="51"/>
                    <a:pt x="38" y="50"/>
                    <a:pt x="38" y="48"/>
                  </a:cubicBezTo>
                  <a:cubicBezTo>
                    <a:pt x="38" y="10"/>
                    <a:pt x="38" y="10"/>
                    <a:pt x="38" y="10"/>
                  </a:cubicBezTo>
                  <a:cubicBezTo>
                    <a:pt x="38" y="8"/>
                    <a:pt x="37" y="6"/>
                    <a:pt x="35" y="6"/>
                  </a:cubicBezTo>
                  <a:close/>
                  <a:moveTo>
                    <a:pt x="18" y="3"/>
                  </a:moveTo>
                  <a:cubicBezTo>
                    <a:pt x="21" y="3"/>
                    <a:pt x="21" y="3"/>
                    <a:pt x="21" y="3"/>
                  </a:cubicBezTo>
                  <a:cubicBezTo>
                    <a:pt x="23" y="3"/>
                    <a:pt x="25" y="5"/>
                    <a:pt x="25" y="6"/>
                  </a:cubicBezTo>
                  <a:cubicBezTo>
                    <a:pt x="13" y="6"/>
                    <a:pt x="13" y="6"/>
                    <a:pt x="13" y="6"/>
                  </a:cubicBezTo>
                  <a:cubicBezTo>
                    <a:pt x="14" y="5"/>
                    <a:pt x="16" y="3"/>
                    <a:pt x="18" y="3"/>
                  </a:cubicBezTo>
                  <a:close/>
                  <a:moveTo>
                    <a:pt x="35" y="46"/>
                  </a:moveTo>
                  <a:cubicBezTo>
                    <a:pt x="35" y="47"/>
                    <a:pt x="34" y="48"/>
                    <a:pt x="34" y="48"/>
                  </a:cubicBezTo>
                  <a:cubicBezTo>
                    <a:pt x="5" y="48"/>
                    <a:pt x="5" y="48"/>
                    <a:pt x="5" y="48"/>
                  </a:cubicBezTo>
                  <a:cubicBezTo>
                    <a:pt x="4" y="48"/>
                    <a:pt x="3" y="47"/>
                    <a:pt x="3" y="46"/>
                  </a:cubicBezTo>
                  <a:cubicBezTo>
                    <a:pt x="3" y="42"/>
                    <a:pt x="3" y="42"/>
                    <a:pt x="3" y="42"/>
                  </a:cubicBezTo>
                  <a:cubicBezTo>
                    <a:pt x="35" y="42"/>
                    <a:pt x="35" y="42"/>
                    <a:pt x="35" y="42"/>
                  </a:cubicBezTo>
                  <a:lnTo>
                    <a:pt x="35" y="46"/>
                  </a:lnTo>
                  <a:close/>
                  <a:moveTo>
                    <a:pt x="35" y="38"/>
                  </a:moveTo>
                  <a:cubicBezTo>
                    <a:pt x="3" y="38"/>
                    <a:pt x="3" y="38"/>
                    <a:pt x="3" y="38"/>
                  </a:cubicBezTo>
                  <a:cubicBezTo>
                    <a:pt x="3" y="11"/>
                    <a:pt x="3" y="11"/>
                    <a:pt x="3" y="11"/>
                  </a:cubicBezTo>
                  <a:cubicBezTo>
                    <a:pt x="3" y="10"/>
                    <a:pt x="4" y="10"/>
                    <a:pt x="5" y="10"/>
                  </a:cubicBezTo>
                  <a:cubicBezTo>
                    <a:pt x="10" y="10"/>
                    <a:pt x="10" y="10"/>
                    <a:pt x="10" y="10"/>
                  </a:cubicBezTo>
                  <a:cubicBezTo>
                    <a:pt x="10" y="19"/>
                    <a:pt x="10" y="19"/>
                    <a:pt x="10" y="19"/>
                  </a:cubicBezTo>
                  <a:cubicBezTo>
                    <a:pt x="13" y="19"/>
                    <a:pt x="13" y="19"/>
                    <a:pt x="13" y="19"/>
                  </a:cubicBezTo>
                  <a:cubicBezTo>
                    <a:pt x="13" y="10"/>
                    <a:pt x="13" y="10"/>
                    <a:pt x="13" y="10"/>
                  </a:cubicBezTo>
                  <a:cubicBezTo>
                    <a:pt x="26" y="10"/>
                    <a:pt x="26" y="10"/>
                    <a:pt x="26" y="10"/>
                  </a:cubicBezTo>
                  <a:cubicBezTo>
                    <a:pt x="26" y="19"/>
                    <a:pt x="26" y="19"/>
                    <a:pt x="26" y="19"/>
                  </a:cubicBezTo>
                  <a:cubicBezTo>
                    <a:pt x="29" y="19"/>
                    <a:pt x="29" y="19"/>
                    <a:pt x="29" y="19"/>
                  </a:cubicBezTo>
                  <a:cubicBezTo>
                    <a:pt x="29" y="10"/>
                    <a:pt x="29" y="10"/>
                    <a:pt x="29" y="10"/>
                  </a:cubicBezTo>
                  <a:cubicBezTo>
                    <a:pt x="34" y="10"/>
                    <a:pt x="34" y="10"/>
                    <a:pt x="34" y="10"/>
                  </a:cubicBezTo>
                  <a:cubicBezTo>
                    <a:pt x="34" y="10"/>
                    <a:pt x="35" y="10"/>
                    <a:pt x="35" y="11"/>
                  </a:cubicBezTo>
                  <a:lnTo>
                    <a:pt x="35" y="38"/>
                  </a:lnTo>
                  <a:close/>
                  <a:moveTo>
                    <a:pt x="35" y="38"/>
                  </a:moveTo>
                  <a:cubicBezTo>
                    <a:pt x="35" y="38"/>
                    <a:pt x="35" y="38"/>
                    <a:pt x="35" y="38"/>
                  </a:cubicBezTo>
                </a:path>
              </a:pathLst>
            </a:custGeom>
            <a:solidFill>
              <a:schemeClr val="accent1">
                <a:lumMod val="100000"/>
              </a:schemeClr>
            </a:solidFill>
            <a:ln>
              <a:noFill/>
            </a:ln>
            <a:extLst/>
          </p:spPr>
          <p:txBody>
            <a:bodyPr anchor="ctr"/>
            <a:lstStyle/>
            <a:p>
              <a:pPr algn="ctr"/>
              <a:endParaRPr/>
            </a:p>
          </p:txBody>
        </p:sp>
      </p:grpSp>
      <p:grpSp>
        <p:nvGrpSpPr>
          <p:cNvPr id="26" name="组合 25"/>
          <p:cNvGrpSpPr/>
          <p:nvPr/>
        </p:nvGrpSpPr>
        <p:grpSpPr>
          <a:xfrm>
            <a:off x="4263023" y="2026792"/>
            <a:ext cx="2773022" cy="614191"/>
            <a:chOff x="4263023" y="2025997"/>
            <a:chExt cx="2773022" cy="614191"/>
          </a:xfrm>
        </p:grpSpPr>
        <p:grpSp>
          <p:nvGrpSpPr>
            <p:cNvPr id="10" name="组合 9"/>
            <p:cNvGrpSpPr/>
            <p:nvPr/>
          </p:nvGrpSpPr>
          <p:grpSpPr>
            <a:xfrm>
              <a:off x="4854523" y="2025997"/>
              <a:ext cx="2181522" cy="614191"/>
              <a:chOff x="6472696" y="3422385"/>
              <a:chExt cx="2908696" cy="818921"/>
            </a:xfrm>
          </p:grpSpPr>
          <p:sp>
            <p:nvSpPr>
              <p:cNvPr id="19" name="文本框 10"/>
              <p:cNvSpPr txBox="1"/>
              <p:nvPr/>
            </p:nvSpPr>
            <p:spPr>
              <a:xfrm>
                <a:off x="6472696" y="3760928"/>
                <a:ext cx="2908696" cy="480378"/>
              </a:xfrm>
              <a:prstGeom prst="rect">
                <a:avLst/>
              </a:prstGeom>
              <a:noFill/>
            </p:spPr>
            <p:txBody>
              <a:bodyPr wrap="square" lIns="0" tIns="0" rIns="0" bIns="0" anchor="ctr" anchorCtr="0">
                <a:normAutofit fontScale="92500" lnSpcReduction="20000"/>
              </a:bodyPr>
              <a:lstStyle/>
              <a:p>
                <a:pPr defTabSz="914378">
                  <a:lnSpc>
                    <a:spcPct val="120000"/>
                  </a:lnSpc>
                  <a:defRPr/>
                </a:pPr>
                <a:r>
                  <a:rPr lang="zh-CN" altLang="en-US" sz="1200"/>
                  <a:t>此部分内容作为文字排版占位显示</a:t>
                </a:r>
                <a:br>
                  <a:rPr lang="zh-CN" altLang="en-US" sz="1200"/>
                </a:br>
                <a:r>
                  <a:rPr lang="zh-CN" altLang="en-US" sz="1200"/>
                  <a:t>（建议使用主题字体）</a:t>
                </a:r>
              </a:p>
            </p:txBody>
          </p:sp>
          <p:sp>
            <p:nvSpPr>
              <p:cNvPr id="20" name="矩形 19"/>
              <p:cNvSpPr/>
              <p:nvPr/>
            </p:nvSpPr>
            <p:spPr>
              <a:xfrm>
                <a:off x="6472696" y="3422385"/>
                <a:ext cx="1384995" cy="276999"/>
              </a:xfrm>
              <a:prstGeom prst="rect">
                <a:avLst/>
              </a:prstGeom>
            </p:spPr>
            <p:txBody>
              <a:bodyPr wrap="none" lIns="0" tIns="0" rIns="0" bIns="0">
                <a:normAutofit fontScale="92500" lnSpcReduction="20000"/>
              </a:bodyPr>
              <a:lstStyle/>
              <a:p>
                <a:pPr defTabSz="914378">
                  <a:defRPr/>
                </a:pPr>
                <a:r>
                  <a:rPr lang="zh-CN" altLang="en-US" b="1"/>
                  <a:t>标题文本预设</a:t>
                </a:r>
              </a:p>
            </p:txBody>
          </p:sp>
        </p:grpSp>
        <p:sp>
          <p:nvSpPr>
            <p:cNvPr id="23" name="任意多边形: 形状 22"/>
            <p:cNvSpPr>
              <a:spLocks noChangeAspect="1"/>
            </p:cNvSpPr>
            <p:nvPr/>
          </p:nvSpPr>
          <p:spPr bwMode="auto">
            <a:xfrm>
              <a:off x="4263023" y="2025997"/>
              <a:ext cx="329994" cy="379989"/>
            </a:xfrm>
            <a:custGeom>
              <a:avLst/>
              <a:gdLst>
                <a:gd name="connsiteX0" fmla="*/ 184010 w 292270"/>
                <a:gd name="connsiteY0" fmla="*/ 131763 h 336550"/>
                <a:gd name="connsiteX1" fmla="*/ 178567 w 292270"/>
                <a:gd name="connsiteY1" fmla="*/ 141923 h 336550"/>
                <a:gd name="connsiteX2" fmla="*/ 184010 w 292270"/>
                <a:gd name="connsiteY2" fmla="*/ 150813 h 336550"/>
                <a:gd name="connsiteX3" fmla="*/ 188092 w 292270"/>
                <a:gd name="connsiteY3" fmla="*/ 141923 h 336550"/>
                <a:gd name="connsiteX4" fmla="*/ 184010 w 292270"/>
                <a:gd name="connsiteY4" fmla="*/ 131763 h 336550"/>
                <a:gd name="connsiteX5" fmla="*/ 141147 w 292270"/>
                <a:gd name="connsiteY5" fmla="*/ 131763 h 336550"/>
                <a:gd name="connsiteX6" fmla="*/ 135704 w 292270"/>
                <a:gd name="connsiteY6" fmla="*/ 141923 h 336550"/>
                <a:gd name="connsiteX7" fmla="*/ 141147 w 292270"/>
                <a:gd name="connsiteY7" fmla="*/ 150813 h 336550"/>
                <a:gd name="connsiteX8" fmla="*/ 145229 w 292270"/>
                <a:gd name="connsiteY8" fmla="*/ 141923 h 336550"/>
                <a:gd name="connsiteX9" fmla="*/ 141147 w 292270"/>
                <a:gd name="connsiteY9" fmla="*/ 131763 h 336550"/>
                <a:gd name="connsiteX10" fmla="*/ 96811 w 292270"/>
                <a:gd name="connsiteY10" fmla="*/ 131763 h 336550"/>
                <a:gd name="connsiteX11" fmla="*/ 92842 w 292270"/>
                <a:gd name="connsiteY11" fmla="*/ 134938 h 336550"/>
                <a:gd name="connsiteX12" fmla="*/ 100780 w 292270"/>
                <a:gd name="connsiteY12" fmla="*/ 134938 h 336550"/>
                <a:gd name="connsiteX13" fmla="*/ 96811 w 292270"/>
                <a:gd name="connsiteY13" fmla="*/ 131763 h 336550"/>
                <a:gd name="connsiteX14" fmla="*/ 225310 w 292270"/>
                <a:gd name="connsiteY14" fmla="*/ 127000 h 336550"/>
                <a:gd name="connsiteX15" fmla="*/ 226721 w 292270"/>
                <a:gd name="connsiteY15" fmla="*/ 127000 h 336550"/>
                <a:gd name="connsiteX16" fmla="*/ 229543 w 292270"/>
                <a:gd name="connsiteY16" fmla="*/ 127000 h 336550"/>
                <a:gd name="connsiteX17" fmla="*/ 230954 w 292270"/>
                <a:gd name="connsiteY17" fmla="*/ 127000 h 336550"/>
                <a:gd name="connsiteX18" fmla="*/ 230954 w 292270"/>
                <a:gd name="connsiteY18" fmla="*/ 155792 h 336550"/>
                <a:gd name="connsiteX19" fmla="*/ 229543 w 292270"/>
                <a:gd name="connsiteY19" fmla="*/ 157163 h 336550"/>
                <a:gd name="connsiteX20" fmla="*/ 225310 w 292270"/>
                <a:gd name="connsiteY20" fmla="*/ 157163 h 336550"/>
                <a:gd name="connsiteX21" fmla="*/ 225310 w 292270"/>
                <a:gd name="connsiteY21" fmla="*/ 155792 h 336550"/>
                <a:gd name="connsiteX22" fmla="*/ 225310 w 292270"/>
                <a:gd name="connsiteY22" fmla="*/ 132484 h 336550"/>
                <a:gd name="connsiteX23" fmla="*/ 221076 w 292270"/>
                <a:gd name="connsiteY23" fmla="*/ 133855 h 336550"/>
                <a:gd name="connsiteX24" fmla="*/ 221076 w 292270"/>
                <a:gd name="connsiteY24" fmla="*/ 135227 h 336550"/>
                <a:gd name="connsiteX25" fmla="*/ 219665 w 292270"/>
                <a:gd name="connsiteY25" fmla="*/ 133855 h 336550"/>
                <a:gd name="connsiteX26" fmla="*/ 219665 w 292270"/>
                <a:gd name="connsiteY26" fmla="*/ 131113 h 336550"/>
                <a:gd name="connsiteX27" fmla="*/ 219665 w 292270"/>
                <a:gd name="connsiteY27" fmla="*/ 129742 h 336550"/>
                <a:gd name="connsiteX28" fmla="*/ 225310 w 292270"/>
                <a:gd name="connsiteY28" fmla="*/ 127000 h 336550"/>
                <a:gd name="connsiteX29" fmla="*/ 203791 w 292270"/>
                <a:gd name="connsiteY29" fmla="*/ 127000 h 336550"/>
                <a:gd name="connsiteX30" fmla="*/ 207495 w 292270"/>
                <a:gd name="connsiteY30" fmla="*/ 127000 h 336550"/>
                <a:gd name="connsiteX31" fmla="*/ 208730 w 292270"/>
                <a:gd name="connsiteY31" fmla="*/ 127000 h 336550"/>
                <a:gd name="connsiteX32" fmla="*/ 208730 w 292270"/>
                <a:gd name="connsiteY32" fmla="*/ 155792 h 336550"/>
                <a:gd name="connsiteX33" fmla="*/ 207495 w 292270"/>
                <a:gd name="connsiteY33" fmla="*/ 157163 h 336550"/>
                <a:gd name="connsiteX34" fmla="*/ 203791 w 292270"/>
                <a:gd name="connsiteY34" fmla="*/ 157163 h 336550"/>
                <a:gd name="connsiteX35" fmla="*/ 202556 w 292270"/>
                <a:gd name="connsiteY35" fmla="*/ 155792 h 336550"/>
                <a:gd name="connsiteX36" fmla="*/ 202556 w 292270"/>
                <a:gd name="connsiteY36" fmla="*/ 132484 h 336550"/>
                <a:gd name="connsiteX37" fmla="*/ 200086 w 292270"/>
                <a:gd name="connsiteY37" fmla="*/ 133855 h 336550"/>
                <a:gd name="connsiteX38" fmla="*/ 198852 w 292270"/>
                <a:gd name="connsiteY38" fmla="*/ 135227 h 336550"/>
                <a:gd name="connsiteX39" fmla="*/ 198852 w 292270"/>
                <a:gd name="connsiteY39" fmla="*/ 133855 h 336550"/>
                <a:gd name="connsiteX40" fmla="*/ 197617 w 292270"/>
                <a:gd name="connsiteY40" fmla="*/ 131113 h 336550"/>
                <a:gd name="connsiteX41" fmla="*/ 198852 w 292270"/>
                <a:gd name="connsiteY41" fmla="*/ 129742 h 336550"/>
                <a:gd name="connsiteX42" fmla="*/ 203791 w 292270"/>
                <a:gd name="connsiteY42" fmla="*/ 127000 h 336550"/>
                <a:gd name="connsiteX43" fmla="*/ 183964 w 292270"/>
                <a:gd name="connsiteY43" fmla="*/ 127000 h 336550"/>
                <a:gd name="connsiteX44" fmla="*/ 192854 w 292270"/>
                <a:gd name="connsiteY44" fmla="*/ 141426 h 336550"/>
                <a:gd name="connsiteX45" fmla="*/ 182694 w 292270"/>
                <a:gd name="connsiteY45" fmla="*/ 157163 h 336550"/>
                <a:gd name="connsiteX46" fmla="*/ 173804 w 292270"/>
                <a:gd name="connsiteY46" fmla="*/ 142737 h 336550"/>
                <a:gd name="connsiteX47" fmla="*/ 183964 w 292270"/>
                <a:gd name="connsiteY47" fmla="*/ 127000 h 336550"/>
                <a:gd name="connsiteX48" fmla="*/ 161699 w 292270"/>
                <a:gd name="connsiteY48" fmla="*/ 127000 h 336550"/>
                <a:gd name="connsiteX49" fmla="*/ 164478 w 292270"/>
                <a:gd name="connsiteY49" fmla="*/ 127000 h 336550"/>
                <a:gd name="connsiteX50" fmla="*/ 165867 w 292270"/>
                <a:gd name="connsiteY50" fmla="*/ 127000 h 336550"/>
                <a:gd name="connsiteX51" fmla="*/ 165867 w 292270"/>
                <a:gd name="connsiteY51" fmla="*/ 155792 h 336550"/>
                <a:gd name="connsiteX52" fmla="*/ 164478 w 292270"/>
                <a:gd name="connsiteY52" fmla="*/ 157163 h 336550"/>
                <a:gd name="connsiteX53" fmla="*/ 161699 w 292270"/>
                <a:gd name="connsiteY53" fmla="*/ 157163 h 336550"/>
                <a:gd name="connsiteX54" fmla="*/ 160310 w 292270"/>
                <a:gd name="connsiteY54" fmla="*/ 155792 h 336550"/>
                <a:gd name="connsiteX55" fmla="*/ 160310 w 292270"/>
                <a:gd name="connsiteY55" fmla="*/ 132484 h 336550"/>
                <a:gd name="connsiteX56" fmla="*/ 156143 w 292270"/>
                <a:gd name="connsiteY56" fmla="*/ 133855 h 336550"/>
                <a:gd name="connsiteX57" fmla="*/ 156143 w 292270"/>
                <a:gd name="connsiteY57" fmla="*/ 135227 h 336550"/>
                <a:gd name="connsiteX58" fmla="*/ 154754 w 292270"/>
                <a:gd name="connsiteY58" fmla="*/ 133855 h 336550"/>
                <a:gd name="connsiteX59" fmla="*/ 154754 w 292270"/>
                <a:gd name="connsiteY59" fmla="*/ 131113 h 336550"/>
                <a:gd name="connsiteX60" fmla="*/ 154754 w 292270"/>
                <a:gd name="connsiteY60" fmla="*/ 129742 h 336550"/>
                <a:gd name="connsiteX61" fmla="*/ 161699 w 292270"/>
                <a:gd name="connsiteY61" fmla="*/ 127000 h 336550"/>
                <a:gd name="connsiteX62" fmla="*/ 141261 w 292270"/>
                <a:gd name="connsiteY62" fmla="*/ 127000 h 336550"/>
                <a:gd name="connsiteX63" fmla="*/ 151580 w 292270"/>
                <a:gd name="connsiteY63" fmla="*/ 141426 h 336550"/>
                <a:gd name="connsiteX64" fmla="*/ 141261 w 292270"/>
                <a:gd name="connsiteY64" fmla="*/ 157163 h 336550"/>
                <a:gd name="connsiteX65" fmla="*/ 130942 w 292270"/>
                <a:gd name="connsiteY65" fmla="*/ 142737 h 336550"/>
                <a:gd name="connsiteX66" fmla="*/ 141261 w 292270"/>
                <a:gd name="connsiteY66" fmla="*/ 127000 h 336550"/>
                <a:gd name="connsiteX67" fmla="*/ 247736 w 292270"/>
                <a:gd name="connsiteY67" fmla="*/ 80963 h 336550"/>
                <a:gd name="connsiteX68" fmla="*/ 243654 w 292270"/>
                <a:gd name="connsiteY68" fmla="*/ 91970 h 336550"/>
                <a:gd name="connsiteX69" fmla="*/ 247736 w 292270"/>
                <a:gd name="connsiteY69" fmla="*/ 101601 h 336550"/>
                <a:gd name="connsiteX70" fmla="*/ 253179 w 292270"/>
                <a:gd name="connsiteY70" fmla="*/ 90594 h 336550"/>
                <a:gd name="connsiteX71" fmla="*/ 247736 w 292270"/>
                <a:gd name="connsiteY71" fmla="*/ 80963 h 336550"/>
                <a:gd name="connsiteX72" fmla="*/ 205328 w 292270"/>
                <a:gd name="connsiteY72" fmla="*/ 80963 h 336550"/>
                <a:gd name="connsiteX73" fmla="*/ 200792 w 292270"/>
                <a:gd name="connsiteY73" fmla="*/ 91970 h 336550"/>
                <a:gd name="connsiteX74" fmla="*/ 205328 w 292270"/>
                <a:gd name="connsiteY74" fmla="*/ 101601 h 336550"/>
                <a:gd name="connsiteX75" fmla="*/ 208730 w 292270"/>
                <a:gd name="connsiteY75" fmla="*/ 90594 h 336550"/>
                <a:gd name="connsiteX76" fmla="*/ 205328 w 292270"/>
                <a:gd name="connsiteY76" fmla="*/ 80963 h 336550"/>
                <a:gd name="connsiteX77" fmla="*/ 184010 w 292270"/>
                <a:gd name="connsiteY77" fmla="*/ 80963 h 336550"/>
                <a:gd name="connsiteX78" fmla="*/ 178567 w 292270"/>
                <a:gd name="connsiteY78" fmla="*/ 91970 h 336550"/>
                <a:gd name="connsiteX79" fmla="*/ 184010 w 292270"/>
                <a:gd name="connsiteY79" fmla="*/ 101601 h 336550"/>
                <a:gd name="connsiteX80" fmla="*/ 188092 w 292270"/>
                <a:gd name="connsiteY80" fmla="*/ 90594 h 336550"/>
                <a:gd name="connsiteX81" fmla="*/ 184010 w 292270"/>
                <a:gd name="connsiteY81" fmla="*/ 80963 h 336550"/>
                <a:gd name="connsiteX82" fmla="*/ 162011 w 292270"/>
                <a:gd name="connsiteY82" fmla="*/ 80963 h 336550"/>
                <a:gd name="connsiteX83" fmla="*/ 157929 w 292270"/>
                <a:gd name="connsiteY83" fmla="*/ 91970 h 336550"/>
                <a:gd name="connsiteX84" fmla="*/ 162011 w 292270"/>
                <a:gd name="connsiteY84" fmla="*/ 101601 h 336550"/>
                <a:gd name="connsiteX85" fmla="*/ 167454 w 292270"/>
                <a:gd name="connsiteY85" fmla="*/ 90594 h 336550"/>
                <a:gd name="connsiteX86" fmla="*/ 162011 w 292270"/>
                <a:gd name="connsiteY86" fmla="*/ 80963 h 336550"/>
                <a:gd name="connsiteX87" fmla="*/ 76173 w 292270"/>
                <a:gd name="connsiteY87" fmla="*/ 80963 h 336550"/>
                <a:gd name="connsiteX88" fmla="*/ 72204 w 292270"/>
                <a:gd name="connsiteY88" fmla="*/ 91970 h 336550"/>
                <a:gd name="connsiteX89" fmla="*/ 76173 w 292270"/>
                <a:gd name="connsiteY89" fmla="*/ 101601 h 336550"/>
                <a:gd name="connsiteX90" fmla="*/ 80142 w 292270"/>
                <a:gd name="connsiteY90" fmla="*/ 90594 h 336550"/>
                <a:gd name="connsiteX91" fmla="*/ 76173 w 292270"/>
                <a:gd name="connsiteY91" fmla="*/ 80963 h 336550"/>
                <a:gd name="connsiteX92" fmla="*/ 225310 w 292270"/>
                <a:gd name="connsiteY92" fmla="*/ 76200 h 336550"/>
                <a:gd name="connsiteX93" fmla="*/ 226721 w 292270"/>
                <a:gd name="connsiteY93" fmla="*/ 76200 h 336550"/>
                <a:gd name="connsiteX94" fmla="*/ 229543 w 292270"/>
                <a:gd name="connsiteY94" fmla="*/ 76200 h 336550"/>
                <a:gd name="connsiteX95" fmla="*/ 230954 w 292270"/>
                <a:gd name="connsiteY95" fmla="*/ 77511 h 336550"/>
                <a:gd name="connsiteX96" fmla="*/ 230954 w 292270"/>
                <a:gd name="connsiteY96" fmla="*/ 105052 h 336550"/>
                <a:gd name="connsiteX97" fmla="*/ 229543 w 292270"/>
                <a:gd name="connsiteY97" fmla="*/ 106363 h 336550"/>
                <a:gd name="connsiteX98" fmla="*/ 225310 w 292270"/>
                <a:gd name="connsiteY98" fmla="*/ 106363 h 336550"/>
                <a:gd name="connsiteX99" fmla="*/ 225310 w 292270"/>
                <a:gd name="connsiteY99" fmla="*/ 105052 h 336550"/>
                <a:gd name="connsiteX100" fmla="*/ 225310 w 292270"/>
                <a:gd name="connsiteY100" fmla="*/ 82757 h 336550"/>
                <a:gd name="connsiteX101" fmla="*/ 221076 w 292270"/>
                <a:gd name="connsiteY101" fmla="*/ 84069 h 336550"/>
                <a:gd name="connsiteX102" fmla="*/ 219665 w 292270"/>
                <a:gd name="connsiteY102" fmla="*/ 84069 h 336550"/>
                <a:gd name="connsiteX103" fmla="*/ 219665 w 292270"/>
                <a:gd name="connsiteY103" fmla="*/ 81446 h 336550"/>
                <a:gd name="connsiteX104" fmla="*/ 219665 w 292270"/>
                <a:gd name="connsiteY104" fmla="*/ 80134 h 336550"/>
                <a:gd name="connsiteX105" fmla="*/ 225310 w 292270"/>
                <a:gd name="connsiteY105" fmla="*/ 76200 h 336550"/>
                <a:gd name="connsiteX106" fmla="*/ 205555 w 292270"/>
                <a:gd name="connsiteY106" fmla="*/ 76200 h 336550"/>
                <a:gd name="connsiteX107" fmla="*/ 216667 w 292270"/>
                <a:gd name="connsiteY107" fmla="*/ 90626 h 336550"/>
                <a:gd name="connsiteX108" fmla="*/ 205555 w 292270"/>
                <a:gd name="connsiteY108" fmla="*/ 106363 h 336550"/>
                <a:gd name="connsiteX109" fmla="*/ 194442 w 292270"/>
                <a:gd name="connsiteY109" fmla="*/ 91937 h 336550"/>
                <a:gd name="connsiteX110" fmla="*/ 205555 w 292270"/>
                <a:gd name="connsiteY110" fmla="*/ 76200 h 336550"/>
                <a:gd name="connsiteX111" fmla="*/ 183964 w 292270"/>
                <a:gd name="connsiteY111" fmla="*/ 76200 h 336550"/>
                <a:gd name="connsiteX112" fmla="*/ 192854 w 292270"/>
                <a:gd name="connsiteY112" fmla="*/ 90626 h 336550"/>
                <a:gd name="connsiteX113" fmla="*/ 182694 w 292270"/>
                <a:gd name="connsiteY113" fmla="*/ 106363 h 336550"/>
                <a:gd name="connsiteX114" fmla="*/ 173804 w 292270"/>
                <a:gd name="connsiteY114" fmla="*/ 91937 h 336550"/>
                <a:gd name="connsiteX115" fmla="*/ 183964 w 292270"/>
                <a:gd name="connsiteY115" fmla="*/ 76200 h 336550"/>
                <a:gd name="connsiteX116" fmla="*/ 161898 w 292270"/>
                <a:gd name="connsiteY116" fmla="*/ 76200 h 336550"/>
                <a:gd name="connsiteX117" fmla="*/ 172217 w 292270"/>
                <a:gd name="connsiteY117" fmla="*/ 90626 h 336550"/>
                <a:gd name="connsiteX118" fmla="*/ 161898 w 292270"/>
                <a:gd name="connsiteY118" fmla="*/ 106363 h 336550"/>
                <a:gd name="connsiteX119" fmla="*/ 151579 w 292270"/>
                <a:gd name="connsiteY119" fmla="*/ 91937 h 336550"/>
                <a:gd name="connsiteX120" fmla="*/ 161898 w 292270"/>
                <a:gd name="connsiteY120" fmla="*/ 76200 h 336550"/>
                <a:gd name="connsiteX121" fmla="*/ 139584 w 292270"/>
                <a:gd name="connsiteY121" fmla="*/ 76200 h 336550"/>
                <a:gd name="connsiteX122" fmla="*/ 140996 w 292270"/>
                <a:gd name="connsiteY122" fmla="*/ 76200 h 336550"/>
                <a:gd name="connsiteX123" fmla="*/ 143818 w 292270"/>
                <a:gd name="connsiteY123" fmla="*/ 76200 h 336550"/>
                <a:gd name="connsiteX124" fmla="*/ 145229 w 292270"/>
                <a:gd name="connsiteY124" fmla="*/ 77511 h 336550"/>
                <a:gd name="connsiteX125" fmla="*/ 145229 w 292270"/>
                <a:gd name="connsiteY125" fmla="*/ 105052 h 336550"/>
                <a:gd name="connsiteX126" fmla="*/ 143818 w 292270"/>
                <a:gd name="connsiteY126" fmla="*/ 106363 h 336550"/>
                <a:gd name="connsiteX127" fmla="*/ 139584 w 292270"/>
                <a:gd name="connsiteY127" fmla="*/ 106363 h 336550"/>
                <a:gd name="connsiteX128" fmla="*/ 139584 w 292270"/>
                <a:gd name="connsiteY128" fmla="*/ 105052 h 336550"/>
                <a:gd name="connsiteX129" fmla="*/ 139584 w 292270"/>
                <a:gd name="connsiteY129" fmla="*/ 82757 h 336550"/>
                <a:gd name="connsiteX130" fmla="*/ 135351 w 292270"/>
                <a:gd name="connsiteY130" fmla="*/ 84069 h 336550"/>
                <a:gd name="connsiteX131" fmla="*/ 133940 w 292270"/>
                <a:gd name="connsiteY131" fmla="*/ 84069 h 336550"/>
                <a:gd name="connsiteX132" fmla="*/ 132529 w 292270"/>
                <a:gd name="connsiteY132" fmla="*/ 81446 h 336550"/>
                <a:gd name="connsiteX133" fmla="*/ 133940 w 292270"/>
                <a:gd name="connsiteY133" fmla="*/ 80134 h 336550"/>
                <a:gd name="connsiteX134" fmla="*/ 139584 w 292270"/>
                <a:gd name="connsiteY134" fmla="*/ 76200 h 336550"/>
                <a:gd name="connsiteX135" fmla="*/ 118837 w 292270"/>
                <a:gd name="connsiteY135" fmla="*/ 76200 h 336550"/>
                <a:gd name="connsiteX136" fmla="*/ 123005 w 292270"/>
                <a:gd name="connsiteY136" fmla="*/ 76200 h 336550"/>
                <a:gd name="connsiteX137" fmla="*/ 123005 w 292270"/>
                <a:gd name="connsiteY137" fmla="*/ 77511 h 336550"/>
                <a:gd name="connsiteX138" fmla="*/ 123005 w 292270"/>
                <a:gd name="connsiteY138" fmla="*/ 105052 h 336550"/>
                <a:gd name="connsiteX139" fmla="*/ 123005 w 292270"/>
                <a:gd name="connsiteY139" fmla="*/ 106363 h 336550"/>
                <a:gd name="connsiteX140" fmla="*/ 118837 w 292270"/>
                <a:gd name="connsiteY140" fmla="*/ 106363 h 336550"/>
                <a:gd name="connsiteX141" fmla="*/ 117448 w 292270"/>
                <a:gd name="connsiteY141" fmla="*/ 105052 h 336550"/>
                <a:gd name="connsiteX142" fmla="*/ 117448 w 292270"/>
                <a:gd name="connsiteY142" fmla="*/ 82757 h 336550"/>
                <a:gd name="connsiteX143" fmla="*/ 114670 w 292270"/>
                <a:gd name="connsiteY143" fmla="*/ 84069 h 336550"/>
                <a:gd name="connsiteX144" fmla="*/ 113281 w 292270"/>
                <a:gd name="connsiteY144" fmla="*/ 84069 h 336550"/>
                <a:gd name="connsiteX145" fmla="*/ 111892 w 292270"/>
                <a:gd name="connsiteY145" fmla="*/ 81446 h 336550"/>
                <a:gd name="connsiteX146" fmla="*/ 111892 w 292270"/>
                <a:gd name="connsiteY146" fmla="*/ 80134 h 336550"/>
                <a:gd name="connsiteX147" fmla="*/ 118837 w 292270"/>
                <a:gd name="connsiteY147" fmla="*/ 76200 h 336550"/>
                <a:gd name="connsiteX148" fmla="*/ 97207 w 292270"/>
                <a:gd name="connsiteY148" fmla="*/ 76200 h 336550"/>
                <a:gd name="connsiteX149" fmla="*/ 99588 w 292270"/>
                <a:gd name="connsiteY149" fmla="*/ 76200 h 336550"/>
                <a:gd name="connsiteX150" fmla="*/ 100779 w 292270"/>
                <a:gd name="connsiteY150" fmla="*/ 77511 h 336550"/>
                <a:gd name="connsiteX151" fmla="*/ 100779 w 292270"/>
                <a:gd name="connsiteY151" fmla="*/ 105052 h 336550"/>
                <a:gd name="connsiteX152" fmla="*/ 99588 w 292270"/>
                <a:gd name="connsiteY152" fmla="*/ 106363 h 336550"/>
                <a:gd name="connsiteX153" fmla="*/ 97207 w 292270"/>
                <a:gd name="connsiteY153" fmla="*/ 106363 h 336550"/>
                <a:gd name="connsiteX154" fmla="*/ 96016 w 292270"/>
                <a:gd name="connsiteY154" fmla="*/ 105052 h 336550"/>
                <a:gd name="connsiteX155" fmla="*/ 96016 w 292270"/>
                <a:gd name="connsiteY155" fmla="*/ 82757 h 336550"/>
                <a:gd name="connsiteX156" fmla="*/ 92444 w 292270"/>
                <a:gd name="connsiteY156" fmla="*/ 84069 h 336550"/>
                <a:gd name="connsiteX157" fmla="*/ 91254 w 292270"/>
                <a:gd name="connsiteY157" fmla="*/ 84069 h 336550"/>
                <a:gd name="connsiteX158" fmla="*/ 91254 w 292270"/>
                <a:gd name="connsiteY158" fmla="*/ 81446 h 336550"/>
                <a:gd name="connsiteX159" fmla="*/ 91254 w 292270"/>
                <a:gd name="connsiteY159" fmla="*/ 80134 h 336550"/>
                <a:gd name="connsiteX160" fmla="*/ 97207 w 292270"/>
                <a:gd name="connsiteY160" fmla="*/ 76200 h 336550"/>
                <a:gd name="connsiteX161" fmla="*/ 201926 w 292270"/>
                <a:gd name="connsiteY161" fmla="*/ 36513 h 336550"/>
                <a:gd name="connsiteX162" fmla="*/ 200792 w 292270"/>
                <a:gd name="connsiteY162" fmla="*/ 40409 h 336550"/>
                <a:gd name="connsiteX163" fmla="*/ 205328 w 292270"/>
                <a:gd name="connsiteY163" fmla="*/ 50801 h 336550"/>
                <a:gd name="connsiteX164" fmla="*/ 208730 w 292270"/>
                <a:gd name="connsiteY164" fmla="*/ 40409 h 336550"/>
                <a:gd name="connsiteX165" fmla="*/ 208730 w 292270"/>
                <a:gd name="connsiteY165" fmla="*/ 39111 h 336550"/>
                <a:gd name="connsiteX166" fmla="*/ 201926 w 292270"/>
                <a:gd name="connsiteY166" fmla="*/ 36513 h 336550"/>
                <a:gd name="connsiteX167" fmla="*/ 123005 w 292270"/>
                <a:gd name="connsiteY167" fmla="*/ 34925 h 336550"/>
                <a:gd name="connsiteX168" fmla="*/ 116201 w 292270"/>
                <a:gd name="connsiteY168" fmla="*/ 37571 h 336550"/>
                <a:gd name="connsiteX169" fmla="*/ 115067 w 292270"/>
                <a:gd name="connsiteY169" fmla="*/ 38894 h 336550"/>
                <a:gd name="connsiteX170" fmla="*/ 115067 w 292270"/>
                <a:gd name="connsiteY170" fmla="*/ 40216 h 336550"/>
                <a:gd name="connsiteX171" fmla="*/ 119603 w 292270"/>
                <a:gd name="connsiteY171" fmla="*/ 50800 h 336550"/>
                <a:gd name="connsiteX172" fmla="*/ 123005 w 292270"/>
                <a:gd name="connsiteY172" fmla="*/ 40216 h 336550"/>
                <a:gd name="connsiteX173" fmla="*/ 123005 w 292270"/>
                <a:gd name="connsiteY173" fmla="*/ 34925 h 336550"/>
                <a:gd name="connsiteX174" fmla="*/ 162011 w 292270"/>
                <a:gd name="connsiteY174" fmla="*/ 31750 h 336550"/>
                <a:gd name="connsiteX175" fmla="*/ 157929 w 292270"/>
                <a:gd name="connsiteY175" fmla="*/ 40640 h 336550"/>
                <a:gd name="connsiteX176" fmla="*/ 162011 w 292270"/>
                <a:gd name="connsiteY176" fmla="*/ 50800 h 336550"/>
                <a:gd name="connsiteX177" fmla="*/ 167454 w 292270"/>
                <a:gd name="connsiteY177" fmla="*/ 40640 h 336550"/>
                <a:gd name="connsiteX178" fmla="*/ 162011 w 292270"/>
                <a:gd name="connsiteY178" fmla="*/ 31750 h 336550"/>
                <a:gd name="connsiteX179" fmla="*/ 144703 w 292270"/>
                <a:gd name="connsiteY179" fmla="*/ 28575 h 336550"/>
                <a:gd name="connsiteX180" fmla="*/ 144703 w 292270"/>
                <a:gd name="connsiteY180" fmla="*/ 55075 h 336550"/>
                <a:gd name="connsiteX181" fmla="*/ 143389 w 292270"/>
                <a:gd name="connsiteY181" fmla="*/ 55075 h 336550"/>
                <a:gd name="connsiteX182" fmla="*/ 139447 w 292270"/>
                <a:gd name="connsiteY182" fmla="*/ 55075 h 336550"/>
                <a:gd name="connsiteX183" fmla="*/ 139447 w 292270"/>
                <a:gd name="connsiteY183" fmla="*/ 32550 h 336550"/>
                <a:gd name="connsiteX184" fmla="*/ 135504 w 292270"/>
                <a:gd name="connsiteY184" fmla="*/ 33875 h 336550"/>
                <a:gd name="connsiteX185" fmla="*/ 134190 w 292270"/>
                <a:gd name="connsiteY185" fmla="*/ 33875 h 336550"/>
                <a:gd name="connsiteX186" fmla="*/ 132876 w 292270"/>
                <a:gd name="connsiteY186" fmla="*/ 31225 h 336550"/>
                <a:gd name="connsiteX187" fmla="*/ 127619 w 292270"/>
                <a:gd name="connsiteY187" fmla="*/ 32550 h 336550"/>
                <a:gd name="connsiteX188" fmla="*/ 128934 w 292270"/>
                <a:gd name="connsiteY188" fmla="*/ 40500 h 336550"/>
                <a:gd name="connsiteX189" fmla="*/ 118420 w 292270"/>
                <a:gd name="connsiteY189" fmla="*/ 56400 h 336550"/>
                <a:gd name="connsiteX190" fmla="*/ 109221 w 292270"/>
                <a:gd name="connsiteY190" fmla="*/ 41825 h 336550"/>
                <a:gd name="connsiteX191" fmla="*/ 101336 w 292270"/>
                <a:gd name="connsiteY191" fmla="*/ 47125 h 336550"/>
                <a:gd name="connsiteX192" fmla="*/ 101336 w 292270"/>
                <a:gd name="connsiteY192" fmla="*/ 55075 h 336550"/>
                <a:gd name="connsiteX193" fmla="*/ 100022 w 292270"/>
                <a:gd name="connsiteY193" fmla="*/ 55075 h 336550"/>
                <a:gd name="connsiteX194" fmla="*/ 97394 w 292270"/>
                <a:gd name="connsiteY194" fmla="*/ 55075 h 336550"/>
                <a:gd name="connsiteX195" fmla="*/ 96080 w 292270"/>
                <a:gd name="connsiteY195" fmla="*/ 55075 h 336550"/>
                <a:gd name="connsiteX196" fmla="*/ 96080 w 292270"/>
                <a:gd name="connsiteY196" fmla="*/ 49775 h 336550"/>
                <a:gd name="connsiteX197" fmla="*/ 72425 w 292270"/>
                <a:gd name="connsiteY197" fmla="*/ 77600 h 336550"/>
                <a:gd name="connsiteX198" fmla="*/ 76367 w 292270"/>
                <a:gd name="connsiteY198" fmla="*/ 76275 h 336550"/>
                <a:gd name="connsiteX199" fmla="*/ 86880 w 292270"/>
                <a:gd name="connsiteY199" fmla="*/ 90850 h 336550"/>
                <a:gd name="connsiteX200" fmla="*/ 76367 w 292270"/>
                <a:gd name="connsiteY200" fmla="*/ 106750 h 336550"/>
                <a:gd name="connsiteX201" fmla="*/ 67168 w 292270"/>
                <a:gd name="connsiteY201" fmla="*/ 97475 h 336550"/>
                <a:gd name="connsiteX202" fmla="*/ 75053 w 292270"/>
                <a:gd name="connsiteY202" fmla="*/ 127950 h 336550"/>
                <a:gd name="connsiteX203" fmla="*/ 76367 w 292270"/>
                <a:gd name="connsiteY203" fmla="*/ 127950 h 336550"/>
                <a:gd name="connsiteX204" fmla="*/ 78995 w 292270"/>
                <a:gd name="connsiteY204" fmla="*/ 127950 h 336550"/>
                <a:gd name="connsiteX205" fmla="*/ 80310 w 292270"/>
                <a:gd name="connsiteY205" fmla="*/ 127950 h 336550"/>
                <a:gd name="connsiteX206" fmla="*/ 80310 w 292270"/>
                <a:gd name="connsiteY206" fmla="*/ 133250 h 336550"/>
                <a:gd name="connsiteX207" fmla="*/ 88195 w 292270"/>
                <a:gd name="connsiteY207" fmla="*/ 135900 h 336550"/>
                <a:gd name="connsiteX208" fmla="*/ 97394 w 292270"/>
                <a:gd name="connsiteY208" fmla="*/ 126625 h 336550"/>
                <a:gd name="connsiteX209" fmla="*/ 107907 w 292270"/>
                <a:gd name="connsiteY209" fmla="*/ 135900 h 336550"/>
                <a:gd name="connsiteX210" fmla="*/ 114478 w 292270"/>
                <a:gd name="connsiteY210" fmla="*/ 145175 h 336550"/>
                <a:gd name="connsiteX211" fmla="*/ 117106 w 292270"/>
                <a:gd name="connsiteY211" fmla="*/ 151800 h 336550"/>
                <a:gd name="connsiteX212" fmla="*/ 117106 w 292270"/>
                <a:gd name="connsiteY212" fmla="*/ 133250 h 336550"/>
                <a:gd name="connsiteX213" fmla="*/ 114478 w 292270"/>
                <a:gd name="connsiteY213" fmla="*/ 134575 h 336550"/>
                <a:gd name="connsiteX214" fmla="*/ 113164 w 292270"/>
                <a:gd name="connsiteY214" fmla="*/ 135900 h 336550"/>
                <a:gd name="connsiteX215" fmla="*/ 113164 w 292270"/>
                <a:gd name="connsiteY215" fmla="*/ 134575 h 336550"/>
                <a:gd name="connsiteX216" fmla="*/ 111849 w 292270"/>
                <a:gd name="connsiteY216" fmla="*/ 131925 h 336550"/>
                <a:gd name="connsiteX217" fmla="*/ 111849 w 292270"/>
                <a:gd name="connsiteY217" fmla="*/ 130600 h 336550"/>
                <a:gd name="connsiteX218" fmla="*/ 118420 w 292270"/>
                <a:gd name="connsiteY218" fmla="*/ 127950 h 336550"/>
                <a:gd name="connsiteX219" fmla="*/ 122363 w 292270"/>
                <a:gd name="connsiteY219" fmla="*/ 127950 h 336550"/>
                <a:gd name="connsiteX220" fmla="*/ 122363 w 292270"/>
                <a:gd name="connsiteY220" fmla="*/ 155775 h 336550"/>
                <a:gd name="connsiteX221" fmla="*/ 122363 w 292270"/>
                <a:gd name="connsiteY221" fmla="*/ 157100 h 336550"/>
                <a:gd name="connsiteX222" fmla="*/ 121049 w 292270"/>
                <a:gd name="connsiteY222" fmla="*/ 157100 h 336550"/>
                <a:gd name="connsiteX223" fmla="*/ 135504 w 292270"/>
                <a:gd name="connsiteY223" fmla="*/ 162400 h 336550"/>
                <a:gd name="connsiteX224" fmla="*/ 161787 w 292270"/>
                <a:gd name="connsiteY224" fmla="*/ 159750 h 336550"/>
                <a:gd name="connsiteX225" fmla="*/ 181500 w 292270"/>
                <a:gd name="connsiteY225" fmla="*/ 191550 h 336550"/>
                <a:gd name="connsiteX226" fmla="*/ 181500 w 292270"/>
                <a:gd name="connsiteY226" fmla="*/ 183600 h 336550"/>
                <a:gd name="connsiteX227" fmla="*/ 178872 w 292270"/>
                <a:gd name="connsiteY227" fmla="*/ 186250 h 336550"/>
                <a:gd name="connsiteX228" fmla="*/ 177557 w 292270"/>
                <a:gd name="connsiteY228" fmla="*/ 186250 h 336550"/>
                <a:gd name="connsiteX229" fmla="*/ 176243 w 292270"/>
                <a:gd name="connsiteY229" fmla="*/ 184925 h 336550"/>
                <a:gd name="connsiteX230" fmla="*/ 176243 w 292270"/>
                <a:gd name="connsiteY230" fmla="*/ 182275 h 336550"/>
                <a:gd name="connsiteX231" fmla="*/ 176243 w 292270"/>
                <a:gd name="connsiteY231" fmla="*/ 180950 h 336550"/>
                <a:gd name="connsiteX232" fmla="*/ 182814 w 292270"/>
                <a:gd name="connsiteY232" fmla="*/ 178300 h 336550"/>
                <a:gd name="connsiteX233" fmla="*/ 186756 w 292270"/>
                <a:gd name="connsiteY233" fmla="*/ 178300 h 336550"/>
                <a:gd name="connsiteX234" fmla="*/ 186756 w 292270"/>
                <a:gd name="connsiteY234" fmla="*/ 194200 h 336550"/>
                <a:gd name="connsiteX235" fmla="*/ 199898 w 292270"/>
                <a:gd name="connsiteY235" fmla="*/ 186250 h 336550"/>
                <a:gd name="connsiteX236" fmla="*/ 198584 w 292270"/>
                <a:gd name="connsiteY236" fmla="*/ 186250 h 336550"/>
                <a:gd name="connsiteX237" fmla="*/ 198584 w 292270"/>
                <a:gd name="connsiteY237" fmla="*/ 184925 h 336550"/>
                <a:gd name="connsiteX238" fmla="*/ 197270 w 292270"/>
                <a:gd name="connsiteY238" fmla="*/ 182275 h 336550"/>
                <a:gd name="connsiteX239" fmla="*/ 198584 w 292270"/>
                <a:gd name="connsiteY239" fmla="*/ 180950 h 336550"/>
                <a:gd name="connsiteX240" fmla="*/ 199898 w 292270"/>
                <a:gd name="connsiteY240" fmla="*/ 180950 h 336550"/>
                <a:gd name="connsiteX241" fmla="*/ 199898 w 292270"/>
                <a:gd name="connsiteY241" fmla="*/ 166375 h 336550"/>
                <a:gd name="connsiteX242" fmla="*/ 234066 w 292270"/>
                <a:gd name="connsiteY242" fmla="*/ 161075 h 336550"/>
                <a:gd name="connsiteX243" fmla="*/ 241951 w 292270"/>
                <a:gd name="connsiteY243" fmla="*/ 146500 h 336550"/>
                <a:gd name="connsiteX244" fmla="*/ 245894 w 292270"/>
                <a:gd name="connsiteY244" fmla="*/ 143850 h 336550"/>
                <a:gd name="connsiteX245" fmla="*/ 245894 w 292270"/>
                <a:gd name="connsiteY245" fmla="*/ 133250 h 336550"/>
                <a:gd name="connsiteX246" fmla="*/ 241951 w 292270"/>
                <a:gd name="connsiteY246" fmla="*/ 134575 h 336550"/>
                <a:gd name="connsiteX247" fmla="*/ 241951 w 292270"/>
                <a:gd name="connsiteY247" fmla="*/ 135900 h 336550"/>
                <a:gd name="connsiteX248" fmla="*/ 240637 w 292270"/>
                <a:gd name="connsiteY248" fmla="*/ 134575 h 336550"/>
                <a:gd name="connsiteX249" fmla="*/ 240637 w 292270"/>
                <a:gd name="connsiteY249" fmla="*/ 131925 h 336550"/>
                <a:gd name="connsiteX250" fmla="*/ 240637 w 292270"/>
                <a:gd name="connsiteY250" fmla="*/ 130600 h 336550"/>
                <a:gd name="connsiteX251" fmla="*/ 247208 w 292270"/>
                <a:gd name="connsiteY251" fmla="*/ 127950 h 336550"/>
                <a:gd name="connsiteX252" fmla="*/ 249836 w 292270"/>
                <a:gd name="connsiteY252" fmla="*/ 127950 h 336550"/>
                <a:gd name="connsiteX253" fmla="*/ 251151 w 292270"/>
                <a:gd name="connsiteY253" fmla="*/ 127950 h 336550"/>
                <a:gd name="connsiteX254" fmla="*/ 251151 w 292270"/>
                <a:gd name="connsiteY254" fmla="*/ 143850 h 336550"/>
                <a:gd name="connsiteX255" fmla="*/ 252465 w 292270"/>
                <a:gd name="connsiteY255" fmla="*/ 143850 h 336550"/>
                <a:gd name="connsiteX256" fmla="*/ 257721 w 292270"/>
                <a:gd name="connsiteY256" fmla="*/ 94825 h 336550"/>
                <a:gd name="connsiteX257" fmla="*/ 247208 w 292270"/>
                <a:gd name="connsiteY257" fmla="*/ 106750 h 336550"/>
                <a:gd name="connsiteX258" fmla="*/ 238009 w 292270"/>
                <a:gd name="connsiteY258" fmla="*/ 92175 h 336550"/>
                <a:gd name="connsiteX259" fmla="*/ 248522 w 292270"/>
                <a:gd name="connsiteY259" fmla="*/ 76275 h 336550"/>
                <a:gd name="connsiteX260" fmla="*/ 249836 w 292270"/>
                <a:gd name="connsiteY260" fmla="*/ 76275 h 336550"/>
                <a:gd name="connsiteX261" fmla="*/ 230124 w 292270"/>
                <a:gd name="connsiteY261" fmla="*/ 52425 h 336550"/>
                <a:gd name="connsiteX262" fmla="*/ 230124 w 292270"/>
                <a:gd name="connsiteY262" fmla="*/ 55075 h 336550"/>
                <a:gd name="connsiteX263" fmla="*/ 228810 w 292270"/>
                <a:gd name="connsiteY263" fmla="*/ 55075 h 336550"/>
                <a:gd name="connsiteX264" fmla="*/ 224867 w 292270"/>
                <a:gd name="connsiteY264" fmla="*/ 55075 h 336550"/>
                <a:gd name="connsiteX265" fmla="*/ 224867 w 292270"/>
                <a:gd name="connsiteY265" fmla="*/ 48450 h 336550"/>
                <a:gd name="connsiteX266" fmla="*/ 215668 w 292270"/>
                <a:gd name="connsiteY266" fmla="*/ 43150 h 336550"/>
                <a:gd name="connsiteX267" fmla="*/ 205155 w 292270"/>
                <a:gd name="connsiteY267" fmla="*/ 56400 h 336550"/>
                <a:gd name="connsiteX268" fmla="*/ 194641 w 292270"/>
                <a:gd name="connsiteY268" fmla="*/ 40500 h 336550"/>
                <a:gd name="connsiteX269" fmla="*/ 195956 w 292270"/>
                <a:gd name="connsiteY269" fmla="*/ 33875 h 336550"/>
                <a:gd name="connsiteX270" fmla="*/ 186756 w 292270"/>
                <a:gd name="connsiteY270" fmla="*/ 31225 h 336550"/>
                <a:gd name="connsiteX271" fmla="*/ 186756 w 292270"/>
                <a:gd name="connsiteY271" fmla="*/ 55075 h 336550"/>
                <a:gd name="connsiteX272" fmla="*/ 182814 w 292270"/>
                <a:gd name="connsiteY272" fmla="*/ 55075 h 336550"/>
                <a:gd name="connsiteX273" fmla="*/ 181500 w 292270"/>
                <a:gd name="connsiteY273" fmla="*/ 55075 h 336550"/>
                <a:gd name="connsiteX274" fmla="*/ 181500 w 292270"/>
                <a:gd name="connsiteY274" fmla="*/ 32550 h 336550"/>
                <a:gd name="connsiteX275" fmla="*/ 178872 w 292270"/>
                <a:gd name="connsiteY275" fmla="*/ 33875 h 336550"/>
                <a:gd name="connsiteX276" fmla="*/ 177557 w 292270"/>
                <a:gd name="connsiteY276" fmla="*/ 33875 h 336550"/>
                <a:gd name="connsiteX277" fmla="*/ 176243 w 292270"/>
                <a:gd name="connsiteY277" fmla="*/ 33875 h 336550"/>
                <a:gd name="connsiteX278" fmla="*/ 176243 w 292270"/>
                <a:gd name="connsiteY278" fmla="*/ 31225 h 336550"/>
                <a:gd name="connsiteX279" fmla="*/ 176243 w 292270"/>
                <a:gd name="connsiteY279" fmla="*/ 29900 h 336550"/>
                <a:gd name="connsiteX280" fmla="*/ 177557 w 292270"/>
                <a:gd name="connsiteY280" fmla="*/ 29900 h 336550"/>
                <a:gd name="connsiteX281" fmla="*/ 168358 w 292270"/>
                <a:gd name="connsiteY281" fmla="*/ 28575 h 336550"/>
                <a:gd name="connsiteX282" fmla="*/ 172301 w 292270"/>
                <a:gd name="connsiteY282" fmla="*/ 40500 h 336550"/>
                <a:gd name="connsiteX283" fmla="*/ 161787 w 292270"/>
                <a:gd name="connsiteY283" fmla="*/ 56400 h 336550"/>
                <a:gd name="connsiteX284" fmla="*/ 151274 w 292270"/>
                <a:gd name="connsiteY284" fmla="*/ 40500 h 336550"/>
                <a:gd name="connsiteX285" fmla="*/ 156531 w 292270"/>
                <a:gd name="connsiteY285" fmla="*/ 28575 h 336550"/>
                <a:gd name="connsiteX286" fmla="*/ 144703 w 292270"/>
                <a:gd name="connsiteY286" fmla="*/ 28575 h 336550"/>
                <a:gd name="connsiteX287" fmla="*/ 164533 w 292270"/>
                <a:gd name="connsiteY287" fmla="*/ 0 h 336550"/>
                <a:gd name="connsiteX288" fmla="*/ 266895 w 292270"/>
                <a:gd name="connsiteY288" fmla="*/ 48642 h 336550"/>
                <a:gd name="connsiteX289" fmla="*/ 291829 w 292270"/>
                <a:gd name="connsiteY289" fmla="*/ 130150 h 336550"/>
                <a:gd name="connsiteX290" fmla="*/ 269520 w 292270"/>
                <a:gd name="connsiteY290" fmla="*/ 206400 h 336550"/>
                <a:gd name="connsiteX291" fmla="*/ 257709 w 292270"/>
                <a:gd name="connsiteY291" fmla="*/ 324718 h 336550"/>
                <a:gd name="connsiteX292" fmla="*/ 256396 w 292270"/>
                <a:gd name="connsiteY292" fmla="*/ 332606 h 336550"/>
                <a:gd name="connsiteX293" fmla="*/ 249835 w 292270"/>
                <a:gd name="connsiteY293" fmla="*/ 336550 h 336550"/>
                <a:gd name="connsiteX294" fmla="*/ 105478 w 292270"/>
                <a:gd name="connsiteY294" fmla="*/ 336550 h 336550"/>
                <a:gd name="connsiteX295" fmla="*/ 97604 w 292270"/>
                <a:gd name="connsiteY295" fmla="*/ 331292 h 336550"/>
                <a:gd name="connsiteX296" fmla="*/ 96292 w 292270"/>
                <a:gd name="connsiteY296" fmla="*/ 315516 h 336550"/>
                <a:gd name="connsiteX297" fmla="*/ 96292 w 292270"/>
                <a:gd name="connsiteY297" fmla="*/ 312887 h 336550"/>
                <a:gd name="connsiteX298" fmla="*/ 71357 w 292270"/>
                <a:gd name="connsiteY298" fmla="*/ 294481 h 336550"/>
                <a:gd name="connsiteX299" fmla="*/ 31987 w 292270"/>
                <a:gd name="connsiteY299" fmla="*/ 278706 h 336550"/>
                <a:gd name="connsiteX300" fmla="*/ 25426 w 292270"/>
                <a:gd name="connsiteY300" fmla="*/ 236637 h 336550"/>
                <a:gd name="connsiteX301" fmla="*/ 21489 w 292270"/>
                <a:gd name="connsiteY301" fmla="*/ 209029 h 336550"/>
                <a:gd name="connsiteX302" fmla="*/ 16239 w 292270"/>
                <a:gd name="connsiteY302" fmla="*/ 205085 h 336550"/>
                <a:gd name="connsiteX303" fmla="*/ 491 w 292270"/>
                <a:gd name="connsiteY303" fmla="*/ 191939 h 336550"/>
                <a:gd name="connsiteX304" fmla="*/ 4428 w 292270"/>
                <a:gd name="connsiteY304" fmla="*/ 177478 h 336550"/>
                <a:gd name="connsiteX305" fmla="*/ 24113 w 292270"/>
                <a:gd name="connsiteY305" fmla="*/ 126206 h 336550"/>
                <a:gd name="connsiteX306" fmla="*/ 29363 w 292270"/>
                <a:gd name="connsiteY306" fmla="*/ 97284 h 336550"/>
                <a:gd name="connsiteX307" fmla="*/ 81856 w 292270"/>
                <a:gd name="connsiteY307" fmla="*/ 26293 h 336550"/>
                <a:gd name="connsiteX308" fmla="*/ 164533 w 292270"/>
                <a:gd name="connsiteY308" fmla="*/ 0 h 336550"/>
              </a:gdLst>
              <a:ahLst/>
              <a:cxnLst>
                <a:cxn ang="0">
                  <a:pos x="connsiteX0" y="connsiteY0"/>
                </a:cxn>
                <a:cxn ang="0">
                  <a:pos x="connsiteX1" y="connsiteY1"/>
                </a:cxn>
                <a:cxn ang="0">
                  <a:pos x="connsiteX2" y="connsiteY2"/>
                </a:cxn>
                <a:cxn ang="0">
                  <a:pos x="connsiteX3" y="connsiteY3"/>
                </a:cxn>
                <a:cxn ang="0">
                  <a:pos x="connsiteX4" y="connsiteY4"/>
                </a:cxn>
                <a:cxn ang="0">
                  <a:pos x="connsiteX5" y="connsiteY5"/>
                </a:cxn>
                <a:cxn ang="0">
                  <a:pos x="connsiteX6" y="connsiteY6"/>
                </a:cxn>
                <a:cxn ang="0">
                  <a:pos x="connsiteX7" y="connsiteY7"/>
                </a:cxn>
                <a:cxn ang="0">
                  <a:pos x="connsiteX8" y="connsiteY8"/>
                </a:cxn>
                <a:cxn ang="0">
                  <a:pos x="connsiteX9" y="connsiteY9"/>
                </a:cxn>
                <a:cxn ang="0">
                  <a:pos x="connsiteX10" y="connsiteY10"/>
                </a:cxn>
                <a:cxn ang="0">
                  <a:pos x="connsiteX11" y="connsiteY11"/>
                </a:cxn>
                <a:cxn ang="0">
                  <a:pos x="connsiteX12" y="connsiteY12"/>
                </a:cxn>
                <a:cxn ang="0">
                  <a:pos x="connsiteX13" y="connsiteY13"/>
                </a:cxn>
                <a:cxn ang="0">
                  <a:pos x="connsiteX14" y="connsiteY14"/>
                </a:cxn>
                <a:cxn ang="0">
                  <a:pos x="connsiteX15" y="connsiteY15"/>
                </a:cxn>
                <a:cxn ang="0">
                  <a:pos x="connsiteX16" y="connsiteY16"/>
                </a:cxn>
                <a:cxn ang="0">
                  <a:pos x="connsiteX17" y="connsiteY17"/>
                </a:cxn>
                <a:cxn ang="0">
                  <a:pos x="connsiteX18" y="connsiteY18"/>
                </a:cxn>
                <a:cxn ang="0">
                  <a:pos x="connsiteX19" y="connsiteY19"/>
                </a:cxn>
                <a:cxn ang="0">
                  <a:pos x="connsiteX20" y="connsiteY20"/>
                </a:cxn>
                <a:cxn ang="0">
                  <a:pos x="connsiteX21" y="connsiteY21"/>
                </a:cxn>
                <a:cxn ang="0">
                  <a:pos x="connsiteX22" y="connsiteY22"/>
                </a:cxn>
                <a:cxn ang="0">
                  <a:pos x="connsiteX23" y="connsiteY23"/>
                </a:cxn>
                <a:cxn ang="0">
                  <a:pos x="connsiteX24" y="connsiteY24"/>
                </a:cxn>
                <a:cxn ang="0">
                  <a:pos x="connsiteX25" y="connsiteY25"/>
                </a:cxn>
                <a:cxn ang="0">
                  <a:pos x="connsiteX26" y="connsiteY26"/>
                </a:cxn>
                <a:cxn ang="0">
                  <a:pos x="connsiteX27" y="connsiteY27"/>
                </a:cxn>
                <a:cxn ang="0">
                  <a:pos x="connsiteX28" y="connsiteY28"/>
                </a:cxn>
                <a:cxn ang="0">
                  <a:pos x="connsiteX29" y="connsiteY29"/>
                </a:cxn>
                <a:cxn ang="0">
                  <a:pos x="connsiteX30" y="connsiteY30"/>
                </a:cxn>
                <a:cxn ang="0">
                  <a:pos x="connsiteX31" y="connsiteY31"/>
                </a:cxn>
                <a:cxn ang="0">
                  <a:pos x="connsiteX32" y="connsiteY32"/>
                </a:cxn>
                <a:cxn ang="0">
                  <a:pos x="connsiteX33" y="connsiteY33"/>
                </a:cxn>
                <a:cxn ang="0">
                  <a:pos x="connsiteX34" y="connsiteY34"/>
                </a:cxn>
                <a:cxn ang="0">
                  <a:pos x="connsiteX35" y="connsiteY35"/>
                </a:cxn>
                <a:cxn ang="0">
                  <a:pos x="connsiteX36" y="connsiteY36"/>
                </a:cxn>
                <a:cxn ang="0">
                  <a:pos x="connsiteX37" y="connsiteY37"/>
                </a:cxn>
                <a:cxn ang="0">
                  <a:pos x="connsiteX38" y="connsiteY38"/>
                </a:cxn>
                <a:cxn ang="0">
                  <a:pos x="connsiteX39" y="connsiteY39"/>
                </a:cxn>
                <a:cxn ang="0">
                  <a:pos x="connsiteX40" y="connsiteY40"/>
                </a:cxn>
                <a:cxn ang="0">
                  <a:pos x="connsiteX41" y="connsiteY41"/>
                </a:cxn>
                <a:cxn ang="0">
                  <a:pos x="connsiteX42" y="connsiteY42"/>
                </a:cxn>
                <a:cxn ang="0">
                  <a:pos x="connsiteX43" y="connsiteY43"/>
                </a:cxn>
                <a:cxn ang="0">
                  <a:pos x="connsiteX44" y="connsiteY44"/>
                </a:cxn>
                <a:cxn ang="0">
                  <a:pos x="connsiteX45" y="connsiteY45"/>
                </a:cxn>
                <a:cxn ang="0">
                  <a:pos x="connsiteX46" y="connsiteY46"/>
                </a:cxn>
                <a:cxn ang="0">
                  <a:pos x="connsiteX47" y="connsiteY47"/>
                </a:cxn>
                <a:cxn ang="0">
                  <a:pos x="connsiteX48" y="connsiteY48"/>
                </a:cxn>
                <a:cxn ang="0">
                  <a:pos x="connsiteX49" y="connsiteY49"/>
                </a:cxn>
                <a:cxn ang="0">
                  <a:pos x="connsiteX50" y="connsiteY50"/>
                </a:cxn>
                <a:cxn ang="0">
                  <a:pos x="connsiteX51" y="connsiteY51"/>
                </a:cxn>
                <a:cxn ang="0">
                  <a:pos x="connsiteX52" y="connsiteY52"/>
                </a:cxn>
                <a:cxn ang="0">
                  <a:pos x="connsiteX53" y="connsiteY53"/>
                </a:cxn>
                <a:cxn ang="0">
                  <a:pos x="connsiteX54" y="connsiteY54"/>
                </a:cxn>
                <a:cxn ang="0">
                  <a:pos x="connsiteX55" y="connsiteY55"/>
                </a:cxn>
                <a:cxn ang="0">
                  <a:pos x="connsiteX56" y="connsiteY56"/>
                </a:cxn>
                <a:cxn ang="0">
                  <a:pos x="connsiteX57" y="connsiteY57"/>
                </a:cxn>
                <a:cxn ang="0">
                  <a:pos x="connsiteX58" y="connsiteY58"/>
                </a:cxn>
                <a:cxn ang="0">
                  <a:pos x="connsiteX59" y="connsiteY59"/>
                </a:cxn>
                <a:cxn ang="0">
                  <a:pos x="connsiteX60" y="connsiteY60"/>
                </a:cxn>
                <a:cxn ang="0">
                  <a:pos x="connsiteX61" y="connsiteY61"/>
                </a:cxn>
                <a:cxn ang="0">
                  <a:pos x="connsiteX62" y="connsiteY62"/>
                </a:cxn>
                <a:cxn ang="0">
                  <a:pos x="connsiteX63" y="connsiteY63"/>
                </a:cxn>
                <a:cxn ang="0">
                  <a:pos x="connsiteX64" y="connsiteY64"/>
                </a:cxn>
                <a:cxn ang="0">
                  <a:pos x="connsiteX65" y="connsiteY65"/>
                </a:cxn>
                <a:cxn ang="0">
                  <a:pos x="connsiteX66" y="connsiteY66"/>
                </a:cxn>
                <a:cxn ang="0">
                  <a:pos x="connsiteX67" y="connsiteY67"/>
                </a:cxn>
                <a:cxn ang="0">
                  <a:pos x="connsiteX68" y="connsiteY68"/>
                </a:cxn>
                <a:cxn ang="0">
                  <a:pos x="connsiteX69" y="connsiteY69"/>
                </a:cxn>
                <a:cxn ang="0">
                  <a:pos x="connsiteX70" y="connsiteY70"/>
                </a:cxn>
                <a:cxn ang="0">
                  <a:pos x="connsiteX71" y="connsiteY71"/>
                </a:cxn>
                <a:cxn ang="0">
                  <a:pos x="connsiteX72" y="connsiteY72"/>
                </a:cxn>
                <a:cxn ang="0">
                  <a:pos x="connsiteX73" y="connsiteY73"/>
                </a:cxn>
                <a:cxn ang="0">
                  <a:pos x="connsiteX74" y="connsiteY74"/>
                </a:cxn>
                <a:cxn ang="0">
                  <a:pos x="connsiteX75" y="connsiteY75"/>
                </a:cxn>
                <a:cxn ang="0">
                  <a:pos x="connsiteX76" y="connsiteY76"/>
                </a:cxn>
                <a:cxn ang="0">
                  <a:pos x="connsiteX77" y="connsiteY77"/>
                </a:cxn>
                <a:cxn ang="0">
                  <a:pos x="connsiteX78" y="connsiteY78"/>
                </a:cxn>
                <a:cxn ang="0">
                  <a:pos x="connsiteX79" y="connsiteY79"/>
                </a:cxn>
                <a:cxn ang="0">
                  <a:pos x="connsiteX80" y="connsiteY80"/>
                </a:cxn>
                <a:cxn ang="0">
                  <a:pos x="connsiteX81" y="connsiteY81"/>
                </a:cxn>
                <a:cxn ang="0">
                  <a:pos x="connsiteX82" y="connsiteY82"/>
                </a:cxn>
                <a:cxn ang="0">
                  <a:pos x="connsiteX83" y="connsiteY83"/>
                </a:cxn>
                <a:cxn ang="0">
                  <a:pos x="connsiteX84" y="connsiteY84"/>
                </a:cxn>
                <a:cxn ang="0">
                  <a:pos x="connsiteX85" y="connsiteY85"/>
                </a:cxn>
                <a:cxn ang="0">
                  <a:pos x="connsiteX86" y="connsiteY86"/>
                </a:cxn>
                <a:cxn ang="0">
                  <a:pos x="connsiteX87" y="connsiteY87"/>
                </a:cxn>
                <a:cxn ang="0">
                  <a:pos x="connsiteX88" y="connsiteY88"/>
                </a:cxn>
                <a:cxn ang="0">
                  <a:pos x="connsiteX89" y="connsiteY89"/>
                </a:cxn>
                <a:cxn ang="0">
                  <a:pos x="connsiteX90" y="connsiteY90"/>
                </a:cxn>
                <a:cxn ang="0">
                  <a:pos x="connsiteX91" y="connsiteY91"/>
                </a:cxn>
                <a:cxn ang="0">
                  <a:pos x="connsiteX92" y="connsiteY92"/>
                </a:cxn>
                <a:cxn ang="0">
                  <a:pos x="connsiteX93" y="connsiteY93"/>
                </a:cxn>
                <a:cxn ang="0">
                  <a:pos x="connsiteX94" y="connsiteY94"/>
                </a:cxn>
                <a:cxn ang="0">
                  <a:pos x="connsiteX95" y="connsiteY95"/>
                </a:cxn>
                <a:cxn ang="0">
                  <a:pos x="connsiteX96" y="connsiteY96"/>
                </a:cxn>
                <a:cxn ang="0">
                  <a:pos x="connsiteX97" y="connsiteY97"/>
                </a:cxn>
                <a:cxn ang="0">
                  <a:pos x="connsiteX98" y="connsiteY98"/>
                </a:cxn>
                <a:cxn ang="0">
                  <a:pos x="connsiteX99" y="connsiteY99"/>
                </a:cxn>
                <a:cxn ang="0">
                  <a:pos x="connsiteX100" y="connsiteY100"/>
                </a:cxn>
                <a:cxn ang="0">
                  <a:pos x="connsiteX101" y="connsiteY101"/>
                </a:cxn>
                <a:cxn ang="0">
                  <a:pos x="connsiteX102" y="connsiteY102"/>
                </a:cxn>
                <a:cxn ang="0">
                  <a:pos x="connsiteX103" y="connsiteY103"/>
                </a:cxn>
                <a:cxn ang="0">
                  <a:pos x="connsiteX104" y="connsiteY104"/>
                </a:cxn>
                <a:cxn ang="0">
                  <a:pos x="connsiteX105" y="connsiteY105"/>
                </a:cxn>
                <a:cxn ang="0">
                  <a:pos x="connsiteX106" y="connsiteY106"/>
                </a:cxn>
                <a:cxn ang="0">
                  <a:pos x="connsiteX107" y="connsiteY107"/>
                </a:cxn>
                <a:cxn ang="0">
                  <a:pos x="connsiteX108" y="connsiteY108"/>
                </a:cxn>
                <a:cxn ang="0">
                  <a:pos x="connsiteX109" y="connsiteY109"/>
                </a:cxn>
                <a:cxn ang="0">
                  <a:pos x="connsiteX110" y="connsiteY110"/>
                </a:cxn>
                <a:cxn ang="0">
                  <a:pos x="connsiteX111" y="connsiteY111"/>
                </a:cxn>
                <a:cxn ang="0">
                  <a:pos x="connsiteX112" y="connsiteY112"/>
                </a:cxn>
                <a:cxn ang="0">
                  <a:pos x="connsiteX113" y="connsiteY113"/>
                </a:cxn>
                <a:cxn ang="0">
                  <a:pos x="connsiteX114" y="connsiteY114"/>
                </a:cxn>
                <a:cxn ang="0">
                  <a:pos x="connsiteX115" y="connsiteY115"/>
                </a:cxn>
                <a:cxn ang="0">
                  <a:pos x="connsiteX116" y="connsiteY116"/>
                </a:cxn>
                <a:cxn ang="0">
                  <a:pos x="connsiteX117" y="connsiteY117"/>
                </a:cxn>
                <a:cxn ang="0">
                  <a:pos x="connsiteX118" y="connsiteY118"/>
                </a:cxn>
                <a:cxn ang="0">
                  <a:pos x="connsiteX119" y="connsiteY119"/>
                </a:cxn>
                <a:cxn ang="0">
                  <a:pos x="connsiteX120" y="connsiteY120"/>
                </a:cxn>
                <a:cxn ang="0">
                  <a:pos x="connsiteX121" y="connsiteY121"/>
                </a:cxn>
                <a:cxn ang="0">
                  <a:pos x="connsiteX122" y="connsiteY122"/>
                </a:cxn>
                <a:cxn ang="0">
                  <a:pos x="connsiteX123" y="connsiteY123"/>
                </a:cxn>
                <a:cxn ang="0">
                  <a:pos x="connsiteX124" y="connsiteY124"/>
                </a:cxn>
                <a:cxn ang="0">
                  <a:pos x="connsiteX125" y="connsiteY125"/>
                </a:cxn>
                <a:cxn ang="0">
                  <a:pos x="connsiteX126" y="connsiteY126"/>
                </a:cxn>
                <a:cxn ang="0">
                  <a:pos x="connsiteX127" y="connsiteY127"/>
                </a:cxn>
                <a:cxn ang="0">
                  <a:pos x="connsiteX128" y="connsiteY128"/>
                </a:cxn>
                <a:cxn ang="0">
                  <a:pos x="connsiteX129" y="connsiteY129"/>
                </a:cxn>
                <a:cxn ang="0">
                  <a:pos x="connsiteX130" y="connsiteY130"/>
                </a:cxn>
                <a:cxn ang="0">
                  <a:pos x="connsiteX131" y="connsiteY131"/>
                </a:cxn>
                <a:cxn ang="0">
                  <a:pos x="connsiteX132" y="connsiteY132"/>
                </a:cxn>
                <a:cxn ang="0">
                  <a:pos x="connsiteX133" y="connsiteY133"/>
                </a:cxn>
                <a:cxn ang="0">
                  <a:pos x="connsiteX134" y="connsiteY134"/>
                </a:cxn>
                <a:cxn ang="0">
                  <a:pos x="connsiteX135" y="connsiteY135"/>
                </a:cxn>
                <a:cxn ang="0">
                  <a:pos x="connsiteX136" y="connsiteY136"/>
                </a:cxn>
                <a:cxn ang="0">
                  <a:pos x="connsiteX137" y="connsiteY137"/>
                </a:cxn>
                <a:cxn ang="0">
                  <a:pos x="connsiteX138" y="connsiteY138"/>
                </a:cxn>
                <a:cxn ang="0">
                  <a:pos x="connsiteX139" y="connsiteY139"/>
                </a:cxn>
                <a:cxn ang="0">
                  <a:pos x="connsiteX140" y="connsiteY140"/>
                </a:cxn>
                <a:cxn ang="0">
                  <a:pos x="connsiteX141" y="connsiteY141"/>
                </a:cxn>
                <a:cxn ang="0">
                  <a:pos x="connsiteX142" y="connsiteY142"/>
                </a:cxn>
                <a:cxn ang="0">
                  <a:pos x="connsiteX143" y="connsiteY143"/>
                </a:cxn>
                <a:cxn ang="0">
                  <a:pos x="connsiteX144" y="connsiteY144"/>
                </a:cxn>
                <a:cxn ang="0">
                  <a:pos x="connsiteX145" y="connsiteY145"/>
                </a:cxn>
                <a:cxn ang="0">
                  <a:pos x="connsiteX146" y="connsiteY146"/>
                </a:cxn>
                <a:cxn ang="0">
                  <a:pos x="connsiteX147" y="connsiteY147"/>
                </a:cxn>
                <a:cxn ang="0">
                  <a:pos x="connsiteX148" y="connsiteY148"/>
                </a:cxn>
                <a:cxn ang="0">
                  <a:pos x="connsiteX149" y="connsiteY149"/>
                </a:cxn>
                <a:cxn ang="0">
                  <a:pos x="connsiteX150" y="connsiteY150"/>
                </a:cxn>
                <a:cxn ang="0">
                  <a:pos x="connsiteX151" y="connsiteY151"/>
                </a:cxn>
                <a:cxn ang="0">
                  <a:pos x="connsiteX152" y="connsiteY152"/>
                </a:cxn>
                <a:cxn ang="0">
                  <a:pos x="connsiteX153" y="connsiteY153"/>
                </a:cxn>
                <a:cxn ang="0">
                  <a:pos x="connsiteX154" y="connsiteY154"/>
                </a:cxn>
                <a:cxn ang="0">
                  <a:pos x="connsiteX155" y="connsiteY155"/>
                </a:cxn>
                <a:cxn ang="0">
                  <a:pos x="connsiteX156" y="connsiteY156"/>
                </a:cxn>
                <a:cxn ang="0">
                  <a:pos x="connsiteX157" y="connsiteY157"/>
                </a:cxn>
                <a:cxn ang="0">
                  <a:pos x="connsiteX158" y="connsiteY158"/>
                </a:cxn>
                <a:cxn ang="0">
                  <a:pos x="connsiteX159" y="connsiteY159"/>
                </a:cxn>
                <a:cxn ang="0">
                  <a:pos x="connsiteX160" y="connsiteY160"/>
                </a:cxn>
                <a:cxn ang="0">
                  <a:pos x="connsiteX161" y="connsiteY161"/>
                </a:cxn>
                <a:cxn ang="0">
                  <a:pos x="connsiteX162" y="connsiteY162"/>
                </a:cxn>
                <a:cxn ang="0">
                  <a:pos x="connsiteX163" y="connsiteY163"/>
                </a:cxn>
                <a:cxn ang="0">
                  <a:pos x="connsiteX164" y="connsiteY164"/>
                </a:cxn>
                <a:cxn ang="0">
                  <a:pos x="connsiteX165" y="connsiteY165"/>
                </a:cxn>
                <a:cxn ang="0">
                  <a:pos x="connsiteX166" y="connsiteY166"/>
                </a:cxn>
                <a:cxn ang="0">
                  <a:pos x="connsiteX167" y="connsiteY167"/>
                </a:cxn>
                <a:cxn ang="0">
                  <a:pos x="connsiteX168" y="connsiteY168"/>
                </a:cxn>
                <a:cxn ang="0">
                  <a:pos x="connsiteX169" y="connsiteY169"/>
                </a:cxn>
                <a:cxn ang="0">
                  <a:pos x="connsiteX170" y="connsiteY170"/>
                </a:cxn>
                <a:cxn ang="0">
                  <a:pos x="connsiteX171" y="connsiteY171"/>
                </a:cxn>
                <a:cxn ang="0">
                  <a:pos x="connsiteX172" y="connsiteY172"/>
                </a:cxn>
                <a:cxn ang="0">
                  <a:pos x="connsiteX173" y="connsiteY173"/>
                </a:cxn>
                <a:cxn ang="0">
                  <a:pos x="connsiteX174" y="connsiteY174"/>
                </a:cxn>
                <a:cxn ang="0">
                  <a:pos x="connsiteX175" y="connsiteY175"/>
                </a:cxn>
                <a:cxn ang="0">
                  <a:pos x="connsiteX176" y="connsiteY176"/>
                </a:cxn>
                <a:cxn ang="0">
                  <a:pos x="connsiteX177" y="connsiteY177"/>
                </a:cxn>
                <a:cxn ang="0">
                  <a:pos x="connsiteX178" y="connsiteY178"/>
                </a:cxn>
                <a:cxn ang="0">
                  <a:pos x="connsiteX179" y="connsiteY179"/>
                </a:cxn>
                <a:cxn ang="0">
                  <a:pos x="connsiteX180" y="connsiteY180"/>
                </a:cxn>
                <a:cxn ang="0">
                  <a:pos x="connsiteX181" y="connsiteY181"/>
                </a:cxn>
                <a:cxn ang="0">
                  <a:pos x="connsiteX182" y="connsiteY182"/>
                </a:cxn>
                <a:cxn ang="0">
                  <a:pos x="connsiteX183" y="connsiteY183"/>
                </a:cxn>
                <a:cxn ang="0">
                  <a:pos x="connsiteX184" y="connsiteY184"/>
                </a:cxn>
                <a:cxn ang="0">
                  <a:pos x="connsiteX185" y="connsiteY185"/>
                </a:cxn>
                <a:cxn ang="0">
                  <a:pos x="connsiteX186" y="connsiteY186"/>
                </a:cxn>
                <a:cxn ang="0">
                  <a:pos x="connsiteX187" y="connsiteY187"/>
                </a:cxn>
                <a:cxn ang="0">
                  <a:pos x="connsiteX188" y="connsiteY188"/>
                </a:cxn>
                <a:cxn ang="0">
                  <a:pos x="connsiteX189" y="connsiteY189"/>
                </a:cxn>
                <a:cxn ang="0">
                  <a:pos x="connsiteX190" y="connsiteY190"/>
                </a:cxn>
                <a:cxn ang="0">
                  <a:pos x="connsiteX191" y="connsiteY191"/>
                </a:cxn>
                <a:cxn ang="0">
                  <a:pos x="connsiteX192" y="connsiteY192"/>
                </a:cxn>
                <a:cxn ang="0">
                  <a:pos x="connsiteX193" y="connsiteY193"/>
                </a:cxn>
                <a:cxn ang="0">
                  <a:pos x="connsiteX194" y="connsiteY194"/>
                </a:cxn>
                <a:cxn ang="0">
                  <a:pos x="connsiteX195" y="connsiteY195"/>
                </a:cxn>
                <a:cxn ang="0">
                  <a:pos x="connsiteX196" y="connsiteY196"/>
                </a:cxn>
                <a:cxn ang="0">
                  <a:pos x="connsiteX197" y="connsiteY197"/>
                </a:cxn>
                <a:cxn ang="0">
                  <a:pos x="connsiteX198" y="connsiteY198"/>
                </a:cxn>
                <a:cxn ang="0">
                  <a:pos x="connsiteX199" y="connsiteY199"/>
                </a:cxn>
                <a:cxn ang="0">
                  <a:pos x="connsiteX200" y="connsiteY200"/>
                </a:cxn>
                <a:cxn ang="0">
                  <a:pos x="connsiteX201" y="connsiteY201"/>
                </a:cxn>
                <a:cxn ang="0">
                  <a:pos x="connsiteX202" y="connsiteY202"/>
                </a:cxn>
                <a:cxn ang="0">
                  <a:pos x="connsiteX203" y="connsiteY203"/>
                </a:cxn>
                <a:cxn ang="0">
                  <a:pos x="connsiteX204" y="connsiteY204"/>
                </a:cxn>
                <a:cxn ang="0">
                  <a:pos x="connsiteX205" y="connsiteY205"/>
                </a:cxn>
                <a:cxn ang="0">
                  <a:pos x="connsiteX206" y="connsiteY206"/>
                </a:cxn>
                <a:cxn ang="0">
                  <a:pos x="connsiteX207" y="connsiteY207"/>
                </a:cxn>
                <a:cxn ang="0">
                  <a:pos x="connsiteX208" y="connsiteY208"/>
                </a:cxn>
                <a:cxn ang="0">
                  <a:pos x="connsiteX209" y="connsiteY209"/>
                </a:cxn>
                <a:cxn ang="0">
                  <a:pos x="connsiteX210" y="connsiteY210"/>
                </a:cxn>
                <a:cxn ang="0">
                  <a:pos x="connsiteX211" y="connsiteY211"/>
                </a:cxn>
                <a:cxn ang="0">
                  <a:pos x="connsiteX212" y="connsiteY212"/>
                </a:cxn>
                <a:cxn ang="0">
                  <a:pos x="connsiteX213" y="connsiteY213"/>
                </a:cxn>
                <a:cxn ang="0">
                  <a:pos x="connsiteX214" y="connsiteY214"/>
                </a:cxn>
                <a:cxn ang="0">
                  <a:pos x="connsiteX215" y="connsiteY215"/>
                </a:cxn>
                <a:cxn ang="0">
                  <a:pos x="connsiteX216" y="connsiteY216"/>
                </a:cxn>
                <a:cxn ang="0">
                  <a:pos x="connsiteX217" y="connsiteY217"/>
                </a:cxn>
                <a:cxn ang="0">
                  <a:pos x="connsiteX218" y="connsiteY218"/>
                </a:cxn>
                <a:cxn ang="0">
                  <a:pos x="connsiteX219" y="connsiteY219"/>
                </a:cxn>
                <a:cxn ang="0">
                  <a:pos x="connsiteX220" y="connsiteY220"/>
                </a:cxn>
                <a:cxn ang="0">
                  <a:pos x="connsiteX221" y="connsiteY221"/>
                </a:cxn>
                <a:cxn ang="0">
                  <a:pos x="connsiteX222" y="connsiteY222"/>
                </a:cxn>
                <a:cxn ang="0">
                  <a:pos x="connsiteX223" y="connsiteY223"/>
                </a:cxn>
                <a:cxn ang="0">
                  <a:pos x="connsiteX224" y="connsiteY224"/>
                </a:cxn>
                <a:cxn ang="0">
                  <a:pos x="connsiteX225" y="connsiteY225"/>
                </a:cxn>
                <a:cxn ang="0">
                  <a:pos x="connsiteX226" y="connsiteY226"/>
                </a:cxn>
                <a:cxn ang="0">
                  <a:pos x="connsiteX227" y="connsiteY227"/>
                </a:cxn>
                <a:cxn ang="0">
                  <a:pos x="connsiteX228" y="connsiteY228"/>
                </a:cxn>
                <a:cxn ang="0">
                  <a:pos x="connsiteX229" y="connsiteY229"/>
                </a:cxn>
                <a:cxn ang="0">
                  <a:pos x="connsiteX230" y="connsiteY230"/>
                </a:cxn>
                <a:cxn ang="0">
                  <a:pos x="connsiteX231" y="connsiteY231"/>
                </a:cxn>
                <a:cxn ang="0">
                  <a:pos x="connsiteX232" y="connsiteY232"/>
                </a:cxn>
                <a:cxn ang="0">
                  <a:pos x="connsiteX233" y="connsiteY233"/>
                </a:cxn>
                <a:cxn ang="0">
                  <a:pos x="connsiteX234" y="connsiteY234"/>
                </a:cxn>
                <a:cxn ang="0">
                  <a:pos x="connsiteX235" y="connsiteY235"/>
                </a:cxn>
                <a:cxn ang="0">
                  <a:pos x="connsiteX236" y="connsiteY236"/>
                </a:cxn>
                <a:cxn ang="0">
                  <a:pos x="connsiteX237" y="connsiteY237"/>
                </a:cxn>
                <a:cxn ang="0">
                  <a:pos x="connsiteX238" y="connsiteY238"/>
                </a:cxn>
                <a:cxn ang="0">
                  <a:pos x="connsiteX239" y="connsiteY239"/>
                </a:cxn>
                <a:cxn ang="0">
                  <a:pos x="connsiteX240" y="connsiteY240"/>
                </a:cxn>
                <a:cxn ang="0">
                  <a:pos x="connsiteX241" y="connsiteY241"/>
                </a:cxn>
                <a:cxn ang="0">
                  <a:pos x="connsiteX242" y="connsiteY242"/>
                </a:cxn>
                <a:cxn ang="0">
                  <a:pos x="connsiteX243" y="connsiteY243"/>
                </a:cxn>
                <a:cxn ang="0">
                  <a:pos x="connsiteX244" y="connsiteY244"/>
                </a:cxn>
                <a:cxn ang="0">
                  <a:pos x="connsiteX245" y="connsiteY245"/>
                </a:cxn>
                <a:cxn ang="0">
                  <a:pos x="connsiteX246" y="connsiteY246"/>
                </a:cxn>
                <a:cxn ang="0">
                  <a:pos x="connsiteX247" y="connsiteY247"/>
                </a:cxn>
                <a:cxn ang="0">
                  <a:pos x="connsiteX248" y="connsiteY248"/>
                </a:cxn>
                <a:cxn ang="0">
                  <a:pos x="connsiteX249" y="connsiteY249"/>
                </a:cxn>
                <a:cxn ang="0">
                  <a:pos x="connsiteX250" y="connsiteY250"/>
                </a:cxn>
                <a:cxn ang="0">
                  <a:pos x="connsiteX251" y="connsiteY251"/>
                </a:cxn>
                <a:cxn ang="0">
                  <a:pos x="connsiteX252" y="connsiteY252"/>
                </a:cxn>
                <a:cxn ang="0">
                  <a:pos x="connsiteX253" y="connsiteY253"/>
                </a:cxn>
                <a:cxn ang="0">
                  <a:pos x="connsiteX254" y="connsiteY254"/>
                </a:cxn>
                <a:cxn ang="0">
                  <a:pos x="connsiteX255" y="connsiteY255"/>
                </a:cxn>
                <a:cxn ang="0">
                  <a:pos x="connsiteX256" y="connsiteY256"/>
                </a:cxn>
                <a:cxn ang="0">
                  <a:pos x="connsiteX257" y="connsiteY257"/>
                </a:cxn>
                <a:cxn ang="0">
                  <a:pos x="connsiteX258" y="connsiteY258"/>
                </a:cxn>
                <a:cxn ang="0">
                  <a:pos x="connsiteX259" y="connsiteY259"/>
                </a:cxn>
                <a:cxn ang="0">
                  <a:pos x="connsiteX260" y="connsiteY260"/>
                </a:cxn>
                <a:cxn ang="0">
                  <a:pos x="connsiteX261" y="connsiteY261"/>
                </a:cxn>
                <a:cxn ang="0">
                  <a:pos x="connsiteX262" y="connsiteY262"/>
                </a:cxn>
                <a:cxn ang="0">
                  <a:pos x="connsiteX263" y="connsiteY263"/>
                </a:cxn>
                <a:cxn ang="0">
                  <a:pos x="connsiteX264" y="connsiteY264"/>
                </a:cxn>
                <a:cxn ang="0">
                  <a:pos x="connsiteX265" y="connsiteY265"/>
                </a:cxn>
                <a:cxn ang="0">
                  <a:pos x="connsiteX266" y="connsiteY266"/>
                </a:cxn>
                <a:cxn ang="0">
                  <a:pos x="connsiteX267" y="connsiteY267"/>
                </a:cxn>
                <a:cxn ang="0">
                  <a:pos x="connsiteX268" y="connsiteY268"/>
                </a:cxn>
                <a:cxn ang="0">
                  <a:pos x="connsiteX269" y="connsiteY269"/>
                </a:cxn>
                <a:cxn ang="0">
                  <a:pos x="connsiteX270" y="connsiteY270"/>
                </a:cxn>
                <a:cxn ang="0">
                  <a:pos x="connsiteX271" y="connsiteY271"/>
                </a:cxn>
                <a:cxn ang="0">
                  <a:pos x="connsiteX272" y="connsiteY272"/>
                </a:cxn>
                <a:cxn ang="0">
                  <a:pos x="connsiteX273" y="connsiteY273"/>
                </a:cxn>
                <a:cxn ang="0">
                  <a:pos x="connsiteX274" y="connsiteY274"/>
                </a:cxn>
                <a:cxn ang="0">
                  <a:pos x="connsiteX275" y="connsiteY275"/>
                </a:cxn>
                <a:cxn ang="0">
                  <a:pos x="connsiteX276" y="connsiteY276"/>
                </a:cxn>
                <a:cxn ang="0">
                  <a:pos x="connsiteX277" y="connsiteY277"/>
                </a:cxn>
                <a:cxn ang="0">
                  <a:pos x="connsiteX278" y="connsiteY278"/>
                </a:cxn>
                <a:cxn ang="0">
                  <a:pos x="connsiteX279" y="connsiteY279"/>
                </a:cxn>
                <a:cxn ang="0">
                  <a:pos x="connsiteX280" y="connsiteY280"/>
                </a:cxn>
                <a:cxn ang="0">
                  <a:pos x="connsiteX281" y="connsiteY281"/>
                </a:cxn>
                <a:cxn ang="0">
                  <a:pos x="connsiteX282" y="connsiteY282"/>
                </a:cxn>
                <a:cxn ang="0">
                  <a:pos x="connsiteX283" y="connsiteY283"/>
                </a:cxn>
                <a:cxn ang="0">
                  <a:pos x="connsiteX284" y="connsiteY284"/>
                </a:cxn>
                <a:cxn ang="0">
                  <a:pos x="connsiteX285" y="connsiteY285"/>
                </a:cxn>
                <a:cxn ang="0">
                  <a:pos x="connsiteX286" y="connsiteY286"/>
                </a:cxn>
                <a:cxn ang="0">
                  <a:pos x="connsiteX287" y="connsiteY287"/>
                </a:cxn>
                <a:cxn ang="0">
                  <a:pos x="connsiteX288" y="connsiteY288"/>
                </a:cxn>
                <a:cxn ang="0">
                  <a:pos x="connsiteX289" y="connsiteY289"/>
                </a:cxn>
                <a:cxn ang="0">
                  <a:pos x="connsiteX290" y="connsiteY290"/>
                </a:cxn>
                <a:cxn ang="0">
                  <a:pos x="connsiteX291" y="connsiteY291"/>
                </a:cxn>
                <a:cxn ang="0">
                  <a:pos x="connsiteX292" y="connsiteY292"/>
                </a:cxn>
                <a:cxn ang="0">
                  <a:pos x="connsiteX293" y="connsiteY293"/>
                </a:cxn>
                <a:cxn ang="0">
                  <a:pos x="connsiteX294" y="connsiteY294"/>
                </a:cxn>
                <a:cxn ang="0">
                  <a:pos x="connsiteX295" y="connsiteY295"/>
                </a:cxn>
                <a:cxn ang="0">
                  <a:pos x="connsiteX296" y="connsiteY296"/>
                </a:cxn>
                <a:cxn ang="0">
                  <a:pos x="connsiteX297" y="connsiteY297"/>
                </a:cxn>
                <a:cxn ang="0">
                  <a:pos x="connsiteX298" y="connsiteY298"/>
                </a:cxn>
                <a:cxn ang="0">
                  <a:pos x="connsiteX299" y="connsiteY299"/>
                </a:cxn>
                <a:cxn ang="0">
                  <a:pos x="connsiteX300" y="connsiteY300"/>
                </a:cxn>
                <a:cxn ang="0">
                  <a:pos x="connsiteX301" y="connsiteY301"/>
                </a:cxn>
                <a:cxn ang="0">
                  <a:pos x="connsiteX302" y="connsiteY302"/>
                </a:cxn>
                <a:cxn ang="0">
                  <a:pos x="connsiteX303" y="connsiteY303"/>
                </a:cxn>
                <a:cxn ang="0">
                  <a:pos x="connsiteX304" y="connsiteY304"/>
                </a:cxn>
                <a:cxn ang="0">
                  <a:pos x="connsiteX305" y="connsiteY305"/>
                </a:cxn>
                <a:cxn ang="0">
                  <a:pos x="connsiteX306" y="connsiteY306"/>
                </a:cxn>
                <a:cxn ang="0">
                  <a:pos x="connsiteX307" y="connsiteY307"/>
                </a:cxn>
                <a:cxn ang="0">
                  <a:pos x="connsiteX308" y="connsiteY308"/>
                </a:cxn>
              </a:cxnLst>
              <a:rect l="l" t="t" r="r" b="b"/>
              <a:pathLst>
                <a:path w="292270" h="336550">
                  <a:moveTo>
                    <a:pt x="184010" y="131763"/>
                  </a:moveTo>
                  <a:cubicBezTo>
                    <a:pt x="179928" y="131763"/>
                    <a:pt x="178567" y="135573"/>
                    <a:pt x="178567" y="141923"/>
                  </a:cubicBezTo>
                  <a:cubicBezTo>
                    <a:pt x="178567" y="147003"/>
                    <a:pt x="179928" y="150813"/>
                    <a:pt x="184010" y="150813"/>
                  </a:cubicBezTo>
                  <a:cubicBezTo>
                    <a:pt x="188092" y="150813"/>
                    <a:pt x="188092" y="144463"/>
                    <a:pt x="188092" y="141923"/>
                  </a:cubicBezTo>
                  <a:cubicBezTo>
                    <a:pt x="188092" y="138113"/>
                    <a:pt x="188092" y="131763"/>
                    <a:pt x="184010" y="131763"/>
                  </a:cubicBezTo>
                  <a:close/>
                  <a:moveTo>
                    <a:pt x="141147" y="131763"/>
                  </a:moveTo>
                  <a:cubicBezTo>
                    <a:pt x="138425" y="131763"/>
                    <a:pt x="135704" y="135573"/>
                    <a:pt x="135704" y="141923"/>
                  </a:cubicBezTo>
                  <a:cubicBezTo>
                    <a:pt x="135704" y="147003"/>
                    <a:pt x="138425" y="150813"/>
                    <a:pt x="141147" y="150813"/>
                  </a:cubicBezTo>
                  <a:cubicBezTo>
                    <a:pt x="145229" y="150813"/>
                    <a:pt x="145229" y="144463"/>
                    <a:pt x="145229" y="141923"/>
                  </a:cubicBezTo>
                  <a:cubicBezTo>
                    <a:pt x="145229" y="138113"/>
                    <a:pt x="145229" y="131763"/>
                    <a:pt x="141147" y="131763"/>
                  </a:cubicBezTo>
                  <a:close/>
                  <a:moveTo>
                    <a:pt x="96811" y="131763"/>
                  </a:moveTo>
                  <a:cubicBezTo>
                    <a:pt x="95488" y="131763"/>
                    <a:pt x="94165" y="132822"/>
                    <a:pt x="92842" y="134938"/>
                  </a:cubicBezTo>
                  <a:cubicBezTo>
                    <a:pt x="95488" y="134938"/>
                    <a:pt x="98134" y="134938"/>
                    <a:pt x="100780" y="134938"/>
                  </a:cubicBezTo>
                  <a:cubicBezTo>
                    <a:pt x="100780" y="132822"/>
                    <a:pt x="99457" y="131763"/>
                    <a:pt x="96811" y="131763"/>
                  </a:cubicBezTo>
                  <a:close/>
                  <a:moveTo>
                    <a:pt x="225310" y="127000"/>
                  </a:moveTo>
                  <a:cubicBezTo>
                    <a:pt x="226721" y="127000"/>
                    <a:pt x="226721" y="127000"/>
                    <a:pt x="226721" y="127000"/>
                  </a:cubicBezTo>
                  <a:cubicBezTo>
                    <a:pt x="226721" y="127000"/>
                    <a:pt x="226721" y="127000"/>
                    <a:pt x="229543" y="127000"/>
                  </a:cubicBezTo>
                  <a:cubicBezTo>
                    <a:pt x="230954" y="127000"/>
                    <a:pt x="230954" y="127000"/>
                    <a:pt x="230954" y="127000"/>
                  </a:cubicBezTo>
                  <a:cubicBezTo>
                    <a:pt x="230954" y="127000"/>
                    <a:pt x="230954" y="127000"/>
                    <a:pt x="230954" y="155792"/>
                  </a:cubicBezTo>
                  <a:cubicBezTo>
                    <a:pt x="230954" y="155792"/>
                    <a:pt x="230954" y="157163"/>
                    <a:pt x="229543" y="157163"/>
                  </a:cubicBezTo>
                  <a:cubicBezTo>
                    <a:pt x="229543" y="157163"/>
                    <a:pt x="229543" y="157163"/>
                    <a:pt x="225310" y="157163"/>
                  </a:cubicBezTo>
                  <a:cubicBezTo>
                    <a:pt x="225310" y="157163"/>
                    <a:pt x="225310" y="155792"/>
                    <a:pt x="225310" y="155792"/>
                  </a:cubicBezTo>
                  <a:cubicBezTo>
                    <a:pt x="225310" y="155792"/>
                    <a:pt x="225310" y="155792"/>
                    <a:pt x="225310" y="132484"/>
                  </a:cubicBezTo>
                  <a:cubicBezTo>
                    <a:pt x="225310" y="132484"/>
                    <a:pt x="225310" y="132484"/>
                    <a:pt x="221076" y="133855"/>
                  </a:cubicBezTo>
                  <a:cubicBezTo>
                    <a:pt x="221076" y="135227"/>
                    <a:pt x="221076" y="135227"/>
                    <a:pt x="221076" y="135227"/>
                  </a:cubicBezTo>
                  <a:cubicBezTo>
                    <a:pt x="219665" y="133855"/>
                    <a:pt x="219665" y="133855"/>
                    <a:pt x="219665" y="133855"/>
                  </a:cubicBezTo>
                  <a:cubicBezTo>
                    <a:pt x="219665" y="133855"/>
                    <a:pt x="219665" y="133855"/>
                    <a:pt x="219665" y="131113"/>
                  </a:cubicBezTo>
                  <a:cubicBezTo>
                    <a:pt x="218254" y="131113"/>
                    <a:pt x="219665" y="129742"/>
                    <a:pt x="219665" y="129742"/>
                  </a:cubicBezTo>
                  <a:cubicBezTo>
                    <a:pt x="219665" y="129742"/>
                    <a:pt x="219665" y="129742"/>
                    <a:pt x="225310" y="127000"/>
                  </a:cubicBezTo>
                  <a:close/>
                  <a:moveTo>
                    <a:pt x="203791" y="127000"/>
                  </a:moveTo>
                  <a:cubicBezTo>
                    <a:pt x="203791" y="127000"/>
                    <a:pt x="203791" y="127000"/>
                    <a:pt x="207495" y="127000"/>
                  </a:cubicBezTo>
                  <a:cubicBezTo>
                    <a:pt x="207495" y="127000"/>
                    <a:pt x="208730" y="127000"/>
                    <a:pt x="208730" y="127000"/>
                  </a:cubicBezTo>
                  <a:cubicBezTo>
                    <a:pt x="208730" y="127000"/>
                    <a:pt x="208730" y="127000"/>
                    <a:pt x="208730" y="155792"/>
                  </a:cubicBezTo>
                  <a:cubicBezTo>
                    <a:pt x="208730" y="155792"/>
                    <a:pt x="207495" y="157163"/>
                    <a:pt x="207495" y="157163"/>
                  </a:cubicBezTo>
                  <a:cubicBezTo>
                    <a:pt x="207495" y="157163"/>
                    <a:pt x="207495" y="157163"/>
                    <a:pt x="203791" y="157163"/>
                  </a:cubicBezTo>
                  <a:cubicBezTo>
                    <a:pt x="203791" y="157163"/>
                    <a:pt x="202556" y="155792"/>
                    <a:pt x="202556" y="155792"/>
                  </a:cubicBezTo>
                  <a:cubicBezTo>
                    <a:pt x="202556" y="155792"/>
                    <a:pt x="202556" y="155792"/>
                    <a:pt x="202556" y="132484"/>
                  </a:cubicBezTo>
                  <a:cubicBezTo>
                    <a:pt x="202556" y="132484"/>
                    <a:pt x="202556" y="132484"/>
                    <a:pt x="200086" y="133855"/>
                  </a:cubicBezTo>
                  <a:cubicBezTo>
                    <a:pt x="200086" y="135227"/>
                    <a:pt x="198852" y="135227"/>
                    <a:pt x="198852" y="135227"/>
                  </a:cubicBezTo>
                  <a:cubicBezTo>
                    <a:pt x="198852" y="133855"/>
                    <a:pt x="198852" y="133855"/>
                    <a:pt x="198852" y="133855"/>
                  </a:cubicBezTo>
                  <a:cubicBezTo>
                    <a:pt x="198852" y="133855"/>
                    <a:pt x="198852" y="133855"/>
                    <a:pt x="197617" y="131113"/>
                  </a:cubicBezTo>
                  <a:cubicBezTo>
                    <a:pt x="197617" y="131113"/>
                    <a:pt x="197617" y="129742"/>
                    <a:pt x="198852" y="129742"/>
                  </a:cubicBezTo>
                  <a:cubicBezTo>
                    <a:pt x="198852" y="129742"/>
                    <a:pt x="198852" y="129742"/>
                    <a:pt x="203791" y="127000"/>
                  </a:cubicBezTo>
                  <a:close/>
                  <a:moveTo>
                    <a:pt x="183964" y="127000"/>
                  </a:moveTo>
                  <a:cubicBezTo>
                    <a:pt x="189044" y="127000"/>
                    <a:pt x="192854" y="132246"/>
                    <a:pt x="192854" y="141426"/>
                  </a:cubicBezTo>
                  <a:cubicBezTo>
                    <a:pt x="192854" y="151918"/>
                    <a:pt x="189044" y="157163"/>
                    <a:pt x="182694" y="157163"/>
                  </a:cubicBezTo>
                  <a:cubicBezTo>
                    <a:pt x="177614" y="157163"/>
                    <a:pt x="173804" y="151918"/>
                    <a:pt x="173804" y="142737"/>
                  </a:cubicBezTo>
                  <a:cubicBezTo>
                    <a:pt x="173804" y="133557"/>
                    <a:pt x="177614" y="127000"/>
                    <a:pt x="183964" y="127000"/>
                  </a:cubicBezTo>
                  <a:close/>
                  <a:moveTo>
                    <a:pt x="161699" y="127000"/>
                  </a:moveTo>
                  <a:cubicBezTo>
                    <a:pt x="161699" y="127000"/>
                    <a:pt x="161699" y="127000"/>
                    <a:pt x="164478" y="127000"/>
                  </a:cubicBezTo>
                  <a:cubicBezTo>
                    <a:pt x="165867" y="127000"/>
                    <a:pt x="165867" y="127000"/>
                    <a:pt x="165867" y="127000"/>
                  </a:cubicBezTo>
                  <a:cubicBezTo>
                    <a:pt x="165867" y="127000"/>
                    <a:pt x="165867" y="127000"/>
                    <a:pt x="165867" y="155792"/>
                  </a:cubicBezTo>
                  <a:cubicBezTo>
                    <a:pt x="165867" y="155792"/>
                    <a:pt x="165867" y="157163"/>
                    <a:pt x="164478" y="157163"/>
                  </a:cubicBezTo>
                  <a:cubicBezTo>
                    <a:pt x="164478" y="157163"/>
                    <a:pt x="164478" y="157163"/>
                    <a:pt x="161699" y="157163"/>
                  </a:cubicBezTo>
                  <a:cubicBezTo>
                    <a:pt x="160310" y="157163"/>
                    <a:pt x="160310" y="155792"/>
                    <a:pt x="160310" y="155792"/>
                  </a:cubicBezTo>
                  <a:cubicBezTo>
                    <a:pt x="160310" y="155792"/>
                    <a:pt x="160310" y="155792"/>
                    <a:pt x="160310" y="132484"/>
                  </a:cubicBezTo>
                  <a:cubicBezTo>
                    <a:pt x="160310" y="132484"/>
                    <a:pt x="160310" y="132484"/>
                    <a:pt x="156143" y="133855"/>
                  </a:cubicBezTo>
                  <a:cubicBezTo>
                    <a:pt x="156143" y="135227"/>
                    <a:pt x="156143" y="135227"/>
                    <a:pt x="156143" y="135227"/>
                  </a:cubicBezTo>
                  <a:cubicBezTo>
                    <a:pt x="154754" y="133855"/>
                    <a:pt x="154754" y="133855"/>
                    <a:pt x="154754" y="133855"/>
                  </a:cubicBezTo>
                  <a:cubicBezTo>
                    <a:pt x="154754" y="133855"/>
                    <a:pt x="154754" y="133855"/>
                    <a:pt x="154754" y="131113"/>
                  </a:cubicBezTo>
                  <a:cubicBezTo>
                    <a:pt x="154754" y="131113"/>
                    <a:pt x="154754" y="129742"/>
                    <a:pt x="154754" y="129742"/>
                  </a:cubicBezTo>
                  <a:cubicBezTo>
                    <a:pt x="154754" y="129742"/>
                    <a:pt x="154754" y="129742"/>
                    <a:pt x="161699" y="127000"/>
                  </a:cubicBezTo>
                  <a:close/>
                  <a:moveTo>
                    <a:pt x="141261" y="127000"/>
                  </a:moveTo>
                  <a:cubicBezTo>
                    <a:pt x="147710" y="127000"/>
                    <a:pt x="151580" y="132246"/>
                    <a:pt x="151580" y="141426"/>
                  </a:cubicBezTo>
                  <a:cubicBezTo>
                    <a:pt x="151580" y="151918"/>
                    <a:pt x="147710" y="157163"/>
                    <a:pt x="141261" y="157163"/>
                  </a:cubicBezTo>
                  <a:cubicBezTo>
                    <a:pt x="134811" y="157163"/>
                    <a:pt x="130942" y="151918"/>
                    <a:pt x="130942" y="142737"/>
                  </a:cubicBezTo>
                  <a:cubicBezTo>
                    <a:pt x="130942" y="133557"/>
                    <a:pt x="134811" y="127000"/>
                    <a:pt x="141261" y="127000"/>
                  </a:cubicBezTo>
                  <a:close/>
                  <a:moveTo>
                    <a:pt x="247736" y="80963"/>
                  </a:moveTo>
                  <a:cubicBezTo>
                    <a:pt x="245015" y="80963"/>
                    <a:pt x="243654" y="85091"/>
                    <a:pt x="243654" y="91970"/>
                  </a:cubicBezTo>
                  <a:cubicBezTo>
                    <a:pt x="243654" y="97474"/>
                    <a:pt x="245015" y="101601"/>
                    <a:pt x="247736" y="101601"/>
                  </a:cubicBezTo>
                  <a:cubicBezTo>
                    <a:pt x="251818" y="101601"/>
                    <a:pt x="253179" y="94722"/>
                    <a:pt x="253179" y="90594"/>
                  </a:cubicBezTo>
                  <a:cubicBezTo>
                    <a:pt x="253179" y="87843"/>
                    <a:pt x="251818" y="80963"/>
                    <a:pt x="247736" y="80963"/>
                  </a:cubicBezTo>
                  <a:close/>
                  <a:moveTo>
                    <a:pt x="205328" y="80963"/>
                  </a:moveTo>
                  <a:cubicBezTo>
                    <a:pt x="203060" y="80963"/>
                    <a:pt x="200792" y="85091"/>
                    <a:pt x="200792" y="91970"/>
                  </a:cubicBezTo>
                  <a:cubicBezTo>
                    <a:pt x="200792" y="97474"/>
                    <a:pt x="203060" y="101601"/>
                    <a:pt x="205328" y="101601"/>
                  </a:cubicBezTo>
                  <a:cubicBezTo>
                    <a:pt x="208730" y="101601"/>
                    <a:pt x="208730" y="94722"/>
                    <a:pt x="208730" y="90594"/>
                  </a:cubicBezTo>
                  <a:cubicBezTo>
                    <a:pt x="208730" y="87843"/>
                    <a:pt x="208730" y="80963"/>
                    <a:pt x="205328" y="80963"/>
                  </a:cubicBezTo>
                  <a:close/>
                  <a:moveTo>
                    <a:pt x="184010" y="80963"/>
                  </a:moveTo>
                  <a:cubicBezTo>
                    <a:pt x="179928" y="80963"/>
                    <a:pt x="178567" y="85091"/>
                    <a:pt x="178567" y="91970"/>
                  </a:cubicBezTo>
                  <a:cubicBezTo>
                    <a:pt x="178567" y="97474"/>
                    <a:pt x="179928" y="101601"/>
                    <a:pt x="184010" y="101601"/>
                  </a:cubicBezTo>
                  <a:cubicBezTo>
                    <a:pt x="188092" y="101601"/>
                    <a:pt x="188092" y="94722"/>
                    <a:pt x="188092" y="90594"/>
                  </a:cubicBezTo>
                  <a:cubicBezTo>
                    <a:pt x="188092" y="87843"/>
                    <a:pt x="188092" y="80963"/>
                    <a:pt x="184010" y="80963"/>
                  </a:cubicBezTo>
                  <a:close/>
                  <a:moveTo>
                    <a:pt x="162011" y="80963"/>
                  </a:moveTo>
                  <a:cubicBezTo>
                    <a:pt x="159290" y="80963"/>
                    <a:pt x="157929" y="85091"/>
                    <a:pt x="157929" y="91970"/>
                  </a:cubicBezTo>
                  <a:cubicBezTo>
                    <a:pt x="157929" y="97474"/>
                    <a:pt x="159290" y="101601"/>
                    <a:pt x="162011" y="101601"/>
                  </a:cubicBezTo>
                  <a:cubicBezTo>
                    <a:pt x="166093" y="101601"/>
                    <a:pt x="167454" y="94722"/>
                    <a:pt x="167454" y="90594"/>
                  </a:cubicBezTo>
                  <a:cubicBezTo>
                    <a:pt x="167454" y="87843"/>
                    <a:pt x="166093" y="80963"/>
                    <a:pt x="162011" y="80963"/>
                  </a:cubicBezTo>
                  <a:close/>
                  <a:moveTo>
                    <a:pt x="76173" y="80963"/>
                  </a:moveTo>
                  <a:cubicBezTo>
                    <a:pt x="73527" y="80963"/>
                    <a:pt x="72204" y="85091"/>
                    <a:pt x="72204" y="91970"/>
                  </a:cubicBezTo>
                  <a:cubicBezTo>
                    <a:pt x="72204" y="97474"/>
                    <a:pt x="73527" y="101601"/>
                    <a:pt x="76173" y="101601"/>
                  </a:cubicBezTo>
                  <a:cubicBezTo>
                    <a:pt x="80142" y="101601"/>
                    <a:pt x="80142" y="94722"/>
                    <a:pt x="80142" y="90594"/>
                  </a:cubicBezTo>
                  <a:cubicBezTo>
                    <a:pt x="80142" y="87843"/>
                    <a:pt x="80142" y="80963"/>
                    <a:pt x="76173" y="80963"/>
                  </a:cubicBezTo>
                  <a:close/>
                  <a:moveTo>
                    <a:pt x="225310" y="76200"/>
                  </a:moveTo>
                  <a:cubicBezTo>
                    <a:pt x="226721" y="76200"/>
                    <a:pt x="226721" y="76200"/>
                    <a:pt x="226721" y="76200"/>
                  </a:cubicBezTo>
                  <a:cubicBezTo>
                    <a:pt x="226721" y="76200"/>
                    <a:pt x="226721" y="76200"/>
                    <a:pt x="229543" y="76200"/>
                  </a:cubicBezTo>
                  <a:cubicBezTo>
                    <a:pt x="230954" y="76200"/>
                    <a:pt x="230954" y="77511"/>
                    <a:pt x="230954" y="77511"/>
                  </a:cubicBezTo>
                  <a:cubicBezTo>
                    <a:pt x="230954" y="77511"/>
                    <a:pt x="230954" y="77511"/>
                    <a:pt x="230954" y="105052"/>
                  </a:cubicBezTo>
                  <a:cubicBezTo>
                    <a:pt x="230954" y="105052"/>
                    <a:pt x="230954" y="106363"/>
                    <a:pt x="229543" y="106363"/>
                  </a:cubicBezTo>
                  <a:cubicBezTo>
                    <a:pt x="229543" y="106363"/>
                    <a:pt x="229543" y="106363"/>
                    <a:pt x="225310" y="106363"/>
                  </a:cubicBezTo>
                  <a:cubicBezTo>
                    <a:pt x="225310" y="106363"/>
                    <a:pt x="225310" y="105052"/>
                    <a:pt x="225310" y="105052"/>
                  </a:cubicBezTo>
                  <a:cubicBezTo>
                    <a:pt x="225310" y="105052"/>
                    <a:pt x="225310" y="105052"/>
                    <a:pt x="225310" y="82757"/>
                  </a:cubicBezTo>
                  <a:cubicBezTo>
                    <a:pt x="225310" y="82757"/>
                    <a:pt x="225310" y="82757"/>
                    <a:pt x="221076" y="84069"/>
                  </a:cubicBezTo>
                  <a:cubicBezTo>
                    <a:pt x="219665" y="84069"/>
                    <a:pt x="219665" y="84069"/>
                    <a:pt x="219665" y="84069"/>
                  </a:cubicBezTo>
                  <a:cubicBezTo>
                    <a:pt x="219665" y="84069"/>
                    <a:pt x="219665" y="84069"/>
                    <a:pt x="219665" y="81446"/>
                  </a:cubicBezTo>
                  <a:cubicBezTo>
                    <a:pt x="218254" y="80134"/>
                    <a:pt x="219665" y="80134"/>
                    <a:pt x="219665" y="80134"/>
                  </a:cubicBezTo>
                  <a:cubicBezTo>
                    <a:pt x="219665" y="80134"/>
                    <a:pt x="219665" y="80134"/>
                    <a:pt x="225310" y="76200"/>
                  </a:cubicBezTo>
                  <a:close/>
                  <a:moveTo>
                    <a:pt x="205555" y="76200"/>
                  </a:moveTo>
                  <a:cubicBezTo>
                    <a:pt x="212500" y="76200"/>
                    <a:pt x="216667" y="81446"/>
                    <a:pt x="216667" y="90626"/>
                  </a:cubicBezTo>
                  <a:cubicBezTo>
                    <a:pt x="216667" y="101118"/>
                    <a:pt x="212500" y="106363"/>
                    <a:pt x="205555" y="106363"/>
                  </a:cubicBezTo>
                  <a:cubicBezTo>
                    <a:pt x="198609" y="106363"/>
                    <a:pt x="194442" y="101118"/>
                    <a:pt x="194442" y="91937"/>
                  </a:cubicBezTo>
                  <a:cubicBezTo>
                    <a:pt x="194442" y="81446"/>
                    <a:pt x="198609" y="76200"/>
                    <a:pt x="205555" y="76200"/>
                  </a:cubicBezTo>
                  <a:close/>
                  <a:moveTo>
                    <a:pt x="183964" y="76200"/>
                  </a:moveTo>
                  <a:cubicBezTo>
                    <a:pt x="189044" y="76200"/>
                    <a:pt x="192854" y="81446"/>
                    <a:pt x="192854" y="90626"/>
                  </a:cubicBezTo>
                  <a:cubicBezTo>
                    <a:pt x="192854" y="101118"/>
                    <a:pt x="189044" y="106363"/>
                    <a:pt x="182694" y="106363"/>
                  </a:cubicBezTo>
                  <a:cubicBezTo>
                    <a:pt x="177614" y="106363"/>
                    <a:pt x="173804" y="101118"/>
                    <a:pt x="173804" y="91937"/>
                  </a:cubicBezTo>
                  <a:cubicBezTo>
                    <a:pt x="173804" y="81446"/>
                    <a:pt x="177614" y="76200"/>
                    <a:pt x="183964" y="76200"/>
                  </a:cubicBezTo>
                  <a:close/>
                  <a:moveTo>
                    <a:pt x="161898" y="76200"/>
                  </a:moveTo>
                  <a:cubicBezTo>
                    <a:pt x="168347" y="76200"/>
                    <a:pt x="172217" y="81446"/>
                    <a:pt x="172217" y="90626"/>
                  </a:cubicBezTo>
                  <a:cubicBezTo>
                    <a:pt x="172217" y="101118"/>
                    <a:pt x="168347" y="106363"/>
                    <a:pt x="161898" y="106363"/>
                  </a:cubicBezTo>
                  <a:cubicBezTo>
                    <a:pt x="155448" y="106363"/>
                    <a:pt x="152869" y="101118"/>
                    <a:pt x="151579" y="91937"/>
                  </a:cubicBezTo>
                  <a:cubicBezTo>
                    <a:pt x="151579" y="81446"/>
                    <a:pt x="156738" y="76200"/>
                    <a:pt x="161898" y="76200"/>
                  </a:cubicBezTo>
                  <a:close/>
                  <a:moveTo>
                    <a:pt x="139584" y="76200"/>
                  </a:moveTo>
                  <a:cubicBezTo>
                    <a:pt x="139584" y="76200"/>
                    <a:pt x="139584" y="76200"/>
                    <a:pt x="140996" y="76200"/>
                  </a:cubicBezTo>
                  <a:cubicBezTo>
                    <a:pt x="140996" y="76200"/>
                    <a:pt x="140996" y="76200"/>
                    <a:pt x="143818" y="76200"/>
                  </a:cubicBezTo>
                  <a:cubicBezTo>
                    <a:pt x="143818" y="76200"/>
                    <a:pt x="145229" y="77511"/>
                    <a:pt x="145229" y="77511"/>
                  </a:cubicBezTo>
                  <a:cubicBezTo>
                    <a:pt x="145229" y="77511"/>
                    <a:pt x="145229" y="77511"/>
                    <a:pt x="145229" y="105052"/>
                  </a:cubicBezTo>
                  <a:cubicBezTo>
                    <a:pt x="145229" y="105052"/>
                    <a:pt x="143818" y="106363"/>
                    <a:pt x="143818" y="106363"/>
                  </a:cubicBezTo>
                  <a:cubicBezTo>
                    <a:pt x="143818" y="106363"/>
                    <a:pt x="143818" y="106363"/>
                    <a:pt x="139584" y="106363"/>
                  </a:cubicBezTo>
                  <a:cubicBezTo>
                    <a:pt x="139584" y="106363"/>
                    <a:pt x="139584" y="105052"/>
                    <a:pt x="139584" y="105052"/>
                  </a:cubicBezTo>
                  <a:cubicBezTo>
                    <a:pt x="139584" y="105052"/>
                    <a:pt x="139584" y="105052"/>
                    <a:pt x="139584" y="82757"/>
                  </a:cubicBezTo>
                  <a:cubicBezTo>
                    <a:pt x="139584" y="82757"/>
                    <a:pt x="139584" y="82757"/>
                    <a:pt x="135351" y="84069"/>
                  </a:cubicBezTo>
                  <a:cubicBezTo>
                    <a:pt x="135351" y="84069"/>
                    <a:pt x="135351" y="84069"/>
                    <a:pt x="133940" y="84069"/>
                  </a:cubicBezTo>
                  <a:lnTo>
                    <a:pt x="132529" y="81446"/>
                  </a:lnTo>
                  <a:cubicBezTo>
                    <a:pt x="132529" y="80134"/>
                    <a:pt x="132529" y="80134"/>
                    <a:pt x="133940" y="80134"/>
                  </a:cubicBezTo>
                  <a:cubicBezTo>
                    <a:pt x="133940" y="80134"/>
                    <a:pt x="133940" y="80134"/>
                    <a:pt x="139584" y="76200"/>
                  </a:cubicBezTo>
                  <a:close/>
                  <a:moveTo>
                    <a:pt x="118837" y="76200"/>
                  </a:moveTo>
                  <a:cubicBezTo>
                    <a:pt x="118837" y="76200"/>
                    <a:pt x="118837" y="76200"/>
                    <a:pt x="123005" y="76200"/>
                  </a:cubicBezTo>
                  <a:cubicBezTo>
                    <a:pt x="123005" y="76200"/>
                    <a:pt x="123005" y="77511"/>
                    <a:pt x="123005" y="77511"/>
                  </a:cubicBezTo>
                  <a:cubicBezTo>
                    <a:pt x="123005" y="77511"/>
                    <a:pt x="123005" y="77511"/>
                    <a:pt x="123005" y="105052"/>
                  </a:cubicBezTo>
                  <a:cubicBezTo>
                    <a:pt x="123005" y="105052"/>
                    <a:pt x="123005" y="106363"/>
                    <a:pt x="123005" y="106363"/>
                  </a:cubicBezTo>
                  <a:cubicBezTo>
                    <a:pt x="123005" y="106363"/>
                    <a:pt x="123005" y="106363"/>
                    <a:pt x="118837" y="106363"/>
                  </a:cubicBezTo>
                  <a:cubicBezTo>
                    <a:pt x="118837" y="106363"/>
                    <a:pt x="117448" y="105052"/>
                    <a:pt x="117448" y="105052"/>
                  </a:cubicBezTo>
                  <a:cubicBezTo>
                    <a:pt x="117448" y="105052"/>
                    <a:pt x="117448" y="105052"/>
                    <a:pt x="117448" y="82757"/>
                  </a:cubicBezTo>
                  <a:cubicBezTo>
                    <a:pt x="117448" y="82757"/>
                    <a:pt x="117448" y="82757"/>
                    <a:pt x="114670" y="84069"/>
                  </a:cubicBezTo>
                  <a:cubicBezTo>
                    <a:pt x="113281" y="84069"/>
                    <a:pt x="113281" y="84069"/>
                    <a:pt x="113281" y="84069"/>
                  </a:cubicBezTo>
                  <a:cubicBezTo>
                    <a:pt x="113281" y="84069"/>
                    <a:pt x="113281" y="84069"/>
                    <a:pt x="111892" y="81446"/>
                  </a:cubicBezTo>
                  <a:cubicBezTo>
                    <a:pt x="111892" y="80134"/>
                    <a:pt x="111892" y="80134"/>
                    <a:pt x="111892" y="80134"/>
                  </a:cubicBezTo>
                  <a:cubicBezTo>
                    <a:pt x="111892" y="80134"/>
                    <a:pt x="111892" y="80134"/>
                    <a:pt x="118837" y="76200"/>
                  </a:cubicBezTo>
                  <a:close/>
                  <a:moveTo>
                    <a:pt x="97207" y="76200"/>
                  </a:moveTo>
                  <a:cubicBezTo>
                    <a:pt x="97207" y="76200"/>
                    <a:pt x="97207" y="76200"/>
                    <a:pt x="99588" y="76200"/>
                  </a:cubicBezTo>
                  <a:cubicBezTo>
                    <a:pt x="100779" y="76200"/>
                    <a:pt x="100779" y="77511"/>
                    <a:pt x="100779" y="77511"/>
                  </a:cubicBezTo>
                  <a:cubicBezTo>
                    <a:pt x="100779" y="77511"/>
                    <a:pt x="100779" y="77511"/>
                    <a:pt x="100779" y="105052"/>
                  </a:cubicBezTo>
                  <a:cubicBezTo>
                    <a:pt x="100779" y="105052"/>
                    <a:pt x="100779" y="106363"/>
                    <a:pt x="99588" y="106363"/>
                  </a:cubicBezTo>
                  <a:cubicBezTo>
                    <a:pt x="99588" y="106363"/>
                    <a:pt x="99588" y="106363"/>
                    <a:pt x="97207" y="106363"/>
                  </a:cubicBezTo>
                  <a:cubicBezTo>
                    <a:pt x="96016" y="106363"/>
                    <a:pt x="96016" y="105052"/>
                    <a:pt x="96016" y="105052"/>
                  </a:cubicBezTo>
                  <a:cubicBezTo>
                    <a:pt x="96016" y="105052"/>
                    <a:pt x="96016" y="105052"/>
                    <a:pt x="96016" y="82757"/>
                  </a:cubicBezTo>
                  <a:cubicBezTo>
                    <a:pt x="96016" y="82757"/>
                    <a:pt x="96016" y="82757"/>
                    <a:pt x="92444" y="84069"/>
                  </a:cubicBezTo>
                  <a:cubicBezTo>
                    <a:pt x="91254" y="84069"/>
                    <a:pt x="91254" y="84069"/>
                    <a:pt x="91254" y="84069"/>
                  </a:cubicBezTo>
                  <a:cubicBezTo>
                    <a:pt x="91254" y="84069"/>
                    <a:pt x="91254" y="84069"/>
                    <a:pt x="91254" y="81446"/>
                  </a:cubicBezTo>
                  <a:cubicBezTo>
                    <a:pt x="91254" y="80134"/>
                    <a:pt x="91254" y="80134"/>
                    <a:pt x="91254" y="80134"/>
                  </a:cubicBezTo>
                  <a:cubicBezTo>
                    <a:pt x="91254" y="80134"/>
                    <a:pt x="91254" y="80134"/>
                    <a:pt x="97207" y="76200"/>
                  </a:cubicBezTo>
                  <a:close/>
                  <a:moveTo>
                    <a:pt x="201926" y="36513"/>
                  </a:moveTo>
                  <a:cubicBezTo>
                    <a:pt x="200792" y="37812"/>
                    <a:pt x="200792" y="39111"/>
                    <a:pt x="200792" y="40409"/>
                  </a:cubicBezTo>
                  <a:cubicBezTo>
                    <a:pt x="200792" y="46904"/>
                    <a:pt x="203060" y="50801"/>
                    <a:pt x="205328" y="50801"/>
                  </a:cubicBezTo>
                  <a:cubicBezTo>
                    <a:pt x="208730" y="50801"/>
                    <a:pt x="208730" y="44306"/>
                    <a:pt x="208730" y="40409"/>
                  </a:cubicBezTo>
                  <a:cubicBezTo>
                    <a:pt x="208730" y="40409"/>
                    <a:pt x="208730" y="40409"/>
                    <a:pt x="208730" y="39111"/>
                  </a:cubicBezTo>
                  <a:cubicBezTo>
                    <a:pt x="206462" y="37812"/>
                    <a:pt x="204194" y="36513"/>
                    <a:pt x="201926" y="36513"/>
                  </a:cubicBezTo>
                  <a:close/>
                  <a:moveTo>
                    <a:pt x="123005" y="34925"/>
                  </a:moveTo>
                  <a:cubicBezTo>
                    <a:pt x="120737" y="34925"/>
                    <a:pt x="118469" y="36248"/>
                    <a:pt x="116201" y="37571"/>
                  </a:cubicBezTo>
                  <a:cubicBezTo>
                    <a:pt x="116201" y="38894"/>
                    <a:pt x="115067" y="38894"/>
                    <a:pt x="115067" y="38894"/>
                  </a:cubicBezTo>
                  <a:cubicBezTo>
                    <a:pt x="115067" y="38894"/>
                    <a:pt x="115067" y="40216"/>
                    <a:pt x="115067" y="40216"/>
                  </a:cubicBezTo>
                  <a:cubicBezTo>
                    <a:pt x="115067" y="46831"/>
                    <a:pt x="116201" y="50800"/>
                    <a:pt x="119603" y="50800"/>
                  </a:cubicBezTo>
                  <a:cubicBezTo>
                    <a:pt x="123005" y="50800"/>
                    <a:pt x="123005" y="44185"/>
                    <a:pt x="123005" y="40216"/>
                  </a:cubicBezTo>
                  <a:cubicBezTo>
                    <a:pt x="123005" y="38894"/>
                    <a:pt x="123005" y="36248"/>
                    <a:pt x="123005" y="34925"/>
                  </a:cubicBezTo>
                  <a:close/>
                  <a:moveTo>
                    <a:pt x="162011" y="31750"/>
                  </a:moveTo>
                  <a:cubicBezTo>
                    <a:pt x="159290" y="31750"/>
                    <a:pt x="157929" y="35560"/>
                    <a:pt x="157929" y="40640"/>
                  </a:cubicBezTo>
                  <a:cubicBezTo>
                    <a:pt x="157929" y="46990"/>
                    <a:pt x="159290" y="50800"/>
                    <a:pt x="162011" y="50800"/>
                  </a:cubicBezTo>
                  <a:cubicBezTo>
                    <a:pt x="166093" y="50800"/>
                    <a:pt x="167454" y="44450"/>
                    <a:pt x="167454" y="40640"/>
                  </a:cubicBezTo>
                  <a:cubicBezTo>
                    <a:pt x="167454" y="36830"/>
                    <a:pt x="166093" y="31750"/>
                    <a:pt x="162011" y="31750"/>
                  </a:cubicBezTo>
                  <a:close/>
                  <a:moveTo>
                    <a:pt x="144703" y="28575"/>
                  </a:moveTo>
                  <a:cubicBezTo>
                    <a:pt x="144703" y="28575"/>
                    <a:pt x="144703" y="28575"/>
                    <a:pt x="144703" y="55075"/>
                  </a:cubicBezTo>
                  <a:cubicBezTo>
                    <a:pt x="144703" y="55075"/>
                    <a:pt x="143389" y="55075"/>
                    <a:pt x="143389" y="55075"/>
                  </a:cubicBezTo>
                  <a:cubicBezTo>
                    <a:pt x="143389" y="55075"/>
                    <a:pt x="143389" y="55075"/>
                    <a:pt x="139447" y="55075"/>
                  </a:cubicBezTo>
                  <a:cubicBezTo>
                    <a:pt x="139447" y="55075"/>
                    <a:pt x="139447" y="55075"/>
                    <a:pt x="139447" y="32550"/>
                  </a:cubicBezTo>
                  <a:cubicBezTo>
                    <a:pt x="139447" y="32550"/>
                    <a:pt x="139447" y="32550"/>
                    <a:pt x="135504" y="33875"/>
                  </a:cubicBezTo>
                  <a:cubicBezTo>
                    <a:pt x="135504" y="33875"/>
                    <a:pt x="135504" y="33875"/>
                    <a:pt x="134190" y="33875"/>
                  </a:cubicBezTo>
                  <a:cubicBezTo>
                    <a:pt x="134190" y="33875"/>
                    <a:pt x="134190" y="33875"/>
                    <a:pt x="132876" y="31225"/>
                  </a:cubicBezTo>
                  <a:cubicBezTo>
                    <a:pt x="131562" y="31225"/>
                    <a:pt x="130248" y="32550"/>
                    <a:pt x="127619" y="32550"/>
                  </a:cubicBezTo>
                  <a:cubicBezTo>
                    <a:pt x="128934" y="35200"/>
                    <a:pt x="128934" y="37850"/>
                    <a:pt x="128934" y="40500"/>
                  </a:cubicBezTo>
                  <a:cubicBezTo>
                    <a:pt x="128934" y="51100"/>
                    <a:pt x="124991" y="56400"/>
                    <a:pt x="118420" y="56400"/>
                  </a:cubicBezTo>
                  <a:cubicBezTo>
                    <a:pt x="113164" y="56400"/>
                    <a:pt x="109221" y="51100"/>
                    <a:pt x="109221" y="41825"/>
                  </a:cubicBezTo>
                  <a:cubicBezTo>
                    <a:pt x="106593" y="43150"/>
                    <a:pt x="103964" y="44475"/>
                    <a:pt x="101336" y="47125"/>
                  </a:cubicBezTo>
                  <a:cubicBezTo>
                    <a:pt x="101336" y="47125"/>
                    <a:pt x="101336" y="47125"/>
                    <a:pt x="101336" y="55075"/>
                  </a:cubicBezTo>
                  <a:cubicBezTo>
                    <a:pt x="101336" y="55075"/>
                    <a:pt x="101336" y="55075"/>
                    <a:pt x="100022" y="55075"/>
                  </a:cubicBezTo>
                  <a:cubicBezTo>
                    <a:pt x="100022" y="55075"/>
                    <a:pt x="100022" y="55075"/>
                    <a:pt x="97394" y="55075"/>
                  </a:cubicBezTo>
                  <a:cubicBezTo>
                    <a:pt x="96080" y="55075"/>
                    <a:pt x="96080" y="55075"/>
                    <a:pt x="96080" y="55075"/>
                  </a:cubicBezTo>
                  <a:cubicBezTo>
                    <a:pt x="96080" y="55075"/>
                    <a:pt x="96080" y="55075"/>
                    <a:pt x="96080" y="49775"/>
                  </a:cubicBezTo>
                  <a:cubicBezTo>
                    <a:pt x="85566" y="57725"/>
                    <a:pt x="77681" y="65675"/>
                    <a:pt x="72425" y="77600"/>
                  </a:cubicBezTo>
                  <a:cubicBezTo>
                    <a:pt x="73739" y="76275"/>
                    <a:pt x="75053" y="76275"/>
                    <a:pt x="76367" y="76275"/>
                  </a:cubicBezTo>
                  <a:cubicBezTo>
                    <a:pt x="82938" y="76275"/>
                    <a:pt x="86880" y="81575"/>
                    <a:pt x="86880" y="90850"/>
                  </a:cubicBezTo>
                  <a:cubicBezTo>
                    <a:pt x="86880" y="101450"/>
                    <a:pt x="82938" y="106750"/>
                    <a:pt x="76367" y="106750"/>
                  </a:cubicBezTo>
                  <a:cubicBezTo>
                    <a:pt x="71111" y="106750"/>
                    <a:pt x="68482" y="102775"/>
                    <a:pt x="67168" y="97475"/>
                  </a:cubicBezTo>
                  <a:cubicBezTo>
                    <a:pt x="65854" y="106750"/>
                    <a:pt x="69796" y="120000"/>
                    <a:pt x="75053" y="127950"/>
                  </a:cubicBezTo>
                  <a:cubicBezTo>
                    <a:pt x="75053" y="127950"/>
                    <a:pt x="76367" y="127950"/>
                    <a:pt x="76367" y="127950"/>
                  </a:cubicBezTo>
                  <a:cubicBezTo>
                    <a:pt x="76367" y="127950"/>
                    <a:pt x="76367" y="127950"/>
                    <a:pt x="78995" y="127950"/>
                  </a:cubicBezTo>
                  <a:cubicBezTo>
                    <a:pt x="78995" y="127950"/>
                    <a:pt x="80310" y="127950"/>
                    <a:pt x="80310" y="127950"/>
                  </a:cubicBezTo>
                  <a:cubicBezTo>
                    <a:pt x="80310" y="127950"/>
                    <a:pt x="80310" y="127950"/>
                    <a:pt x="80310" y="133250"/>
                  </a:cubicBezTo>
                  <a:cubicBezTo>
                    <a:pt x="82938" y="134575"/>
                    <a:pt x="85566" y="135900"/>
                    <a:pt x="88195" y="135900"/>
                  </a:cubicBezTo>
                  <a:cubicBezTo>
                    <a:pt x="89509" y="130600"/>
                    <a:pt x="93451" y="126625"/>
                    <a:pt x="97394" y="126625"/>
                  </a:cubicBezTo>
                  <a:cubicBezTo>
                    <a:pt x="102650" y="126625"/>
                    <a:pt x="106593" y="130600"/>
                    <a:pt x="107907" y="135900"/>
                  </a:cubicBezTo>
                  <a:cubicBezTo>
                    <a:pt x="110535" y="137225"/>
                    <a:pt x="113164" y="138550"/>
                    <a:pt x="114478" y="145175"/>
                  </a:cubicBezTo>
                  <a:cubicBezTo>
                    <a:pt x="115792" y="147825"/>
                    <a:pt x="115792" y="150475"/>
                    <a:pt x="117106" y="151800"/>
                  </a:cubicBezTo>
                  <a:cubicBezTo>
                    <a:pt x="117106" y="151800"/>
                    <a:pt x="117106" y="151800"/>
                    <a:pt x="117106" y="133250"/>
                  </a:cubicBezTo>
                  <a:cubicBezTo>
                    <a:pt x="117106" y="133250"/>
                    <a:pt x="117106" y="133250"/>
                    <a:pt x="114478" y="134575"/>
                  </a:cubicBezTo>
                  <a:cubicBezTo>
                    <a:pt x="113164" y="135900"/>
                    <a:pt x="113164" y="135900"/>
                    <a:pt x="113164" y="135900"/>
                  </a:cubicBezTo>
                  <a:cubicBezTo>
                    <a:pt x="113164" y="134575"/>
                    <a:pt x="113164" y="134575"/>
                    <a:pt x="113164" y="134575"/>
                  </a:cubicBezTo>
                  <a:cubicBezTo>
                    <a:pt x="113164" y="134575"/>
                    <a:pt x="113164" y="134575"/>
                    <a:pt x="111849" y="131925"/>
                  </a:cubicBezTo>
                  <a:cubicBezTo>
                    <a:pt x="111849" y="131925"/>
                    <a:pt x="111849" y="130600"/>
                    <a:pt x="111849" y="130600"/>
                  </a:cubicBezTo>
                  <a:cubicBezTo>
                    <a:pt x="111849" y="130600"/>
                    <a:pt x="111849" y="130600"/>
                    <a:pt x="118420" y="127950"/>
                  </a:cubicBezTo>
                  <a:cubicBezTo>
                    <a:pt x="118420" y="127950"/>
                    <a:pt x="118420" y="127950"/>
                    <a:pt x="122363" y="127950"/>
                  </a:cubicBezTo>
                  <a:cubicBezTo>
                    <a:pt x="122363" y="127950"/>
                    <a:pt x="122363" y="127950"/>
                    <a:pt x="122363" y="155775"/>
                  </a:cubicBezTo>
                  <a:cubicBezTo>
                    <a:pt x="122363" y="155775"/>
                    <a:pt x="122363" y="157100"/>
                    <a:pt x="122363" y="157100"/>
                  </a:cubicBezTo>
                  <a:cubicBezTo>
                    <a:pt x="122363" y="157100"/>
                    <a:pt x="122363" y="157100"/>
                    <a:pt x="121049" y="157100"/>
                  </a:cubicBezTo>
                  <a:cubicBezTo>
                    <a:pt x="123677" y="159750"/>
                    <a:pt x="128934" y="161075"/>
                    <a:pt x="135504" y="162400"/>
                  </a:cubicBezTo>
                  <a:cubicBezTo>
                    <a:pt x="144703" y="165050"/>
                    <a:pt x="159159" y="151800"/>
                    <a:pt x="161787" y="159750"/>
                  </a:cubicBezTo>
                  <a:cubicBezTo>
                    <a:pt x="164416" y="175650"/>
                    <a:pt x="173615" y="186250"/>
                    <a:pt x="181500" y="191550"/>
                  </a:cubicBezTo>
                  <a:cubicBezTo>
                    <a:pt x="181500" y="191550"/>
                    <a:pt x="181500" y="191550"/>
                    <a:pt x="181500" y="183600"/>
                  </a:cubicBezTo>
                  <a:cubicBezTo>
                    <a:pt x="181500" y="183600"/>
                    <a:pt x="181500" y="183600"/>
                    <a:pt x="178872" y="186250"/>
                  </a:cubicBezTo>
                  <a:cubicBezTo>
                    <a:pt x="177557" y="186250"/>
                    <a:pt x="177557" y="186250"/>
                    <a:pt x="177557" y="186250"/>
                  </a:cubicBezTo>
                  <a:cubicBezTo>
                    <a:pt x="177557" y="186250"/>
                    <a:pt x="177557" y="184925"/>
                    <a:pt x="176243" y="184925"/>
                  </a:cubicBezTo>
                  <a:cubicBezTo>
                    <a:pt x="176243" y="184925"/>
                    <a:pt x="176243" y="184925"/>
                    <a:pt x="176243" y="182275"/>
                  </a:cubicBezTo>
                  <a:cubicBezTo>
                    <a:pt x="176243" y="182275"/>
                    <a:pt x="176243" y="180950"/>
                    <a:pt x="176243" y="180950"/>
                  </a:cubicBezTo>
                  <a:cubicBezTo>
                    <a:pt x="176243" y="180950"/>
                    <a:pt x="176243" y="180950"/>
                    <a:pt x="182814" y="178300"/>
                  </a:cubicBezTo>
                  <a:cubicBezTo>
                    <a:pt x="182814" y="178300"/>
                    <a:pt x="182814" y="178300"/>
                    <a:pt x="186756" y="178300"/>
                  </a:cubicBezTo>
                  <a:cubicBezTo>
                    <a:pt x="186756" y="178300"/>
                    <a:pt x="186756" y="178300"/>
                    <a:pt x="186756" y="194200"/>
                  </a:cubicBezTo>
                  <a:cubicBezTo>
                    <a:pt x="194641" y="196850"/>
                    <a:pt x="201213" y="194200"/>
                    <a:pt x="199898" y="186250"/>
                  </a:cubicBezTo>
                  <a:cubicBezTo>
                    <a:pt x="199898" y="186250"/>
                    <a:pt x="198584" y="186250"/>
                    <a:pt x="198584" y="186250"/>
                  </a:cubicBezTo>
                  <a:cubicBezTo>
                    <a:pt x="198584" y="186250"/>
                    <a:pt x="198584" y="184925"/>
                    <a:pt x="198584" y="184925"/>
                  </a:cubicBezTo>
                  <a:cubicBezTo>
                    <a:pt x="198584" y="184925"/>
                    <a:pt x="198584" y="184925"/>
                    <a:pt x="197270" y="182275"/>
                  </a:cubicBezTo>
                  <a:cubicBezTo>
                    <a:pt x="197270" y="182275"/>
                    <a:pt x="197270" y="180950"/>
                    <a:pt x="198584" y="180950"/>
                  </a:cubicBezTo>
                  <a:cubicBezTo>
                    <a:pt x="198584" y="180950"/>
                    <a:pt x="198584" y="180950"/>
                    <a:pt x="199898" y="180950"/>
                  </a:cubicBezTo>
                  <a:cubicBezTo>
                    <a:pt x="198584" y="167700"/>
                    <a:pt x="199898" y="166375"/>
                    <a:pt x="199898" y="166375"/>
                  </a:cubicBezTo>
                  <a:cubicBezTo>
                    <a:pt x="199898" y="166375"/>
                    <a:pt x="226182" y="169025"/>
                    <a:pt x="234066" y="161075"/>
                  </a:cubicBezTo>
                  <a:cubicBezTo>
                    <a:pt x="238009" y="157100"/>
                    <a:pt x="240637" y="151800"/>
                    <a:pt x="241951" y="146500"/>
                  </a:cubicBezTo>
                  <a:cubicBezTo>
                    <a:pt x="243266" y="145175"/>
                    <a:pt x="244580" y="143850"/>
                    <a:pt x="245894" y="143850"/>
                  </a:cubicBezTo>
                  <a:cubicBezTo>
                    <a:pt x="245894" y="143850"/>
                    <a:pt x="245894" y="143850"/>
                    <a:pt x="245894" y="133250"/>
                  </a:cubicBezTo>
                  <a:cubicBezTo>
                    <a:pt x="245894" y="133250"/>
                    <a:pt x="245894" y="133250"/>
                    <a:pt x="241951" y="134575"/>
                  </a:cubicBezTo>
                  <a:cubicBezTo>
                    <a:pt x="241951" y="135900"/>
                    <a:pt x="241951" y="135900"/>
                    <a:pt x="241951" y="135900"/>
                  </a:cubicBezTo>
                  <a:cubicBezTo>
                    <a:pt x="241951" y="134575"/>
                    <a:pt x="240637" y="134575"/>
                    <a:pt x="240637" y="134575"/>
                  </a:cubicBezTo>
                  <a:cubicBezTo>
                    <a:pt x="240637" y="134575"/>
                    <a:pt x="240637" y="134575"/>
                    <a:pt x="240637" y="131925"/>
                  </a:cubicBezTo>
                  <a:cubicBezTo>
                    <a:pt x="240637" y="131925"/>
                    <a:pt x="240637" y="130600"/>
                    <a:pt x="240637" y="130600"/>
                  </a:cubicBezTo>
                  <a:cubicBezTo>
                    <a:pt x="240637" y="130600"/>
                    <a:pt x="240637" y="130600"/>
                    <a:pt x="247208" y="127950"/>
                  </a:cubicBezTo>
                  <a:cubicBezTo>
                    <a:pt x="247208" y="127950"/>
                    <a:pt x="247208" y="127950"/>
                    <a:pt x="249836" y="127950"/>
                  </a:cubicBezTo>
                  <a:cubicBezTo>
                    <a:pt x="251151" y="127950"/>
                    <a:pt x="251151" y="127950"/>
                    <a:pt x="251151" y="127950"/>
                  </a:cubicBezTo>
                  <a:cubicBezTo>
                    <a:pt x="251151" y="127950"/>
                    <a:pt x="251151" y="127950"/>
                    <a:pt x="251151" y="143850"/>
                  </a:cubicBezTo>
                  <a:cubicBezTo>
                    <a:pt x="251151" y="143850"/>
                    <a:pt x="252465" y="143850"/>
                    <a:pt x="252465" y="143850"/>
                  </a:cubicBezTo>
                  <a:cubicBezTo>
                    <a:pt x="264292" y="137225"/>
                    <a:pt x="262978" y="113375"/>
                    <a:pt x="257721" y="94825"/>
                  </a:cubicBezTo>
                  <a:cubicBezTo>
                    <a:pt x="256407" y="102775"/>
                    <a:pt x="253779" y="106750"/>
                    <a:pt x="247208" y="106750"/>
                  </a:cubicBezTo>
                  <a:cubicBezTo>
                    <a:pt x="241951" y="106750"/>
                    <a:pt x="238009" y="101450"/>
                    <a:pt x="238009" y="92175"/>
                  </a:cubicBezTo>
                  <a:cubicBezTo>
                    <a:pt x="238009" y="81575"/>
                    <a:pt x="241951" y="76275"/>
                    <a:pt x="248522" y="76275"/>
                  </a:cubicBezTo>
                  <a:cubicBezTo>
                    <a:pt x="248522" y="76275"/>
                    <a:pt x="249836" y="76275"/>
                    <a:pt x="249836" y="76275"/>
                  </a:cubicBezTo>
                  <a:cubicBezTo>
                    <a:pt x="244580" y="67000"/>
                    <a:pt x="238009" y="59050"/>
                    <a:pt x="230124" y="52425"/>
                  </a:cubicBezTo>
                  <a:cubicBezTo>
                    <a:pt x="230124" y="52425"/>
                    <a:pt x="230124" y="52425"/>
                    <a:pt x="230124" y="55075"/>
                  </a:cubicBezTo>
                  <a:cubicBezTo>
                    <a:pt x="230124" y="55075"/>
                    <a:pt x="230124" y="55075"/>
                    <a:pt x="228810" y="55075"/>
                  </a:cubicBezTo>
                  <a:cubicBezTo>
                    <a:pt x="228810" y="55075"/>
                    <a:pt x="228810" y="55075"/>
                    <a:pt x="224867" y="55075"/>
                  </a:cubicBezTo>
                  <a:cubicBezTo>
                    <a:pt x="224867" y="55075"/>
                    <a:pt x="224867" y="55075"/>
                    <a:pt x="224867" y="48450"/>
                  </a:cubicBezTo>
                  <a:cubicBezTo>
                    <a:pt x="220925" y="47125"/>
                    <a:pt x="218297" y="44475"/>
                    <a:pt x="215668" y="43150"/>
                  </a:cubicBezTo>
                  <a:cubicBezTo>
                    <a:pt x="214354" y="51100"/>
                    <a:pt x="210412" y="56400"/>
                    <a:pt x="205155" y="56400"/>
                  </a:cubicBezTo>
                  <a:cubicBezTo>
                    <a:pt x="198584" y="56400"/>
                    <a:pt x="194641" y="49775"/>
                    <a:pt x="194641" y="40500"/>
                  </a:cubicBezTo>
                  <a:cubicBezTo>
                    <a:pt x="194641" y="37850"/>
                    <a:pt x="194641" y="36525"/>
                    <a:pt x="195956" y="33875"/>
                  </a:cubicBezTo>
                  <a:cubicBezTo>
                    <a:pt x="193327" y="32550"/>
                    <a:pt x="189385" y="32550"/>
                    <a:pt x="186756" y="31225"/>
                  </a:cubicBezTo>
                  <a:cubicBezTo>
                    <a:pt x="186756" y="31225"/>
                    <a:pt x="186756" y="31225"/>
                    <a:pt x="186756" y="55075"/>
                  </a:cubicBezTo>
                  <a:cubicBezTo>
                    <a:pt x="186756" y="55075"/>
                    <a:pt x="186756" y="55075"/>
                    <a:pt x="182814" y="55075"/>
                  </a:cubicBezTo>
                  <a:cubicBezTo>
                    <a:pt x="181500" y="55075"/>
                    <a:pt x="181500" y="55075"/>
                    <a:pt x="181500" y="55075"/>
                  </a:cubicBezTo>
                  <a:cubicBezTo>
                    <a:pt x="181500" y="55075"/>
                    <a:pt x="181500" y="55075"/>
                    <a:pt x="181500" y="32550"/>
                  </a:cubicBezTo>
                  <a:cubicBezTo>
                    <a:pt x="181500" y="32550"/>
                    <a:pt x="181500" y="32550"/>
                    <a:pt x="178872" y="33875"/>
                  </a:cubicBezTo>
                  <a:cubicBezTo>
                    <a:pt x="177557" y="33875"/>
                    <a:pt x="177557" y="33875"/>
                    <a:pt x="177557" y="33875"/>
                  </a:cubicBezTo>
                  <a:cubicBezTo>
                    <a:pt x="177557" y="33875"/>
                    <a:pt x="177557" y="33875"/>
                    <a:pt x="176243" y="33875"/>
                  </a:cubicBezTo>
                  <a:cubicBezTo>
                    <a:pt x="176243" y="33875"/>
                    <a:pt x="176243" y="33875"/>
                    <a:pt x="176243" y="31225"/>
                  </a:cubicBezTo>
                  <a:cubicBezTo>
                    <a:pt x="176243" y="29900"/>
                    <a:pt x="176243" y="29900"/>
                    <a:pt x="176243" y="29900"/>
                  </a:cubicBezTo>
                  <a:cubicBezTo>
                    <a:pt x="176243" y="29900"/>
                    <a:pt x="176243" y="29900"/>
                    <a:pt x="177557" y="29900"/>
                  </a:cubicBezTo>
                  <a:cubicBezTo>
                    <a:pt x="173615" y="28575"/>
                    <a:pt x="170987" y="28575"/>
                    <a:pt x="168358" y="28575"/>
                  </a:cubicBezTo>
                  <a:cubicBezTo>
                    <a:pt x="170987" y="31225"/>
                    <a:pt x="172301" y="35200"/>
                    <a:pt x="172301" y="40500"/>
                  </a:cubicBezTo>
                  <a:cubicBezTo>
                    <a:pt x="172301" y="51100"/>
                    <a:pt x="168358" y="56400"/>
                    <a:pt x="161787" y="56400"/>
                  </a:cubicBezTo>
                  <a:cubicBezTo>
                    <a:pt x="155217" y="56400"/>
                    <a:pt x="152588" y="49775"/>
                    <a:pt x="151274" y="40500"/>
                  </a:cubicBezTo>
                  <a:cubicBezTo>
                    <a:pt x="151274" y="35200"/>
                    <a:pt x="153903" y="29900"/>
                    <a:pt x="156531" y="28575"/>
                  </a:cubicBezTo>
                  <a:cubicBezTo>
                    <a:pt x="152588" y="28575"/>
                    <a:pt x="148646" y="28575"/>
                    <a:pt x="144703" y="28575"/>
                  </a:cubicBezTo>
                  <a:close/>
                  <a:moveTo>
                    <a:pt x="164533" y="0"/>
                  </a:moveTo>
                  <a:cubicBezTo>
                    <a:pt x="205215" y="0"/>
                    <a:pt x="240648" y="17090"/>
                    <a:pt x="266895" y="48642"/>
                  </a:cubicBezTo>
                  <a:cubicBezTo>
                    <a:pt x="285268" y="72305"/>
                    <a:pt x="294454" y="99914"/>
                    <a:pt x="291829" y="130150"/>
                  </a:cubicBezTo>
                  <a:cubicBezTo>
                    <a:pt x="289205" y="155129"/>
                    <a:pt x="278706" y="181422"/>
                    <a:pt x="269520" y="206400"/>
                  </a:cubicBezTo>
                  <a:cubicBezTo>
                    <a:pt x="253772" y="247154"/>
                    <a:pt x="239336" y="286594"/>
                    <a:pt x="257709" y="324718"/>
                  </a:cubicBezTo>
                  <a:cubicBezTo>
                    <a:pt x="257709" y="327348"/>
                    <a:pt x="257709" y="329977"/>
                    <a:pt x="256396" y="332606"/>
                  </a:cubicBezTo>
                  <a:cubicBezTo>
                    <a:pt x="255084" y="335236"/>
                    <a:pt x="252459" y="336550"/>
                    <a:pt x="249835" y="336550"/>
                  </a:cubicBezTo>
                  <a:cubicBezTo>
                    <a:pt x="249835" y="336550"/>
                    <a:pt x="249835" y="336550"/>
                    <a:pt x="105478" y="336550"/>
                  </a:cubicBezTo>
                  <a:cubicBezTo>
                    <a:pt x="101541" y="336550"/>
                    <a:pt x="98916" y="333921"/>
                    <a:pt x="97604" y="331292"/>
                  </a:cubicBezTo>
                  <a:cubicBezTo>
                    <a:pt x="96292" y="328662"/>
                    <a:pt x="96292" y="327348"/>
                    <a:pt x="96292" y="315516"/>
                  </a:cubicBezTo>
                  <a:cubicBezTo>
                    <a:pt x="96292" y="314201"/>
                    <a:pt x="96292" y="312887"/>
                    <a:pt x="96292" y="312887"/>
                  </a:cubicBezTo>
                  <a:cubicBezTo>
                    <a:pt x="94979" y="294481"/>
                    <a:pt x="87105" y="294481"/>
                    <a:pt x="71357" y="294481"/>
                  </a:cubicBezTo>
                  <a:cubicBezTo>
                    <a:pt x="58234" y="294481"/>
                    <a:pt x="42486" y="294481"/>
                    <a:pt x="31987" y="278706"/>
                  </a:cubicBezTo>
                  <a:cubicBezTo>
                    <a:pt x="24113" y="266874"/>
                    <a:pt x="24113" y="251098"/>
                    <a:pt x="25426" y="236637"/>
                  </a:cubicBezTo>
                  <a:cubicBezTo>
                    <a:pt x="25426" y="224805"/>
                    <a:pt x="25426" y="212973"/>
                    <a:pt x="21489" y="209029"/>
                  </a:cubicBezTo>
                  <a:cubicBezTo>
                    <a:pt x="21489" y="207715"/>
                    <a:pt x="17552" y="206400"/>
                    <a:pt x="16239" y="205085"/>
                  </a:cubicBezTo>
                  <a:cubicBezTo>
                    <a:pt x="10990" y="202456"/>
                    <a:pt x="3116" y="199827"/>
                    <a:pt x="491" y="191939"/>
                  </a:cubicBezTo>
                  <a:cubicBezTo>
                    <a:pt x="-821" y="187995"/>
                    <a:pt x="491" y="182736"/>
                    <a:pt x="4428" y="177478"/>
                  </a:cubicBezTo>
                  <a:cubicBezTo>
                    <a:pt x="17552" y="156443"/>
                    <a:pt x="20176" y="144612"/>
                    <a:pt x="24113" y="126206"/>
                  </a:cubicBezTo>
                  <a:cubicBezTo>
                    <a:pt x="25426" y="118319"/>
                    <a:pt x="26738" y="109116"/>
                    <a:pt x="29363" y="97284"/>
                  </a:cubicBezTo>
                  <a:cubicBezTo>
                    <a:pt x="38549" y="68361"/>
                    <a:pt x="55609" y="43383"/>
                    <a:pt x="81856" y="26293"/>
                  </a:cubicBezTo>
                  <a:cubicBezTo>
                    <a:pt x="105478" y="9202"/>
                    <a:pt x="135662" y="0"/>
                    <a:pt x="164533" y="0"/>
                  </a:cubicBezTo>
                  <a:close/>
                </a:path>
              </a:pathLst>
            </a:custGeom>
            <a:solidFill>
              <a:schemeClr val="accent2">
                <a:lumMod val="100000"/>
              </a:schemeClr>
            </a:solidFill>
            <a:ln>
              <a:noFill/>
            </a:ln>
            <a:extLst/>
          </p:spPr>
          <p:txBody>
            <a:bodyPr anchor="ctr"/>
            <a:lstStyle>
              <a:defPPr>
                <a:defRPr lang="zh-CN"/>
              </a:defPPr>
              <a:lvl1pPr algn="l" rtl="0" fontAlgn="base">
                <a:spcBef>
                  <a:spcPct val="0"/>
                </a:spcBef>
                <a:spcAft>
                  <a:spcPct val="0"/>
                </a:spcAft>
                <a:defRPr kern="1200">
                  <a:solidFill>
                    <a:schemeClr val="tx1"/>
                  </a:solidFill>
                  <a:latin typeface="Calibri" pitchFamily="34" charset="0"/>
                  <a:ea typeface="宋体" charset="-122"/>
                  <a:cs typeface="+mn-cs"/>
                </a:defRPr>
              </a:lvl1pPr>
              <a:lvl2pPr marL="457200" algn="l" rtl="0" fontAlgn="base">
                <a:spcBef>
                  <a:spcPct val="0"/>
                </a:spcBef>
                <a:spcAft>
                  <a:spcPct val="0"/>
                </a:spcAft>
                <a:defRPr kern="1200">
                  <a:solidFill>
                    <a:schemeClr val="tx1"/>
                  </a:solidFill>
                  <a:latin typeface="Calibri" pitchFamily="34" charset="0"/>
                  <a:ea typeface="宋体" charset="-122"/>
                  <a:cs typeface="+mn-cs"/>
                </a:defRPr>
              </a:lvl2pPr>
              <a:lvl3pPr marL="914400" algn="l" rtl="0" fontAlgn="base">
                <a:spcBef>
                  <a:spcPct val="0"/>
                </a:spcBef>
                <a:spcAft>
                  <a:spcPct val="0"/>
                </a:spcAft>
                <a:defRPr kern="1200">
                  <a:solidFill>
                    <a:schemeClr val="tx1"/>
                  </a:solidFill>
                  <a:latin typeface="Calibri" pitchFamily="34" charset="0"/>
                  <a:ea typeface="宋体" charset="-122"/>
                  <a:cs typeface="+mn-cs"/>
                </a:defRPr>
              </a:lvl3pPr>
              <a:lvl4pPr marL="1371600" algn="l" rtl="0" fontAlgn="base">
                <a:spcBef>
                  <a:spcPct val="0"/>
                </a:spcBef>
                <a:spcAft>
                  <a:spcPct val="0"/>
                </a:spcAft>
                <a:defRPr kern="1200">
                  <a:solidFill>
                    <a:schemeClr val="tx1"/>
                  </a:solidFill>
                  <a:latin typeface="Calibri" pitchFamily="34" charset="0"/>
                  <a:ea typeface="宋体" charset="-122"/>
                  <a:cs typeface="+mn-cs"/>
                </a:defRPr>
              </a:lvl4pPr>
              <a:lvl5pPr marL="1828800" algn="l" rtl="0" fontAlgn="base">
                <a:spcBef>
                  <a:spcPct val="0"/>
                </a:spcBef>
                <a:spcAft>
                  <a:spcPct val="0"/>
                </a:spcAft>
                <a:defRPr kern="1200">
                  <a:solidFill>
                    <a:schemeClr val="tx1"/>
                  </a:solidFill>
                  <a:latin typeface="Calibri" pitchFamily="34" charset="0"/>
                  <a:ea typeface="宋体" charset="-122"/>
                  <a:cs typeface="+mn-cs"/>
                </a:defRPr>
              </a:lvl5pPr>
              <a:lvl6pPr marL="2286000" algn="l" defTabSz="914400" rtl="0" eaLnBrk="1" latinLnBrk="0" hangingPunct="1">
                <a:defRPr kern="1200">
                  <a:solidFill>
                    <a:schemeClr val="tx1"/>
                  </a:solidFill>
                  <a:latin typeface="Calibri" pitchFamily="34" charset="0"/>
                  <a:ea typeface="宋体" charset="-122"/>
                  <a:cs typeface="+mn-cs"/>
                </a:defRPr>
              </a:lvl6pPr>
              <a:lvl7pPr marL="2743200" algn="l" defTabSz="914400" rtl="0" eaLnBrk="1" latinLnBrk="0" hangingPunct="1">
                <a:defRPr kern="1200">
                  <a:solidFill>
                    <a:schemeClr val="tx1"/>
                  </a:solidFill>
                  <a:latin typeface="Calibri" pitchFamily="34" charset="0"/>
                  <a:ea typeface="宋体" charset="-122"/>
                  <a:cs typeface="+mn-cs"/>
                </a:defRPr>
              </a:lvl7pPr>
              <a:lvl8pPr marL="3200400" algn="l" defTabSz="914400" rtl="0" eaLnBrk="1" latinLnBrk="0" hangingPunct="1">
                <a:defRPr kern="1200">
                  <a:solidFill>
                    <a:schemeClr val="tx1"/>
                  </a:solidFill>
                  <a:latin typeface="Calibri" pitchFamily="34" charset="0"/>
                  <a:ea typeface="宋体" charset="-122"/>
                  <a:cs typeface="+mn-cs"/>
                </a:defRPr>
              </a:lvl8pPr>
              <a:lvl9pPr marL="3657600" algn="l" defTabSz="914400" rtl="0" eaLnBrk="1" latinLnBrk="0" hangingPunct="1">
                <a:defRPr kern="1200">
                  <a:solidFill>
                    <a:schemeClr val="tx1"/>
                  </a:solidFill>
                  <a:latin typeface="Calibri" pitchFamily="34" charset="0"/>
                  <a:ea typeface="宋体" charset="-122"/>
                  <a:cs typeface="+mn-cs"/>
                </a:defRPr>
              </a:lvl9pPr>
            </a:lstStyle>
            <a:p>
              <a:pPr algn="ctr"/>
              <a:endParaRPr/>
            </a:p>
          </p:txBody>
        </p:sp>
      </p:grpSp>
      <p:grpSp>
        <p:nvGrpSpPr>
          <p:cNvPr id="27" name="组合 26"/>
          <p:cNvGrpSpPr/>
          <p:nvPr/>
        </p:nvGrpSpPr>
        <p:grpSpPr>
          <a:xfrm>
            <a:off x="4238025" y="2897485"/>
            <a:ext cx="2798020" cy="614191"/>
            <a:chOff x="4238025" y="2896690"/>
            <a:chExt cx="2798020" cy="614191"/>
          </a:xfrm>
        </p:grpSpPr>
        <p:grpSp>
          <p:nvGrpSpPr>
            <p:cNvPr id="9" name="组合 8"/>
            <p:cNvGrpSpPr/>
            <p:nvPr/>
          </p:nvGrpSpPr>
          <p:grpSpPr>
            <a:xfrm>
              <a:off x="4854523" y="2896690"/>
              <a:ext cx="2181522" cy="614191"/>
              <a:chOff x="6472696" y="4544496"/>
              <a:chExt cx="2908696" cy="818921"/>
            </a:xfrm>
          </p:grpSpPr>
          <p:sp>
            <p:nvSpPr>
              <p:cNvPr id="21" name="文本框 8"/>
              <p:cNvSpPr txBox="1"/>
              <p:nvPr/>
            </p:nvSpPr>
            <p:spPr>
              <a:xfrm>
                <a:off x="6472696" y="4883039"/>
                <a:ext cx="2908696" cy="480378"/>
              </a:xfrm>
              <a:prstGeom prst="rect">
                <a:avLst/>
              </a:prstGeom>
              <a:noFill/>
            </p:spPr>
            <p:txBody>
              <a:bodyPr wrap="square" lIns="0" tIns="0" rIns="0" bIns="0" anchor="ctr" anchorCtr="0">
                <a:normAutofit fontScale="92500" lnSpcReduction="20000"/>
              </a:bodyPr>
              <a:lstStyle/>
              <a:p>
                <a:pPr defTabSz="914378">
                  <a:lnSpc>
                    <a:spcPct val="120000"/>
                  </a:lnSpc>
                  <a:defRPr/>
                </a:pPr>
                <a:r>
                  <a:rPr lang="zh-CN" altLang="en-US" sz="1200"/>
                  <a:t>此部分内容作为文字排版占位显示</a:t>
                </a:r>
                <a:br>
                  <a:rPr lang="zh-CN" altLang="en-US" sz="1200"/>
                </a:br>
                <a:r>
                  <a:rPr lang="zh-CN" altLang="en-US" sz="1200"/>
                  <a:t>（建议使用主题字体）</a:t>
                </a:r>
              </a:p>
            </p:txBody>
          </p:sp>
          <p:sp>
            <p:nvSpPr>
              <p:cNvPr id="22" name="矩形 21"/>
              <p:cNvSpPr/>
              <p:nvPr/>
            </p:nvSpPr>
            <p:spPr>
              <a:xfrm>
                <a:off x="6472696" y="4544496"/>
                <a:ext cx="1384995" cy="276999"/>
              </a:xfrm>
              <a:prstGeom prst="rect">
                <a:avLst/>
              </a:prstGeom>
            </p:spPr>
            <p:txBody>
              <a:bodyPr wrap="none" lIns="0" tIns="0" rIns="0" bIns="0">
                <a:normAutofit fontScale="92500" lnSpcReduction="20000"/>
              </a:bodyPr>
              <a:lstStyle/>
              <a:p>
                <a:pPr defTabSz="914378">
                  <a:defRPr/>
                </a:pPr>
                <a:r>
                  <a:rPr lang="zh-CN" altLang="en-US" b="1"/>
                  <a:t>标题文本预设</a:t>
                </a:r>
              </a:p>
            </p:txBody>
          </p:sp>
        </p:grpSp>
        <p:sp>
          <p:nvSpPr>
            <p:cNvPr id="24" name="任意多边形: 形状 23"/>
            <p:cNvSpPr>
              <a:spLocks noChangeAspect="1"/>
            </p:cNvSpPr>
            <p:nvPr/>
          </p:nvSpPr>
          <p:spPr bwMode="auto">
            <a:xfrm>
              <a:off x="4238025" y="2898509"/>
              <a:ext cx="379989" cy="376352"/>
            </a:xfrm>
            <a:custGeom>
              <a:avLst/>
              <a:gdLst>
                <a:gd name="connsiteX0" fmla="*/ 292147 w 331788"/>
                <a:gd name="connsiteY0" fmla="*/ 109538 h 328613"/>
                <a:gd name="connsiteX1" fmla="*/ 327025 w 331788"/>
                <a:gd name="connsiteY1" fmla="*/ 145621 h 328613"/>
                <a:gd name="connsiteX2" fmla="*/ 327025 w 331788"/>
                <a:gd name="connsiteY2" fmla="*/ 229385 h 328613"/>
                <a:gd name="connsiteX3" fmla="*/ 293438 w 331788"/>
                <a:gd name="connsiteY3" fmla="*/ 264179 h 328613"/>
                <a:gd name="connsiteX4" fmla="*/ 252101 w 331788"/>
                <a:gd name="connsiteY4" fmla="*/ 264179 h 328613"/>
                <a:gd name="connsiteX5" fmla="*/ 252101 w 331788"/>
                <a:gd name="connsiteY5" fmla="*/ 319593 h 328613"/>
                <a:gd name="connsiteX6" fmla="*/ 243059 w 331788"/>
                <a:gd name="connsiteY6" fmla="*/ 328613 h 328613"/>
                <a:gd name="connsiteX7" fmla="*/ 205596 w 331788"/>
                <a:gd name="connsiteY7" fmla="*/ 328613 h 328613"/>
                <a:gd name="connsiteX8" fmla="*/ 195262 w 331788"/>
                <a:gd name="connsiteY8" fmla="*/ 319593 h 328613"/>
                <a:gd name="connsiteX9" fmla="*/ 195262 w 331788"/>
                <a:gd name="connsiteY9" fmla="*/ 235829 h 328613"/>
                <a:gd name="connsiteX10" fmla="*/ 224973 w 331788"/>
                <a:gd name="connsiteY10" fmla="*/ 207478 h 328613"/>
                <a:gd name="connsiteX11" fmla="*/ 255976 w 331788"/>
                <a:gd name="connsiteY11" fmla="*/ 207478 h 328613"/>
                <a:gd name="connsiteX12" fmla="*/ 255976 w 331788"/>
                <a:gd name="connsiteY12" fmla="*/ 145621 h 328613"/>
                <a:gd name="connsiteX13" fmla="*/ 292147 w 331788"/>
                <a:gd name="connsiteY13" fmla="*/ 109538 h 328613"/>
                <a:gd name="connsiteX14" fmla="*/ 38473 w 331788"/>
                <a:gd name="connsiteY14" fmla="*/ 109538 h 328613"/>
                <a:gd name="connsiteX15" fmla="*/ 75079 w 331788"/>
                <a:gd name="connsiteY15" fmla="*/ 145621 h 328613"/>
                <a:gd name="connsiteX16" fmla="*/ 75079 w 331788"/>
                <a:gd name="connsiteY16" fmla="*/ 207478 h 328613"/>
                <a:gd name="connsiteX17" fmla="*/ 106456 w 331788"/>
                <a:gd name="connsiteY17" fmla="*/ 207478 h 328613"/>
                <a:gd name="connsiteX18" fmla="*/ 136525 w 331788"/>
                <a:gd name="connsiteY18" fmla="*/ 235829 h 328613"/>
                <a:gd name="connsiteX19" fmla="*/ 136525 w 331788"/>
                <a:gd name="connsiteY19" fmla="*/ 319593 h 328613"/>
                <a:gd name="connsiteX20" fmla="*/ 126066 w 331788"/>
                <a:gd name="connsiteY20" fmla="*/ 328613 h 328613"/>
                <a:gd name="connsiteX21" fmla="*/ 88153 w 331788"/>
                <a:gd name="connsiteY21" fmla="*/ 328613 h 328613"/>
                <a:gd name="connsiteX22" fmla="*/ 79001 w 331788"/>
                <a:gd name="connsiteY22" fmla="*/ 319593 h 328613"/>
                <a:gd name="connsiteX23" fmla="*/ 79001 w 331788"/>
                <a:gd name="connsiteY23" fmla="*/ 264179 h 328613"/>
                <a:gd name="connsiteX24" fmla="*/ 37166 w 331788"/>
                <a:gd name="connsiteY24" fmla="*/ 264179 h 328613"/>
                <a:gd name="connsiteX25" fmla="*/ 3175 w 331788"/>
                <a:gd name="connsiteY25" fmla="*/ 229385 h 328613"/>
                <a:gd name="connsiteX26" fmla="*/ 3175 w 331788"/>
                <a:gd name="connsiteY26" fmla="*/ 145621 h 328613"/>
                <a:gd name="connsiteX27" fmla="*/ 38473 w 331788"/>
                <a:gd name="connsiteY27" fmla="*/ 109538 h 328613"/>
                <a:gd name="connsiteX28" fmla="*/ 160734 w 331788"/>
                <a:gd name="connsiteY28" fmla="*/ 88900 h 328613"/>
                <a:gd name="connsiteX29" fmla="*/ 171053 w 331788"/>
                <a:gd name="connsiteY29" fmla="*/ 88900 h 328613"/>
                <a:gd name="connsiteX30" fmla="*/ 173633 w 331788"/>
                <a:gd name="connsiteY30" fmla="*/ 90195 h 328613"/>
                <a:gd name="connsiteX31" fmla="*/ 174923 w 331788"/>
                <a:gd name="connsiteY31" fmla="*/ 95375 h 328613"/>
                <a:gd name="connsiteX32" fmla="*/ 169763 w 331788"/>
                <a:gd name="connsiteY32" fmla="*/ 103146 h 328613"/>
                <a:gd name="connsiteX33" fmla="*/ 172343 w 331788"/>
                <a:gd name="connsiteY33" fmla="*/ 123867 h 328613"/>
                <a:gd name="connsiteX34" fmla="*/ 167184 w 331788"/>
                <a:gd name="connsiteY34" fmla="*/ 136818 h 328613"/>
                <a:gd name="connsiteX35" fmla="*/ 164604 w 331788"/>
                <a:gd name="connsiteY35" fmla="*/ 136818 h 328613"/>
                <a:gd name="connsiteX36" fmla="*/ 159444 w 331788"/>
                <a:gd name="connsiteY36" fmla="*/ 123867 h 328613"/>
                <a:gd name="connsiteX37" fmla="*/ 162024 w 331788"/>
                <a:gd name="connsiteY37" fmla="*/ 103146 h 328613"/>
                <a:gd name="connsiteX38" fmla="*/ 156865 w 331788"/>
                <a:gd name="connsiteY38" fmla="*/ 95375 h 328613"/>
                <a:gd name="connsiteX39" fmla="*/ 158155 w 331788"/>
                <a:gd name="connsiteY39" fmla="*/ 90195 h 328613"/>
                <a:gd name="connsiteX40" fmla="*/ 160734 w 331788"/>
                <a:gd name="connsiteY40" fmla="*/ 88900 h 328613"/>
                <a:gd name="connsiteX41" fmla="*/ 136182 w 331788"/>
                <a:gd name="connsiteY41" fmla="*/ 88900 h 328613"/>
                <a:gd name="connsiteX42" fmla="*/ 138766 w 331788"/>
                <a:gd name="connsiteY42" fmla="*/ 91502 h 328613"/>
                <a:gd name="connsiteX43" fmla="*/ 165893 w 331788"/>
                <a:gd name="connsiteY43" fmla="*/ 165652 h 328613"/>
                <a:gd name="connsiteX44" fmla="*/ 193021 w 331788"/>
                <a:gd name="connsiteY44" fmla="*/ 91502 h 328613"/>
                <a:gd name="connsiteX45" fmla="*/ 196897 w 331788"/>
                <a:gd name="connsiteY45" fmla="*/ 90201 h 328613"/>
                <a:gd name="connsiteX46" fmla="*/ 208523 w 331788"/>
                <a:gd name="connsiteY46" fmla="*/ 92802 h 328613"/>
                <a:gd name="connsiteX47" fmla="*/ 231775 w 331788"/>
                <a:gd name="connsiteY47" fmla="*/ 125325 h 328613"/>
                <a:gd name="connsiteX48" fmla="*/ 231775 w 331788"/>
                <a:gd name="connsiteY48" fmla="*/ 176059 h 328613"/>
                <a:gd name="connsiteX49" fmla="*/ 226608 w 331788"/>
                <a:gd name="connsiteY49" fmla="*/ 182563 h 328613"/>
                <a:gd name="connsiteX50" fmla="*/ 105179 w 331788"/>
                <a:gd name="connsiteY50" fmla="*/ 182563 h 328613"/>
                <a:gd name="connsiteX51" fmla="*/ 100012 w 331788"/>
                <a:gd name="connsiteY51" fmla="*/ 176059 h 328613"/>
                <a:gd name="connsiteX52" fmla="*/ 100012 w 331788"/>
                <a:gd name="connsiteY52" fmla="*/ 125325 h 328613"/>
                <a:gd name="connsiteX53" fmla="*/ 123264 w 331788"/>
                <a:gd name="connsiteY53" fmla="*/ 92802 h 328613"/>
                <a:gd name="connsiteX54" fmla="*/ 134890 w 331788"/>
                <a:gd name="connsiteY54" fmla="*/ 90201 h 328613"/>
                <a:gd name="connsiteX55" fmla="*/ 136182 w 331788"/>
                <a:gd name="connsiteY55" fmla="*/ 88900 h 328613"/>
                <a:gd name="connsiteX56" fmla="*/ 292100 w 331788"/>
                <a:gd name="connsiteY56" fmla="*/ 19050 h 328613"/>
                <a:gd name="connsiteX57" fmla="*/ 331788 w 331788"/>
                <a:gd name="connsiteY57" fmla="*/ 58738 h 328613"/>
                <a:gd name="connsiteX58" fmla="*/ 292100 w 331788"/>
                <a:gd name="connsiteY58" fmla="*/ 98426 h 328613"/>
                <a:gd name="connsiteX59" fmla="*/ 252412 w 331788"/>
                <a:gd name="connsiteY59" fmla="*/ 58738 h 328613"/>
                <a:gd name="connsiteX60" fmla="*/ 292100 w 331788"/>
                <a:gd name="connsiteY60" fmla="*/ 19050 h 328613"/>
                <a:gd name="connsiteX61" fmla="*/ 39688 w 331788"/>
                <a:gd name="connsiteY61" fmla="*/ 19050 h 328613"/>
                <a:gd name="connsiteX62" fmla="*/ 79376 w 331788"/>
                <a:gd name="connsiteY62" fmla="*/ 58738 h 328613"/>
                <a:gd name="connsiteX63" fmla="*/ 39688 w 331788"/>
                <a:gd name="connsiteY63" fmla="*/ 98426 h 328613"/>
                <a:gd name="connsiteX64" fmla="*/ 0 w 331788"/>
                <a:gd name="connsiteY64" fmla="*/ 58738 h 328613"/>
                <a:gd name="connsiteX65" fmla="*/ 39688 w 331788"/>
                <a:gd name="connsiteY65" fmla="*/ 19050 h 328613"/>
                <a:gd name="connsiteX66" fmla="*/ 165894 w 331788"/>
                <a:gd name="connsiteY66" fmla="*/ 0 h 328613"/>
                <a:gd name="connsiteX67" fmla="*/ 204788 w 331788"/>
                <a:gd name="connsiteY67" fmla="*/ 39688 h 328613"/>
                <a:gd name="connsiteX68" fmla="*/ 165894 w 331788"/>
                <a:gd name="connsiteY68" fmla="*/ 79376 h 328613"/>
                <a:gd name="connsiteX69" fmla="*/ 127000 w 331788"/>
                <a:gd name="connsiteY69" fmla="*/ 39688 h 328613"/>
                <a:gd name="connsiteX70" fmla="*/ 165894 w 331788"/>
                <a:gd name="connsiteY70" fmla="*/ 0 h 328613"/>
              </a:gdLst>
              <a:ahLst/>
              <a:cxnLst>
                <a:cxn ang="0">
                  <a:pos x="connsiteX0" y="connsiteY0"/>
                </a:cxn>
                <a:cxn ang="0">
                  <a:pos x="connsiteX1" y="connsiteY1"/>
                </a:cxn>
                <a:cxn ang="0">
                  <a:pos x="connsiteX2" y="connsiteY2"/>
                </a:cxn>
                <a:cxn ang="0">
                  <a:pos x="connsiteX3" y="connsiteY3"/>
                </a:cxn>
                <a:cxn ang="0">
                  <a:pos x="connsiteX4" y="connsiteY4"/>
                </a:cxn>
                <a:cxn ang="0">
                  <a:pos x="connsiteX5" y="connsiteY5"/>
                </a:cxn>
                <a:cxn ang="0">
                  <a:pos x="connsiteX6" y="connsiteY6"/>
                </a:cxn>
                <a:cxn ang="0">
                  <a:pos x="connsiteX7" y="connsiteY7"/>
                </a:cxn>
                <a:cxn ang="0">
                  <a:pos x="connsiteX8" y="connsiteY8"/>
                </a:cxn>
                <a:cxn ang="0">
                  <a:pos x="connsiteX9" y="connsiteY9"/>
                </a:cxn>
                <a:cxn ang="0">
                  <a:pos x="connsiteX10" y="connsiteY10"/>
                </a:cxn>
                <a:cxn ang="0">
                  <a:pos x="connsiteX11" y="connsiteY11"/>
                </a:cxn>
                <a:cxn ang="0">
                  <a:pos x="connsiteX12" y="connsiteY12"/>
                </a:cxn>
                <a:cxn ang="0">
                  <a:pos x="connsiteX13" y="connsiteY13"/>
                </a:cxn>
                <a:cxn ang="0">
                  <a:pos x="connsiteX14" y="connsiteY14"/>
                </a:cxn>
                <a:cxn ang="0">
                  <a:pos x="connsiteX15" y="connsiteY15"/>
                </a:cxn>
                <a:cxn ang="0">
                  <a:pos x="connsiteX16" y="connsiteY16"/>
                </a:cxn>
                <a:cxn ang="0">
                  <a:pos x="connsiteX17" y="connsiteY17"/>
                </a:cxn>
                <a:cxn ang="0">
                  <a:pos x="connsiteX18" y="connsiteY18"/>
                </a:cxn>
                <a:cxn ang="0">
                  <a:pos x="connsiteX19" y="connsiteY19"/>
                </a:cxn>
                <a:cxn ang="0">
                  <a:pos x="connsiteX20" y="connsiteY20"/>
                </a:cxn>
                <a:cxn ang="0">
                  <a:pos x="connsiteX21" y="connsiteY21"/>
                </a:cxn>
                <a:cxn ang="0">
                  <a:pos x="connsiteX22" y="connsiteY22"/>
                </a:cxn>
                <a:cxn ang="0">
                  <a:pos x="connsiteX23" y="connsiteY23"/>
                </a:cxn>
                <a:cxn ang="0">
                  <a:pos x="connsiteX24" y="connsiteY24"/>
                </a:cxn>
                <a:cxn ang="0">
                  <a:pos x="connsiteX25" y="connsiteY25"/>
                </a:cxn>
                <a:cxn ang="0">
                  <a:pos x="connsiteX26" y="connsiteY26"/>
                </a:cxn>
                <a:cxn ang="0">
                  <a:pos x="connsiteX27" y="connsiteY27"/>
                </a:cxn>
                <a:cxn ang="0">
                  <a:pos x="connsiteX28" y="connsiteY28"/>
                </a:cxn>
                <a:cxn ang="0">
                  <a:pos x="connsiteX29" y="connsiteY29"/>
                </a:cxn>
                <a:cxn ang="0">
                  <a:pos x="connsiteX30" y="connsiteY30"/>
                </a:cxn>
                <a:cxn ang="0">
                  <a:pos x="connsiteX31" y="connsiteY31"/>
                </a:cxn>
                <a:cxn ang="0">
                  <a:pos x="connsiteX32" y="connsiteY32"/>
                </a:cxn>
                <a:cxn ang="0">
                  <a:pos x="connsiteX33" y="connsiteY33"/>
                </a:cxn>
                <a:cxn ang="0">
                  <a:pos x="connsiteX34" y="connsiteY34"/>
                </a:cxn>
                <a:cxn ang="0">
                  <a:pos x="connsiteX35" y="connsiteY35"/>
                </a:cxn>
                <a:cxn ang="0">
                  <a:pos x="connsiteX36" y="connsiteY36"/>
                </a:cxn>
                <a:cxn ang="0">
                  <a:pos x="connsiteX37" y="connsiteY37"/>
                </a:cxn>
                <a:cxn ang="0">
                  <a:pos x="connsiteX38" y="connsiteY38"/>
                </a:cxn>
                <a:cxn ang="0">
                  <a:pos x="connsiteX39" y="connsiteY39"/>
                </a:cxn>
                <a:cxn ang="0">
                  <a:pos x="connsiteX40" y="connsiteY40"/>
                </a:cxn>
                <a:cxn ang="0">
                  <a:pos x="connsiteX41" y="connsiteY41"/>
                </a:cxn>
                <a:cxn ang="0">
                  <a:pos x="connsiteX42" y="connsiteY42"/>
                </a:cxn>
                <a:cxn ang="0">
                  <a:pos x="connsiteX43" y="connsiteY43"/>
                </a:cxn>
                <a:cxn ang="0">
                  <a:pos x="connsiteX44" y="connsiteY44"/>
                </a:cxn>
                <a:cxn ang="0">
                  <a:pos x="connsiteX45" y="connsiteY45"/>
                </a:cxn>
                <a:cxn ang="0">
                  <a:pos x="connsiteX46" y="connsiteY46"/>
                </a:cxn>
                <a:cxn ang="0">
                  <a:pos x="connsiteX47" y="connsiteY47"/>
                </a:cxn>
                <a:cxn ang="0">
                  <a:pos x="connsiteX48" y="connsiteY48"/>
                </a:cxn>
                <a:cxn ang="0">
                  <a:pos x="connsiteX49" y="connsiteY49"/>
                </a:cxn>
                <a:cxn ang="0">
                  <a:pos x="connsiteX50" y="connsiteY50"/>
                </a:cxn>
                <a:cxn ang="0">
                  <a:pos x="connsiteX51" y="connsiteY51"/>
                </a:cxn>
                <a:cxn ang="0">
                  <a:pos x="connsiteX52" y="connsiteY52"/>
                </a:cxn>
                <a:cxn ang="0">
                  <a:pos x="connsiteX53" y="connsiteY53"/>
                </a:cxn>
                <a:cxn ang="0">
                  <a:pos x="connsiteX54" y="connsiteY54"/>
                </a:cxn>
                <a:cxn ang="0">
                  <a:pos x="connsiteX55" y="connsiteY55"/>
                </a:cxn>
                <a:cxn ang="0">
                  <a:pos x="connsiteX56" y="connsiteY56"/>
                </a:cxn>
                <a:cxn ang="0">
                  <a:pos x="connsiteX57" y="connsiteY57"/>
                </a:cxn>
                <a:cxn ang="0">
                  <a:pos x="connsiteX58" y="connsiteY58"/>
                </a:cxn>
                <a:cxn ang="0">
                  <a:pos x="connsiteX59" y="connsiteY59"/>
                </a:cxn>
                <a:cxn ang="0">
                  <a:pos x="connsiteX60" y="connsiteY60"/>
                </a:cxn>
                <a:cxn ang="0">
                  <a:pos x="connsiteX61" y="connsiteY61"/>
                </a:cxn>
                <a:cxn ang="0">
                  <a:pos x="connsiteX62" y="connsiteY62"/>
                </a:cxn>
                <a:cxn ang="0">
                  <a:pos x="connsiteX63" y="connsiteY63"/>
                </a:cxn>
                <a:cxn ang="0">
                  <a:pos x="connsiteX64" y="connsiteY64"/>
                </a:cxn>
                <a:cxn ang="0">
                  <a:pos x="connsiteX65" y="connsiteY65"/>
                </a:cxn>
                <a:cxn ang="0">
                  <a:pos x="connsiteX66" y="connsiteY66"/>
                </a:cxn>
                <a:cxn ang="0">
                  <a:pos x="connsiteX67" y="connsiteY67"/>
                </a:cxn>
                <a:cxn ang="0">
                  <a:pos x="connsiteX68" y="connsiteY68"/>
                </a:cxn>
                <a:cxn ang="0">
                  <a:pos x="connsiteX69" y="connsiteY69"/>
                </a:cxn>
                <a:cxn ang="0">
                  <a:pos x="connsiteX70" y="connsiteY70"/>
                </a:cxn>
              </a:cxnLst>
              <a:rect l="l" t="t" r="r" b="b"/>
              <a:pathLst>
                <a:path w="331788" h="328613">
                  <a:moveTo>
                    <a:pt x="292147" y="109538"/>
                  </a:moveTo>
                  <a:cubicBezTo>
                    <a:pt x="311524" y="109538"/>
                    <a:pt x="327025" y="126291"/>
                    <a:pt x="327025" y="145621"/>
                  </a:cubicBezTo>
                  <a:cubicBezTo>
                    <a:pt x="327025" y="145621"/>
                    <a:pt x="327025" y="145621"/>
                    <a:pt x="327025" y="229385"/>
                  </a:cubicBezTo>
                  <a:cubicBezTo>
                    <a:pt x="327025" y="248715"/>
                    <a:pt x="311524" y="264179"/>
                    <a:pt x="293438" y="264179"/>
                  </a:cubicBezTo>
                  <a:cubicBezTo>
                    <a:pt x="293438" y="264179"/>
                    <a:pt x="293438" y="264179"/>
                    <a:pt x="252101" y="264179"/>
                  </a:cubicBezTo>
                  <a:cubicBezTo>
                    <a:pt x="252101" y="264179"/>
                    <a:pt x="252101" y="264179"/>
                    <a:pt x="252101" y="319593"/>
                  </a:cubicBezTo>
                  <a:cubicBezTo>
                    <a:pt x="252101" y="324747"/>
                    <a:pt x="248226" y="328613"/>
                    <a:pt x="243059" y="328613"/>
                  </a:cubicBezTo>
                  <a:cubicBezTo>
                    <a:pt x="243059" y="328613"/>
                    <a:pt x="243059" y="328613"/>
                    <a:pt x="205596" y="328613"/>
                  </a:cubicBezTo>
                  <a:cubicBezTo>
                    <a:pt x="199138" y="328613"/>
                    <a:pt x="195262" y="324747"/>
                    <a:pt x="195262" y="319593"/>
                  </a:cubicBezTo>
                  <a:cubicBezTo>
                    <a:pt x="195262" y="319593"/>
                    <a:pt x="195262" y="319593"/>
                    <a:pt x="195262" y="235829"/>
                  </a:cubicBezTo>
                  <a:cubicBezTo>
                    <a:pt x="195262" y="220364"/>
                    <a:pt x="208180" y="207478"/>
                    <a:pt x="224973" y="207478"/>
                  </a:cubicBezTo>
                  <a:cubicBezTo>
                    <a:pt x="224973" y="207478"/>
                    <a:pt x="224973" y="207478"/>
                    <a:pt x="255976" y="207478"/>
                  </a:cubicBezTo>
                  <a:cubicBezTo>
                    <a:pt x="255976" y="207478"/>
                    <a:pt x="255976" y="207478"/>
                    <a:pt x="255976" y="145621"/>
                  </a:cubicBezTo>
                  <a:cubicBezTo>
                    <a:pt x="255976" y="126291"/>
                    <a:pt x="271478" y="109538"/>
                    <a:pt x="292147" y="109538"/>
                  </a:cubicBezTo>
                  <a:close/>
                  <a:moveTo>
                    <a:pt x="38473" y="109538"/>
                  </a:moveTo>
                  <a:cubicBezTo>
                    <a:pt x="59391" y="109538"/>
                    <a:pt x="75079" y="126291"/>
                    <a:pt x="75079" y="145621"/>
                  </a:cubicBezTo>
                  <a:cubicBezTo>
                    <a:pt x="75079" y="145621"/>
                    <a:pt x="75079" y="145621"/>
                    <a:pt x="75079" y="207478"/>
                  </a:cubicBezTo>
                  <a:cubicBezTo>
                    <a:pt x="75079" y="207478"/>
                    <a:pt x="75079" y="207478"/>
                    <a:pt x="106456" y="207478"/>
                  </a:cubicBezTo>
                  <a:cubicBezTo>
                    <a:pt x="123451" y="207478"/>
                    <a:pt x="136525" y="220364"/>
                    <a:pt x="136525" y="235829"/>
                  </a:cubicBezTo>
                  <a:cubicBezTo>
                    <a:pt x="136525" y="235829"/>
                    <a:pt x="136525" y="235829"/>
                    <a:pt x="136525" y="319593"/>
                  </a:cubicBezTo>
                  <a:cubicBezTo>
                    <a:pt x="136525" y="324747"/>
                    <a:pt x="132603" y="328613"/>
                    <a:pt x="126066" y="328613"/>
                  </a:cubicBezTo>
                  <a:cubicBezTo>
                    <a:pt x="126066" y="328613"/>
                    <a:pt x="126066" y="328613"/>
                    <a:pt x="88153" y="328613"/>
                  </a:cubicBezTo>
                  <a:cubicBezTo>
                    <a:pt x="82923" y="328613"/>
                    <a:pt x="79001" y="324747"/>
                    <a:pt x="79001" y="319593"/>
                  </a:cubicBezTo>
                  <a:cubicBezTo>
                    <a:pt x="79001" y="319593"/>
                    <a:pt x="79001" y="319593"/>
                    <a:pt x="79001" y="264179"/>
                  </a:cubicBezTo>
                  <a:cubicBezTo>
                    <a:pt x="79001" y="264179"/>
                    <a:pt x="79001" y="264179"/>
                    <a:pt x="37166" y="264179"/>
                  </a:cubicBezTo>
                  <a:cubicBezTo>
                    <a:pt x="18863" y="264179"/>
                    <a:pt x="3175" y="248715"/>
                    <a:pt x="3175" y="229385"/>
                  </a:cubicBezTo>
                  <a:cubicBezTo>
                    <a:pt x="3175" y="229385"/>
                    <a:pt x="3175" y="229385"/>
                    <a:pt x="3175" y="145621"/>
                  </a:cubicBezTo>
                  <a:cubicBezTo>
                    <a:pt x="3175" y="126291"/>
                    <a:pt x="18863" y="109538"/>
                    <a:pt x="38473" y="109538"/>
                  </a:cubicBezTo>
                  <a:close/>
                  <a:moveTo>
                    <a:pt x="160734" y="88900"/>
                  </a:moveTo>
                  <a:cubicBezTo>
                    <a:pt x="160734" y="88900"/>
                    <a:pt x="160734" y="88900"/>
                    <a:pt x="171053" y="88900"/>
                  </a:cubicBezTo>
                  <a:cubicBezTo>
                    <a:pt x="172343" y="88900"/>
                    <a:pt x="173633" y="90195"/>
                    <a:pt x="173633" y="90195"/>
                  </a:cubicBezTo>
                  <a:cubicBezTo>
                    <a:pt x="174923" y="92785"/>
                    <a:pt x="176213" y="94080"/>
                    <a:pt x="174923" y="95375"/>
                  </a:cubicBezTo>
                  <a:cubicBezTo>
                    <a:pt x="174923" y="95375"/>
                    <a:pt x="174923" y="95375"/>
                    <a:pt x="169763" y="103146"/>
                  </a:cubicBezTo>
                  <a:cubicBezTo>
                    <a:pt x="169763" y="103146"/>
                    <a:pt x="169763" y="103146"/>
                    <a:pt x="172343" y="123867"/>
                  </a:cubicBezTo>
                  <a:cubicBezTo>
                    <a:pt x="172343" y="123867"/>
                    <a:pt x="172343" y="123867"/>
                    <a:pt x="167184" y="136818"/>
                  </a:cubicBezTo>
                  <a:cubicBezTo>
                    <a:pt x="167184" y="138113"/>
                    <a:pt x="164604" y="138113"/>
                    <a:pt x="164604" y="136818"/>
                  </a:cubicBezTo>
                  <a:cubicBezTo>
                    <a:pt x="164604" y="136818"/>
                    <a:pt x="164604" y="136818"/>
                    <a:pt x="159444" y="123867"/>
                  </a:cubicBezTo>
                  <a:cubicBezTo>
                    <a:pt x="159444" y="123867"/>
                    <a:pt x="159444" y="123867"/>
                    <a:pt x="162024" y="103146"/>
                  </a:cubicBezTo>
                  <a:cubicBezTo>
                    <a:pt x="162024" y="103146"/>
                    <a:pt x="162024" y="103146"/>
                    <a:pt x="156865" y="95375"/>
                  </a:cubicBezTo>
                  <a:cubicBezTo>
                    <a:pt x="155575" y="94080"/>
                    <a:pt x="156865" y="92785"/>
                    <a:pt x="158155" y="90195"/>
                  </a:cubicBezTo>
                  <a:cubicBezTo>
                    <a:pt x="158155" y="90195"/>
                    <a:pt x="159444" y="88900"/>
                    <a:pt x="160734" y="88900"/>
                  </a:cubicBezTo>
                  <a:close/>
                  <a:moveTo>
                    <a:pt x="136182" y="88900"/>
                  </a:moveTo>
                  <a:cubicBezTo>
                    <a:pt x="137474" y="88900"/>
                    <a:pt x="138766" y="90201"/>
                    <a:pt x="138766" y="91502"/>
                  </a:cubicBezTo>
                  <a:cubicBezTo>
                    <a:pt x="138766" y="91502"/>
                    <a:pt x="138766" y="91502"/>
                    <a:pt x="165893" y="165652"/>
                  </a:cubicBezTo>
                  <a:cubicBezTo>
                    <a:pt x="165893" y="165652"/>
                    <a:pt x="165893" y="165652"/>
                    <a:pt x="193021" y="91502"/>
                  </a:cubicBezTo>
                  <a:cubicBezTo>
                    <a:pt x="193021" y="90201"/>
                    <a:pt x="195605" y="88900"/>
                    <a:pt x="196897" y="90201"/>
                  </a:cubicBezTo>
                  <a:cubicBezTo>
                    <a:pt x="196897" y="90201"/>
                    <a:pt x="196897" y="90201"/>
                    <a:pt x="208523" y="92802"/>
                  </a:cubicBezTo>
                  <a:cubicBezTo>
                    <a:pt x="222733" y="98006"/>
                    <a:pt x="231775" y="111015"/>
                    <a:pt x="231775" y="125325"/>
                  </a:cubicBezTo>
                  <a:cubicBezTo>
                    <a:pt x="231775" y="125325"/>
                    <a:pt x="231775" y="125325"/>
                    <a:pt x="231775" y="176059"/>
                  </a:cubicBezTo>
                  <a:cubicBezTo>
                    <a:pt x="231775" y="179961"/>
                    <a:pt x="229192" y="182563"/>
                    <a:pt x="226608" y="182563"/>
                  </a:cubicBezTo>
                  <a:cubicBezTo>
                    <a:pt x="226608" y="182563"/>
                    <a:pt x="226608" y="182563"/>
                    <a:pt x="105179" y="182563"/>
                  </a:cubicBezTo>
                  <a:cubicBezTo>
                    <a:pt x="102595" y="182563"/>
                    <a:pt x="100012" y="179961"/>
                    <a:pt x="100012" y="176059"/>
                  </a:cubicBezTo>
                  <a:cubicBezTo>
                    <a:pt x="100012" y="176059"/>
                    <a:pt x="100012" y="176059"/>
                    <a:pt x="100012" y="125325"/>
                  </a:cubicBezTo>
                  <a:cubicBezTo>
                    <a:pt x="100012" y="111015"/>
                    <a:pt x="109054" y="98006"/>
                    <a:pt x="123264" y="92802"/>
                  </a:cubicBezTo>
                  <a:cubicBezTo>
                    <a:pt x="123264" y="92802"/>
                    <a:pt x="123264" y="92802"/>
                    <a:pt x="134890" y="90201"/>
                  </a:cubicBezTo>
                  <a:cubicBezTo>
                    <a:pt x="134890" y="88900"/>
                    <a:pt x="134890" y="88900"/>
                    <a:pt x="136182" y="88900"/>
                  </a:cubicBezTo>
                  <a:close/>
                  <a:moveTo>
                    <a:pt x="292100" y="19050"/>
                  </a:moveTo>
                  <a:cubicBezTo>
                    <a:pt x="314019" y="19050"/>
                    <a:pt x="331788" y="36819"/>
                    <a:pt x="331788" y="58738"/>
                  </a:cubicBezTo>
                  <a:cubicBezTo>
                    <a:pt x="331788" y="80657"/>
                    <a:pt x="314019" y="98426"/>
                    <a:pt x="292100" y="98426"/>
                  </a:cubicBezTo>
                  <a:cubicBezTo>
                    <a:pt x="270181" y="98426"/>
                    <a:pt x="252412" y="80657"/>
                    <a:pt x="252412" y="58738"/>
                  </a:cubicBezTo>
                  <a:cubicBezTo>
                    <a:pt x="252412" y="36819"/>
                    <a:pt x="270181" y="19050"/>
                    <a:pt x="292100" y="19050"/>
                  </a:cubicBezTo>
                  <a:close/>
                  <a:moveTo>
                    <a:pt x="39688" y="19050"/>
                  </a:moveTo>
                  <a:cubicBezTo>
                    <a:pt x="61607" y="19050"/>
                    <a:pt x="79376" y="36819"/>
                    <a:pt x="79376" y="58738"/>
                  </a:cubicBezTo>
                  <a:cubicBezTo>
                    <a:pt x="79376" y="80657"/>
                    <a:pt x="61607" y="98426"/>
                    <a:pt x="39688" y="98426"/>
                  </a:cubicBezTo>
                  <a:cubicBezTo>
                    <a:pt x="17769" y="98426"/>
                    <a:pt x="0" y="80657"/>
                    <a:pt x="0" y="58738"/>
                  </a:cubicBezTo>
                  <a:cubicBezTo>
                    <a:pt x="0" y="36819"/>
                    <a:pt x="17769" y="19050"/>
                    <a:pt x="39688" y="19050"/>
                  </a:cubicBezTo>
                  <a:close/>
                  <a:moveTo>
                    <a:pt x="165894" y="0"/>
                  </a:moveTo>
                  <a:cubicBezTo>
                    <a:pt x="187375" y="0"/>
                    <a:pt x="204788" y="17769"/>
                    <a:pt x="204788" y="39688"/>
                  </a:cubicBezTo>
                  <a:cubicBezTo>
                    <a:pt x="204788" y="61607"/>
                    <a:pt x="187375" y="79376"/>
                    <a:pt x="165894" y="79376"/>
                  </a:cubicBezTo>
                  <a:cubicBezTo>
                    <a:pt x="144413" y="79376"/>
                    <a:pt x="127000" y="61607"/>
                    <a:pt x="127000" y="39688"/>
                  </a:cubicBezTo>
                  <a:cubicBezTo>
                    <a:pt x="127000" y="17769"/>
                    <a:pt x="144413" y="0"/>
                    <a:pt x="165894" y="0"/>
                  </a:cubicBezTo>
                  <a:close/>
                </a:path>
              </a:pathLst>
            </a:custGeom>
            <a:solidFill>
              <a:schemeClr val="accent3">
                <a:lumMod val="100000"/>
              </a:schemeClr>
            </a:solidFill>
            <a:ln>
              <a:noFill/>
            </a:ln>
            <a:extLst/>
          </p:spPr>
          <p:txBody>
            <a:bodyPr anchor="ctr"/>
            <a:lstStyle>
              <a:defPPr>
                <a:defRPr lang="zh-CN"/>
              </a:defPPr>
              <a:lvl1pPr algn="l" rtl="0" fontAlgn="base">
                <a:spcBef>
                  <a:spcPct val="0"/>
                </a:spcBef>
                <a:spcAft>
                  <a:spcPct val="0"/>
                </a:spcAft>
                <a:defRPr kern="1200">
                  <a:solidFill>
                    <a:schemeClr val="tx1"/>
                  </a:solidFill>
                  <a:latin typeface="Calibri" pitchFamily="34" charset="0"/>
                  <a:ea typeface="宋体" charset="-122"/>
                  <a:cs typeface="+mn-cs"/>
                </a:defRPr>
              </a:lvl1pPr>
              <a:lvl2pPr marL="457200" algn="l" rtl="0" fontAlgn="base">
                <a:spcBef>
                  <a:spcPct val="0"/>
                </a:spcBef>
                <a:spcAft>
                  <a:spcPct val="0"/>
                </a:spcAft>
                <a:defRPr kern="1200">
                  <a:solidFill>
                    <a:schemeClr val="tx1"/>
                  </a:solidFill>
                  <a:latin typeface="Calibri" pitchFamily="34" charset="0"/>
                  <a:ea typeface="宋体" charset="-122"/>
                  <a:cs typeface="+mn-cs"/>
                </a:defRPr>
              </a:lvl2pPr>
              <a:lvl3pPr marL="914400" algn="l" rtl="0" fontAlgn="base">
                <a:spcBef>
                  <a:spcPct val="0"/>
                </a:spcBef>
                <a:spcAft>
                  <a:spcPct val="0"/>
                </a:spcAft>
                <a:defRPr kern="1200">
                  <a:solidFill>
                    <a:schemeClr val="tx1"/>
                  </a:solidFill>
                  <a:latin typeface="Calibri" pitchFamily="34" charset="0"/>
                  <a:ea typeface="宋体" charset="-122"/>
                  <a:cs typeface="+mn-cs"/>
                </a:defRPr>
              </a:lvl3pPr>
              <a:lvl4pPr marL="1371600" algn="l" rtl="0" fontAlgn="base">
                <a:spcBef>
                  <a:spcPct val="0"/>
                </a:spcBef>
                <a:spcAft>
                  <a:spcPct val="0"/>
                </a:spcAft>
                <a:defRPr kern="1200">
                  <a:solidFill>
                    <a:schemeClr val="tx1"/>
                  </a:solidFill>
                  <a:latin typeface="Calibri" pitchFamily="34" charset="0"/>
                  <a:ea typeface="宋体" charset="-122"/>
                  <a:cs typeface="+mn-cs"/>
                </a:defRPr>
              </a:lvl4pPr>
              <a:lvl5pPr marL="1828800" algn="l" rtl="0" fontAlgn="base">
                <a:spcBef>
                  <a:spcPct val="0"/>
                </a:spcBef>
                <a:spcAft>
                  <a:spcPct val="0"/>
                </a:spcAft>
                <a:defRPr kern="1200">
                  <a:solidFill>
                    <a:schemeClr val="tx1"/>
                  </a:solidFill>
                  <a:latin typeface="Calibri" pitchFamily="34" charset="0"/>
                  <a:ea typeface="宋体" charset="-122"/>
                  <a:cs typeface="+mn-cs"/>
                </a:defRPr>
              </a:lvl5pPr>
              <a:lvl6pPr marL="2286000" algn="l" defTabSz="914400" rtl="0" eaLnBrk="1" latinLnBrk="0" hangingPunct="1">
                <a:defRPr kern="1200">
                  <a:solidFill>
                    <a:schemeClr val="tx1"/>
                  </a:solidFill>
                  <a:latin typeface="Calibri" pitchFamily="34" charset="0"/>
                  <a:ea typeface="宋体" charset="-122"/>
                  <a:cs typeface="+mn-cs"/>
                </a:defRPr>
              </a:lvl6pPr>
              <a:lvl7pPr marL="2743200" algn="l" defTabSz="914400" rtl="0" eaLnBrk="1" latinLnBrk="0" hangingPunct="1">
                <a:defRPr kern="1200">
                  <a:solidFill>
                    <a:schemeClr val="tx1"/>
                  </a:solidFill>
                  <a:latin typeface="Calibri" pitchFamily="34" charset="0"/>
                  <a:ea typeface="宋体" charset="-122"/>
                  <a:cs typeface="+mn-cs"/>
                </a:defRPr>
              </a:lvl7pPr>
              <a:lvl8pPr marL="3200400" algn="l" defTabSz="914400" rtl="0" eaLnBrk="1" latinLnBrk="0" hangingPunct="1">
                <a:defRPr kern="1200">
                  <a:solidFill>
                    <a:schemeClr val="tx1"/>
                  </a:solidFill>
                  <a:latin typeface="Calibri" pitchFamily="34" charset="0"/>
                  <a:ea typeface="宋体" charset="-122"/>
                  <a:cs typeface="+mn-cs"/>
                </a:defRPr>
              </a:lvl8pPr>
              <a:lvl9pPr marL="3657600" algn="l" defTabSz="914400" rtl="0" eaLnBrk="1" latinLnBrk="0" hangingPunct="1">
                <a:defRPr kern="1200">
                  <a:solidFill>
                    <a:schemeClr val="tx1"/>
                  </a:solidFill>
                  <a:latin typeface="Calibri" pitchFamily="34" charset="0"/>
                  <a:ea typeface="宋体" charset="-122"/>
                  <a:cs typeface="+mn-cs"/>
                </a:defRPr>
              </a:lvl9pPr>
            </a:lstStyle>
            <a:p>
              <a:pPr algn="ctr"/>
              <a:endParaRPr/>
            </a:p>
          </p:txBody>
        </p:sp>
      </p:grpSp>
      <p:sp>
        <p:nvSpPr>
          <p:cNvPr id="28" name="Title 1">
            <a:extLst>
              <a:ext uri="{FF2B5EF4-FFF2-40B4-BE49-F238E27FC236}">
                <a16:creationId xmlns:a16="http://schemas.microsoft.com/office/drawing/2014/main" xmlns="" id="{8B2E35BC-32FF-47E0-9519-8B72AAE62D42}"/>
              </a:ext>
            </a:extLst>
          </p:cNvPr>
          <p:cNvSpPr txBox="1">
            <a:spLocks/>
          </p:cNvSpPr>
          <p:nvPr/>
        </p:nvSpPr>
        <p:spPr>
          <a:xfrm>
            <a:off x="611560" y="176438"/>
            <a:ext cx="2129944" cy="379477"/>
          </a:xfrm>
          <a:prstGeom prst="rect">
            <a:avLst/>
          </a:prstGeom>
        </p:spPr>
        <p:txBody>
          <a:bodyPr lIns="0" rIns="0" anchor="ctr">
            <a:noAutofit/>
          </a:bodyPr>
          <a:lstStyle>
            <a:lvl1pPr algn="ctr" defTabSz="914400" rtl="0" eaLnBrk="1" latinLnBrk="0" hangingPunct="1">
              <a:spcBef>
                <a:spcPct val="0"/>
              </a:spcBef>
              <a:buNone/>
              <a:defRPr sz="3000" b="0" kern="1200">
                <a:solidFill>
                  <a:schemeClr val="accent1"/>
                </a:solidFill>
                <a:latin typeface="U.S. 101" pitchFamily="2" charset="0"/>
                <a:ea typeface="Roboto" pitchFamily="2" charset="0"/>
                <a:cs typeface="Open Sans Light" panose="020B0306030504020204" pitchFamily="34" charset="0"/>
              </a:defRPr>
            </a:lvl1pPr>
          </a:lstStyle>
          <a:p>
            <a:pPr algn="l"/>
            <a:r>
              <a:rPr lang="zh-CN" altLang="en-US" sz="1800" dirty="0">
                <a:solidFill>
                  <a:srgbClr val="002060"/>
                </a:solidFill>
                <a:latin typeface="微软雅黑" panose="020B0503020204020204" pitchFamily="34" charset="-122"/>
                <a:ea typeface="微软雅黑" panose="020B0503020204020204" pitchFamily="34" charset="-122"/>
              </a:rPr>
              <a:t>工作完成情况</a:t>
            </a:r>
            <a:endParaRPr lang="en-GB" altLang="zh-CN" sz="1800" dirty="0">
              <a:solidFill>
                <a:srgbClr val="002060"/>
              </a:solidFill>
              <a:latin typeface="微软雅黑" panose="020B0503020204020204" pitchFamily="34" charset="-122"/>
              <a:ea typeface="微软雅黑" panose="020B0503020204020204" pitchFamily="34" charset="-122"/>
            </a:endParaRPr>
          </a:p>
        </p:txBody>
      </p:sp>
    </p:spTree>
    <p:extLst>
      <p:ext uri="{BB962C8B-B14F-4D97-AF65-F5344CB8AC3E}">
        <p14:creationId xmlns:p14="http://schemas.microsoft.com/office/powerpoint/2010/main" val="3088279518"/>
      </p:ext>
    </p:extLst>
  </p:cSld>
  <p:clrMapOvr>
    <a:masterClrMapping/>
  </p:clrMapOvr>
  <p:transition spd="slow">
    <p:fade/>
  </p:transition>
  <p:timing>
    <p:tnLst>
      <p:par>
        <p:cTn id="1" dur="indefinite" restart="never" nodeType="tmRoot">
          <p:childTnLst>
            <p:seq concurrent="1" nextAc="seek">
              <p:cTn id="2" dur="indefinite" nodeType="mainSeq">
                <p:childTnLst>
                  <p:par>
                    <p:cTn id="3" fill="hold">
                      <p:stCondLst>
                        <p:cond delay="indefinite"/>
                      </p:stCondLst>
                      <p:childTnLst>
                        <p:par>
                          <p:cTn id="4" fill="hold">
                            <p:stCondLst>
                              <p:cond delay="0"/>
                            </p:stCondLst>
                            <p:childTnLst>
                              <p:par>
                                <p:cTn id="5" presetID="53" presetClass="entr" presetSubtype="16" fill="hold" grpId="0" nodeType="clickEffect">
                                  <p:stCondLst>
                                    <p:cond delay="0"/>
                                  </p:stCondLst>
                                  <p:childTnLst>
                                    <p:set>
                                      <p:cBhvr>
                                        <p:cTn id="6" dur="1" fill="hold">
                                          <p:stCondLst>
                                            <p:cond delay="0"/>
                                          </p:stCondLst>
                                        </p:cTn>
                                        <p:tgtEl>
                                          <p:spTgt spid="6"/>
                                        </p:tgtEl>
                                        <p:attrNameLst>
                                          <p:attrName>style.visibility</p:attrName>
                                        </p:attrNameLst>
                                      </p:cBhvr>
                                      <p:to>
                                        <p:strVal val="visible"/>
                                      </p:to>
                                    </p:set>
                                    <p:anim calcmode="lin" valueType="num">
                                      <p:cBhvr>
                                        <p:cTn id="7" dur="500" fill="hold"/>
                                        <p:tgtEl>
                                          <p:spTgt spid="6"/>
                                        </p:tgtEl>
                                        <p:attrNameLst>
                                          <p:attrName>ppt_w</p:attrName>
                                        </p:attrNameLst>
                                      </p:cBhvr>
                                      <p:tavLst>
                                        <p:tav tm="0">
                                          <p:val>
                                            <p:fltVal val="0"/>
                                          </p:val>
                                        </p:tav>
                                        <p:tav tm="100000">
                                          <p:val>
                                            <p:strVal val="#ppt_w"/>
                                          </p:val>
                                        </p:tav>
                                      </p:tavLst>
                                    </p:anim>
                                    <p:anim calcmode="lin" valueType="num">
                                      <p:cBhvr>
                                        <p:cTn id="8" dur="500" fill="hold"/>
                                        <p:tgtEl>
                                          <p:spTgt spid="6"/>
                                        </p:tgtEl>
                                        <p:attrNameLst>
                                          <p:attrName>ppt_h</p:attrName>
                                        </p:attrNameLst>
                                      </p:cBhvr>
                                      <p:tavLst>
                                        <p:tav tm="0">
                                          <p:val>
                                            <p:fltVal val="0"/>
                                          </p:val>
                                        </p:tav>
                                        <p:tav tm="100000">
                                          <p:val>
                                            <p:strVal val="#ppt_h"/>
                                          </p:val>
                                        </p:tav>
                                      </p:tavLst>
                                    </p:anim>
                                    <p:animEffect transition="in" filter="fade">
                                      <p:cBhvr>
                                        <p:cTn id="9" dur="500"/>
                                        <p:tgtEl>
                                          <p:spTgt spid="6"/>
                                        </p:tgtEl>
                                      </p:cBhvr>
                                    </p:animEffect>
                                  </p:childTnLst>
                                </p:cTn>
                              </p:par>
                              <p:par>
                                <p:cTn id="10" presetID="53" presetClass="entr" presetSubtype="16" fill="hold" grpId="0" nodeType="withEffect">
                                  <p:stCondLst>
                                    <p:cond delay="0"/>
                                  </p:stCondLst>
                                  <p:childTnLst>
                                    <p:set>
                                      <p:cBhvr>
                                        <p:cTn id="11" dur="1" fill="hold">
                                          <p:stCondLst>
                                            <p:cond delay="0"/>
                                          </p:stCondLst>
                                        </p:cTn>
                                        <p:tgtEl>
                                          <p:spTgt spid="7"/>
                                        </p:tgtEl>
                                        <p:attrNameLst>
                                          <p:attrName>style.visibility</p:attrName>
                                        </p:attrNameLst>
                                      </p:cBhvr>
                                      <p:to>
                                        <p:strVal val="visible"/>
                                      </p:to>
                                    </p:set>
                                    <p:anim calcmode="lin" valueType="num">
                                      <p:cBhvr>
                                        <p:cTn id="12" dur="500" fill="hold"/>
                                        <p:tgtEl>
                                          <p:spTgt spid="7"/>
                                        </p:tgtEl>
                                        <p:attrNameLst>
                                          <p:attrName>ppt_w</p:attrName>
                                        </p:attrNameLst>
                                      </p:cBhvr>
                                      <p:tavLst>
                                        <p:tav tm="0">
                                          <p:val>
                                            <p:fltVal val="0"/>
                                          </p:val>
                                        </p:tav>
                                        <p:tav tm="100000">
                                          <p:val>
                                            <p:strVal val="#ppt_w"/>
                                          </p:val>
                                        </p:tav>
                                      </p:tavLst>
                                    </p:anim>
                                    <p:anim calcmode="lin" valueType="num">
                                      <p:cBhvr>
                                        <p:cTn id="13" dur="500" fill="hold"/>
                                        <p:tgtEl>
                                          <p:spTgt spid="7"/>
                                        </p:tgtEl>
                                        <p:attrNameLst>
                                          <p:attrName>ppt_h</p:attrName>
                                        </p:attrNameLst>
                                      </p:cBhvr>
                                      <p:tavLst>
                                        <p:tav tm="0">
                                          <p:val>
                                            <p:fltVal val="0"/>
                                          </p:val>
                                        </p:tav>
                                        <p:tav tm="100000">
                                          <p:val>
                                            <p:strVal val="#ppt_h"/>
                                          </p:val>
                                        </p:tav>
                                      </p:tavLst>
                                    </p:anim>
                                    <p:animEffect transition="in" filter="fade">
                                      <p:cBhvr>
                                        <p:cTn id="14" dur="500"/>
                                        <p:tgtEl>
                                          <p:spTgt spid="7"/>
                                        </p:tgtEl>
                                      </p:cBhvr>
                                    </p:animEffect>
                                  </p:childTnLst>
                                </p:cTn>
                              </p:par>
                              <p:par>
                                <p:cTn id="15" presetID="53" presetClass="entr" presetSubtype="16" fill="hold" grpId="0" nodeType="withEffect">
                                  <p:stCondLst>
                                    <p:cond delay="0"/>
                                  </p:stCondLst>
                                  <p:childTnLst>
                                    <p:set>
                                      <p:cBhvr>
                                        <p:cTn id="16" dur="1" fill="hold">
                                          <p:stCondLst>
                                            <p:cond delay="0"/>
                                          </p:stCondLst>
                                        </p:cTn>
                                        <p:tgtEl>
                                          <p:spTgt spid="5"/>
                                        </p:tgtEl>
                                        <p:attrNameLst>
                                          <p:attrName>style.visibility</p:attrName>
                                        </p:attrNameLst>
                                      </p:cBhvr>
                                      <p:to>
                                        <p:strVal val="visible"/>
                                      </p:to>
                                    </p:set>
                                    <p:anim calcmode="lin" valueType="num">
                                      <p:cBhvr>
                                        <p:cTn id="17" dur="500" fill="hold"/>
                                        <p:tgtEl>
                                          <p:spTgt spid="5"/>
                                        </p:tgtEl>
                                        <p:attrNameLst>
                                          <p:attrName>ppt_w</p:attrName>
                                        </p:attrNameLst>
                                      </p:cBhvr>
                                      <p:tavLst>
                                        <p:tav tm="0">
                                          <p:val>
                                            <p:fltVal val="0"/>
                                          </p:val>
                                        </p:tav>
                                        <p:tav tm="100000">
                                          <p:val>
                                            <p:strVal val="#ppt_w"/>
                                          </p:val>
                                        </p:tav>
                                      </p:tavLst>
                                    </p:anim>
                                    <p:anim calcmode="lin" valueType="num">
                                      <p:cBhvr>
                                        <p:cTn id="18" dur="500" fill="hold"/>
                                        <p:tgtEl>
                                          <p:spTgt spid="5"/>
                                        </p:tgtEl>
                                        <p:attrNameLst>
                                          <p:attrName>ppt_h</p:attrName>
                                        </p:attrNameLst>
                                      </p:cBhvr>
                                      <p:tavLst>
                                        <p:tav tm="0">
                                          <p:val>
                                            <p:fltVal val="0"/>
                                          </p:val>
                                        </p:tav>
                                        <p:tav tm="100000">
                                          <p:val>
                                            <p:strVal val="#ppt_h"/>
                                          </p:val>
                                        </p:tav>
                                      </p:tavLst>
                                    </p:anim>
                                    <p:animEffect transition="in" filter="fade">
                                      <p:cBhvr>
                                        <p:cTn id="19" dur="500"/>
                                        <p:tgtEl>
                                          <p:spTgt spid="5"/>
                                        </p:tgtEl>
                                      </p:cBhvr>
                                    </p:animEffect>
                                  </p:childTnLst>
                                </p:cTn>
                              </p:par>
                              <p:par>
                                <p:cTn id="20" presetID="53" presetClass="entr" presetSubtype="16" fill="hold" grpId="0" nodeType="withEffect">
                                  <p:stCondLst>
                                    <p:cond delay="0"/>
                                  </p:stCondLst>
                                  <p:childTnLst>
                                    <p:set>
                                      <p:cBhvr>
                                        <p:cTn id="21" dur="1" fill="hold">
                                          <p:stCondLst>
                                            <p:cond delay="0"/>
                                          </p:stCondLst>
                                        </p:cTn>
                                        <p:tgtEl>
                                          <p:spTgt spid="4"/>
                                        </p:tgtEl>
                                        <p:attrNameLst>
                                          <p:attrName>style.visibility</p:attrName>
                                        </p:attrNameLst>
                                      </p:cBhvr>
                                      <p:to>
                                        <p:strVal val="visible"/>
                                      </p:to>
                                    </p:set>
                                    <p:anim calcmode="lin" valueType="num">
                                      <p:cBhvr>
                                        <p:cTn id="22" dur="500" fill="hold"/>
                                        <p:tgtEl>
                                          <p:spTgt spid="4"/>
                                        </p:tgtEl>
                                        <p:attrNameLst>
                                          <p:attrName>ppt_w</p:attrName>
                                        </p:attrNameLst>
                                      </p:cBhvr>
                                      <p:tavLst>
                                        <p:tav tm="0">
                                          <p:val>
                                            <p:fltVal val="0"/>
                                          </p:val>
                                        </p:tav>
                                        <p:tav tm="100000">
                                          <p:val>
                                            <p:strVal val="#ppt_w"/>
                                          </p:val>
                                        </p:tav>
                                      </p:tavLst>
                                    </p:anim>
                                    <p:anim calcmode="lin" valueType="num">
                                      <p:cBhvr>
                                        <p:cTn id="23" dur="500" fill="hold"/>
                                        <p:tgtEl>
                                          <p:spTgt spid="4"/>
                                        </p:tgtEl>
                                        <p:attrNameLst>
                                          <p:attrName>ppt_h</p:attrName>
                                        </p:attrNameLst>
                                      </p:cBhvr>
                                      <p:tavLst>
                                        <p:tav tm="0">
                                          <p:val>
                                            <p:fltVal val="0"/>
                                          </p:val>
                                        </p:tav>
                                        <p:tav tm="100000">
                                          <p:val>
                                            <p:strVal val="#ppt_h"/>
                                          </p:val>
                                        </p:tav>
                                      </p:tavLst>
                                    </p:anim>
                                    <p:animEffect transition="in" filter="fade">
                                      <p:cBhvr>
                                        <p:cTn id="24" dur="500"/>
                                        <p:tgtEl>
                                          <p:spTgt spid="4"/>
                                        </p:tgtEl>
                                      </p:cBhvr>
                                    </p:animEffect>
                                  </p:childTnLst>
                                </p:cTn>
                              </p:par>
                              <p:par>
                                <p:cTn id="25" presetID="53" presetClass="entr" presetSubtype="16" fill="hold" grpId="0" nodeType="withEffect">
                                  <p:stCondLst>
                                    <p:cond delay="0"/>
                                  </p:stCondLst>
                                  <p:childTnLst>
                                    <p:set>
                                      <p:cBhvr>
                                        <p:cTn id="26" dur="1" fill="hold">
                                          <p:stCondLst>
                                            <p:cond delay="0"/>
                                          </p:stCondLst>
                                        </p:cTn>
                                        <p:tgtEl>
                                          <p:spTgt spid="8"/>
                                        </p:tgtEl>
                                        <p:attrNameLst>
                                          <p:attrName>style.visibility</p:attrName>
                                        </p:attrNameLst>
                                      </p:cBhvr>
                                      <p:to>
                                        <p:strVal val="visible"/>
                                      </p:to>
                                    </p:set>
                                    <p:anim calcmode="lin" valueType="num">
                                      <p:cBhvr>
                                        <p:cTn id="27" dur="500" fill="hold"/>
                                        <p:tgtEl>
                                          <p:spTgt spid="8"/>
                                        </p:tgtEl>
                                        <p:attrNameLst>
                                          <p:attrName>ppt_w</p:attrName>
                                        </p:attrNameLst>
                                      </p:cBhvr>
                                      <p:tavLst>
                                        <p:tav tm="0">
                                          <p:val>
                                            <p:fltVal val="0"/>
                                          </p:val>
                                        </p:tav>
                                        <p:tav tm="100000">
                                          <p:val>
                                            <p:strVal val="#ppt_w"/>
                                          </p:val>
                                        </p:tav>
                                      </p:tavLst>
                                    </p:anim>
                                    <p:anim calcmode="lin" valueType="num">
                                      <p:cBhvr>
                                        <p:cTn id="28" dur="500" fill="hold"/>
                                        <p:tgtEl>
                                          <p:spTgt spid="8"/>
                                        </p:tgtEl>
                                        <p:attrNameLst>
                                          <p:attrName>ppt_h</p:attrName>
                                        </p:attrNameLst>
                                      </p:cBhvr>
                                      <p:tavLst>
                                        <p:tav tm="0">
                                          <p:val>
                                            <p:fltVal val="0"/>
                                          </p:val>
                                        </p:tav>
                                        <p:tav tm="100000">
                                          <p:val>
                                            <p:strVal val="#ppt_h"/>
                                          </p:val>
                                        </p:tav>
                                      </p:tavLst>
                                    </p:anim>
                                    <p:animEffect transition="in" filter="fade">
                                      <p:cBhvr>
                                        <p:cTn id="29" dur="500"/>
                                        <p:tgtEl>
                                          <p:spTgt spid="8"/>
                                        </p:tgtEl>
                                      </p:cBhvr>
                                    </p:animEffect>
                                  </p:childTnLst>
                                </p:cTn>
                              </p:par>
                            </p:childTnLst>
                          </p:cTn>
                        </p:par>
                        <p:par>
                          <p:cTn id="30" fill="hold">
                            <p:stCondLst>
                              <p:cond delay="500"/>
                            </p:stCondLst>
                            <p:childTnLst>
                              <p:par>
                                <p:cTn id="31" presetID="2" presetClass="entr" presetSubtype="4" fill="hold" nodeType="afterEffect">
                                  <p:stCondLst>
                                    <p:cond delay="0"/>
                                  </p:stCondLst>
                                  <p:childTnLst>
                                    <p:set>
                                      <p:cBhvr>
                                        <p:cTn id="32" dur="1" fill="hold">
                                          <p:stCondLst>
                                            <p:cond delay="0"/>
                                          </p:stCondLst>
                                        </p:cTn>
                                        <p:tgtEl>
                                          <p:spTgt spid="27"/>
                                        </p:tgtEl>
                                        <p:attrNameLst>
                                          <p:attrName>style.visibility</p:attrName>
                                        </p:attrNameLst>
                                      </p:cBhvr>
                                      <p:to>
                                        <p:strVal val="visible"/>
                                      </p:to>
                                    </p:set>
                                    <p:anim calcmode="lin" valueType="num">
                                      <p:cBhvr additive="base">
                                        <p:cTn id="33" dur="500" fill="hold"/>
                                        <p:tgtEl>
                                          <p:spTgt spid="27"/>
                                        </p:tgtEl>
                                        <p:attrNameLst>
                                          <p:attrName>ppt_x</p:attrName>
                                        </p:attrNameLst>
                                      </p:cBhvr>
                                      <p:tavLst>
                                        <p:tav tm="0">
                                          <p:val>
                                            <p:strVal val="#ppt_x"/>
                                          </p:val>
                                        </p:tav>
                                        <p:tav tm="100000">
                                          <p:val>
                                            <p:strVal val="#ppt_x"/>
                                          </p:val>
                                        </p:tav>
                                      </p:tavLst>
                                    </p:anim>
                                    <p:anim calcmode="lin" valueType="num">
                                      <p:cBhvr additive="base">
                                        <p:cTn id="34" dur="500" fill="hold"/>
                                        <p:tgtEl>
                                          <p:spTgt spid="27"/>
                                        </p:tgtEl>
                                        <p:attrNameLst>
                                          <p:attrName>ppt_y</p:attrName>
                                        </p:attrNameLst>
                                      </p:cBhvr>
                                      <p:tavLst>
                                        <p:tav tm="0">
                                          <p:val>
                                            <p:strVal val="1+#ppt_h/2"/>
                                          </p:val>
                                        </p:tav>
                                        <p:tav tm="100000">
                                          <p:val>
                                            <p:strVal val="#ppt_y"/>
                                          </p:val>
                                        </p:tav>
                                      </p:tavLst>
                                    </p:anim>
                                  </p:childTnLst>
                                </p:cTn>
                              </p:par>
                            </p:childTnLst>
                          </p:cTn>
                        </p:par>
                        <p:par>
                          <p:cTn id="35" fill="hold">
                            <p:stCondLst>
                              <p:cond delay="1000"/>
                            </p:stCondLst>
                            <p:childTnLst>
                              <p:par>
                                <p:cTn id="36" presetID="2" presetClass="entr" presetSubtype="4" fill="hold" nodeType="afterEffect">
                                  <p:stCondLst>
                                    <p:cond delay="0"/>
                                  </p:stCondLst>
                                  <p:childTnLst>
                                    <p:set>
                                      <p:cBhvr>
                                        <p:cTn id="37" dur="1" fill="hold">
                                          <p:stCondLst>
                                            <p:cond delay="0"/>
                                          </p:stCondLst>
                                        </p:cTn>
                                        <p:tgtEl>
                                          <p:spTgt spid="26"/>
                                        </p:tgtEl>
                                        <p:attrNameLst>
                                          <p:attrName>style.visibility</p:attrName>
                                        </p:attrNameLst>
                                      </p:cBhvr>
                                      <p:to>
                                        <p:strVal val="visible"/>
                                      </p:to>
                                    </p:set>
                                    <p:anim calcmode="lin" valueType="num">
                                      <p:cBhvr additive="base">
                                        <p:cTn id="38" dur="500" fill="hold"/>
                                        <p:tgtEl>
                                          <p:spTgt spid="26"/>
                                        </p:tgtEl>
                                        <p:attrNameLst>
                                          <p:attrName>ppt_x</p:attrName>
                                        </p:attrNameLst>
                                      </p:cBhvr>
                                      <p:tavLst>
                                        <p:tav tm="0">
                                          <p:val>
                                            <p:strVal val="#ppt_x"/>
                                          </p:val>
                                        </p:tav>
                                        <p:tav tm="100000">
                                          <p:val>
                                            <p:strVal val="#ppt_x"/>
                                          </p:val>
                                        </p:tav>
                                      </p:tavLst>
                                    </p:anim>
                                    <p:anim calcmode="lin" valueType="num">
                                      <p:cBhvr additive="base">
                                        <p:cTn id="39" dur="500" fill="hold"/>
                                        <p:tgtEl>
                                          <p:spTgt spid="26"/>
                                        </p:tgtEl>
                                        <p:attrNameLst>
                                          <p:attrName>ppt_y</p:attrName>
                                        </p:attrNameLst>
                                      </p:cBhvr>
                                      <p:tavLst>
                                        <p:tav tm="0">
                                          <p:val>
                                            <p:strVal val="1+#ppt_h/2"/>
                                          </p:val>
                                        </p:tav>
                                        <p:tav tm="100000">
                                          <p:val>
                                            <p:strVal val="#ppt_y"/>
                                          </p:val>
                                        </p:tav>
                                      </p:tavLst>
                                    </p:anim>
                                  </p:childTnLst>
                                </p:cTn>
                              </p:par>
                            </p:childTnLst>
                          </p:cTn>
                        </p:par>
                        <p:par>
                          <p:cTn id="40" fill="hold">
                            <p:stCondLst>
                              <p:cond delay="1500"/>
                            </p:stCondLst>
                            <p:childTnLst>
                              <p:par>
                                <p:cTn id="41" presetID="2" presetClass="entr" presetSubtype="4" fill="hold" nodeType="afterEffect">
                                  <p:stCondLst>
                                    <p:cond delay="0"/>
                                  </p:stCondLst>
                                  <p:childTnLst>
                                    <p:set>
                                      <p:cBhvr>
                                        <p:cTn id="42" dur="1" fill="hold">
                                          <p:stCondLst>
                                            <p:cond delay="0"/>
                                          </p:stCondLst>
                                        </p:cTn>
                                        <p:tgtEl>
                                          <p:spTgt spid="25"/>
                                        </p:tgtEl>
                                        <p:attrNameLst>
                                          <p:attrName>style.visibility</p:attrName>
                                        </p:attrNameLst>
                                      </p:cBhvr>
                                      <p:to>
                                        <p:strVal val="visible"/>
                                      </p:to>
                                    </p:set>
                                    <p:anim calcmode="lin" valueType="num">
                                      <p:cBhvr additive="base">
                                        <p:cTn id="43" dur="500" fill="hold"/>
                                        <p:tgtEl>
                                          <p:spTgt spid="25"/>
                                        </p:tgtEl>
                                        <p:attrNameLst>
                                          <p:attrName>ppt_x</p:attrName>
                                        </p:attrNameLst>
                                      </p:cBhvr>
                                      <p:tavLst>
                                        <p:tav tm="0">
                                          <p:val>
                                            <p:strVal val="#ppt_x"/>
                                          </p:val>
                                        </p:tav>
                                        <p:tav tm="100000">
                                          <p:val>
                                            <p:strVal val="#ppt_x"/>
                                          </p:val>
                                        </p:tav>
                                      </p:tavLst>
                                    </p:anim>
                                    <p:anim calcmode="lin" valueType="num">
                                      <p:cBhvr additive="base">
                                        <p:cTn id="44" dur="500" fill="hold"/>
                                        <p:tgtEl>
                                          <p:spTgt spid="25"/>
                                        </p:tgtEl>
                                        <p:attrNameLst>
                                          <p:attrName>ppt_y</p:attrName>
                                        </p:attrNameLst>
                                      </p:cBhvr>
                                      <p:tavLst>
                                        <p:tav tm="0">
                                          <p:val>
                                            <p:strVal val="1+#ppt_h/2"/>
                                          </p:val>
                                        </p:tav>
                                        <p:tav tm="100000">
                                          <p:val>
                                            <p:strVal val="#ppt_y"/>
                                          </p:val>
                                        </p:tav>
                                      </p:tavLst>
                                    </p:anim>
                                  </p:childTnLst>
                                </p:cTn>
                              </p:par>
                            </p:childTnLst>
                          </p:cTn>
                        </p:par>
                      </p:childTnLst>
                    </p:cTn>
                  </p:par>
                </p:childTnLst>
              </p:cTn>
              <p:prevCondLst>
                <p:cond evt="onPrev" delay="0">
                  <p:tgtEl>
                    <p:sldTgt/>
                  </p:tgtEl>
                </p:cond>
              </p:prevCondLst>
              <p:nextCondLst>
                <p:cond evt="onNext" delay="0">
                  <p:tgtEl>
                    <p:sldTgt/>
                  </p:tgtEl>
                </p:cond>
              </p:nextCondLst>
            </p:seq>
          </p:childTnLst>
        </p:cTn>
      </p:par>
    </p:tnLst>
    <p:bldLst>
      <p:bldP spid="4" grpId="0" animBg="1"/>
      <p:bldP spid="5" grpId="0" animBg="1"/>
      <p:bldP spid="6" grpId="0" animBg="1"/>
      <p:bldP spid="7" grpId="0" animBg="1"/>
      <p:bldP spid="8" grpId="0" animBg="1"/>
    </p:bldLst>
  </p:timing>
</p:sld>
</file>

<file path=ppt/slides/slide7.xml><?xml version="1.0" encoding="utf-8"?>
<p:sld xmlns:a="http://schemas.openxmlformats.org/drawingml/2006/main" xmlns:r="http://schemas.openxmlformats.org/officeDocument/2006/relationships" xmlns:p="http://schemas.openxmlformats.org/presentationml/2006/main">
  <p:cSld>
    <p:spTree>
      <p:nvGrpSpPr>
        <p:cNvPr id="1" name=""/>
        <p:cNvGrpSpPr/>
        <p:nvPr/>
      </p:nvGrpSpPr>
      <p:grpSpPr>
        <a:xfrm>
          <a:off x="0" y="0"/>
          <a:ext cx="0" cy="0"/>
          <a:chOff x="0" y="0"/>
          <a:chExt cx="0" cy="0"/>
        </a:xfrm>
      </p:grpSpPr>
      <p:sp>
        <p:nvSpPr>
          <p:cNvPr id="8" name="Freeform 6"/>
          <p:cNvSpPr>
            <a:spLocks/>
          </p:cNvSpPr>
          <p:nvPr/>
        </p:nvSpPr>
        <p:spPr bwMode="auto">
          <a:xfrm>
            <a:off x="4562560" y="3993464"/>
            <a:ext cx="3214" cy="1589"/>
          </a:xfrm>
          <a:custGeom>
            <a:avLst/>
            <a:gdLst>
              <a:gd name="T0" fmla="*/ 2 w 4"/>
              <a:gd name="T1" fmla="*/ 0 h 4"/>
              <a:gd name="T2" fmla="*/ 4 w 4"/>
              <a:gd name="T3" fmla="*/ 4 h 4"/>
              <a:gd name="T4" fmla="*/ 0 w 4"/>
              <a:gd name="T5" fmla="*/ 4 h 4"/>
              <a:gd name="T6" fmla="*/ 2 w 4"/>
              <a:gd name="T7" fmla="*/ 0 h 4"/>
            </a:gdLst>
            <a:ahLst/>
            <a:cxnLst>
              <a:cxn ang="0">
                <a:pos x="T0" y="T1"/>
              </a:cxn>
              <a:cxn ang="0">
                <a:pos x="T2" y="T3"/>
              </a:cxn>
              <a:cxn ang="0">
                <a:pos x="T4" y="T5"/>
              </a:cxn>
              <a:cxn ang="0">
                <a:pos x="T6" y="T7"/>
              </a:cxn>
            </a:cxnLst>
            <a:rect l="0" t="0" r="r" b="b"/>
            <a:pathLst>
              <a:path w="4" h="4">
                <a:moveTo>
                  <a:pt x="2" y="0"/>
                </a:moveTo>
                <a:lnTo>
                  <a:pt x="4" y="4"/>
                </a:lnTo>
                <a:lnTo>
                  <a:pt x="0" y="4"/>
                </a:lnTo>
                <a:lnTo>
                  <a:pt x="2" y="0"/>
                </a:lnTo>
                <a:close/>
              </a:path>
            </a:pathLst>
          </a:custGeom>
          <a:solidFill>
            <a:srgbClr val="FFCA00"/>
          </a:solidFill>
          <a:ln w="0">
            <a:noFill/>
            <a:prstDash val="solid"/>
            <a:round/>
            <a:headEnd/>
            <a:tailEnd/>
          </a:ln>
        </p:spPr>
        <p:txBody>
          <a:bodyPr vert="horz" wrap="square" lIns="98195" tIns="49097" rIns="98195" bIns="49097" numCol="1" anchor="t" anchorCtr="0" compatLnSpc="1">
            <a:prstTxWarp prst="textNoShape">
              <a:avLst/>
            </a:prstTxWarp>
          </a:bodyPr>
          <a:lstStyle/>
          <a:p>
            <a:pPr algn="ctr" fontAlgn="base">
              <a:spcBef>
                <a:spcPct val="0"/>
              </a:spcBef>
              <a:spcAft>
                <a:spcPct val="0"/>
              </a:spcAft>
            </a:pPr>
            <a:endParaRPr lang="en-US" sz="2200">
              <a:solidFill>
                <a:srgbClr val="000000"/>
              </a:solidFill>
              <a:latin typeface="微软雅黑"/>
              <a:ea typeface="微软雅黑"/>
              <a:sym typeface="Gill Sans" charset="0"/>
            </a:endParaRPr>
          </a:p>
        </p:txBody>
      </p:sp>
      <p:sp>
        <p:nvSpPr>
          <p:cNvPr id="9" name="Freeform 46"/>
          <p:cNvSpPr>
            <a:spLocks/>
          </p:cNvSpPr>
          <p:nvPr/>
        </p:nvSpPr>
        <p:spPr bwMode="auto">
          <a:xfrm flipH="1">
            <a:off x="5625763" y="1573919"/>
            <a:ext cx="2660730" cy="119667"/>
          </a:xfrm>
          <a:custGeom>
            <a:avLst/>
            <a:gdLst>
              <a:gd name="T0" fmla="*/ 0 w 21600"/>
              <a:gd name="T1" fmla="*/ 21600 h 21600"/>
              <a:gd name="T2" fmla="*/ 0 w 21600"/>
              <a:gd name="T3" fmla="*/ 0 h 21600"/>
              <a:gd name="T4" fmla="*/ 21600 w 21600"/>
              <a:gd name="T5" fmla="*/ 0 h 21600"/>
            </a:gdLst>
            <a:ahLst/>
            <a:cxnLst>
              <a:cxn ang="0">
                <a:pos x="T0" y="T1"/>
              </a:cxn>
              <a:cxn ang="0">
                <a:pos x="T2" y="T3"/>
              </a:cxn>
              <a:cxn ang="0">
                <a:pos x="T4" y="T5"/>
              </a:cxn>
            </a:cxnLst>
            <a:rect l="0" t="0" r="r" b="b"/>
            <a:pathLst>
              <a:path w="21600" h="21600">
                <a:moveTo>
                  <a:pt x="0" y="21600"/>
                </a:moveTo>
                <a:lnTo>
                  <a:pt x="0" y="0"/>
                </a:lnTo>
                <a:lnTo>
                  <a:pt x="21600" y="0"/>
                </a:lnTo>
              </a:path>
            </a:pathLst>
          </a:custGeom>
          <a:noFill/>
          <a:ln w="3175" cap="flat">
            <a:solidFill>
              <a:schemeClr val="tx1"/>
            </a:solidFill>
            <a:prstDash val="solid"/>
            <a:miter lim="800000"/>
            <a:headEnd type="none" w="med" len="med"/>
            <a:tailEnd type="oval" w="med" len="med"/>
          </a:ln>
          <a:extLst>
            <a:ext uri="{909E8E84-426E-40DD-AFC4-6F175D3DCCD1}">
              <a14:hiddenFill xmlns:a14="http://schemas.microsoft.com/office/drawing/2010/main">
                <a:solidFill>
                  <a:srgbClr val="FFFFFF"/>
                </a:solidFill>
              </a14:hiddenFill>
            </a:ext>
          </a:extLst>
        </p:spPr>
        <p:txBody>
          <a:bodyPr lIns="0" tIns="0" rIns="0" bIns="0"/>
          <a:lstStyle/>
          <a:p>
            <a:pPr algn="ctr" fontAlgn="base">
              <a:spcBef>
                <a:spcPct val="0"/>
              </a:spcBef>
              <a:spcAft>
                <a:spcPct val="0"/>
              </a:spcAft>
            </a:pPr>
            <a:endParaRPr lang="en-US" sz="2200">
              <a:solidFill>
                <a:srgbClr val="323232"/>
              </a:solidFill>
              <a:latin typeface="微软雅黑"/>
              <a:ea typeface="微软雅黑"/>
              <a:cs typeface="Open Sans Condensed Light" pitchFamily="34" charset="0"/>
              <a:sym typeface="Gill Sans" charset="0"/>
            </a:endParaRPr>
          </a:p>
        </p:txBody>
      </p:sp>
      <p:sp>
        <p:nvSpPr>
          <p:cNvPr id="10" name="Freeform 46"/>
          <p:cNvSpPr>
            <a:spLocks/>
          </p:cNvSpPr>
          <p:nvPr/>
        </p:nvSpPr>
        <p:spPr bwMode="auto">
          <a:xfrm flipH="1">
            <a:off x="5862823" y="2658105"/>
            <a:ext cx="2423670" cy="119667"/>
          </a:xfrm>
          <a:custGeom>
            <a:avLst/>
            <a:gdLst>
              <a:gd name="T0" fmla="*/ 0 w 21600"/>
              <a:gd name="T1" fmla="*/ 21600 h 21600"/>
              <a:gd name="T2" fmla="*/ 0 w 21600"/>
              <a:gd name="T3" fmla="*/ 0 h 21600"/>
              <a:gd name="T4" fmla="*/ 21600 w 21600"/>
              <a:gd name="T5" fmla="*/ 0 h 21600"/>
            </a:gdLst>
            <a:ahLst/>
            <a:cxnLst>
              <a:cxn ang="0">
                <a:pos x="T0" y="T1"/>
              </a:cxn>
              <a:cxn ang="0">
                <a:pos x="T2" y="T3"/>
              </a:cxn>
              <a:cxn ang="0">
                <a:pos x="T4" y="T5"/>
              </a:cxn>
            </a:cxnLst>
            <a:rect l="0" t="0" r="r" b="b"/>
            <a:pathLst>
              <a:path w="21600" h="21600">
                <a:moveTo>
                  <a:pt x="0" y="21600"/>
                </a:moveTo>
                <a:lnTo>
                  <a:pt x="0" y="0"/>
                </a:lnTo>
                <a:lnTo>
                  <a:pt x="21600" y="0"/>
                </a:lnTo>
              </a:path>
            </a:pathLst>
          </a:custGeom>
          <a:noFill/>
          <a:ln w="3175" cap="flat">
            <a:solidFill>
              <a:schemeClr val="tx1"/>
            </a:solidFill>
            <a:prstDash val="solid"/>
            <a:miter lim="800000"/>
            <a:headEnd type="none" w="med" len="med"/>
            <a:tailEnd type="oval" w="med" len="med"/>
          </a:ln>
          <a:extLst>
            <a:ext uri="{909E8E84-426E-40DD-AFC4-6F175D3DCCD1}">
              <a14:hiddenFill xmlns:a14="http://schemas.microsoft.com/office/drawing/2010/main">
                <a:solidFill>
                  <a:srgbClr val="FFFFFF"/>
                </a:solidFill>
              </a14:hiddenFill>
            </a:ext>
          </a:extLst>
        </p:spPr>
        <p:txBody>
          <a:bodyPr lIns="0" tIns="0" rIns="0" bIns="0"/>
          <a:lstStyle/>
          <a:p>
            <a:pPr algn="ctr" fontAlgn="base">
              <a:spcBef>
                <a:spcPct val="0"/>
              </a:spcBef>
              <a:spcAft>
                <a:spcPct val="0"/>
              </a:spcAft>
            </a:pPr>
            <a:endParaRPr lang="en-US" sz="2200">
              <a:solidFill>
                <a:srgbClr val="323232"/>
              </a:solidFill>
              <a:latin typeface="微软雅黑"/>
              <a:ea typeface="微软雅黑"/>
              <a:cs typeface="Open Sans Condensed Light" pitchFamily="34" charset="0"/>
              <a:sym typeface="Gill Sans" charset="0"/>
            </a:endParaRPr>
          </a:p>
        </p:txBody>
      </p:sp>
      <p:sp>
        <p:nvSpPr>
          <p:cNvPr id="11" name="Freeform 46"/>
          <p:cNvSpPr>
            <a:spLocks/>
          </p:cNvSpPr>
          <p:nvPr/>
        </p:nvSpPr>
        <p:spPr bwMode="auto">
          <a:xfrm flipH="1">
            <a:off x="5215127" y="3456105"/>
            <a:ext cx="3071366" cy="119667"/>
          </a:xfrm>
          <a:custGeom>
            <a:avLst/>
            <a:gdLst>
              <a:gd name="T0" fmla="*/ 0 w 21600"/>
              <a:gd name="T1" fmla="*/ 21600 h 21600"/>
              <a:gd name="T2" fmla="*/ 0 w 21600"/>
              <a:gd name="T3" fmla="*/ 0 h 21600"/>
              <a:gd name="T4" fmla="*/ 21600 w 21600"/>
              <a:gd name="T5" fmla="*/ 0 h 21600"/>
            </a:gdLst>
            <a:ahLst/>
            <a:cxnLst>
              <a:cxn ang="0">
                <a:pos x="T0" y="T1"/>
              </a:cxn>
              <a:cxn ang="0">
                <a:pos x="T2" y="T3"/>
              </a:cxn>
              <a:cxn ang="0">
                <a:pos x="T4" y="T5"/>
              </a:cxn>
            </a:cxnLst>
            <a:rect l="0" t="0" r="r" b="b"/>
            <a:pathLst>
              <a:path w="21600" h="21600">
                <a:moveTo>
                  <a:pt x="0" y="21600"/>
                </a:moveTo>
                <a:lnTo>
                  <a:pt x="0" y="0"/>
                </a:lnTo>
                <a:lnTo>
                  <a:pt x="21600" y="0"/>
                </a:lnTo>
              </a:path>
            </a:pathLst>
          </a:custGeom>
          <a:noFill/>
          <a:ln w="3175" cap="flat">
            <a:solidFill>
              <a:schemeClr val="tx1"/>
            </a:solidFill>
            <a:prstDash val="solid"/>
            <a:miter lim="800000"/>
            <a:headEnd type="none" w="med" len="med"/>
            <a:tailEnd type="oval" w="med" len="med"/>
          </a:ln>
          <a:extLst>
            <a:ext uri="{909E8E84-426E-40DD-AFC4-6F175D3DCCD1}">
              <a14:hiddenFill xmlns:a14="http://schemas.microsoft.com/office/drawing/2010/main">
                <a:solidFill>
                  <a:srgbClr val="FFFFFF"/>
                </a:solidFill>
              </a14:hiddenFill>
            </a:ext>
          </a:extLst>
        </p:spPr>
        <p:txBody>
          <a:bodyPr lIns="0" tIns="0" rIns="0" bIns="0"/>
          <a:lstStyle/>
          <a:p>
            <a:pPr algn="ctr" fontAlgn="base">
              <a:spcBef>
                <a:spcPct val="0"/>
              </a:spcBef>
              <a:spcAft>
                <a:spcPct val="0"/>
              </a:spcAft>
            </a:pPr>
            <a:endParaRPr lang="en-US" sz="2200">
              <a:solidFill>
                <a:srgbClr val="323232"/>
              </a:solidFill>
              <a:latin typeface="微软雅黑"/>
              <a:ea typeface="微软雅黑"/>
              <a:cs typeface="Open Sans Condensed Light" pitchFamily="34" charset="0"/>
              <a:sym typeface="Gill Sans" charset="0"/>
            </a:endParaRPr>
          </a:p>
        </p:txBody>
      </p:sp>
      <p:sp>
        <p:nvSpPr>
          <p:cNvPr id="12" name="Freeform 46"/>
          <p:cNvSpPr>
            <a:spLocks/>
          </p:cNvSpPr>
          <p:nvPr/>
        </p:nvSpPr>
        <p:spPr bwMode="auto">
          <a:xfrm>
            <a:off x="943176" y="1937652"/>
            <a:ext cx="2732269" cy="119667"/>
          </a:xfrm>
          <a:custGeom>
            <a:avLst/>
            <a:gdLst>
              <a:gd name="T0" fmla="*/ 0 w 21600"/>
              <a:gd name="T1" fmla="*/ 21600 h 21600"/>
              <a:gd name="T2" fmla="*/ 0 w 21600"/>
              <a:gd name="T3" fmla="*/ 0 h 21600"/>
              <a:gd name="T4" fmla="*/ 21600 w 21600"/>
              <a:gd name="T5" fmla="*/ 0 h 21600"/>
            </a:gdLst>
            <a:ahLst/>
            <a:cxnLst>
              <a:cxn ang="0">
                <a:pos x="T0" y="T1"/>
              </a:cxn>
              <a:cxn ang="0">
                <a:pos x="T2" y="T3"/>
              </a:cxn>
              <a:cxn ang="0">
                <a:pos x="T4" y="T5"/>
              </a:cxn>
            </a:cxnLst>
            <a:rect l="0" t="0" r="r" b="b"/>
            <a:pathLst>
              <a:path w="21600" h="21600">
                <a:moveTo>
                  <a:pt x="0" y="21600"/>
                </a:moveTo>
                <a:lnTo>
                  <a:pt x="0" y="0"/>
                </a:lnTo>
                <a:lnTo>
                  <a:pt x="21600" y="0"/>
                </a:lnTo>
              </a:path>
            </a:pathLst>
          </a:custGeom>
          <a:noFill/>
          <a:ln w="3175" cap="flat">
            <a:solidFill>
              <a:schemeClr val="tx1"/>
            </a:solidFill>
            <a:prstDash val="solid"/>
            <a:miter lim="800000"/>
            <a:headEnd type="none" w="med" len="med"/>
            <a:tailEnd type="oval" w="med" len="med"/>
          </a:ln>
          <a:extLst>
            <a:ext uri="{909E8E84-426E-40DD-AFC4-6F175D3DCCD1}">
              <a14:hiddenFill xmlns:a14="http://schemas.microsoft.com/office/drawing/2010/main">
                <a:solidFill>
                  <a:srgbClr val="FFFFFF"/>
                </a:solidFill>
              </a14:hiddenFill>
            </a:ext>
          </a:extLst>
        </p:spPr>
        <p:txBody>
          <a:bodyPr lIns="0" tIns="0" rIns="0" bIns="0"/>
          <a:lstStyle/>
          <a:p>
            <a:pPr algn="ctr" fontAlgn="base">
              <a:spcBef>
                <a:spcPct val="0"/>
              </a:spcBef>
              <a:spcAft>
                <a:spcPct val="0"/>
              </a:spcAft>
            </a:pPr>
            <a:endParaRPr lang="en-US" sz="2200">
              <a:solidFill>
                <a:srgbClr val="323232"/>
              </a:solidFill>
              <a:latin typeface="微软雅黑"/>
              <a:ea typeface="微软雅黑"/>
              <a:cs typeface="Open Sans Condensed Light" pitchFamily="34" charset="0"/>
              <a:sym typeface="Gill Sans" charset="0"/>
            </a:endParaRPr>
          </a:p>
        </p:txBody>
      </p:sp>
      <p:sp>
        <p:nvSpPr>
          <p:cNvPr id="13" name="Rectangle 37"/>
          <p:cNvSpPr>
            <a:spLocks/>
          </p:cNvSpPr>
          <p:nvPr/>
        </p:nvSpPr>
        <p:spPr bwMode="auto">
          <a:xfrm>
            <a:off x="1453481" y="2096959"/>
            <a:ext cx="1822523" cy="528324"/>
          </a:xfrm>
          <a:prstGeom prst="rect">
            <a:avLst/>
          </a:prstGeom>
          <a:noFill/>
          <a:ln>
            <a:noFill/>
          </a:ln>
          <a:extLst>
            <a:ext uri="{909E8E84-426E-40DD-AFC4-6F175D3DCCD1}">
              <a14:hiddenFill xmlns:a14="http://schemas.microsoft.com/office/drawing/2010/main">
                <a:solidFill>
                  <a:srgbClr val="FFFFFF"/>
                </a:solidFill>
              </a14:hiddenFill>
            </a:ext>
            <a:ext uri="{91240B29-F687-4F45-9708-019B960494DF}">
              <a14:hiddenLine xmlns:a14="http://schemas.microsoft.com/office/drawing/2010/main" w="12700" cap="flat">
                <a:solidFill>
                  <a:schemeClr val="tx1"/>
                </a:solidFill>
                <a:miter lim="800000"/>
                <a:headEnd type="none" w="med" len="med"/>
                <a:tailEnd type="none" w="med" len="med"/>
              </a14:hiddenLine>
            </a:ext>
          </a:extLst>
        </p:spPr>
        <p:txBody>
          <a:bodyPr lIns="0" tIns="0" rIns="0" bIns="0" anchor="t"/>
          <a:lstStyle/>
          <a:p>
            <a:pPr fontAlgn="base">
              <a:lnSpc>
                <a:spcPct val="125000"/>
              </a:lnSpc>
              <a:spcBef>
                <a:spcPct val="0"/>
              </a:spcBef>
              <a:spcAft>
                <a:spcPct val="0"/>
              </a:spcAft>
            </a:pPr>
            <a:r>
              <a:rPr lang="zh-CN" altLang="en-US" sz="900" dirty="0">
                <a:solidFill>
                  <a:srgbClr val="7F7F7F"/>
                </a:solidFill>
                <a:latin typeface="微软雅黑"/>
                <a:ea typeface="微软雅黑"/>
                <a:sym typeface="Gill Sans" charset="0"/>
              </a:rPr>
              <a:t>此处添加详细文本描述，建议与标题相关并符合整体语言风格，语言描述</a:t>
            </a:r>
            <a:endParaRPr lang="en-US" sz="900" dirty="0">
              <a:solidFill>
                <a:srgbClr val="7F7F7F"/>
              </a:solidFill>
              <a:latin typeface="微软雅黑"/>
              <a:ea typeface="微软雅黑"/>
              <a:cs typeface="Lato Light" charset="0"/>
              <a:sym typeface="Lato Light" charset="0"/>
            </a:endParaRPr>
          </a:p>
        </p:txBody>
      </p:sp>
      <p:sp>
        <p:nvSpPr>
          <p:cNvPr id="14" name="Freeform 46"/>
          <p:cNvSpPr>
            <a:spLocks/>
          </p:cNvSpPr>
          <p:nvPr/>
        </p:nvSpPr>
        <p:spPr bwMode="auto">
          <a:xfrm>
            <a:off x="943176" y="2717938"/>
            <a:ext cx="3353441" cy="119667"/>
          </a:xfrm>
          <a:custGeom>
            <a:avLst/>
            <a:gdLst>
              <a:gd name="T0" fmla="*/ 0 w 21600"/>
              <a:gd name="T1" fmla="*/ 21600 h 21600"/>
              <a:gd name="T2" fmla="*/ 0 w 21600"/>
              <a:gd name="T3" fmla="*/ 0 h 21600"/>
              <a:gd name="T4" fmla="*/ 21600 w 21600"/>
              <a:gd name="T5" fmla="*/ 0 h 21600"/>
            </a:gdLst>
            <a:ahLst/>
            <a:cxnLst>
              <a:cxn ang="0">
                <a:pos x="T0" y="T1"/>
              </a:cxn>
              <a:cxn ang="0">
                <a:pos x="T2" y="T3"/>
              </a:cxn>
              <a:cxn ang="0">
                <a:pos x="T4" y="T5"/>
              </a:cxn>
            </a:cxnLst>
            <a:rect l="0" t="0" r="r" b="b"/>
            <a:pathLst>
              <a:path w="21600" h="21600">
                <a:moveTo>
                  <a:pt x="0" y="21600"/>
                </a:moveTo>
                <a:lnTo>
                  <a:pt x="0" y="0"/>
                </a:lnTo>
                <a:lnTo>
                  <a:pt x="21600" y="0"/>
                </a:lnTo>
              </a:path>
            </a:pathLst>
          </a:custGeom>
          <a:noFill/>
          <a:ln w="3175" cap="flat">
            <a:solidFill>
              <a:schemeClr val="tx1"/>
            </a:solidFill>
            <a:prstDash val="solid"/>
            <a:miter lim="800000"/>
            <a:headEnd type="none" w="med" len="med"/>
            <a:tailEnd type="oval" w="med" len="med"/>
          </a:ln>
          <a:extLst>
            <a:ext uri="{909E8E84-426E-40DD-AFC4-6F175D3DCCD1}">
              <a14:hiddenFill xmlns:a14="http://schemas.microsoft.com/office/drawing/2010/main">
                <a:solidFill>
                  <a:srgbClr val="FFFFFF"/>
                </a:solidFill>
              </a14:hiddenFill>
            </a:ext>
          </a:extLst>
        </p:spPr>
        <p:txBody>
          <a:bodyPr lIns="0" tIns="0" rIns="0" bIns="0"/>
          <a:lstStyle/>
          <a:p>
            <a:pPr algn="ctr" fontAlgn="base">
              <a:spcBef>
                <a:spcPct val="0"/>
              </a:spcBef>
              <a:spcAft>
                <a:spcPct val="0"/>
              </a:spcAft>
            </a:pPr>
            <a:endParaRPr lang="en-US" sz="2200">
              <a:solidFill>
                <a:srgbClr val="323232"/>
              </a:solidFill>
              <a:latin typeface="微软雅黑"/>
              <a:ea typeface="微软雅黑"/>
              <a:cs typeface="Open Sans Condensed Light" pitchFamily="34" charset="0"/>
              <a:sym typeface="Gill Sans" charset="0"/>
            </a:endParaRPr>
          </a:p>
        </p:txBody>
      </p:sp>
      <p:sp>
        <p:nvSpPr>
          <p:cNvPr id="15" name="Rectangle 37"/>
          <p:cNvSpPr>
            <a:spLocks/>
          </p:cNvSpPr>
          <p:nvPr/>
        </p:nvSpPr>
        <p:spPr bwMode="auto">
          <a:xfrm>
            <a:off x="1453481" y="2877244"/>
            <a:ext cx="1822523" cy="493258"/>
          </a:xfrm>
          <a:prstGeom prst="rect">
            <a:avLst/>
          </a:prstGeom>
          <a:noFill/>
          <a:ln>
            <a:noFill/>
          </a:ln>
          <a:extLst>
            <a:ext uri="{909E8E84-426E-40DD-AFC4-6F175D3DCCD1}">
              <a14:hiddenFill xmlns:a14="http://schemas.microsoft.com/office/drawing/2010/main">
                <a:solidFill>
                  <a:srgbClr val="FFFFFF"/>
                </a:solidFill>
              </a14:hiddenFill>
            </a:ext>
            <a:ext uri="{91240B29-F687-4F45-9708-019B960494DF}">
              <a14:hiddenLine xmlns:a14="http://schemas.microsoft.com/office/drawing/2010/main" w="12700" cap="flat">
                <a:solidFill>
                  <a:schemeClr val="tx1"/>
                </a:solidFill>
                <a:miter lim="800000"/>
                <a:headEnd type="none" w="med" len="med"/>
                <a:tailEnd type="none" w="med" len="med"/>
              </a14:hiddenLine>
            </a:ext>
          </a:extLst>
        </p:spPr>
        <p:txBody>
          <a:bodyPr lIns="0" tIns="0" rIns="0" bIns="0" anchor="t"/>
          <a:lstStyle/>
          <a:p>
            <a:pPr fontAlgn="base">
              <a:lnSpc>
                <a:spcPct val="125000"/>
              </a:lnSpc>
              <a:spcBef>
                <a:spcPct val="0"/>
              </a:spcBef>
              <a:spcAft>
                <a:spcPct val="0"/>
              </a:spcAft>
            </a:pPr>
            <a:r>
              <a:rPr lang="zh-CN" altLang="en-US" sz="900" dirty="0">
                <a:solidFill>
                  <a:srgbClr val="7F7F7F"/>
                </a:solidFill>
                <a:latin typeface="微软雅黑"/>
                <a:ea typeface="微软雅黑"/>
                <a:sym typeface="Gill Sans" charset="0"/>
              </a:rPr>
              <a:t>此处添加详细文本描述，建议与标题相关并符合整体语言风格，语言描述</a:t>
            </a:r>
            <a:endParaRPr lang="en-US" sz="900" dirty="0">
              <a:solidFill>
                <a:srgbClr val="7F7F7F"/>
              </a:solidFill>
              <a:latin typeface="微软雅黑"/>
              <a:ea typeface="微软雅黑"/>
              <a:cs typeface="Lato Light" charset="0"/>
              <a:sym typeface="Lato Light" charset="0"/>
            </a:endParaRPr>
          </a:p>
        </p:txBody>
      </p:sp>
      <p:sp>
        <p:nvSpPr>
          <p:cNvPr id="16" name="Freeform 46"/>
          <p:cNvSpPr>
            <a:spLocks/>
          </p:cNvSpPr>
          <p:nvPr/>
        </p:nvSpPr>
        <p:spPr bwMode="auto">
          <a:xfrm flipV="1">
            <a:off x="943174" y="4043167"/>
            <a:ext cx="2916036" cy="119667"/>
          </a:xfrm>
          <a:custGeom>
            <a:avLst/>
            <a:gdLst>
              <a:gd name="T0" fmla="*/ 0 w 21600"/>
              <a:gd name="T1" fmla="*/ 21600 h 21600"/>
              <a:gd name="T2" fmla="*/ 0 w 21600"/>
              <a:gd name="T3" fmla="*/ 0 h 21600"/>
              <a:gd name="T4" fmla="*/ 21600 w 21600"/>
              <a:gd name="T5" fmla="*/ 0 h 21600"/>
            </a:gdLst>
            <a:ahLst/>
            <a:cxnLst>
              <a:cxn ang="0">
                <a:pos x="T0" y="T1"/>
              </a:cxn>
              <a:cxn ang="0">
                <a:pos x="T2" y="T3"/>
              </a:cxn>
              <a:cxn ang="0">
                <a:pos x="T4" y="T5"/>
              </a:cxn>
            </a:cxnLst>
            <a:rect l="0" t="0" r="r" b="b"/>
            <a:pathLst>
              <a:path w="21600" h="21600">
                <a:moveTo>
                  <a:pt x="0" y="21600"/>
                </a:moveTo>
                <a:lnTo>
                  <a:pt x="0" y="0"/>
                </a:lnTo>
                <a:lnTo>
                  <a:pt x="21600" y="0"/>
                </a:lnTo>
              </a:path>
            </a:pathLst>
          </a:custGeom>
          <a:noFill/>
          <a:ln w="3175" cap="flat">
            <a:solidFill>
              <a:schemeClr val="tx1"/>
            </a:solidFill>
            <a:prstDash val="solid"/>
            <a:miter lim="800000"/>
            <a:headEnd type="none" w="med" len="med"/>
            <a:tailEnd type="oval" w="med" len="med"/>
          </a:ln>
          <a:extLst>
            <a:ext uri="{909E8E84-426E-40DD-AFC4-6F175D3DCCD1}">
              <a14:hiddenFill xmlns:a14="http://schemas.microsoft.com/office/drawing/2010/main">
                <a:solidFill>
                  <a:srgbClr val="FFFFFF"/>
                </a:solidFill>
              </a14:hiddenFill>
            </a:ext>
          </a:extLst>
        </p:spPr>
        <p:txBody>
          <a:bodyPr lIns="0" tIns="0" rIns="0" bIns="0"/>
          <a:lstStyle/>
          <a:p>
            <a:pPr algn="ctr" fontAlgn="base">
              <a:spcBef>
                <a:spcPct val="0"/>
              </a:spcBef>
              <a:spcAft>
                <a:spcPct val="0"/>
              </a:spcAft>
            </a:pPr>
            <a:endParaRPr lang="en-US" sz="2200">
              <a:solidFill>
                <a:srgbClr val="323232"/>
              </a:solidFill>
              <a:latin typeface="微软雅黑"/>
              <a:ea typeface="微软雅黑"/>
              <a:cs typeface="Open Sans Condensed Light" pitchFamily="34" charset="0"/>
              <a:sym typeface="Gill Sans" charset="0"/>
            </a:endParaRPr>
          </a:p>
        </p:txBody>
      </p:sp>
      <p:sp>
        <p:nvSpPr>
          <p:cNvPr id="17" name="Rectangle 37"/>
          <p:cNvSpPr>
            <a:spLocks/>
          </p:cNvSpPr>
          <p:nvPr/>
        </p:nvSpPr>
        <p:spPr bwMode="auto">
          <a:xfrm>
            <a:off x="1453481" y="3563726"/>
            <a:ext cx="1822523" cy="479442"/>
          </a:xfrm>
          <a:prstGeom prst="rect">
            <a:avLst/>
          </a:prstGeom>
          <a:noFill/>
          <a:ln>
            <a:noFill/>
          </a:ln>
          <a:extLst>
            <a:ext uri="{909E8E84-426E-40DD-AFC4-6F175D3DCCD1}">
              <a14:hiddenFill xmlns:a14="http://schemas.microsoft.com/office/drawing/2010/main">
                <a:solidFill>
                  <a:srgbClr val="FFFFFF"/>
                </a:solidFill>
              </a14:hiddenFill>
            </a:ext>
            <a:ext uri="{91240B29-F687-4F45-9708-019B960494DF}">
              <a14:hiddenLine xmlns:a14="http://schemas.microsoft.com/office/drawing/2010/main" w="12700" cap="flat">
                <a:solidFill>
                  <a:schemeClr val="tx1"/>
                </a:solidFill>
                <a:miter lim="800000"/>
                <a:headEnd type="none" w="med" len="med"/>
                <a:tailEnd type="none" w="med" len="med"/>
              </a14:hiddenLine>
            </a:ext>
          </a:extLst>
        </p:spPr>
        <p:txBody>
          <a:bodyPr lIns="0" tIns="0" rIns="0" bIns="0" anchor="t"/>
          <a:lstStyle/>
          <a:p>
            <a:pPr fontAlgn="base">
              <a:lnSpc>
                <a:spcPct val="125000"/>
              </a:lnSpc>
              <a:spcBef>
                <a:spcPct val="0"/>
              </a:spcBef>
              <a:spcAft>
                <a:spcPct val="0"/>
              </a:spcAft>
            </a:pPr>
            <a:r>
              <a:rPr lang="zh-CN" altLang="en-US" sz="900" dirty="0">
                <a:solidFill>
                  <a:srgbClr val="7F7F7F"/>
                </a:solidFill>
                <a:latin typeface="微软雅黑"/>
                <a:ea typeface="微软雅黑"/>
                <a:sym typeface="Gill Sans" charset="0"/>
              </a:rPr>
              <a:t>此处添加详细文本描述，建议与标题相关并符合整体语言风格，语言描述</a:t>
            </a:r>
            <a:endParaRPr lang="en-US" sz="900" dirty="0">
              <a:solidFill>
                <a:srgbClr val="7F7F7F"/>
              </a:solidFill>
              <a:latin typeface="微软雅黑"/>
              <a:ea typeface="微软雅黑"/>
              <a:cs typeface="Lato Light" charset="0"/>
              <a:sym typeface="Lato Light" charset="0"/>
            </a:endParaRPr>
          </a:p>
        </p:txBody>
      </p:sp>
      <p:grpSp>
        <p:nvGrpSpPr>
          <p:cNvPr id="2" name="Group 5"/>
          <p:cNvGrpSpPr/>
          <p:nvPr/>
        </p:nvGrpSpPr>
        <p:grpSpPr>
          <a:xfrm>
            <a:off x="1052242" y="2137571"/>
            <a:ext cx="302444" cy="264161"/>
            <a:chOff x="1079332" y="2203296"/>
            <a:chExt cx="298739" cy="264080"/>
          </a:xfrm>
        </p:grpSpPr>
        <p:sp>
          <p:nvSpPr>
            <p:cNvPr id="19" name="Oval 2"/>
            <p:cNvSpPr/>
            <p:nvPr/>
          </p:nvSpPr>
          <p:spPr bwMode="auto">
            <a:xfrm>
              <a:off x="1103804" y="2203296"/>
              <a:ext cx="264080" cy="264080"/>
            </a:xfrm>
            <a:prstGeom prst="ellipse">
              <a:avLst/>
            </a:prstGeom>
            <a:solidFill>
              <a:schemeClr val="accent2"/>
            </a:solidFill>
            <a:ln w="25400" cap="flat" cmpd="sng" algn="ctr">
              <a:noFill/>
              <a:prstDash val="solid"/>
              <a:round/>
              <a:headEnd type="none" w="med" len="med"/>
              <a:tailEnd type="none" w="med" len="med"/>
            </a:ln>
            <a:effectLst/>
            <a:extLst/>
          </p:spPr>
          <p:txBody>
            <a:bodyPr vert="horz" wrap="square" lIns="91440" tIns="45720" rIns="91440" bIns="45720" numCol="1" rtlCol="0" anchor="t" anchorCtr="0" compatLnSpc="1">
              <a:prstTxWarp prst="textNoShape">
                <a:avLst/>
              </a:prstTxWarp>
            </a:bodyPr>
            <a:lstStyle/>
            <a:p>
              <a:pPr algn="ctr" defTabSz="981952" fontAlgn="base">
                <a:spcBef>
                  <a:spcPct val="0"/>
                </a:spcBef>
                <a:spcAft>
                  <a:spcPct val="0"/>
                </a:spcAft>
                <a:defRPr/>
              </a:pPr>
              <a:endParaRPr lang="en-US" sz="6000" kern="0">
                <a:solidFill>
                  <a:srgbClr val="000000"/>
                </a:solidFill>
                <a:latin typeface="微软雅黑"/>
                <a:ea typeface="微软雅黑"/>
                <a:sym typeface="Gill Sans" charset="0"/>
              </a:endParaRPr>
            </a:p>
          </p:txBody>
        </p:sp>
        <p:sp>
          <p:nvSpPr>
            <p:cNvPr id="20" name="Rectangle 22"/>
            <p:cNvSpPr>
              <a:spLocks/>
            </p:cNvSpPr>
            <p:nvPr/>
          </p:nvSpPr>
          <p:spPr bwMode="auto">
            <a:xfrm>
              <a:off x="1079332" y="2246362"/>
              <a:ext cx="298739" cy="197082"/>
            </a:xfrm>
            <a:prstGeom prst="rect">
              <a:avLst/>
            </a:prstGeom>
            <a:noFill/>
            <a:ln>
              <a:noFill/>
            </a:ln>
            <a:extLst>
              <a:ext uri="{909E8E84-426E-40DD-AFC4-6F175D3DCCD1}">
                <a14:hiddenFill xmlns:a14="http://schemas.microsoft.com/office/drawing/2010/main">
                  <a:solidFill>
                    <a:srgbClr val="FFFFFF"/>
                  </a:solidFill>
                </a14:hiddenFill>
              </a:ext>
              <a:ext uri="{91240B29-F687-4F45-9708-019B960494DF}">
                <a14:hiddenLine xmlns:a14="http://schemas.microsoft.com/office/drawing/2010/main" w="12700" cap="flat">
                  <a:solidFill>
                    <a:schemeClr val="tx1"/>
                  </a:solidFill>
                  <a:miter lim="800000"/>
                  <a:headEnd type="none" w="med" len="med"/>
                  <a:tailEnd type="none" w="med" len="med"/>
                </a14:hiddenLine>
              </a:ext>
            </a:extLst>
          </p:spPr>
          <p:txBody>
            <a:bodyPr lIns="0" tIns="0" rIns="0" bIns="0" anchor="ctr"/>
            <a:lstStyle/>
            <a:p>
              <a:pPr algn="ctr" fontAlgn="base">
                <a:spcBef>
                  <a:spcPct val="0"/>
                </a:spcBef>
                <a:spcAft>
                  <a:spcPct val="0"/>
                </a:spcAft>
                <a:defRPr/>
              </a:pPr>
              <a:r>
                <a:rPr lang="en-US" sz="1600" kern="0" dirty="0">
                  <a:solidFill>
                    <a:srgbClr val="FFFFFF"/>
                  </a:solidFill>
                  <a:latin typeface="微软雅黑"/>
                  <a:ea typeface="微软雅黑"/>
                  <a:cs typeface="Bebas Neue" charset="0"/>
                  <a:sym typeface="Bebas Neue" charset="0"/>
                </a:rPr>
                <a:t>1</a:t>
              </a:r>
            </a:p>
          </p:txBody>
        </p:sp>
      </p:grpSp>
      <p:grpSp>
        <p:nvGrpSpPr>
          <p:cNvPr id="3" name="Group 235"/>
          <p:cNvGrpSpPr/>
          <p:nvPr/>
        </p:nvGrpSpPr>
        <p:grpSpPr>
          <a:xfrm>
            <a:off x="1052242" y="2894762"/>
            <a:ext cx="302444" cy="264161"/>
            <a:chOff x="1079332" y="2203296"/>
            <a:chExt cx="298739" cy="264080"/>
          </a:xfrm>
        </p:grpSpPr>
        <p:sp>
          <p:nvSpPr>
            <p:cNvPr id="22" name="Oval 236"/>
            <p:cNvSpPr/>
            <p:nvPr/>
          </p:nvSpPr>
          <p:spPr bwMode="auto">
            <a:xfrm>
              <a:off x="1103804" y="2203296"/>
              <a:ext cx="264080" cy="264080"/>
            </a:xfrm>
            <a:prstGeom prst="ellipse">
              <a:avLst/>
            </a:prstGeom>
            <a:solidFill>
              <a:schemeClr val="accent2"/>
            </a:solidFill>
            <a:ln w="25400" cap="flat" cmpd="sng" algn="ctr">
              <a:noFill/>
              <a:prstDash val="solid"/>
              <a:round/>
              <a:headEnd type="none" w="med" len="med"/>
              <a:tailEnd type="none" w="med" len="med"/>
            </a:ln>
            <a:effectLst/>
            <a:extLst/>
          </p:spPr>
          <p:txBody>
            <a:bodyPr vert="horz" wrap="square" lIns="91440" tIns="45720" rIns="91440" bIns="45720" numCol="1" rtlCol="0" anchor="t" anchorCtr="0" compatLnSpc="1">
              <a:prstTxWarp prst="textNoShape">
                <a:avLst/>
              </a:prstTxWarp>
            </a:bodyPr>
            <a:lstStyle/>
            <a:p>
              <a:pPr algn="ctr" defTabSz="981952" fontAlgn="base">
                <a:spcBef>
                  <a:spcPct val="0"/>
                </a:spcBef>
                <a:spcAft>
                  <a:spcPct val="0"/>
                </a:spcAft>
                <a:defRPr/>
              </a:pPr>
              <a:endParaRPr lang="en-US" sz="6000" kern="0">
                <a:solidFill>
                  <a:srgbClr val="000000"/>
                </a:solidFill>
                <a:latin typeface="微软雅黑"/>
                <a:ea typeface="微软雅黑"/>
                <a:sym typeface="Gill Sans" charset="0"/>
              </a:endParaRPr>
            </a:p>
          </p:txBody>
        </p:sp>
        <p:sp>
          <p:nvSpPr>
            <p:cNvPr id="23" name="Rectangle 22"/>
            <p:cNvSpPr>
              <a:spLocks/>
            </p:cNvSpPr>
            <p:nvPr/>
          </p:nvSpPr>
          <p:spPr bwMode="auto">
            <a:xfrm>
              <a:off x="1079332" y="2246362"/>
              <a:ext cx="298739" cy="197082"/>
            </a:xfrm>
            <a:prstGeom prst="rect">
              <a:avLst/>
            </a:prstGeom>
            <a:noFill/>
            <a:ln>
              <a:noFill/>
            </a:ln>
            <a:extLst>
              <a:ext uri="{909E8E84-426E-40DD-AFC4-6F175D3DCCD1}">
                <a14:hiddenFill xmlns:a14="http://schemas.microsoft.com/office/drawing/2010/main">
                  <a:solidFill>
                    <a:srgbClr val="FFFFFF"/>
                  </a:solidFill>
                </a14:hiddenFill>
              </a:ext>
              <a:ext uri="{91240B29-F687-4F45-9708-019B960494DF}">
                <a14:hiddenLine xmlns:a14="http://schemas.microsoft.com/office/drawing/2010/main" w="12700" cap="flat">
                  <a:solidFill>
                    <a:schemeClr val="tx1"/>
                  </a:solidFill>
                  <a:miter lim="800000"/>
                  <a:headEnd type="none" w="med" len="med"/>
                  <a:tailEnd type="none" w="med" len="med"/>
                </a14:hiddenLine>
              </a:ext>
            </a:extLst>
          </p:spPr>
          <p:txBody>
            <a:bodyPr lIns="0" tIns="0" rIns="0" bIns="0" anchor="ctr"/>
            <a:lstStyle/>
            <a:p>
              <a:pPr algn="ctr" fontAlgn="base">
                <a:spcBef>
                  <a:spcPct val="0"/>
                </a:spcBef>
                <a:spcAft>
                  <a:spcPct val="0"/>
                </a:spcAft>
                <a:defRPr/>
              </a:pPr>
              <a:r>
                <a:rPr lang="en-US" sz="1600" kern="0" dirty="0">
                  <a:solidFill>
                    <a:srgbClr val="FFFFFF"/>
                  </a:solidFill>
                  <a:latin typeface="微软雅黑"/>
                  <a:ea typeface="微软雅黑"/>
                  <a:cs typeface="Bebas Neue" charset="0"/>
                  <a:sym typeface="Bebas Neue" charset="0"/>
                </a:rPr>
                <a:t>2</a:t>
              </a:r>
            </a:p>
          </p:txBody>
        </p:sp>
      </p:grpSp>
      <p:grpSp>
        <p:nvGrpSpPr>
          <p:cNvPr id="4" name="Group 238"/>
          <p:cNvGrpSpPr/>
          <p:nvPr/>
        </p:nvGrpSpPr>
        <p:grpSpPr>
          <a:xfrm>
            <a:off x="1052242" y="3578869"/>
            <a:ext cx="302444" cy="264161"/>
            <a:chOff x="1079332" y="2203296"/>
            <a:chExt cx="298739" cy="264080"/>
          </a:xfrm>
        </p:grpSpPr>
        <p:sp>
          <p:nvSpPr>
            <p:cNvPr id="25" name="Oval 239"/>
            <p:cNvSpPr/>
            <p:nvPr/>
          </p:nvSpPr>
          <p:spPr bwMode="auto">
            <a:xfrm>
              <a:off x="1103804" y="2203296"/>
              <a:ext cx="264080" cy="264080"/>
            </a:xfrm>
            <a:prstGeom prst="ellipse">
              <a:avLst/>
            </a:prstGeom>
            <a:solidFill>
              <a:schemeClr val="accent2"/>
            </a:solidFill>
            <a:ln w="25400" cap="flat" cmpd="sng" algn="ctr">
              <a:noFill/>
              <a:prstDash val="solid"/>
              <a:round/>
              <a:headEnd type="none" w="med" len="med"/>
              <a:tailEnd type="none" w="med" len="med"/>
            </a:ln>
            <a:effectLst/>
            <a:extLst/>
          </p:spPr>
          <p:txBody>
            <a:bodyPr vert="horz" wrap="square" lIns="91440" tIns="45720" rIns="91440" bIns="45720" numCol="1" rtlCol="0" anchor="t" anchorCtr="0" compatLnSpc="1">
              <a:prstTxWarp prst="textNoShape">
                <a:avLst/>
              </a:prstTxWarp>
            </a:bodyPr>
            <a:lstStyle/>
            <a:p>
              <a:pPr algn="ctr" defTabSz="981952" fontAlgn="base">
                <a:spcBef>
                  <a:spcPct val="0"/>
                </a:spcBef>
                <a:spcAft>
                  <a:spcPct val="0"/>
                </a:spcAft>
                <a:defRPr/>
              </a:pPr>
              <a:endParaRPr lang="en-US" sz="6000" kern="0">
                <a:solidFill>
                  <a:srgbClr val="000000"/>
                </a:solidFill>
                <a:latin typeface="微软雅黑"/>
                <a:ea typeface="微软雅黑"/>
                <a:sym typeface="Gill Sans" charset="0"/>
              </a:endParaRPr>
            </a:p>
          </p:txBody>
        </p:sp>
        <p:sp>
          <p:nvSpPr>
            <p:cNvPr id="26" name="Rectangle 22"/>
            <p:cNvSpPr>
              <a:spLocks/>
            </p:cNvSpPr>
            <p:nvPr/>
          </p:nvSpPr>
          <p:spPr bwMode="auto">
            <a:xfrm>
              <a:off x="1079332" y="2246362"/>
              <a:ext cx="298739" cy="197082"/>
            </a:xfrm>
            <a:prstGeom prst="rect">
              <a:avLst/>
            </a:prstGeom>
            <a:noFill/>
            <a:ln>
              <a:noFill/>
            </a:ln>
            <a:extLst>
              <a:ext uri="{909E8E84-426E-40DD-AFC4-6F175D3DCCD1}">
                <a14:hiddenFill xmlns:a14="http://schemas.microsoft.com/office/drawing/2010/main">
                  <a:solidFill>
                    <a:srgbClr val="FFFFFF"/>
                  </a:solidFill>
                </a14:hiddenFill>
              </a:ext>
              <a:ext uri="{91240B29-F687-4F45-9708-019B960494DF}">
                <a14:hiddenLine xmlns:a14="http://schemas.microsoft.com/office/drawing/2010/main" w="12700" cap="flat">
                  <a:solidFill>
                    <a:schemeClr val="tx1"/>
                  </a:solidFill>
                  <a:miter lim="800000"/>
                  <a:headEnd type="none" w="med" len="med"/>
                  <a:tailEnd type="none" w="med" len="med"/>
                </a14:hiddenLine>
              </a:ext>
            </a:extLst>
          </p:spPr>
          <p:txBody>
            <a:bodyPr lIns="0" tIns="0" rIns="0" bIns="0" anchor="ctr"/>
            <a:lstStyle/>
            <a:p>
              <a:pPr algn="ctr" fontAlgn="base">
                <a:spcBef>
                  <a:spcPct val="0"/>
                </a:spcBef>
                <a:spcAft>
                  <a:spcPct val="0"/>
                </a:spcAft>
                <a:defRPr/>
              </a:pPr>
              <a:r>
                <a:rPr lang="en-US" sz="1600" kern="0" dirty="0">
                  <a:solidFill>
                    <a:srgbClr val="FFFFFF"/>
                  </a:solidFill>
                  <a:latin typeface="微软雅黑"/>
                  <a:ea typeface="微软雅黑"/>
                  <a:cs typeface="Bebas Neue" charset="0"/>
                  <a:sym typeface="Bebas Neue" charset="0"/>
                </a:rPr>
                <a:t>3</a:t>
              </a:r>
            </a:p>
          </p:txBody>
        </p:sp>
      </p:grpSp>
      <p:sp>
        <p:nvSpPr>
          <p:cNvPr id="27" name="Rectangle 37"/>
          <p:cNvSpPr>
            <a:spLocks/>
          </p:cNvSpPr>
          <p:nvPr/>
        </p:nvSpPr>
        <p:spPr bwMode="auto">
          <a:xfrm>
            <a:off x="6215183" y="1690558"/>
            <a:ext cx="1581072" cy="439919"/>
          </a:xfrm>
          <a:prstGeom prst="rect">
            <a:avLst/>
          </a:prstGeom>
          <a:noFill/>
          <a:ln>
            <a:noFill/>
          </a:ln>
          <a:extLst>
            <a:ext uri="{909E8E84-426E-40DD-AFC4-6F175D3DCCD1}">
              <a14:hiddenFill xmlns:a14="http://schemas.microsoft.com/office/drawing/2010/main">
                <a:solidFill>
                  <a:srgbClr val="FFFFFF"/>
                </a:solidFill>
              </a14:hiddenFill>
            </a:ext>
            <a:ext uri="{91240B29-F687-4F45-9708-019B960494DF}">
              <a14:hiddenLine xmlns:a14="http://schemas.microsoft.com/office/drawing/2010/main" w="12700" cap="flat">
                <a:solidFill>
                  <a:schemeClr val="tx1"/>
                </a:solidFill>
                <a:miter lim="800000"/>
                <a:headEnd type="none" w="med" len="med"/>
                <a:tailEnd type="none" w="med" len="med"/>
              </a14:hiddenLine>
            </a:ext>
          </a:extLst>
        </p:spPr>
        <p:txBody>
          <a:bodyPr lIns="0" tIns="0" rIns="0" bIns="0" anchor="t"/>
          <a:lstStyle/>
          <a:p>
            <a:pPr algn="r" fontAlgn="base">
              <a:lnSpc>
                <a:spcPct val="125000"/>
              </a:lnSpc>
              <a:spcBef>
                <a:spcPct val="0"/>
              </a:spcBef>
              <a:spcAft>
                <a:spcPct val="0"/>
              </a:spcAft>
            </a:pPr>
            <a:r>
              <a:rPr lang="zh-CN" altLang="en-US" sz="900" dirty="0">
                <a:solidFill>
                  <a:srgbClr val="7F7F7F"/>
                </a:solidFill>
                <a:latin typeface="微软雅黑"/>
                <a:ea typeface="微软雅黑"/>
                <a:sym typeface="Gill Sans" charset="0"/>
              </a:rPr>
              <a:t>此处添加详细文本描述，建议与标题相关并符合整体语言风格 </a:t>
            </a:r>
            <a:endParaRPr lang="en-US" sz="900" dirty="0">
              <a:solidFill>
                <a:srgbClr val="7F7F7F"/>
              </a:solidFill>
              <a:latin typeface="微软雅黑"/>
              <a:ea typeface="微软雅黑"/>
              <a:cs typeface="Lato Light" charset="0"/>
              <a:sym typeface="Lato Light" charset="0"/>
            </a:endParaRPr>
          </a:p>
        </p:txBody>
      </p:sp>
      <p:sp>
        <p:nvSpPr>
          <p:cNvPr id="28" name="Rectangle 37"/>
          <p:cNvSpPr>
            <a:spLocks/>
          </p:cNvSpPr>
          <p:nvPr/>
        </p:nvSpPr>
        <p:spPr bwMode="auto">
          <a:xfrm>
            <a:off x="6215183" y="2801021"/>
            <a:ext cx="1581072" cy="493258"/>
          </a:xfrm>
          <a:prstGeom prst="rect">
            <a:avLst/>
          </a:prstGeom>
          <a:noFill/>
          <a:ln>
            <a:noFill/>
          </a:ln>
          <a:extLst>
            <a:ext uri="{909E8E84-426E-40DD-AFC4-6F175D3DCCD1}">
              <a14:hiddenFill xmlns:a14="http://schemas.microsoft.com/office/drawing/2010/main">
                <a:solidFill>
                  <a:srgbClr val="FFFFFF"/>
                </a:solidFill>
              </a14:hiddenFill>
            </a:ext>
            <a:ext uri="{91240B29-F687-4F45-9708-019B960494DF}">
              <a14:hiddenLine xmlns:a14="http://schemas.microsoft.com/office/drawing/2010/main" w="12700" cap="flat">
                <a:solidFill>
                  <a:schemeClr val="tx1"/>
                </a:solidFill>
                <a:miter lim="800000"/>
                <a:headEnd type="none" w="med" len="med"/>
                <a:tailEnd type="none" w="med" len="med"/>
              </a14:hiddenLine>
            </a:ext>
          </a:extLst>
        </p:spPr>
        <p:txBody>
          <a:bodyPr lIns="0" tIns="0" rIns="0" bIns="0" anchor="t"/>
          <a:lstStyle/>
          <a:p>
            <a:pPr algn="r" fontAlgn="base">
              <a:lnSpc>
                <a:spcPct val="125000"/>
              </a:lnSpc>
              <a:spcBef>
                <a:spcPct val="0"/>
              </a:spcBef>
              <a:spcAft>
                <a:spcPct val="0"/>
              </a:spcAft>
            </a:pPr>
            <a:r>
              <a:rPr lang="zh-CN" altLang="en-US" sz="900" dirty="0">
                <a:solidFill>
                  <a:srgbClr val="7F7F7F"/>
                </a:solidFill>
                <a:latin typeface="微软雅黑"/>
                <a:ea typeface="微软雅黑"/>
                <a:sym typeface="Gill Sans" charset="0"/>
              </a:rPr>
              <a:t>此处添加详细文本描述，建议与标题相关并符合整体语言风格 </a:t>
            </a:r>
            <a:endParaRPr lang="en-US" sz="900" dirty="0">
              <a:solidFill>
                <a:srgbClr val="7F7F7F"/>
              </a:solidFill>
              <a:latin typeface="微软雅黑"/>
              <a:ea typeface="微软雅黑"/>
              <a:cs typeface="Lato Light" charset="0"/>
              <a:sym typeface="Lato Light" charset="0"/>
            </a:endParaRPr>
          </a:p>
        </p:txBody>
      </p:sp>
      <p:sp>
        <p:nvSpPr>
          <p:cNvPr id="29" name="Rectangle 37"/>
          <p:cNvSpPr>
            <a:spLocks/>
          </p:cNvSpPr>
          <p:nvPr/>
        </p:nvSpPr>
        <p:spPr bwMode="auto">
          <a:xfrm>
            <a:off x="6215183" y="3630418"/>
            <a:ext cx="1581072" cy="479442"/>
          </a:xfrm>
          <a:prstGeom prst="rect">
            <a:avLst/>
          </a:prstGeom>
          <a:noFill/>
          <a:ln>
            <a:noFill/>
          </a:ln>
          <a:extLst>
            <a:ext uri="{909E8E84-426E-40DD-AFC4-6F175D3DCCD1}">
              <a14:hiddenFill xmlns:a14="http://schemas.microsoft.com/office/drawing/2010/main">
                <a:solidFill>
                  <a:srgbClr val="FFFFFF"/>
                </a:solidFill>
              </a14:hiddenFill>
            </a:ext>
            <a:ext uri="{91240B29-F687-4F45-9708-019B960494DF}">
              <a14:hiddenLine xmlns:a14="http://schemas.microsoft.com/office/drawing/2010/main" w="12700" cap="flat">
                <a:solidFill>
                  <a:schemeClr val="tx1"/>
                </a:solidFill>
                <a:miter lim="800000"/>
                <a:headEnd type="none" w="med" len="med"/>
                <a:tailEnd type="none" w="med" len="med"/>
              </a14:hiddenLine>
            </a:ext>
          </a:extLst>
        </p:spPr>
        <p:txBody>
          <a:bodyPr lIns="0" tIns="0" rIns="0" bIns="0" anchor="t"/>
          <a:lstStyle/>
          <a:p>
            <a:pPr algn="r" fontAlgn="base">
              <a:lnSpc>
                <a:spcPct val="125000"/>
              </a:lnSpc>
              <a:spcBef>
                <a:spcPct val="0"/>
              </a:spcBef>
              <a:spcAft>
                <a:spcPct val="0"/>
              </a:spcAft>
            </a:pPr>
            <a:r>
              <a:rPr lang="zh-CN" altLang="en-US" sz="900" dirty="0">
                <a:solidFill>
                  <a:srgbClr val="7F7F7F"/>
                </a:solidFill>
                <a:latin typeface="微软雅黑"/>
                <a:ea typeface="微软雅黑"/>
                <a:sym typeface="Gill Sans" charset="0"/>
              </a:rPr>
              <a:t>此处添加详细文本描述，建议与标题相关并符合整体语言风格 </a:t>
            </a:r>
            <a:endParaRPr lang="en-US" sz="900" dirty="0">
              <a:solidFill>
                <a:srgbClr val="7F7F7F"/>
              </a:solidFill>
              <a:latin typeface="微软雅黑"/>
              <a:ea typeface="微软雅黑"/>
              <a:cs typeface="Lato Light" charset="0"/>
              <a:sym typeface="Lato Light" charset="0"/>
            </a:endParaRPr>
          </a:p>
        </p:txBody>
      </p:sp>
      <p:grpSp>
        <p:nvGrpSpPr>
          <p:cNvPr id="5" name="Group 244"/>
          <p:cNvGrpSpPr/>
          <p:nvPr/>
        </p:nvGrpSpPr>
        <p:grpSpPr>
          <a:xfrm>
            <a:off x="7861391" y="1731170"/>
            <a:ext cx="302444" cy="264161"/>
            <a:chOff x="1079332" y="2203296"/>
            <a:chExt cx="298739" cy="264080"/>
          </a:xfrm>
        </p:grpSpPr>
        <p:sp>
          <p:nvSpPr>
            <p:cNvPr id="31" name="Oval 245"/>
            <p:cNvSpPr/>
            <p:nvPr/>
          </p:nvSpPr>
          <p:spPr bwMode="auto">
            <a:xfrm>
              <a:off x="1103804" y="2203296"/>
              <a:ext cx="264080" cy="264080"/>
            </a:xfrm>
            <a:prstGeom prst="ellipse">
              <a:avLst/>
            </a:prstGeom>
            <a:solidFill>
              <a:schemeClr val="accent2"/>
            </a:solidFill>
            <a:ln w="25400" cap="flat" cmpd="sng" algn="ctr">
              <a:noFill/>
              <a:prstDash val="solid"/>
              <a:round/>
              <a:headEnd type="none" w="med" len="med"/>
              <a:tailEnd type="none" w="med" len="med"/>
            </a:ln>
            <a:effectLst/>
            <a:extLst/>
          </p:spPr>
          <p:txBody>
            <a:bodyPr vert="horz" wrap="square" lIns="91440" tIns="45720" rIns="91440" bIns="45720" numCol="1" rtlCol="0" anchor="t" anchorCtr="0" compatLnSpc="1">
              <a:prstTxWarp prst="textNoShape">
                <a:avLst/>
              </a:prstTxWarp>
            </a:bodyPr>
            <a:lstStyle/>
            <a:p>
              <a:pPr algn="ctr" defTabSz="981952" fontAlgn="base">
                <a:spcBef>
                  <a:spcPct val="0"/>
                </a:spcBef>
                <a:spcAft>
                  <a:spcPct val="0"/>
                </a:spcAft>
                <a:defRPr/>
              </a:pPr>
              <a:endParaRPr lang="en-US" sz="6000" kern="0">
                <a:solidFill>
                  <a:srgbClr val="000000"/>
                </a:solidFill>
                <a:latin typeface="微软雅黑"/>
                <a:ea typeface="微软雅黑"/>
                <a:sym typeface="Gill Sans" charset="0"/>
              </a:endParaRPr>
            </a:p>
          </p:txBody>
        </p:sp>
        <p:sp>
          <p:nvSpPr>
            <p:cNvPr id="32" name="Rectangle 22"/>
            <p:cNvSpPr>
              <a:spLocks/>
            </p:cNvSpPr>
            <p:nvPr/>
          </p:nvSpPr>
          <p:spPr bwMode="auto">
            <a:xfrm>
              <a:off x="1079332" y="2246362"/>
              <a:ext cx="298739" cy="197082"/>
            </a:xfrm>
            <a:prstGeom prst="rect">
              <a:avLst/>
            </a:prstGeom>
            <a:noFill/>
            <a:ln>
              <a:noFill/>
            </a:ln>
            <a:extLst>
              <a:ext uri="{909E8E84-426E-40DD-AFC4-6F175D3DCCD1}">
                <a14:hiddenFill xmlns:a14="http://schemas.microsoft.com/office/drawing/2010/main">
                  <a:solidFill>
                    <a:srgbClr val="FFFFFF"/>
                  </a:solidFill>
                </a14:hiddenFill>
              </a:ext>
              <a:ext uri="{91240B29-F687-4F45-9708-019B960494DF}">
                <a14:hiddenLine xmlns:a14="http://schemas.microsoft.com/office/drawing/2010/main" w="12700" cap="flat">
                  <a:solidFill>
                    <a:schemeClr val="tx1"/>
                  </a:solidFill>
                  <a:miter lim="800000"/>
                  <a:headEnd type="none" w="med" len="med"/>
                  <a:tailEnd type="none" w="med" len="med"/>
                </a14:hiddenLine>
              </a:ext>
            </a:extLst>
          </p:spPr>
          <p:txBody>
            <a:bodyPr lIns="0" tIns="0" rIns="0" bIns="0" anchor="ctr"/>
            <a:lstStyle/>
            <a:p>
              <a:pPr algn="ctr" fontAlgn="base">
                <a:spcBef>
                  <a:spcPct val="0"/>
                </a:spcBef>
                <a:spcAft>
                  <a:spcPct val="0"/>
                </a:spcAft>
                <a:defRPr/>
              </a:pPr>
              <a:r>
                <a:rPr lang="en-US" sz="1600" kern="0" dirty="0">
                  <a:solidFill>
                    <a:srgbClr val="FFFFFF"/>
                  </a:solidFill>
                  <a:latin typeface="微软雅黑"/>
                  <a:ea typeface="微软雅黑"/>
                  <a:cs typeface="Bebas Neue" charset="0"/>
                  <a:sym typeface="Bebas Neue" charset="0"/>
                </a:rPr>
                <a:t>4</a:t>
              </a:r>
            </a:p>
          </p:txBody>
        </p:sp>
      </p:grpSp>
      <p:grpSp>
        <p:nvGrpSpPr>
          <p:cNvPr id="6" name="Group 247"/>
          <p:cNvGrpSpPr/>
          <p:nvPr/>
        </p:nvGrpSpPr>
        <p:grpSpPr>
          <a:xfrm>
            <a:off x="7861391" y="2818539"/>
            <a:ext cx="302444" cy="264161"/>
            <a:chOff x="1079332" y="2203296"/>
            <a:chExt cx="298739" cy="264080"/>
          </a:xfrm>
        </p:grpSpPr>
        <p:sp>
          <p:nvSpPr>
            <p:cNvPr id="34" name="Oval 248"/>
            <p:cNvSpPr/>
            <p:nvPr/>
          </p:nvSpPr>
          <p:spPr bwMode="auto">
            <a:xfrm>
              <a:off x="1103804" y="2203296"/>
              <a:ext cx="264080" cy="264080"/>
            </a:xfrm>
            <a:prstGeom prst="ellipse">
              <a:avLst/>
            </a:prstGeom>
            <a:solidFill>
              <a:schemeClr val="accent2"/>
            </a:solidFill>
            <a:ln w="25400" cap="flat" cmpd="sng" algn="ctr">
              <a:noFill/>
              <a:prstDash val="solid"/>
              <a:round/>
              <a:headEnd type="none" w="med" len="med"/>
              <a:tailEnd type="none" w="med" len="med"/>
            </a:ln>
            <a:effectLst/>
            <a:extLst/>
          </p:spPr>
          <p:txBody>
            <a:bodyPr vert="horz" wrap="square" lIns="91440" tIns="45720" rIns="91440" bIns="45720" numCol="1" rtlCol="0" anchor="t" anchorCtr="0" compatLnSpc="1">
              <a:prstTxWarp prst="textNoShape">
                <a:avLst/>
              </a:prstTxWarp>
            </a:bodyPr>
            <a:lstStyle/>
            <a:p>
              <a:pPr algn="ctr" defTabSz="981952" fontAlgn="base">
                <a:spcBef>
                  <a:spcPct val="0"/>
                </a:spcBef>
                <a:spcAft>
                  <a:spcPct val="0"/>
                </a:spcAft>
                <a:defRPr/>
              </a:pPr>
              <a:endParaRPr lang="en-US" sz="6000" kern="0">
                <a:solidFill>
                  <a:srgbClr val="000000"/>
                </a:solidFill>
                <a:latin typeface="微软雅黑"/>
                <a:ea typeface="微软雅黑"/>
                <a:sym typeface="Gill Sans" charset="0"/>
              </a:endParaRPr>
            </a:p>
          </p:txBody>
        </p:sp>
        <p:sp>
          <p:nvSpPr>
            <p:cNvPr id="35" name="Rectangle 22"/>
            <p:cNvSpPr>
              <a:spLocks/>
            </p:cNvSpPr>
            <p:nvPr/>
          </p:nvSpPr>
          <p:spPr bwMode="auto">
            <a:xfrm>
              <a:off x="1079332" y="2246362"/>
              <a:ext cx="298739" cy="197082"/>
            </a:xfrm>
            <a:prstGeom prst="rect">
              <a:avLst/>
            </a:prstGeom>
            <a:noFill/>
            <a:ln>
              <a:noFill/>
            </a:ln>
            <a:extLst>
              <a:ext uri="{909E8E84-426E-40DD-AFC4-6F175D3DCCD1}">
                <a14:hiddenFill xmlns:a14="http://schemas.microsoft.com/office/drawing/2010/main">
                  <a:solidFill>
                    <a:srgbClr val="FFFFFF"/>
                  </a:solidFill>
                </a14:hiddenFill>
              </a:ext>
              <a:ext uri="{91240B29-F687-4F45-9708-019B960494DF}">
                <a14:hiddenLine xmlns:a14="http://schemas.microsoft.com/office/drawing/2010/main" w="12700" cap="flat">
                  <a:solidFill>
                    <a:schemeClr val="tx1"/>
                  </a:solidFill>
                  <a:miter lim="800000"/>
                  <a:headEnd type="none" w="med" len="med"/>
                  <a:tailEnd type="none" w="med" len="med"/>
                </a14:hiddenLine>
              </a:ext>
            </a:extLst>
          </p:spPr>
          <p:txBody>
            <a:bodyPr lIns="0" tIns="0" rIns="0" bIns="0" anchor="ctr"/>
            <a:lstStyle/>
            <a:p>
              <a:pPr algn="ctr" fontAlgn="base">
                <a:spcBef>
                  <a:spcPct val="0"/>
                </a:spcBef>
                <a:spcAft>
                  <a:spcPct val="0"/>
                </a:spcAft>
                <a:defRPr/>
              </a:pPr>
              <a:r>
                <a:rPr lang="en-US" sz="1600" kern="0" dirty="0">
                  <a:solidFill>
                    <a:srgbClr val="FFFFFF"/>
                  </a:solidFill>
                  <a:latin typeface="微软雅黑"/>
                  <a:ea typeface="微软雅黑"/>
                  <a:cs typeface="Bebas Neue" charset="0"/>
                  <a:sym typeface="Bebas Neue" charset="0"/>
                </a:rPr>
                <a:t>5</a:t>
              </a:r>
            </a:p>
          </p:txBody>
        </p:sp>
      </p:grpSp>
      <p:grpSp>
        <p:nvGrpSpPr>
          <p:cNvPr id="7" name="Group 250"/>
          <p:cNvGrpSpPr/>
          <p:nvPr/>
        </p:nvGrpSpPr>
        <p:grpSpPr>
          <a:xfrm>
            <a:off x="7861391" y="3645561"/>
            <a:ext cx="302444" cy="264161"/>
            <a:chOff x="1079332" y="2203296"/>
            <a:chExt cx="298739" cy="264080"/>
          </a:xfrm>
        </p:grpSpPr>
        <p:sp>
          <p:nvSpPr>
            <p:cNvPr id="37" name="Oval 251"/>
            <p:cNvSpPr/>
            <p:nvPr/>
          </p:nvSpPr>
          <p:spPr bwMode="auto">
            <a:xfrm>
              <a:off x="1103804" y="2203296"/>
              <a:ext cx="264080" cy="264080"/>
            </a:xfrm>
            <a:prstGeom prst="ellipse">
              <a:avLst/>
            </a:prstGeom>
            <a:solidFill>
              <a:schemeClr val="accent2"/>
            </a:solidFill>
            <a:ln w="25400" cap="flat" cmpd="sng" algn="ctr">
              <a:noFill/>
              <a:prstDash val="solid"/>
              <a:round/>
              <a:headEnd type="none" w="med" len="med"/>
              <a:tailEnd type="none" w="med" len="med"/>
            </a:ln>
            <a:effectLst/>
            <a:extLst/>
          </p:spPr>
          <p:txBody>
            <a:bodyPr vert="horz" wrap="square" lIns="91440" tIns="45720" rIns="91440" bIns="45720" numCol="1" rtlCol="0" anchor="t" anchorCtr="0" compatLnSpc="1">
              <a:prstTxWarp prst="textNoShape">
                <a:avLst/>
              </a:prstTxWarp>
            </a:bodyPr>
            <a:lstStyle/>
            <a:p>
              <a:pPr algn="ctr" defTabSz="981952" fontAlgn="base">
                <a:spcBef>
                  <a:spcPct val="0"/>
                </a:spcBef>
                <a:spcAft>
                  <a:spcPct val="0"/>
                </a:spcAft>
                <a:defRPr/>
              </a:pPr>
              <a:endParaRPr lang="en-US" sz="6000" kern="0">
                <a:solidFill>
                  <a:srgbClr val="000000"/>
                </a:solidFill>
                <a:latin typeface="微软雅黑"/>
                <a:ea typeface="微软雅黑"/>
                <a:sym typeface="Gill Sans" charset="0"/>
              </a:endParaRPr>
            </a:p>
          </p:txBody>
        </p:sp>
        <p:sp>
          <p:nvSpPr>
            <p:cNvPr id="38" name="Rectangle 22"/>
            <p:cNvSpPr>
              <a:spLocks/>
            </p:cNvSpPr>
            <p:nvPr/>
          </p:nvSpPr>
          <p:spPr bwMode="auto">
            <a:xfrm>
              <a:off x="1079332" y="2246362"/>
              <a:ext cx="298739" cy="197082"/>
            </a:xfrm>
            <a:prstGeom prst="rect">
              <a:avLst/>
            </a:prstGeom>
            <a:noFill/>
            <a:ln>
              <a:noFill/>
            </a:ln>
            <a:extLst>
              <a:ext uri="{909E8E84-426E-40DD-AFC4-6F175D3DCCD1}">
                <a14:hiddenFill xmlns:a14="http://schemas.microsoft.com/office/drawing/2010/main">
                  <a:solidFill>
                    <a:srgbClr val="FFFFFF"/>
                  </a:solidFill>
                </a14:hiddenFill>
              </a:ext>
              <a:ext uri="{91240B29-F687-4F45-9708-019B960494DF}">
                <a14:hiddenLine xmlns:a14="http://schemas.microsoft.com/office/drawing/2010/main" w="12700" cap="flat">
                  <a:solidFill>
                    <a:schemeClr val="tx1"/>
                  </a:solidFill>
                  <a:miter lim="800000"/>
                  <a:headEnd type="none" w="med" len="med"/>
                  <a:tailEnd type="none" w="med" len="med"/>
                </a14:hiddenLine>
              </a:ext>
            </a:extLst>
          </p:spPr>
          <p:txBody>
            <a:bodyPr lIns="0" tIns="0" rIns="0" bIns="0" anchor="ctr"/>
            <a:lstStyle/>
            <a:p>
              <a:pPr algn="ctr" fontAlgn="base">
                <a:spcBef>
                  <a:spcPct val="0"/>
                </a:spcBef>
                <a:spcAft>
                  <a:spcPct val="0"/>
                </a:spcAft>
                <a:defRPr/>
              </a:pPr>
              <a:r>
                <a:rPr lang="en-US" sz="1600" kern="0" dirty="0">
                  <a:solidFill>
                    <a:srgbClr val="FFFFFF"/>
                  </a:solidFill>
                  <a:latin typeface="微软雅黑"/>
                  <a:ea typeface="微软雅黑"/>
                  <a:cs typeface="Bebas Neue" charset="0"/>
                  <a:sym typeface="Bebas Neue" charset="0"/>
                </a:rPr>
                <a:t>6</a:t>
              </a:r>
            </a:p>
          </p:txBody>
        </p:sp>
      </p:grpSp>
      <p:grpSp>
        <p:nvGrpSpPr>
          <p:cNvPr id="18" name="Group 6"/>
          <p:cNvGrpSpPr/>
          <p:nvPr/>
        </p:nvGrpSpPr>
        <p:grpSpPr>
          <a:xfrm>
            <a:off x="4339297" y="2172377"/>
            <a:ext cx="833460" cy="710978"/>
            <a:chOff x="4326126" y="2238091"/>
            <a:chExt cx="823252" cy="710758"/>
          </a:xfrm>
        </p:grpSpPr>
        <p:grpSp>
          <p:nvGrpSpPr>
            <p:cNvPr id="21" name="Group 214"/>
            <p:cNvGrpSpPr/>
            <p:nvPr/>
          </p:nvGrpSpPr>
          <p:grpSpPr>
            <a:xfrm>
              <a:off x="4326126" y="2238091"/>
              <a:ext cx="823252" cy="710758"/>
              <a:chOff x="3755667" y="1931353"/>
              <a:chExt cx="680374" cy="587404"/>
            </a:xfrm>
          </p:grpSpPr>
          <p:sp>
            <p:nvSpPr>
              <p:cNvPr id="42" name="Freeform 46"/>
              <p:cNvSpPr>
                <a:spLocks/>
              </p:cNvSpPr>
              <p:nvPr/>
            </p:nvSpPr>
            <p:spPr bwMode="auto">
              <a:xfrm>
                <a:off x="3755667" y="1931353"/>
                <a:ext cx="680374" cy="587404"/>
              </a:xfrm>
              <a:custGeom>
                <a:avLst/>
                <a:gdLst>
                  <a:gd name="T0" fmla="*/ 161 w 643"/>
                  <a:gd name="T1" fmla="*/ 0 h 555"/>
                  <a:gd name="T2" fmla="*/ 482 w 643"/>
                  <a:gd name="T3" fmla="*/ 0 h 555"/>
                  <a:gd name="T4" fmla="*/ 643 w 643"/>
                  <a:gd name="T5" fmla="*/ 277 h 555"/>
                  <a:gd name="T6" fmla="*/ 482 w 643"/>
                  <a:gd name="T7" fmla="*/ 555 h 555"/>
                  <a:gd name="T8" fmla="*/ 161 w 643"/>
                  <a:gd name="T9" fmla="*/ 555 h 555"/>
                  <a:gd name="T10" fmla="*/ 0 w 643"/>
                  <a:gd name="T11" fmla="*/ 277 h 555"/>
                  <a:gd name="T12" fmla="*/ 161 w 643"/>
                  <a:gd name="T13" fmla="*/ 0 h 555"/>
                </a:gdLst>
                <a:ahLst/>
                <a:cxnLst>
                  <a:cxn ang="0">
                    <a:pos x="T0" y="T1"/>
                  </a:cxn>
                  <a:cxn ang="0">
                    <a:pos x="T2" y="T3"/>
                  </a:cxn>
                  <a:cxn ang="0">
                    <a:pos x="T4" y="T5"/>
                  </a:cxn>
                  <a:cxn ang="0">
                    <a:pos x="T6" y="T7"/>
                  </a:cxn>
                  <a:cxn ang="0">
                    <a:pos x="T8" y="T9"/>
                  </a:cxn>
                  <a:cxn ang="0">
                    <a:pos x="T10" y="T11"/>
                  </a:cxn>
                  <a:cxn ang="0">
                    <a:pos x="T12" y="T13"/>
                  </a:cxn>
                </a:cxnLst>
                <a:rect l="0" t="0" r="r" b="b"/>
                <a:pathLst>
                  <a:path w="643" h="555">
                    <a:moveTo>
                      <a:pt x="161" y="0"/>
                    </a:moveTo>
                    <a:lnTo>
                      <a:pt x="482" y="0"/>
                    </a:lnTo>
                    <a:lnTo>
                      <a:pt x="643" y="277"/>
                    </a:lnTo>
                    <a:lnTo>
                      <a:pt x="482" y="555"/>
                    </a:lnTo>
                    <a:lnTo>
                      <a:pt x="161" y="555"/>
                    </a:lnTo>
                    <a:lnTo>
                      <a:pt x="0" y="277"/>
                    </a:lnTo>
                    <a:lnTo>
                      <a:pt x="161" y="0"/>
                    </a:lnTo>
                    <a:close/>
                  </a:path>
                </a:pathLst>
              </a:custGeom>
              <a:solidFill>
                <a:schemeClr val="accent2"/>
              </a:solidFill>
              <a:ln w="0">
                <a:noFill/>
                <a:prstDash val="solid"/>
                <a:round/>
                <a:headEnd/>
                <a:tailEnd/>
              </a:ln>
            </p:spPr>
            <p:txBody>
              <a:bodyPr vert="horz" wrap="square" lIns="91440" tIns="45720" rIns="91440" bIns="45720" numCol="1" anchor="t" anchorCtr="0" compatLnSpc="1">
                <a:prstTxWarp prst="textNoShape">
                  <a:avLst/>
                </a:prstTxWarp>
              </a:bodyPr>
              <a:lstStyle/>
              <a:p>
                <a:pPr algn="ctr" fontAlgn="base">
                  <a:spcBef>
                    <a:spcPct val="0"/>
                  </a:spcBef>
                  <a:spcAft>
                    <a:spcPct val="0"/>
                  </a:spcAft>
                  <a:defRPr/>
                </a:pPr>
                <a:endParaRPr lang="en-US" sz="2200" kern="0">
                  <a:solidFill>
                    <a:srgbClr val="000000"/>
                  </a:solidFill>
                  <a:latin typeface="微软雅黑"/>
                  <a:ea typeface="微软雅黑"/>
                  <a:sym typeface="Gill Sans" charset="0"/>
                </a:endParaRPr>
              </a:p>
            </p:txBody>
          </p:sp>
          <p:sp>
            <p:nvSpPr>
              <p:cNvPr id="43" name="Freeform 46"/>
              <p:cNvSpPr>
                <a:spLocks/>
              </p:cNvSpPr>
              <p:nvPr/>
            </p:nvSpPr>
            <p:spPr bwMode="auto">
              <a:xfrm>
                <a:off x="3840267" y="2004393"/>
                <a:ext cx="511175" cy="441325"/>
              </a:xfrm>
              <a:custGeom>
                <a:avLst/>
                <a:gdLst>
                  <a:gd name="T0" fmla="*/ 161 w 643"/>
                  <a:gd name="T1" fmla="*/ 0 h 555"/>
                  <a:gd name="T2" fmla="*/ 482 w 643"/>
                  <a:gd name="T3" fmla="*/ 0 h 555"/>
                  <a:gd name="T4" fmla="*/ 643 w 643"/>
                  <a:gd name="T5" fmla="*/ 277 h 555"/>
                  <a:gd name="T6" fmla="*/ 482 w 643"/>
                  <a:gd name="T7" fmla="*/ 555 h 555"/>
                  <a:gd name="T8" fmla="*/ 161 w 643"/>
                  <a:gd name="T9" fmla="*/ 555 h 555"/>
                  <a:gd name="T10" fmla="*/ 0 w 643"/>
                  <a:gd name="T11" fmla="*/ 277 h 555"/>
                  <a:gd name="T12" fmla="*/ 161 w 643"/>
                  <a:gd name="T13" fmla="*/ 0 h 555"/>
                </a:gdLst>
                <a:ahLst/>
                <a:cxnLst>
                  <a:cxn ang="0">
                    <a:pos x="T0" y="T1"/>
                  </a:cxn>
                  <a:cxn ang="0">
                    <a:pos x="T2" y="T3"/>
                  </a:cxn>
                  <a:cxn ang="0">
                    <a:pos x="T4" y="T5"/>
                  </a:cxn>
                  <a:cxn ang="0">
                    <a:pos x="T6" y="T7"/>
                  </a:cxn>
                  <a:cxn ang="0">
                    <a:pos x="T8" y="T9"/>
                  </a:cxn>
                  <a:cxn ang="0">
                    <a:pos x="T10" y="T11"/>
                  </a:cxn>
                  <a:cxn ang="0">
                    <a:pos x="T12" y="T13"/>
                  </a:cxn>
                </a:cxnLst>
                <a:rect l="0" t="0" r="r" b="b"/>
                <a:pathLst>
                  <a:path w="643" h="555">
                    <a:moveTo>
                      <a:pt x="161" y="0"/>
                    </a:moveTo>
                    <a:lnTo>
                      <a:pt x="482" y="0"/>
                    </a:lnTo>
                    <a:lnTo>
                      <a:pt x="643" y="277"/>
                    </a:lnTo>
                    <a:lnTo>
                      <a:pt x="482" y="555"/>
                    </a:lnTo>
                    <a:lnTo>
                      <a:pt x="161" y="555"/>
                    </a:lnTo>
                    <a:lnTo>
                      <a:pt x="0" y="277"/>
                    </a:lnTo>
                    <a:lnTo>
                      <a:pt x="161" y="0"/>
                    </a:lnTo>
                    <a:close/>
                  </a:path>
                </a:pathLst>
              </a:custGeom>
              <a:solidFill>
                <a:srgbClr val="FFFFFF"/>
              </a:solidFill>
              <a:ln w="0">
                <a:noFill/>
                <a:prstDash val="solid"/>
                <a:round/>
                <a:headEnd/>
                <a:tailEnd/>
              </a:ln>
            </p:spPr>
            <p:txBody>
              <a:bodyPr vert="horz" wrap="square" lIns="91440" tIns="45720" rIns="91440" bIns="45720" numCol="1" anchor="t" anchorCtr="0" compatLnSpc="1">
                <a:prstTxWarp prst="textNoShape">
                  <a:avLst/>
                </a:prstTxWarp>
              </a:bodyPr>
              <a:lstStyle/>
              <a:p>
                <a:pPr algn="ctr" fontAlgn="base">
                  <a:spcBef>
                    <a:spcPct val="0"/>
                  </a:spcBef>
                  <a:spcAft>
                    <a:spcPct val="0"/>
                  </a:spcAft>
                  <a:defRPr/>
                </a:pPr>
                <a:endParaRPr lang="en-US" sz="2200" kern="0">
                  <a:solidFill>
                    <a:srgbClr val="000000"/>
                  </a:solidFill>
                  <a:latin typeface="微软雅黑"/>
                  <a:ea typeface="微软雅黑"/>
                  <a:sym typeface="Gill Sans" charset="0"/>
                </a:endParaRPr>
              </a:p>
            </p:txBody>
          </p:sp>
        </p:grpSp>
        <p:sp>
          <p:nvSpPr>
            <p:cNvPr id="41" name="Freeform 6"/>
            <p:cNvSpPr>
              <a:spLocks noEditPoints="1"/>
            </p:cNvSpPr>
            <p:nvPr/>
          </p:nvSpPr>
          <p:spPr bwMode="auto">
            <a:xfrm>
              <a:off x="4564534" y="2452577"/>
              <a:ext cx="325676" cy="291624"/>
            </a:xfrm>
            <a:custGeom>
              <a:avLst/>
              <a:gdLst>
                <a:gd name="T0" fmla="*/ 18 w 158"/>
                <a:gd name="T1" fmla="*/ 22 h 141"/>
                <a:gd name="T2" fmla="*/ 18 w 158"/>
                <a:gd name="T3" fmla="*/ 138 h 141"/>
                <a:gd name="T4" fmla="*/ 15 w 158"/>
                <a:gd name="T5" fmla="*/ 141 h 141"/>
                <a:gd name="T6" fmla="*/ 9 w 158"/>
                <a:gd name="T7" fmla="*/ 141 h 141"/>
                <a:gd name="T8" fmla="*/ 6 w 158"/>
                <a:gd name="T9" fmla="*/ 138 h 141"/>
                <a:gd name="T10" fmla="*/ 6 w 158"/>
                <a:gd name="T11" fmla="*/ 22 h 141"/>
                <a:gd name="T12" fmla="*/ 0 w 158"/>
                <a:gd name="T13" fmla="*/ 12 h 141"/>
                <a:gd name="T14" fmla="*/ 12 w 158"/>
                <a:gd name="T15" fmla="*/ 0 h 141"/>
                <a:gd name="T16" fmla="*/ 24 w 158"/>
                <a:gd name="T17" fmla="*/ 12 h 141"/>
                <a:gd name="T18" fmla="*/ 18 w 158"/>
                <a:gd name="T19" fmla="*/ 22 h 141"/>
                <a:gd name="T20" fmla="*/ 158 w 158"/>
                <a:gd name="T21" fmla="*/ 88 h 141"/>
                <a:gd name="T22" fmla="*/ 155 w 158"/>
                <a:gd name="T23" fmla="*/ 93 h 141"/>
                <a:gd name="T24" fmla="*/ 154 w 158"/>
                <a:gd name="T25" fmla="*/ 94 h 141"/>
                <a:gd name="T26" fmla="*/ 120 w 158"/>
                <a:gd name="T27" fmla="*/ 105 h 141"/>
                <a:gd name="T28" fmla="*/ 105 w 158"/>
                <a:gd name="T29" fmla="*/ 101 h 141"/>
                <a:gd name="T30" fmla="*/ 103 w 158"/>
                <a:gd name="T31" fmla="*/ 100 h 141"/>
                <a:gd name="T32" fmla="*/ 75 w 158"/>
                <a:gd name="T33" fmla="*/ 92 h 141"/>
                <a:gd name="T34" fmla="*/ 32 w 158"/>
                <a:gd name="T35" fmla="*/ 105 h 141"/>
                <a:gd name="T36" fmla="*/ 29 w 158"/>
                <a:gd name="T37" fmla="*/ 106 h 141"/>
                <a:gd name="T38" fmla="*/ 27 w 158"/>
                <a:gd name="T39" fmla="*/ 105 h 141"/>
                <a:gd name="T40" fmla="*/ 24 w 158"/>
                <a:gd name="T41" fmla="*/ 100 h 141"/>
                <a:gd name="T42" fmla="*/ 24 w 158"/>
                <a:gd name="T43" fmla="*/ 32 h 141"/>
                <a:gd name="T44" fmla="*/ 26 w 158"/>
                <a:gd name="T45" fmla="*/ 27 h 141"/>
                <a:gd name="T46" fmla="*/ 72 w 158"/>
                <a:gd name="T47" fmla="*/ 12 h 141"/>
                <a:gd name="T48" fmla="*/ 110 w 158"/>
                <a:gd name="T49" fmla="*/ 23 h 141"/>
                <a:gd name="T50" fmla="*/ 119 w 158"/>
                <a:gd name="T51" fmla="*/ 25 h 141"/>
                <a:gd name="T52" fmla="*/ 147 w 158"/>
                <a:gd name="T53" fmla="*/ 14 h 141"/>
                <a:gd name="T54" fmla="*/ 150 w 158"/>
                <a:gd name="T55" fmla="*/ 13 h 141"/>
                <a:gd name="T56" fmla="*/ 156 w 158"/>
                <a:gd name="T57" fmla="*/ 13 h 141"/>
                <a:gd name="T58" fmla="*/ 158 w 158"/>
                <a:gd name="T59" fmla="*/ 18 h 141"/>
                <a:gd name="T60" fmla="*/ 158 w 158"/>
                <a:gd name="T61" fmla="*/ 88 h 141"/>
                <a:gd name="T62" fmla="*/ 70 w 158"/>
                <a:gd name="T63" fmla="*/ 24 h 141"/>
                <a:gd name="T64" fmla="*/ 35 w 158"/>
                <a:gd name="T65" fmla="*/ 36 h 141"/>
                <a:gd name="T66" fmla="*/ 35 w 158"/>
                <a:gd name="T67" fmla="*/ 53 h 141"/>
                <a:gd name="T68" fmla="*/ 70 w 158"/>
                <a:gd name="T69" fmla="*/ 42 h 141"/>
                <a:gd name="T70" fmla="*/ 70 w 158"/>
                <a:gd name="T71" fmla="*/ 24 h 141"/>
                <a:gd name="T72" fmla="*/ 70 w 158"/>
                <a:gd name="T73" fmla="*/ 63 h 141"/>
                <a:gd name="T74" fmla="*/ 35 w 158"/>
                <a:gd name="T75" fmla="*/ 73 h 141"/>
                <a:gd name="T76" fmla="*/ 35 w 158"/>
                <a:gd name="T77" fmla="*/ 90 h 141"/>
                <a:gd name="T78" fmla="*/ 70 w 158"/>
                <a:gd name="T79" fmla="*/ 80 h 141"/>
                <a:gd name="T80" fmla="*/ 70 w 158"/>
                <a:gd name="T81" fmla="*/ 63 h 141"/>
                <a:gd name="T82" fmla="*/ 147 w 158"/>
                <a:gd name="T83" fmla="*/ 68 h 141"/>
                <a:gd name="T84" fmla="*/ 111 w 158"/>
                <a:gd name="T85" fmla="*/ 74 h 141"/>
                <a:gd name="T86" fmla="*/ 111 w 158"/>
                <a:gd name="T87" fmla="*/ 54 h 141"/>
                <a:gd name="T88" fmla="*/ 108 w 158"/>
                <a:gd name="T89" fmla="*/ 52 h 141"/>
                <a:gd name="T90" fmla="*/ 75 w 158"/>
                <a:gd name="T91" fmla="*/ 42 h 141"/>
                <a:gd name="T92" fmla="*/ 70 w 158"/>
                <a:gd name="T93" fmla="*/ 42 h 141"/>
                <a:gd name="T94" fmla="*/ 70 w 158"/>
                <a:gd name="T95" fmla="*/ 63 h 141"/>
                <a:gd name="T96" fmla="*/ 72 w 158"/>
                <a:gd name="T97" fmla="*/ 63 h 141"/>
                <a:gd name="T98" fmla="*/ 108 w 158"/>
                <a:gd name="T99" fmla="*/ 73 h 141"/>
                <a:gd name="T100" fmla="*/ 111 w 158"/>
                <a:gd name="T101" fmla="*/ 74 h 141"/>
                <a:gd name="T102" fmla="*/ 111 w 158"/>
                <a:gd name="T103" fmla="*/ 91 h 141"/>
                <a:gd name="T104" fmla="*/ 120 w 158"/>
                <a:gd name="T105" fmla="*/ 93 h 141"/>
                <a:gd name="T106" fmla="*/ 147 w 158"/>
                <a:gd name="T107" fmla="*/ 84 h 141"/>
                <a:gd name="T108" fmla="*/ 147 w 158"/>
                <a:gd name="T109" fmla="*/ 68 h 141"/>
                <a:gd name="T110" fmla="*/ 147 w 158"/>
                <a:gd name="T111" fmla="*/ 28 h 141"/>
                <a:gd name="T112" fmla="*/ 119 w 158"/>
                <a:gd name="T113" fmla="*/ 36 h 141"/>
                <a:gd name="T114" fmla="*/ 111 w 158"/>
                <a:gd name="T115" fmla="*/ 36 h 141"/>
                <a:gd name="T116" fmla="*/ 111 w 158"/>
                <a:gd name="T117" fmla="*/ 54 h 141"/>
                <a:gd name="T118" fmla="*/ 147 w 158"/>
                <a:gd name="T119" fmla="*/ 45 h 141"/>
                <a:gd name="T120" fmla="*/ 147 w 158"/>
                <a:gd name="T121" fmla="*/ 28 h 141"/>
              </a:gdLst>
              <a:ahLst/>
              <a:cxnLst>
                <a:cxn ang="0">
                  <a:pos x="T0" y="T1"/>
                </a:cxn>
                <a:cxn ang="0">
                  <a:pos x="T2" y="T3"/>
                </a:cxn>
                <a:cxn ang="0">
                  <a:pos x="T4" y="T5"/>
                </a:cxn>
                <a:cxn ang="0">
                  <a:pos x="T6" y="T7"/>
                </a:cxn>
                <a:cxn ang="0">
                  <a:pos x="T8" y="T9"/>
                </a:cxn>
                <a:cxn ang="0">
                  <a:pos x="T10" y="T11"/>
                </a:cxn>
                <a:cxn ang="0">
                  <a:pos x="T12" y="T13"/>
                </a:cxn>
                <a:cxn ang="0">
                  <a:pos x="T14" y="T15"/>
                </a:cxn>
                <a:cxn ang="0">
                  <a:pos x="T16" y="T17"/>
                </a:cxn>
                <a:cxn ang="0">
                  <a:pos x="T18" y="T19"/>
                </a:cxn>
                <a:cxn ang="0">
                  <a:pos x="T20" y="T21"/>
                </a:cxn>
                <a:cxn ang="0">
                  <a:pos x="T22" y="T23"/>
                </a:cxn>
                <a:cxn ang="0">
                  <a:pos x="T24" y="T25"/>
                </a:cxn>
                <a:cxn ang="0">
                  <a:pos x="T26" y="T27"/>
                </a:cxn>
                <a:cxn ang="0">
                  <a:pos x="T28" y="T29"/>
                </a:cxn>
                <a:cxn ang="0">
                  <a:pos x="T30" y="T31"/>
                </a:cxn>
                <a:cxn ang="0">
                  <a:pos x="T32" y="T33"/>
                </a:cxn>
                <a:cxn ang="0">
                  <a:pos x="T34" y="T35"/>
                </a:cxn>
                <a:cxn ang="0">
                  <a:pos x="T36" y="T37"/>
                </a:cxn>
                <a:cxn ang="0">
                  <a:pos x="T38" y="T39"/>
                </a:cxn>
                <a:cxn ang="0">
                  <a:pos x="T40" y="T41"/>
                </a:cxn>
                <a:cxn ang="0">
                  <a:pos x="T42" y="T43"/>
                </a:cxn>
                <a:cxn ang="0">
                  <a:pos x="T44" y="T45"/>
                </a:cxn>
                <a:cxn ang="0">
                  <a:pos x="T46" y="T47"/>
                </a:cxn>
                <a:cxn ang="0">
                  <a:pos x="T48" y="T49"/>
                </a:cxn>
                <a:cxn ang="0">
                  <a:pos x="T50" y="T51"/>
                </a:cxn>
                <a:cxn ang="0">
                  <a:pos x="T52" y="T53"/>
                </a:cxn>
                <a:cxn ang="0">
                  <a:pos x="T54" y="T55"/>
                </a:cxn>
                <a:cxn ang="0">
                  <a:pos x="T56" y="T57"/>
                </a:cxn>
                <a:cxn ang="0">
                  <a:pos x="T58" y="T59"/>
                </a:cxn>
                <a:cxn ang="0">
                  <a:pos x="T60" y="T61"/>
                </a:cxn>
                <a:cxn ang="0">
                  <a:pos x="T62" y="T63"/>
                </a:cxn>
                <a:cxn ang="0">
                  <a:pos x="T64" y="T65"/>
                </a:cxn>
                <a:cxn ang="0">
                  <a:pos x="T66" y="T67"/>
                </a:cxn>
                <a:cxn ang="0">
                  <a:pos x="T68" y="T69"/>
                </a:cxn>
                <a:cxn ang="0">
                  <a:pos x="T70" y="T71"/>
                </a:cxn>
                <a:cxn ang="0">
                  <a:pos x="T72" y="T73"/>
                </a:cxn>
                <a:cxn ang="0">
                  <a:pos x="T74" y="T75"/>
                </a:cxn>
                <a:cxn ang="0">
                  <a:pos x="T76" y="T77"/>
                </a:cxn>
                <a:cxn ang="0">
                  <a:pos x="T78" y="T79"/>
                </a:cxn>
                <a:cxn ang="0">
                  <a:pos x="T80" y="T81"/>
                </a:cxn>
                <a:cxn ang="0">
                  <a:pos x="T82" y="T83"/>
                </a:cxn>
                <a:cxn ang="0">
                  <a:pos x="T84" y="T85"/>
                </a:cxn>
                <a:cxn ang="0">
                  <a:pos x="T86" y="T87"/>
                </a:cxn>
                <a:cxn ang="0">
                  <a:pos x="T88" y="T89"/>
                </a:cxn>
                <a:cxn ang="0">
                  <a:pos x="T90" y="T91"/>
                </a:cxn>
                <a:cxn ang="0">
                  <a:pos x="T92" y="T93"/>
                </a:cxn>
                <a:cxn ang="0">
                  <a:pos x="T94" y="T95"/>
                </a:cxn>
                <a:cxn ang="0">
                  <a:pos x="T96" y="T97"/>
                </a:cxn>
                <a:cxn ang="0">
                  <a:pos x="T98" y="T99"/>
                </a:cxn>
                <a:cxn ang="0">
                  <a:pos x="T100" y="T101"/>
                </a:cxn>
                <a:cxn ang="0">
                  <a:pos x="T102" y="T103"/>
                </a:cxn>
                <a:cxn ang="0">
                  <a:pos x="T104" y="T105"/>
                </a:cxn>
                <a:cxn ang="0">
                  <a:pos x="T106" y="T107"/>
                </a:cxn>
                <a:cxn ang="0">
                  <a:pos x="T108" y="T109"/>
                </a:cxn>
                <a:cxn ang="0">
                  <a:pos x="T110" y="T111"/>
                </a:cxn>
                <a:cxn ang="0">
                  <a:pos x="T112" y="T113"/>
                </a:cxn>
                <a:cxn ang="0">
                  <a:pos x="T114" y="T115"/>
                </a:cxn>
                <a:cxn ang="0">
                  <a:pos x="T116" y="T117"/>
                </a:cxn>
                <a:cxn ang="0">
                  <a:pos x="T118" y="T119"/>
                </a:cxn>
                <a:cxn ang="0">
                  <a:pos x="T120" y="T121"/>
                </a:cxn>
              </a:cxnLst>
              <a:rect l="0" t="0" r="r" b="b"/>
              <a:pathLst>
                <a:path w="158" h="141">
                  <a:moveTo>
                    <a:pt x="18" y="22"/>
                  </a:moveTo>
                  <a:cubicBezTo>
                    <a:pt x="18" y="138"/>
                    <a:pt x="18" y="138"/>
                    <a:pt x="18" y="138"/>
                  </a:cubicBezTo>
                  <a:cubicBezTo>
                    <a:pt x="18" y="140"/>
                    <a:pt x="16" y="141"/>
                    <a:pt x="15" y="141"/>
                  </a:cubicBezTo>
                  <a:cubicBezTo>
                    <a:pt x="9" y="141"/>
                    <a:pt x="9" y="141"/>
                    <a:pt x="9" y="141"/>
                  </a:cubicBezTo>
                  <a:cubicBezTo>
                    <a:pt x="7" y="141"/>
                    <a:pt x="6" y="140"/>
                    <a:pt x="6" y="138"/>
                  </a:cubicBezTo>
                  <a:cubicBezTo>
                    <a:pt x="6" y="22"/>
                    <a:pt x="6" y="22"/>
                    <a:pt x="6" y="22"/>
                  </a:cubicBezTo>
                  <a:cubicBezTo>
                    <a:pt x="3" y="20"/>
                    <a:pt x="0" y="16"/>
                    <a:pt x="0" y="12"/>
                  </a:cubicBezTo>
                  <a:cubicBezTo>
                    <a:pt x="0" y="6"/>
                    <a:pt x="5" y="0"/>
                    <a:pt x="12" y="0"/>
                  </a:cubicBezTo>
                  <a:cubicBezTo>
                    <a:pt x="18" y="0"/>
                    <a:pt x="24" y="6"/>
                    <a:pt x="24" y="12"/>
                  </a:cubicBezTo>
                  <a:cubicBezTo>
                    <a:pt x="24" y="16"/>
                    <a:pt x="21" y="20"/>
                    <a:pt x="18" y="22"/>
                  </a:cubicBezTo>
                  <a:close/>
                  <a:moveTo>
                    <a:pt x="158" y="88"/>
                  </a:moveTo>
                  <a:cubicBezTo>
                    <a:pt x="158" y="90"/>
                    <a:pt x="157" y="92"/>
                    <a:pt x="155" y="93"/>
                  </a:cubicBezTo>
                  <a:cubicBezTo>
                    <a:pt x="155" y="93"/>
                    <a:pt x="154" y="94"/>
                    <a:pt x="154" y="94"/>
                  </a:cubicBezTo>
                  <a:cubicBezTo>
                    <a:pt x="148" y="97"/>
                    <a:pt x="134" y="105"/>
                    <a:pt x="120" y="105"/>
                  </a:cubicBezTo>
                  <a:cubicBezTo>
                    <a:pt x="114" y="105"/>
                    <a:pt x="110" y="103"/>
                    <a:pt x="105" y="101"/>
                  </a:cubicBezTo>
                  <a:cubicBezTo>
                    <a:pt x="103" y="100"/>
                    <a:pt x="103" y="100"/>
                    <a:pt x="103" y="100"/>
                  </a:cubicBezTo>
                  <a:cubicBezTo>
                    <a:pt x="94" y="95"/>
                    <a:pt x="86" y="92"/>
                    <a:pt x="75" y="92"/>
                  </a:cubicBezTo>
                  <a:cubicBezTo>
                    <a:pt x="62" y="92"/>
                    <a:pt x="43" y="99"/>
                    <a:pt x="32" y="105"/>
                  </a:cubicBezTo>
                  <a:cubicBezTo>
                    <a:pt x="32" y="106"/>
                    <a:pt x="30" y="106"/>
                    <a:pt x="29" y="106"/>
                  </a:cubicBezTo>
                  <a:cubicBezTo>
                    <a:pt x="28" y="106"/>
                    <a:pt x="27" y="106"/>
                    <a:pt x="27" y="105"/>
                  </a:cubicBezTo>
                  <a:cubicBezTo>
                    <a:pt x="25" y="104"/>
                    <a:pt x="24" y="102"/>
                    <a:pt x="24" y="100"/>
                  </a:cubicBezTo>
                  <a:cubicBezTo>
                    <a:pt x="24" y="32"/>
                    <a:pt x="24" y="32"/>
                    <a:pt x="24" y="32"/>
                  </a:cubicBezTo>
                  <a:cubicBezTo>
                    <a:pt x="24" y="30"/>
                    <a:pt x="25" y="28"/>
                    <a:pt x="26" y="27"/>
                  </a:cubicBezTo>
                  <a:cubicBezTo>
                    <a:pt x="32" y="24"/>
                    <a:pt x="53" y="12"/>
                    <a:pt x="72" y="12"/>
                  </a:cubicBezTo>
                  <a:cubicBezTo>
                    <a:pt x="87" y="12"/>
                    <a:pt x="100" y="18"/>
                    <a:pt x="110" y="23"/>
                  </a:cubicBezTo>
                  <a:cubicBezTo>
                    <a:pt x="113" y="24"/>
                    <a:pt x="116" y="25"/>
                    <a:pt x="119" y="25"/>
                  </a:cubicBezTo>
                  <a:cubicBezTo>
                    <a:pt x="129" y="25"/>
                    <a:pt x="141" y="18"/>
                    <a:pt x="147" y="14"/>
                  </a:cubicBezTo>
                  <a:cubicBezTo>
                    <a:pt x="148" y="14"/>
                    <a:pt x="149" y="13"/>
                    <a:pt x="150" y="13"/>
                  </a:cubicBezTo>
                  <a:cubicBezTo>
                    <a:pt x="152" y="12"/>
                    <a:pt x="154" y="12"/>
                    <a:pt x="156" y="13"/>
                  </a:cubicBezTo>
                  <a:cubicBezTo>
                    <a:pt x="157" y="14"/>
                    <a:pt x="158" y="16"/>
                    <a:pt x="158" y="18"/>
                  </a:cubicBezTo>
                  <a:lnTo>
                    <a:pt x="158" y="88"/>
                  </a:lnTo>
                  <a:close/>
                  <a:moveTo>
                    <a:pt x="70" y="24"/>
                  </a:moveTo>
                  <a:cubicBezTo>
                    <a:pt x="59" y="25"/>
                    <a:pt x="45" y="30"/>
                    <a:pt x="35" y="36"/>
                  </a:cubicBezTo>
                  <a:cubicBezTo>
                    <a:pt x="35" y="53"/>
                    <a:pt x="35" y="53"/>
                    <a:pt x="35" y="53"/>
                  </a:cubicBezTo>
                  <a:cubicBezTo>
                    <a:pt x="46" y="47"/>
                    <a:pt x="59" y="42"/>
                    <a:pt x="70" y="42"/>
                  </a:cubicBezTo>
                  <a:lnTo>
                    <a:pt x="70" y="24"/>
                  </a:lnTo>
                  <a:close/>
                  <a:moveTo>
                    <a:pt x="70" y="63"/>
                  </a:moveTo>
                  <a:cubicBezTo>
                    <a:pt x="59" y="64"/>
                    <a:pt x="46" y="68"/>
                    <a:pt x="35" y="73"/>
                  </a:cubicBezTo>
                  <a:cubicBezTo>
                    <a:pt x="35" y="90"/>
                    <a:pt x="35" y="90"/>
                    <a:pt x="35" y="90"/>
                  </a:cubicBezTo>
                  <a:cubicBezTo>
                    <a:pt x="46" y="85"/>
                    <a:pt x="59" y="81"/>
                    <a:pt x="70" y="80"/>
                  </a:cubicBezTo>
                  <a:lnTo>
                    <a:pt x="70" y="63"/>
                  </a:lnTo>
                  <a:close/>
                  <a:moveTo>
                    <a:pt x="147" y="68"/>
                  </a:moveTo>
                  <a:cubicBezTo>
                    <a:pt x="138" y="72"/>
                    <a:pt x="124" y="78"/>
                    <a:pt x="111" y="74"/>
                  </a:cubicBezTo>
                  <a:cubicBezTo>
                    <a:pt x="111" y="54"/>
                    <a:pt x="111" y="54"/>
                    <a:pt x="111" y="54"/>
                  </a:cubicBezTo>
                  <a:cubicBezTo>
                    <a:pt x="110" y="53"/>
                    <a:pt x="109" y="53"/>
                    <a:pt x="108" y="52"/>
                  </a:cubicBezTo>
                  <a:cubicBezTo>
                    <a:pt x="97" y="47"/>
                    <a:pt x="89" y="42"/>
                    <a:pt x="75" y="42"/>
                  </a:cubicBezTo>
                  <a:cubicBezTo>
                    <a:pt x="73" y="42"/>
                    <a:pt x="72" y="42"/>
                    <a:pt x="70" y="42"/>
                  </a:cubicBezTo>
                  <a:cubicBezTo>
                    <a:pt x="70" y="63"/>
                    <a:pt x="70" y="63"/>
                    <a:pt x="70" y="63"/>
                  </a:cubicBezTo>
                  <a:cubicBezTo>
                    <a:pt x="71" y="63"/>
                    <a:pt x="72" y="63"/>
                    <a:pt x="72" y="63"/>
                  </a:cubicBezTo>
                  <a:cubicBezTo>
                    <a:pt x="86" y="63"/>
                    <a:pt x="97" y="67"/>
                    <a:pt x="108" y="73"/>
                  </a:cubicBezTo>
                  <a:cubicBezTo>
                    <a:pt x="109" y="73"/>
                    <a:pt x="110" y="74"/>
                    <a:pt x="111" y="74"/>
                  </a:cubicBezTo>
                  <a:cubicBezTo>
                    <a:pt x="111" y="91"/>
                    <a:pt x="111" y="91"/>
                    <a:pt x="111" y="91"/>
                  </a:cubicBezTo>
                  <a:cubicBezTo>
                    <a:pt x="114" y="92"/>
                    <a:pt x="117" y="93"/>
                    <a:pt x="120" y="93"/>
                  </a:cubicBezTo>
                  <a:cubicBezTo>
                    <a:pt x="130" y="93"/>
                    <a:pt x="141" y="87"/>
                    <a:pt x="147" y="84"/>
                  </a:cubicBezTo>
                  <a:lnTo>
                    <a:pt x="147" y="68"/>
                  </a:lnTo>
                  <a:close/>
                  <a:moveTo>
                    <a:pt x="147" y="28"/>
                  </a:moveTo>
                  <a:cubicBezTo>
                    <a:pt x="139" y="32"/>
                    <a:pt x="129" y="36"/>
                    <a:pt x="119" y="36"/>
                  </a:cubicBezTo>
                  <a:cubicBezTo>
                    <a:pt x="116" y="36"/>
                    <a:pt x="114" y="36"/>
                    <a:pt x="111" y="36"/>
                  </a:cubicBezTo>
                  <a:cubicBezTo>
                    <a:pt x="111" y="54"/>
                    <a:pt x="111" y="54"/>
                    <a:pt x="111" y="54"/>
                  </a:cubicBezTo>
                  <a:cubicBezTo>
                    <a:pt x="124" y="57"/>
                    <a:pt x="138" y="50"/>
                    <a:pt x="147" y="45"/>
                  </a:cubicBezTo>
                  <a:lnTo>
                    <a:pt x="147" y="28"/>
                  </a:lnTo>
                  <a:close/>
                </a:path>
              </a:pathLst>
            </a:custGeom>
            <a:solidFill>
              <a:schemeClr val="accent2"/>
            </a:solidFill>
            <a:ln>
              <a:noFill/>
            </a:ln>
            <a:extLst>
              <a:ext uri="{91240B29-F687-4F45-9708-019B960494DF}">
                <a14:hiddenLine xmlns:a14="http://schemas.microsoft.com/office/drawing/2010/main" w="9525">
                  <a:solidFill>
                    <a:srgbClr val="000000"/>
                  </a:solidFill>
                  <a:round/>
                  <a:headEnd/>
                  <a:tailEnd/>
                </a14:hiddenLine>
              </a:ext>
            </a:extLst>
          </p:spPr>
          <p:txBody>
            <a:bodyPr vert="horz" wrap="square" lIns="91440" tIns="45720" rIns="91440" bIns="45720" numCol="1" anchor="t" anchorCtr="0" compatLnSpc="1">
              <a:prstTxWarp prst="textNoShape">
                <a:avLst/>
              </a:prstTxWarp>
            </a:bodyPr>
            <a:lstStyle/>
            <a:p>
              <a:pPr algn="ctr" fontAlgn="base">
                <a:spcBef>
                  <a:spcPct val="0"/>
                </a:spcBef>
                <a:spcAft>
                  <a:spcPct val="0"/>
                </a:spcAft>
                <a:defRPr/>
              </a:pPr>
              <a:endParaRPr lang="en-US" sz="2200" kern="0">
                <a:solidFill>
                  <a:srgbClr val="000000"/>
                </a:solidFill>
                <a:latin typeface="微软雅黑"/>
                <a:ea typeface="微软雅黑"/>
                <a:sym typeface="Gill Sans" charset="0"/>
              </a:endParaRPr>
            </a:p>
          </p:txBody>
        </p:sp>
      </p:grpSp>
      <p:grpSp>
        <p:nvGrpSpPr>
          <p:cNvPr id="24" name="Group 13"/>
          <p:cNvGrpSpPr/>
          <p:nvPr/>
        </p:nvGrpSpPr>
        <p:grpSpPr>
          <a:xfrm>
            <a:off x="4336499" y="2905480"/>
            <a:ext cx="833460" cy="710978"/>
            <a:chOff x="4323363" y="2970968"/>
            <a:chExt cx="823252" cy="710758"/>
          </a:xfrm>
        </p:grpSpPr>
        <p:grpSp>
          <p:nvGrpSpPr>
            <p:cNvPr id="30" name="Group 223"/>
            <p:cNvGrpSpPr/>
            <p:nvPr/>
          </p:nvGrpSpPr>
          <p:grpSpPr>
            <a:xfrm>
              <a:off x="4323363" y="2970968"/>
              <a:ext cx="823252" cy="710758"/>
              <a:chOff x="3755667" y="1931353"/>
              <a:chExt cx="680374" cy="587404"/>
            </a:xfrm>
          </p:grpSpPr>
          <p:sp>
            <p:nvSpPr>
              <p:cNvPr id="47" name="Freeform 46"/>
              <p:cNvSpPr>
                <a:spLocks/>
              </p:cNvSpPr>
              <p:nvPr/>
            </p:nvSpPr>
            <p:spPr bwMode="auto">
              <a:xfrm>
                <a:off x="3755667" y="1931353"/>
                <a:ext cx="680374" cy="587404"/>
              </a:xfrm>
              <a:custGeom>
                <a:avLst/>
                <a:gdLst>
                  <a:gd name="T0" fmla="*/ 161 w 643"/>
                  <a:gd name="T1" fmla="*/ 0 h 555"/>
                  <a:gd name="T2" fmla="*/ 482 w 643"/>
                  <a:gd name="T3" fmla="*/ 0 h 555"/>
                  <a:gd name="T4" fmla="*/ 643 w 643"/>
                  <a:gd name="T5" fmla="*/ 277 h 555"/>
                  <a:gd name="T6" fmla="*/ 482 w 643"/>
                  <a:gd name="T7" fmla="*/ 555 h 555"/>
                  <a:gd name="T8" fmla="*/ 161 w 643"/>
                  <a:gd name="T9" fmla="*/ 555 h 555"/>
                  <a:gd name="T10" fmla="*/ 0 w 643"/>
                  <a:gd name="T11" fmla="*/ 277 h 555"/>
                  <a:gd name="T12" fmla="*/ 161 w 643"/>
                  <a:gd name="T13" fmla="*/ 0 h 555"/>
                </a:gdLst>
                <a:ahLst/>
                <a:cxnLst>
                  <a:cxn ang="0">
                    <a:pos x="T0" y="T1"/>
                  </a:cxn>
                  <a:cxn ang="0">
                    <a:pos x="T2" y="T3"/>
                  </a:cxn>
                  <a:cxn ang="0">
                    <a:pos x="T4" y="T5"/>
                  </a:cxn>
                  <a:cxn ang="0">
                    <a:pos x="T6" y="T7"/>
                  </a:cxn>
                  <a:cxn ang="0">
                    <a:pos x="T8" y="T9"/>
                  </a:cxn>
                  <a:cxn ang="0">
                    <a:pos x="T10" y="T11"/>
                  </a:cxn>
                  <a:cxn ang="0">
                    <a:pos x="T12" y="T13"/>
                  </a:cxn>
                </a:cxnLst>
                <a:rect l="0" t="0" r="r" b="b"/>
                <a:pathLst>
                  <a:path w="643" h="555">
                    <a:moveTo>
                      <a:pt x="161" y="0"/>
                    </a:moveTo>
                    <a:lnTo>
                      <a:pt x="482" y="0"/>
                    </a:lnTo>
                    <a:lnTo>
                      <a:pt x="643" y="277"/>
                    </a:lnTo>
                    <a:lnTo>
                      <a:pt x="482" y="555"/>
                    </a:lnTo>
                    <a:lnTo>
                      <a:pt x="161" y="555"/>
                    </a:lnTo>
                    <a:lnTo>
                      <a:pt x="0" y="277"/>
                    </a:lnTo>
                    <a:lnTo>
                      <a:pt x="161" y="0"/>
                    </a:lnTo>
                    <a:close/>
                  </a:path>
                </a:pathLst>
              </a:custGeom>
              <a:solidFill>
                <a:schemeClr val="accent1"/>
              </a:solidFill>
              <a:ln w="0">
                <a:noFill/>
                <a:prstDash val="solid"/>
                <a:round/>
                <a:headEnd/>
                <a:tailEnd/>
              </a:ln>
            </p:spPr>
            <p:txBody>
              <a:bodyPr vert="horz" wrap="square" lIns="91440" tIns="45720" rIns="91440" bIns="45720" numCol="1" anchor="t" anchorCtr="0" compatLnSpc="1">
                <a:prstTxWarp prst="textNoShape">
                  <a:avLst/>
                </a:prstTxWarp>
              </a:bodyPr>
              <a:lstStyle/>
              <a:p>
                <a:pPr algn="ctr" fontAlgn="base">
                  <a:spcBef>
                    <a:spcPct val="0"/>
                  </a:spcBef>
                  <a:spcAft>
                    <a:spcPct val="0"/>
                  </a:spcAft>
                  <a:defRPr/>
                </a:pPr>
                <a:endParaRPr lang="en-US" sz="2200" kern="0">
                  <a:solidFill>
                    <a:srgbClr val="000000"/>
                  </a:solidFill>
                  <a:latin typeface="微软雅黑"/>
                  <a:ea typeface="微软雅黑"/>
                  <a:sym typeface="Gill Sans" charset="0"/>
                </a:endParaRPr>
              </a:p>
            </p:txBody>
          </p:sp>
          <p:sp>
            <p:nvSpPr>
              <p:cNvPr id="48" name="Freeform 46"/>
              <p:cNvSpPr>
                <a:spLocks/>
              </p:cNvSpPr>
              <p:nvPr/>
            </p:nvSpPr>
            <p:spPr bwMode="auto">
              <a:xfrm>
                <a:off x="3840267" y="2004393"/>
                <a:ext cx="511175" cy="441325"/>
              </a:xfrm>
              <a:custGeom>
                <a:avLst/>
                <a:gdLst>
                  <a:gd name="T0" fmla="*/ 161 w 643"/>
                  <a:gd name="T1" fmla="*/ 0 h 555"/>
                  <a:gd name="T2" fmla="*/ 482 w 643"/>
                  <a:gd name="T3" fmla="*/ 0 h 555"/>
                  <a:gd name="T4" fmla="*/ 643 w 643"/>
                  <a:gd name="T5" fmla="*/ 277 h 555"/>
                  <a:gd name="T6" fmla="*/ 482 w 643"/>
                  <a:gd name="T7" fmla="*/ 555 h 555"/>
                  <a:gd name="T8" fmla="*/ 161 w 643"/>
                  <a:gd name="T9" fmla="*/ 555 h 555"/>
                  <a:gd name="T10" fmla="*/ 0 w 643"/>
                  <a:gd name="T11" fmla="*/ 277 h 555"/>
                  <a:gd name="T12" fmla="*/ 161 w 643"/>
                  <a:gd name="T13" fmla="*/ 0 h 555"/>
                </a:gdLst>
                <a:ahLst/>
                <a:cxnLst>
                  <a:cxn ang="0">
                    <a:pos x="T0" y="T1"/>
                  </a:cxn>
                  <a:cxn ang="0">
                    <a:pos x="T2" y="T3"/>
                  </a:cxn>
                  <a:cxn ang="0">
                    <a:pos x="T4" y="T5"/>
                  </a:cxn>
                  <a:cxn ang="0">
                    <a:pos x="T6" y="T7"/>
                  </a:cxn>
                  <a:cxn ang="0">
                    <a:pos x="T8" y="T9"/>
                  </a:cxn>
                  <a:cxn ang="0">
                    <a:pos x="T10" y="T11"/>
                  </a:cxn>
                  <a:cxn ang="0">
                    <a:pos x="T12" y="T13"/>
                  </a:cxn>
                </a:cxnLst>
                <a:rect l="0" t="0" r="r" b="b"/>
                <a:pathLst>
                  <a:path w="643" h="555">
                    <a:moveTo>
                      <a:pt x="161" y="0"/>
                    </a:moveTo>
                    <a:lnTo>
                      <a:pt x="482" y="0"/>
                    </a:lnTo>
                    <a:lnTo>
                      <a:pt x="643" y="277"/>
                    </a:lnTo>
                    <a:lnTo>
                      <a:pt x="482" y="555"/>
                    </a:lnTo>
                    <a:lnTo>
                      <a:pt x="161" y="555"/>
                    </a:lnTo>
                    <a:lnTo>
                      <a:pt x="0" y="277"/>
                    </a:lnTo>
                    <a:lnTo>
                      <a:pt x="161" y="0"/>
                    </a:lnTo>
                    <a:close/>
                  </a:path>
                </a:pathLst>
              </a:custGeom>
              <a:solidFill>
                <a:srgbClr val="FFFFFF"/>
              </a:solidFill>
              <a:ln w="0">
                <a:noFill/>
                <a:prstDash val="solid"/>
                <a:round/>
                <a:headEnd/>
                <a:tailEnd/>
              </a:ln>
            </p:spPr>
            <p:txBody>
              <a:bodyPr vert="horz" wrap="square" lIns="91440" tIns="45720" rIns="91440" bIns="45720" numCol="1" anchor="t" anchorCtr="0" compatLnSpc="1">
                <a:prstTxWarp prst="textNoShape">
                  <a:avLst/>
                </a:prstTxWarp>
              </a:bodyPr>
              <a:lstStyle/>
              <a:p>
                <a:pPr algn="ctr" fontAlgn="base">
                  <a:spcBef>
                    <a:spcPct val="0"/>
                  </a:spcBef>
                  <a:spcAft>
                    <a:spcPct val="0"/>
                  </a:spcAft>
                  <a:defRPr/>
                </a:pPr>
                <a:endParaRPr lang="en-US" sz="2200" kern="0">
                  <a:solidFill>
                    <a:srgbClr val="000000"/>
                  </a:solidFill>
                  <a:latin typeface="微软雅黑"/>
                  <a:ea typeface="微软雅黑"/>
                  <a:sym typeface="Gill Sans" charset="0"/>
                </a:endParaRPr>
              </a:p>
            </p:txBody>
          </p:sp>
        </p:grpSp>
        <p:sp>
          <p:nvSpPr>
            <p:cNvPr id="46" name="Freeform 7"/>
            <p:cNvSpPr>
              <a:spLocks noEditPoints="1"/>
            </p:cNvSpPr>
            <p:nvPr/>
          </p:nvSpPr>
          <p:spPr bwMode="auto">
            <a:xfrm>
              <a:off x="4580089" y="3139036"/>
              <a:ext cx="328025" cy="326055"/>
            </a:xfrm>
            <a:custGeom>
              <a:avLst/>
              <a:gdLst>
                <a:gd name="T0" fmla="*/ 124 w 141"/>
                <a:gd name="T1" fmla="*/ 140 h 140"/>
                <a:gd name="T2" fmla="*/ 18 w 141"/>
                <a:gd name="T3" fmla="*/ 140 h 140"/>
                <a:gd name="T4" fmla="*/ 7 w 141"/>
                <a:gd name="T5" fmla="*/ 121 h 140"/>
                <a:gd name="T6" fmla="*/ 53 w 141"/>
                <a:gd name="T7" fmla="*/ 48 h 140"/>
                <a:gd name="T8" fmla="*/ 53 w 141"/>
                <a:gd name="T9" fmla="*/ 11 h 140"/>
                <a:gd name="T10" fmla="*/ 48 w 141"/>
                <a:gd name="T11" fmla="*/ 11 h 140"/>
                <a:gd name="T12" fmla="*/ 42 w 141"/>
                <a:gd name="T13" fmla="*/ 6 h 140"/>
                <a:gd name="T14" fmla="*/ 48 w 141"/>
                <a:gd name="T15" fmla="*/ 0 h 140"/>
                <a:gd name="T16" fmla="*/ 94 w 141"/>
                <a:gd name="T17" fmla="*/ 0 h 140"/>
                <a:gd name="T18" fmla="*/ 100 w 141"/>
                <a:gd name="T19" fmla="*/ 6 h 140"/>
                <a:gd name="T20" fmla="*/ 94 w 141"/>
                <a:gd name="T21" fmla="*/ 11 h 140"/>
                <a:gd name="T22" fmla="*/ 89 w 141"/>
                <a:gd name="T23" fmla="*/ 11 h 140"/>
                <a:gd name="T24" fmla="*/ 89 w 141"/>
                <a:gd name="T25" fmla="*/ 48 h 140"/>
                <a:gd name="T26" fmla="*/ 135 w 141"/>
                <a:gd name="T27" fmla="*/ 121 h 140"/>
                <a:gd name="T28" fmla="*/ 124 w 141"/>
                <a:gd name="T29" fmla="*/ 140 h 140"/>
                <a:gd name="T30" fmla="*/ 38 w 141"/>
                <a:gd name="T31" fmla="*/ 93 h 140"/>
                <a:gd name="T32" fmla="*/ 104 w 141"/>
                <a:gd name="T33" fmla="*/ 93 h 140"/>
                <a:gd name="T34" fmla="*/ 79 w 141"/>
                <a:gd name="T35" fmla="*/ 54 h 140"/>
                <a:gd name="T36" fmla="*/ 77 w 141"/>
                <a:gd name="T37" fmla="*/ 51 h 140"/>
                <a:gd name="T38" fmla="*/ 77 w 141"/>
                <a:gd name="T39" fmla="*/ 48 h 140"/>
                <a:gd name="T40" fmla="*/ 77 w 141"/>
                <a:gd name="T41" fmla="*/ 11 h 140"/>
                <a:gd name="T42" fmla="*/ 65 w 141"/>
                <a:gd name="T43" fmla="*/ 11 h 140"/>
                <a:gd name="T44" fmla="*/ 65 w 141"/>
                <a:gd name="T45" fmla="*/ 48 h 140"/>
                <a:gd name="T46" fmla="*/ 65 w 141"/>
                <a:gd name="T47" fmla="*/ 51 h 140"/>
                <a:gd name="T48" fmla="*/ 63 w 141"/>
                <a:gd name="T49" fmla="*/ 54 h 140"/>
                <a:gd name="T50" fmla="*/ 38 w 141"/>
                <a:gd name="T51" fmla="*/ 93 h 140"/>
              </a:gdLst>
              <a:ahLst/>
              <a:cxnLst>
                <a:cxn ang="0">
                  <a:pos x="T0" y="T1"/>
                </a:cxn>
                <a:cxn ang="0">
                  <a:pos x="T2" y="T3"/>
                </a:cxn>
                <a:cxn ang="0">
                  <a:pos x="T4" y="T5"/>
                </a:cxn>
                <a:cxn ang="0">
                  <a:pos x="T6" y="T7"/>
                </a:cxn>
                <a:cxn ang="0">
                  <a:pos x="T8" y="T9"/>
                </a:cxn>
                <a:cxn ang="0">
                  <a:pos x="T10" y="T11"/>
                </a:cxn>
                <a:cxn ang="0">
                  <a:pos x="T12" y="T13"/>
                </a:cxn>
                <a:cxn ang="0">
                  <a:pos x="T14" y="T15"/>
                </a:cxn>
                <a:cxn ang="0">
                  <a:pos x="T16" y="T17"/>
                </a:cxn>
                <a:cxn ang="0">
                  <a:pos x="T18" y="T19"/>
                </a:cxn>
                <a:cxn ang="0">
                  <a:pos x="T20" y="T21"/>
                </a:cxn>
                <a:cxn ang="0">
                  <a:pos x="T22" y="T23"/>
                </a:cxn>
                <a:cxn ang="0">
                  <a:pos x="T24" y="T25"/>
                </a:cxn>
                <a:cxn ang="0">
                  <a:pos x="T26" y="T27"/>
                </a:cxn>
                <a:cxn ang="0">
                  <a:pos x="T28" y="T29"/>
                </a:cxn>
                <a:cxn ang="0">
                  <a:pos x="T30" y="T31"/>
                </a:cxn>
                <a:cxn ang="0">
                  <a:pos x="T32" y="T33"/>
                </a:cxn>
                <a:cxn ang="0">
                  <a:pos x="T34" y="T35"/>
                </a:cxn>
                <a:cxn ang="0">
                  <a:pos x="T36" y="T37"/>
                </a:cxn>
                <a:cxn ang="0">
                  <a:pos x="T38" y="T39"/>
                </a:cxn>
                <a:cxn ang="0">
                  <a:pos x="T40" y="T41"/>
                </a:cxn>
                <a:cxn ang="0">
                  <a:pos x="T42" y="T43"/>
                </a:cxn>
                <a:cxn ang="0">
                  <a:pos x="T44" y="T45"/>
                </a:cxn>
                <a:cxn ang="0">
                  <a:pos x="T46" y="T47"/>
                </a:cxn>
                <a:cxn ang="0">
                  <a:pos x="T48" y="T49"/>
                </a:cxn>
                <a:cxn ang="0">
                  <a:pos x="T50" y="T51"/>
                </a:cxn>
              </a:cxnLst>
              <a:rect l="0" t="0" r="r" b="b"/>
              <a:pathLst>
                <a:path w="141" h="140">
                  <a:moveTo>
                    <a:pt x="124" y="140"/>
                  </a:moveTo>
                  <a:cubicBezTo>
                    <a:pt x="18" y="140"/>
                    <a:pt x="18" y="140"/>
                    <a:pt x="18" y="140"/>
                  </a:cubicBezTo>
                  <a:cubicBezTo>
                    <a:pt x="5" y="140"/>
                    <a:pt x="0" y="131"/>
                    <a:pt x="7" y="121"/>
                  </a:cubicBezTo>
                  <a:cubicBezTo>
                    <a:pt x="53" y="48"/>
                    <a:pt x="53" y="48"/>
                    <a:pt x="53" y="48"/>
                  </a:cubicBezTo>
                  <a:cubicBezTo>
                    <a:pt x="53" y="11"/>
                    <a:pt x="53" y="11"/>
                    <a:pt x="53" y="11"/>
                  </a:cubicBezTo>
                  <a:cubicBezTo>
                    <a:pt x="48" y="11"/>
                    <a:pt x="48" y="11"/>
                    <a:pt x="48" y="11"/>
                  </a:cubicBezTo>
                  <a:cubicBezTo>
                    <a:pt x="44" y="11"/>
                    <a:pt x="42" y="9"/>
                    <a:pt x="42" y="6"/>
                  </a:cubicBezTo>
                  <a:cubicBezTo>
                    <a:pt x="42" y="2"/>
                    <a:pt x="44" y="0"/>
                    <a:pt x="48" y="0"/>
                  </a:cubicBezTo>
                  <a:cubicBezTo>
                    <a:pt x="94" y="0"/>
                    <a:pt x="94" y="0"/>
                    <a:pt x="94" y="0"/>
                  </a:cubicBezTo>
                  <a:cubicBezTo>
                    <a:pt x="98" y="0"/>
                    <a:pt x="100" y="2"/>
                    <a:pt x="100" y="6"/>
                  </a:cubicBezTo>
                  <a:cubicBezTo>
                    <a:pt x="100" y="9"/>
                    <a:pt x="98" y="11"/>
                    <a:pt x="94" y="11"/>
                  </a:cubicBezTo>
                  <a:cubicBezTo>
                    <a:pt x="89" y="11"/>
                    <a:pt x="89" y="11"/>
                    <a:pt x="89" y="11"/>
                  </a:cubicBezTo>
                  <a:cubicBezTo>
                    <a:pt x="89" y="48"/>
                    <a:pt x="89" y="48"/>
                    <a:pt x="89" y="48"/>
                  </a:cubicBezTo>
                  <a:cubicBezTo>
                    <a:pt x="135" y="121"/>
                    <a:pt x="135" y="121"/>
                    <a:pt x="135" y="121"/>
                  </a:cubicBezTo>
                  <a:cubicBezTo>
                    <a:pt x="141" y="131"/>
                    <a:pt x="137" y="140"/>
                    <a:pt x="124" y="140"/>
                  </a:cubicBezTo>
                  <a:close/>
                  <a:moveTo>
                    <a:pt x="38" y="93"/>
                  </a:moveTo>
                  <a:cubicBezTo>
                    <a:pt x="104" y="93"/>
                    <a:pt x="104" y="93"/>
                    <a:pt x="104" y="93"/>
                  </a:cubicBezTo>
                  <a:cubicBezTo>
                    <a:pt x="79" y="54"/>
                    <a:pt x="79" y="54"/>
                    <a:pt x="79" y="54"/>
                  </a:cubicBezTo>
                  <a:cubicBezTo>
                    <a:pt x="77" y="51"/>
                    <a:pt x="77" y="51"/>
                    <a:pt x="77" y="51"/>
                  </a:cubicBezTo>
                  <a:cubicBezTo>
                    <a:pt x="77" y="48"/>
                    <a:pt x="77" y="48"/>
                    <a:pt x="77" y="48"/>
                  </a:cubicBezTo>
                  <a:cubicBezTo>
                    <a:pt x="77" y="11"/>
                    <a:pt x="77" y="11"/>
                    <a:pt x="77" y="11"/>
                  </a:cubicBezTo>
                  <a:cubicBezTo>
                    <a:pt x="65" y="11"/>
                    <a:pt x="65" y="11"/>
                    <a:pt x="65" y="11"/>
                  </a:cubicBezTo>
                  <a:cubicBezTo>
                    <a:pt x="65" y="48"/>
                    <a:pt x="65" y="48"/>
                    <a:pt x="65" y="48"/>
                  </a:cubicBezTo>
                  <a:cubicBezTo>
                    <a:pt x="65" y="51"/>
                    <a:pt x="65" y="51"/>
                    <a:pt x="65" y="51"/>
                  </a:cubicBezTo>
                  <a:cubicBezTo>
                    <a:pt x="63" y="54"/>
                    <a:pt x="63" y="54"/>
                    <a:pt x="63" y="54"/>
                  </a:cubicBezTo>
                  <a:lnTo>
                    <a:pt x="38" y="93"/>
                  </a:lnTo>
                  <a:close/>
                </a:path>
              </a:pathLst>
            </a:custGeom>
            <a:solidFill>
              <a:schemeClr val="accent1"/>
            </a:solidFill>
            <a:ln>
              <a:noFill/>
            </a:ln>
          </p:spPr>
          <p:txBody>
            <a:bodyPr vert="horz" wrap="square" lIns="91440" tIns="45720" rIns="91440" bIns="45720" numCol="1" anchor="t" anchorCtr="0" compatLnSpc="1">
              <a:prstTxWarp prst="textNoShape">
                <a:avLst/>
              </a:prstTxWarp>
            </a:bodyPr>
            <a:lstStyle/>
            <a:p>
              <a:pPr algn="ctr" fontAlgn="base">
                <a:spcBef>
                  <a:spcPct val="0"/>
                </a:spcBef>
                <a:spcAft>
                  <a:spcPct val="0"/>
                </a:spcAft>
                <a:defRPr/>
              </a:pPr>
              <a:endParaRPr lang="en-US" sz="2200" kern="0">
                <a:solidFill>
                  <a:srgbClr val="000000"/>
                </a:solidFill>
                <a:latin typeface="微软雅黑"/>
                <a:ea typeface="微软雅黑"/>
                <a:sym typeface="Gill Sans" charset="0"/>
              </a:endParaRPr>
            </a:p>
          </p:txBody>
        </p:sp>
      </p:grpSp>
      <p:grpSp>
        <p:nvGrpSpPr>
          <p:cNvPr id="33" name="Group 7"/>
          <p:cNvGrpSpPr/>
          <p:nvPr/>
        </p:nvGrpSpPr>
        <p:grpSpPr>
          <a:xfrm>
            <a:off x="4985503" y="2536877"/>
            <a:ext cx="833460" cy="710978"/>
            <a:chOff x="4964418" y="2602479"/>
            <a:chExt cx="823252" cy="710758"/>
          </a:xfrm>
        </p:grpSpPr>
        <p:grpSp>
          <p:nvGrpSpPr>
            <p:cNvPr id="36" name="Group 220"/>
            <p:cNvGrpSpPr/>
            <p:nvPr/>
          </p:nvGrpSpPr>
          <p:grpSpPr>
            <a:xfrm>
              <a:off x="4964418" y="2602479"/>
              <a:ext cx="823252" cy="710758"/>
              <a:chOff x="3755667" y="1931353"/>
              <a:chExt cx="680374" cy="587404"/>
            </a:xfrm>
          </p:grpSpPr>
          <p:sp>
            <p:nvSpPr>
              <p:cNvPr id="52" name="Freeform 46"/>
              <p:cNvSpPr>
                <a:spLocks/>
              </p:cNvSpPr>
              <p:nvPr/>
            </p:nvSpPr>
            <p:spPr bwMode="auto">
              <a:xfrm>
                <a:off x="3755667" y="1931353"/>
                <a:ext cx="680374" cy="587404"/>
              </a:xfrm>
              <a:custGeom>
                <a:avLst/>
                <a:gdLst>
                  <a:gd name="T0" fmla="*/ 161 w 643"/>
                  <a:gd name="T1" fmla="*/ 0 h 555"/>
                  <a:gd name="T2" fmla="*/ 482 w 643"/>
                  <a:gd name="T3" fmla="*/ 0 h 555"/>
                  <a:gd name="T4" fmla="*/ 643 w 643"/>
                  <a:gd name="T5" fmla="*/ 277 h 555"/>
                  <a:gd name="T6" fmla="*/ 482 w 643"/>
                  <a:gd name="T7" fmla="*/ 555 h 555"/>
                  <a:gd name="T8" fmla="*/ 161 w 643"/>
                  <a:gd name="T9" fmla="*/ 555 h 555"/>
                  <a:gd name="T10" fmla="*/ 0 w 643"/>
                  <a:gd name="T11" fmla="*/ 277 h 555"/>
                  <a:gd name="T12" fmla="*/ 161 w 643"/>
                  <a:gd name="T13" fmla="*/ 0 h 555"/>
                </a:gdLst>
                <a:ahLst/>
                <a:cxnLst>
                  <a:cxn ang="0">
                    <a:pos x="T0" y="T1"/>
                  </a:cxn>
                  <a:cxn ang="0">
                    <a:pos x="T2" y="T3"/>
                  </a:cxn>
                  <a:cxn ang="0">
                    <a:pos x="T4" y="T5"/>
                  </a:cxn>
                  <a:cxn ang="0">
                    <a:pos x="T6" y="T7"/>
                  </a:cxn>
                  <a:cxn ang="0">
                    <a:pos x="T8" y="T9"/>
                  </a:cxn>
                  <a:cxn ang="0">
                    <a:pos x="T10" y="T11"/>
                  </a:cxn>
                  <a:cxn ang="0">
                    <a:pos x="T12" y="T13"/>
                  </a:cxn>
                </a:cxnLst>
                <a:rect l="0" t="0" r="r" b="b"/>
                <a:pathLst>
                  <a:path w="643" h="555">
                    <a:moveTo>
                      <a:pt x="161" y="0"/>
                    </a:moveTo>
                    <a:lnTo>
                      <a:pt x="482" y="0"/>
                    </a:lnTo>
                    <a:lnTo>
                      <a:pt x="643" y="277"/>
                    </a:lnTo>
                    <a:lnTo>
                      <a:pt x="482" y="555"/>
                    </a:lnTo>
                    <a:lnTo>
                      <a:pt x="161" y="555"/>
                    </a:lnTo>
                    <a:lnTo>
                      <a:pt x="0" y="277"/>
                    </a:lnTo>
                    <a:lnTo>
                      <a:pt x="161" y="0"/>
                    </a:lnTo>
                    <a:close/>
                  </a:path>
                </a:pathLst>
              </a:custGeom>
              <a:solidFill>
                <a:schemeClr val="accent4"/>
              </a:solidFill>
              <a:ln w="0">
                <a:noFill/>
                <a:prstDash val="solid"/>
                <a:round/>
                <a:headEnd/>
                <a:tailEnd/>
              </a:ln>
            </p:spPr>
            <p:txBody>
              <a:bodyPr vert="horz" wrap="square" lIns="91440" tIns="45720" rIns="91440" bIns="45720" numCol="1" anchor="t" anchorCtr="0" compatLnSpc="1">
                <a:prstTxWarp prst="textNoShape">
                  <a:avLst/>
                </a:prstTxWarp>
              </a:bodyPr>
              <a:lstStyle/>
              <a:p>
                <a:pPr algn="ctr" fontAlgn="base">
                  <a:spcBef>
                    <a:spcPct val="0"/>
                  </a:spcBef>
                  <a:spcAft>
                    <a:spcPct val="0"/>
                  </a:spcAft>
                  <a:defRPr/>
                </a:pPr>
                <a:endParaRPr lang="en-US" sz="2200" kern="0">
                  <a:solidFill>
                    <a:srgbClr val="000000"/>
                  </a:solidFill>
                  <a:latin typeface="微软雅黑"/>
                  <a:ea typeface="微软雅黑"/>
                  <a:sym typeface="Gill Sans" charset="0"/>
                </a:endParaRPr>
              </a:p>
            </p:txBody>
          </p:sp>
          <p:sp>
            <p:nvSpPr>
              <p:cNvPr id="53" name="Freeform 46"/>
              <p:cNvSpPr>
                <a:spLocks/>
              </p:cNvSpPr>
              <p:nvPr/>
            </p:nvSpPr>
            <p:spPr bwMode="auto">
              <a:xfrm>
                <a:off x="3840267" y="2004393"/>
                <a:ext cx="511175" cy="441325"/>
              </a:xfrm>
              <a:custGeom>
                <a:avLst/>
                <a:gdLst>
                  <a:gd name="T0" fmla="*/ 161 w 643"/>
                  <a:gd name="T1" fmla="*/ 0 h 555"/>
                  <a:gd name="T2" fmla="*/ 482 w 643"/>
                  <a:gd name="T3" fmla="*/ 0 h 555"/>
                  <a:gd name="T4" fmla="*/ 643 w 643"/>
                  <a:gd name="T5" fmla="*/ 277 h 555"/>
                  <a:gd name="T6" fmla="*/ 482 w 643"/>
                  <a:gd name="T7" fmla="*/ 555 h 555"/>
                  <a:gd name="T8" fmla="*/ 161 w 643"/>
                  <a:gd name="T9" fmla="*/ 555 h 555"/>
                  <a:gd name="T10" fmla="*/ 0 w 643"/>
                  <a:gd name="T11" fmla="*/ 277 h 555"/>
                  <a:gd name="T12" fmla="*/ 161 w 643"/>
                  <a:gd name="T13" fmla="*/ 0 h 555"/>
                </a:gdLst>
                <a:ahLst/>
                <a:cxnLst>
                  <a:cxn ang="0">
                    <a:pos x="T0" y="T1"/>
                  </a:cxn>
                  <a:cxn ang="0">
                    <a:pos x="T2" y="T3"/>
                  </a:cxn>
                  <a:cxn ang="0">
                    <a:pos x="T4" y="T5"/>
                  </a:cxn>
                  <a:cxn ang="0">
                    <a:pos x="T6" y="T7"/>
                  </a:cxn>
                  <a:cxn ang="0">
                    <a:pos x="T8" y="T9"/>
                  </a:cxn>
                  <a:cxn ang="0">
                    <a:pos x="T10" y="T11"/>
                  </a:cxn>
                  <a:cxn ang="0">
                    <a:pos x="T12" y="T13"/>
                  </a:cxn>
                </a:cxnLst>
                <a:rect l="0" t="0" r="r" b="b"/>
                <a:pathLst>
                  <a:path w="643" h="555">
                    <a:moveTo>
                      <a:pt x="161" y="0"/>
                    </a:moveTo>
                    <a:lnTo>
                      <a:pt x="482" y="0"/>
                    </a:lnTo>
                    <a:lnTo>
                      <a:pt x="643" y="277"/>
                    </a:lnTo>
                    <a:lnTo>
                      <a:pt x="482" y="555"/>
                    </a:lnTo>
                    <a:lnTo>
                      <a:pt x="161" y="555"/>
                    </a:lnTo>
                    <a:lnTo>
                      <a:pt x="0" y="277"/>
                    </a:lnTo>
                    <a:lnTo>
                      <a:pt x="161" y="0"/>
                    </a:lnTo>
                    <a:close/>
                  </a:path>
                </a:pathLst>
              </a:custGeom>
              <a:solidFill>
                <a:srgbClr val="FFFFFF"/>
              </a:solidFill>
              <a:ln w="0">
                <a:noFill/>
                <a:prstDash val="solid"/>
                <a:round/>
                <a:headEnd/>
                <a:tailEnd/>
              </a:ln>
            </p:spPr>
            <p:txBody>
              <a:bodyPr vert="horz" wrap="square" lIns="91440" tIns="45720" rIns="91440" bIns="45720" numCol="1" anchor="t" anchorCtr="0" compatLnSpc="1">
                <a:prstTxWarp prst="textNoShape">
                  <a:avLst/>
                </a:prstTxWarp>
              </a:bodyPr>
              <a:lstStyle/>
              <a:p>
                <a:pPr algn="ctr" fontAlgn="base">
                  <a:spcBef>
                    <a:spcPct val="0"/>
                  </a:spcBef>
                  <a:spcAft>
                    <a:spcPct val="0"/>
                  </a:spcAft>
                  <a:defRPr/>
                </a:pPr>
                <a:endParaRPr lang="en-US" sz="2200" kern="0">
                  <a:solidFill>
                    <a:srgbClr val="000000"/>
                  </a:solidFill>
                  <a:latin typeface="微软雅黑"/>
                  <a:ea typeface="微软雅黑"/>
                  <a:sym typeface="Gill Sans" charset="0"/>
                </a:endParaRPr>
              </a:p>
            </p:txBody>
          </p:sp>
        </p:grpSp>
        <p:sp>
          <p:nvSpPr>
            <p:cNvPr id="51" name="Freeform 8"/>
            <p:cNvSpPr>
              <a:spLocks noEditPoints="1"/>
            </p:cNvSpPr>
            <p:nvPr/>
          </p:nvSpPr>
          <p:spPr bwMode="auto">
            <a:xfrm>
              <a:off x="5209647" y="2816545"/>
              <a:ext cx="320093" cy="266264"/>
            </a:xfrm>
            <a:custGeom>
              <a:avLst/>
              <a:gdLst>
                <a:gd name="T0" fmla="*/ 141 w 141"/>
                <a:gd name="T1" fmla="*/ 103 h 117"/>
                <a:gd name="T2" fmla="*/ 126 w 141"/>
                <a:gd name="T3" fmla="*/ 117 h 117"/>
                <a:gd name="T4" fmla="*/ 15 w 141"/>
                <a:gd name="T5" fmla="*/ 117 h 117"/>
                <a:gd name="T6" fmla="*/ 0 w 141"/>
                <a:gd name="T7" fmla="*/ 103 h 117"/>
                <a:gd name="T8" fmla="*/ 0 w 141"/>
                <a:gd name="T9" fmla="*/ 73 h 117"/>
                <a:gd name="T10" fmla="*/ 2 w 141"/>
                <a:gd name="T11" fmla="*/ 66 h 117"/>
                <a:gd name="T12" fmla="*/ 20 w 141"/>
                <a:gd name="T13" fmla="*/ 11 h 117"/>
                <a:gd name="T14" fmla="*/ 35 w 141"/>
                <a:gd name="T15" fmla="*/ 0 h 117"/>
                <a:gd name="T16" fmla="*/ 106 w 141"/>
                <a:gd name="T17" fmla="*/ 0 h 117"/>
                <a:gd name="T18" fmla="*/ 121 w 141"/>
                <a:gd name="T19" fmla="*/ 11 h 117"/>
                <a:gd name="T20" fmla="*/ 140 w 141"/>
                <a:gd name="T21" fmla="*/ 66 h 117"/>
                <a:gd name="T22" fmla="*/ 141 w 141"/>
                <a:gd name="T23" fmla="*/ 73 h 117"/>
                <a:gd name="T24" fmla="*/ 141 w 141"/>
                <a:gd name="T25" fmla="*/ 103 h 117"/>
                <a:gd name="T26" fmla="*/ 129 w 141"/>
                <a:gd name="T27" fmla="*/ 73 h 117"/>
                <a:gd name="T28" fmla="*/ 126 w 141"/>
                <a:gd name="T29" fmla="*/ 70 h 117"/>
                <a:gd name="T30" fmla="*/ 15 w 141"/>
                <a:gd name="T31" fmla="*/ 70 h 117"/>
                <a:gd name="T32" fmla="*/ 12 w 141"/>
                <a:gd name="T33" fmla="*/ 73 h 117"/>
                <a:gd name="T34" fmla="*/ 12 w 141"/>
                <a:gd name="T35" fmla="*/ 103 h 117"/>
                <a:gd name="T36" fmla="*/ 15 w 141"/>
                <a:gd name="T37" fmla="*/ 105 h 117"/>
                <a:gd name="T38" fmla="*/ 126 w 141"/>
                <a:gd name="T39" fmla="*/ 105 h 117"/>
                <a:gd name="T40" fmla="*/ 129 w 141"/>
                <a:gd name="T41" fmla="*/ 103 h 117"/>
                <a:gd name="T42" fmla="*/ 129 w 141"/>
                <a:gd name="T43" fmla="*/ 73 h 117"/>
                <a:gd name="T44" fmla="*/ 125 w 141"/>
                <a:gd name="T45" fmla="*/ 59 h 117"/>
                <a:gd name="T46" fmla="*/ 110 w 141"/>
                <a:gd name="T47" fmla="*/ 14 h 117"/>
                <a:gd name="T48" fmla="*/ 106 w 141"/>
                <a:gd name="T49" fmla="*/ 12 h 117"/>
                <a:gd name="T50" fmla="*/ 35 w 141"/>
                <a:gd name="T51" fmla="*/ 12 h 117"/>
                <a:gd name="T52" fmla="*/ 31 w 141"/>
                <a:gd name="T53" fmla="*/ 14 h 117"/>
                <a:gd name="T54" fmla="*/ 17 w 141"/>
                <a:gd name="T55" fmla="*/ 59 h 117"/>
                <a:gd name="T56" fmla="*/ 125 w 141"/>
                <a:gd name="T57" fmla="*/ 59 h 117"/>
                <a:gd name="T58" fmla="*/ 88 w 141"/>
                <a:gd name="T59" fmla="*/ 95 h 117"/>
                <a:gd name="T60" fmla="*/ 81 w 141"/>
                <a:gd name="T61" fmla="*/ 88 h 117"/>
                <a:gd name="T62" fmla="*/ 88 w 141"/>
                <a:gd name="T63" fmla="*/ 81 h 117"/>
                <a:gd name="T64" fmla="*/ 96 w 141"/>
                <a:gd name="T65" fmla="*/ 88 h 117"/>
                <a:gd name="T66" fmla="*/ 88 w 141"/>
                <a:gd name="T67" fmla="*/ 95 h 117"/>
                <a:gd name="T68" fmla="*/ 112 w 141"/>
                <a:gd name="T69" fmla="*/ 95 h 117"/>
                <a:gd name="T70" fmla="*/ 104 w 141"/>
                <a:gd name="T71" fmla="*/ 88 h 117"/>
                <a:gd name="T72" fmla="*/ 112 w 141"/>
                <a:gd name="T73" fmla="*/ 81 h 117"/>
                <a:gd name="T74" fmla="*/ 119 w 141"/>
                <a:gd name="T75" fmla="*/ 88 h 117"/>
                <a:gd name="T76" fmla="*/ 112 w 141"/>
                <a:gd name="T77" fmla="*/ 95 h 117"/>
              </a:gdLst>
              <a:ahLst/>
              <a:cxnLst>
                <a:cxn ang="0">
                  <a:pos x="T0" y="T1"/>
                </a:cxn>
                <a:cxn ang="0">
                  <a:pos x="T2" y="T3"/>
                </a:cxn>
                <a:cxn ang="0">
                  <a:pos x="T4" y="T5"/>
                </a:cxn>
                <a:cxn ang="0">
                  <a:pos x="T6" y="T7"/>
                </a:cxn>
                <a:cxn ang="0">
                  <a:pos x="T8" y="T9"/>
                </a:cxn>
                <a:cxn ang="0">
                  <a:pos x="T10" y="T11"/>
                </a:cxn>
                <a:cxn ang="0">
                  <a:pos x="T12" y="T13"/>
                </a:cxn>
                <a:cxn ang="0">
                  <a:pos x="T14" y="T15"/>
                </a:cxn>
                <a:cxn ang="0">
                  <a:pos x="T16" y="T17"/>
                </a:cxn>
                <a:cxn ang="0">
                  <a:pos x="T18" y="T19"/>
                </a:cxn>
                <a:cxn ang="0">
                  <a:pos x="T20" y="T21"/>
                </a:cxn>
                <a:cxn ang="0">
                  <a:pos x="T22" y="T23"/>
                </a:cxn>
                <a:cxn ang="0">
                  <a:pos x="T24" y="T25"/>
                </a:cxn>
                <a:cxn ang="0">
                  <a:pos x="T26" y="T27"/>
                </a:cxn>
                <a:cxn ang="0">
                  <a:pos x="T28" y="T29"/>
                </a:cxn>
                <a:cxn ang="0">
                  <a:pos x="T30" y="T31"/>
                </a:cxn>
                <a:cxn ang="0">
                  <a:pos x="T32" y="T33"/>
                </a:cxn>
                <a:cxn ang="0">
                  <a:pos x="T34" y="T35"/>
                </a:cxn>
                <a:cxn ang="0">
                  <a:pos x="T36" y="T37"/>
                </a:cxn>
                <a:cxn ang="0">
                  <a:pos x="T38" y="T39"/>
                </a:cxn>
                <a:cxn ang="0">
                  <a:pos x="T40" y="T41"/>
                </a:cxn>
                <a:cxn ang="0">
                  <a:pos x="T42" y="T43"/>
                </a:cxn>
                <a:cxn ang="0">
                  <a:pos x="T44" y="T45"/>
                </a:cxn>
                <a:cxn ang="0">
                  <a:pos x="T46" y="T47"/>
                </a:cxn>
                <a:cxn ang="0">
                  <a:pos x="T48" y="T49"/>
                </a:cxn>
                <a:cxn ang="0">
                  <a:pos x="T50" y="T51"/>
                </a:cxn>
                <a:cxn ang="0">
                  <a:pos x="T52" y="T53"/>
                </a:cxn>
                <a:cxn ang="0">
                  <a:pos x="T54" y="T55"/>
                </a:cxn>
                <a:cxn ang="0">
                  <a:pos x="T56" y="T57"/>
                </a:cxn>
                <a:cxn ang="0">
                  <a:pos x="T58" y="T59"/>
                </a:cxn>
                <a:cxn ang="0">
                  <a:pos x="T60" y="T61"/>
                </a:cxn>
                <a:cxn ang="0">
                  <a:pos x="T62" y="T63"/>
                </a:cxn>
                <a:cxn ang="0">
                  <a:pos x="T64" y="T65"/>
                </a:cxn>
                <a:cxn ang="0">
                  <a:pos x="T66" y="T67"/>
                </a:cxn>
                <a:cxn ang="0">
                  <a:pos x="T68" y="T69"/>
                </a:cxn>
                <a:cxn ang="0">
                  <a:pos x="T70" y="T71"/>
                </a:cxn>
                <a:cxn ang="0">
                  <a:pos x="T72" y="T73"/>
                </a:cxn>
                <a:cxn ang="0">
                  <a:pos x="T74" y="T75"/>
                </a:cxn>
                <a:cxn ang="0">
                  <a:pos x="T76" y="T77"/>
                </a:cxn>
              </a:cxnLst>
              <a:rect l="0" t="0" r="r" b="b"/>
              <a:pathLst>
                <a:path w="141" h="117">
                  <a:moveTo>
                    <a:pt x="141" y="103"/>
                  </a:moveTo>
                  <a:cubicBezTo>
                    <a:pt x="141" y="111"/>
                    <a:pt x="134" y="117"/>
                    <a:pt x="126" y="117"/>
                  </a:cubicBezTo>
                  <a:cubicBezTo>
                    <a:pt x="15" y="117"/>
                    <a:pt x="15" y="117"/>
                    <a:pt x="15" y="117"/>
                  </a:cubicBezTo>
                  <a:cubicBezTo>
                    <a:pt x="7" y="117"/>
                    <a:pt x="0" y="111"/>
                    <a:pt x="0" y="103"/>
                  </a:cubicBezTo>
                  <a:cubicBezTo>
                    <a:pt x="0" y="73"/>
                    <a:pt x="0" y="73"/>
                    <a:pt x="0" y="73"/>
                  </a:cubicBezTo>
                  <a:cubicBezTo>
                    <a:pt x="0" y="71"/>
                    <a:pt x="1" y="69"/>
                    <a:pt x="2" y="66"/>
                  </a:cubicBezTo>
                  <a:cubicBezTo>
                    <a:pt x="20" y="11"/>
                    <a:pt x="20" y="11"/>
                    <a:pt x="20" y="11"/>
                  </a:cubicBezTo>
                  <a:cubicBezTo>
                    <a:pt x="22" y="4"/>
                    <a:pt x="28" y="0"/>
                    <a:pt x="35" y="0"/>
                  </a:cubicBezTo>
                  <a:cubicBezTo>
                    <a:pt x="106" y="0"/>
                    <a:pt x="106" y="0"/>
                    <a:pt x="106" y="0"/>
                  </a:cubicBezTo>
                  <a:cubicBezTo>
                    <a:pt x="113" y="0"/>
                    <a:pt x="119" y="4"/>
                    <a:pt x="121" y="11"/>
                  </a:cubicBezTo>
                  <a:cubicBezTo>
                    <a:pt x="140" y="66"/>
                    <a:pt x="140" y="66"/>
                    <a:pt x="140" y="66"/>
                  </a:cubicBezTo>
                  <a:cubicBezTo>
                    <a:pt x="140" y="69"/>
                    <a:pt x="141" y="71"/>
                    <a:pt x="141" y="73"/>
                  </a:cubicBezTo>
                  <a:lnTo>
                    <a:pt x="141" y="103"/>
                  </a:lnTo>
                  <a:close/>
                  <a:moveTo>
                    <a:pt x="129" y="73"/>
                  </a:moveTo>
                  <a:cubicBezTo>
                    <a:pt x="129" y="72"/>
                    <a:pt x="128" y="70"/>
                    <a:pt x="126" y="70"/>
                  </a:cubicBezTo>
                  <a:cubicBezTo>
                    <a:pt x="15" y="70"/>
                    <a:pt x="15" y="70"/>
                    <a:pt x="15" y="70"/>
                  </a:cubicBezTo>
                  <a:cubicBezTo>
                    <a:pt x="13" y="70"/>
                    <a:pt x="12" y="72"/>
                    <a:pt x="12" y="73"/>
                  </a:cubicBezTo>
                  <a:cubicBezTo>
                    <a:pt x="12" y="103"/>
                    <a:pt x="12" y="103"/>
                    <a:pt x="12" y="103"/>
                  </a:cubicBezTo>
                  <a:cubicBezTo>
                    <a:pt x="12" y="104"/>
                    <a:pt x="13" y="105"/>
                    <a:pt x="15" y="105"/>
                  </a:cubicBezTo>
                  <a:cubicBezTo>
                    <a:pt x="126" y="105"/>
                    <a:pt x="126" y="105"/>
                    <a:pt x="126" y="105"/>
                  </a:cubicBezTo>
                  <a:cubicBezTo>
                    <a:pt x="128" y="105"/>
                    <a:pt x="129" y="104"/>
                    <a:pt x="129" y="103"/>
                  </a:cubicBezTo>
                  <a:lnTo>
                    <a:pt x="129" y="73"/>
                  </a:lnTo>
                  <a:close/>
                  <a:moveTo>
                    <a:pt x="125" y="59"/>
                  </a:moveTo>
                  <a:cubicBezTo>
                    <a:pt x="110" y="14"/>
                    <a:pt x="110" y="14"/>
                    <a:pt x="110" y="14"/>
                  </a:cubicBezTo>
                  <a:cubicBezTo>
                    <a:pt x="110" y="13"/>
                    <a:pt x="108" y="12"/>
                    <a:pt x="106" y="12"/>
                  </a:cubicBezTo>
                  <a:cubicBezTo>
                    <a:pt x="35" y="12"/>
                    <a:pt x="35" y="12"/>
                    <a:pt x="35" y="12"/>
                  </a:cubicBezTo>
                  <a:cubicBezTo>
                    <a:pt x="33" y="12"/>
                    <a:pt x="32" y="13"/>
                    <a:pt x="31" y="14"/>
                  </a:cubicBezTo>
                  <a:cubicBezTo>
                    <a:pt x="17" y="59"/>
                    <a:pt x="17" y="59"/>
                    <a:pt x="17" y="59"/>
                  </a:cubicBezTo>
                  <a:lnTo>
                    <a:pt x="125" y="59"/>
                  </a:lnTo>
                  <a:close/>
                  <a:moveTo>
                    <a:pt x="88" y="95"/>
                  </a:moveTo>
                  <a:cubicBezTo>
                    <a:pt x="84" y="95"/>
                    <a:pt x="81" y="92"/>
                    <a:pt x="81" y="88"/>
                  </a:cubicBezTo>
                  <a:cubicBezTo>
                    <a:pt x="81" y="84"/>
                    <a:pt x="84" y="81"/>
                    <a:pt x="88" y="81"/>
                  </a:cubicBezTo>
                  <a:cubicBezTo>
                    <a:pt x="92" y="81"/>
                    <a:pt x="96" y="84"/>
                    <a:pt x="96" y="88"/>
                  </a:cubicBezTo>
                  <a:cubicBezTo>
                    <a:pt x="96" y="92"/>
                    <a:pt x="92" y="95"/>
                    <a:pt x="88" y="95"/>
                  </a:cubicBezTo>
                  <a:close/>
                  <a:moveTo>
                    <a:pt x="112" y="95"/>
                  </a:moveTo>
                  <a:cubicBezTo>
                    <a:pt x="108" y="95"/>
                    <a:pt x="104" y="92"/>
                    <a:pt x="104" y="88"/>
                  </a:cubicBezTo>
                  <a:cubicBezTo>
                    <a:pt x="104" y="84"/>
                    <a:pt x="108" y="81"/>
                    <a:pt x="112" y="81"/>
                  </a:cubicBezTo>
                  <a:cubicBezTo>
                    <a:pt x="116" y="81"/>
                    <a:pt x="119" y="84"/>
                    <a:pt x="119" y="88"/>
                  </a:cubicBezTo>
                  <a:cubicBezTo>
                    <a:pt x="119" y="92"/>
                    <a:pt x="116" y="95"/>
                    <a:pt x="112" y="95"/>
                  </a:cubicBezTo>
                  <a:close/>
                </a:path>
              </a:pathLst>
            </a:custGeom>
            <a:solidFill>
              <a:schemeClr val="accent4"/>
            </a:solidFill>
            <a:ln>
              <a:noFill/>
            </a:ln>
            <a:extLst>
              <a:ext uri="{91240B29-F687-4F45-9708-019B960494DF}">
                <a14:hiddenLine xmlns:a14="http://schemas.microsoft.com/office/drawing/2010/main" w="9525">
                  <a:solidFill>
                    <a:srgbClr val="000000"/>
                  </a:solidFill>
                  <a:round/>
                  <a:headEnd/>
                  <a:tailEnd/>
                </a14:hiddenLine>
              </a:ext>
            </a:extLst>
          </p:spPr>
          <p:txBody>
            <a:bodyPr vert="horz" wrap="square" lIns="91440" tIns="45720" rIns="91440" bIns="45720" numCol="1" anchor="t" anchorCtr="0" compatLnSpc="1">
              <a:prstTxWarp prst="textNoShape">
                <a:avLst/>
              </a:prstTxWarp>
            </a:bodyPr>
            <a:lstStyle/>
            <a:p>
              <a:pPr algn="ctr" fontAlgn="base">
                <a:spcBef>
                  <a:spcPct val="0"/>
                </a:spcBef>
                <a:spcAft>
                  <a:spcPct val="0"/>
                </a:spcAft>
                <a:defRPr/>
              </a:pPr>
              <a:endParaRPr lang="en-US" sz="2200" kern="0">
                <a:solidFill>
                  <a:srgbClr val="000000"/>
                </a:solidFill>
                <a:latin typeface="微软雅黑"/>
                <a:ea typeface="微软雅黑"/>
                <a:sym typeface="Gill Sans" charset="0"/>
              </a:endParaRPr>
            </a:p>
          </p:txBody>
        </p:sp>
      </p:grpSp>
      <p:grpSp>
        <p:nvGrpSpPr>
          <p:cNvPr id="39" name="Group 4"/>
          <p:cNvGrpSpPr/>
          <p:nvPr/>
        </p:nvGrpSpPr>
        <p:grpSpPr>
          <a:xfrm>
            <a:off x="4764196" y="1434001"/>
            <a:ext cx="833460" cy="710978"/>
            <a:chOff x="4745821" y="1499943"/>
            <a:chExt cx="823252" cy="710758"/>
          </a:xfrm>
        </p:grpSpPr>
        <p:grpSp>
          <p:nvGrpSpPr>
            <p:cNvPr id="40" name="Group 217"/>
            <p:cNvGrpSpPr/>
            <p:nvPr/>
          </p:nvGrpSpPr>
          <p:grpSpPr>
            <a:xfrm>
              <a:off x="4745821" y="1499943"/>
              <a:ext cx="823252" cy="710758"/>
              <a:chOff x="3755667" y="1931353"/>
              <a:chExt cx="680374" cy="587404"/>
            </a:xfrm>
          </p:grpSpPr>
          <p:sp>
            <p:nvSpPr>
              <p:cNvPr id="57" name="Freeform 46"/>
              <p:cNvSpPr>
                <a:spLocks/>
              </p:cNvSpPr>
              <p:nvPr/>
            </p:nvSpPr>
            <p:spPr bwMode="auto">
              <a:xfrm>
                <a:off x="3755667" y="1931353"/>
                <a:ext cx="680374" cy="587404"/>
              </a:xfrm>
              <a:custGeom>
                <a:avLst/>
                <a:gdLst>
                  <a:gd name="T0" fmla="*/ 161 w 643"/>
                  <a:gd name="T1" fmla="*/ 0 h 555"/>
                  <a:gd name="T2" fmla="*/ 482 w 643"/>
                  <a:gd name="T3" fmla="*/ 0 h 555"/>
                  <a:gd name="T4" fmla="*/ 643 w 643"/>
                  <a:gd name="T5" fmla="*/ 277 h 555"/>
                  <a:gd name="T6" fmla="*/ 482 w 643"/>
                  <a:gd name="T7" fmla="*/ 555 h 555"/>
                  <a:gd name="T8" fmla="*/ 161 w 643"/>
                  <a:gd name="T9" fmla="*/ 555 h 555"/>
                  <a:gd name="T10" fmla="*/ 0 w 643"/>
                  <a:gd name="T11" fmla="*/ 277 h 555"/>
                  <a:gd name="T12" fmla="*/ 161 w 643"/>
                  <a:gd name="T13" fmla="*/ 0 h 555"/>
                </a:gdLst>
                <a:ahLst/>
                <a:cxnLst>
                  <a:cxn ang="0">
                    <a:pos x="T0" y="T1"/>
                  </a:cxn>
                  <a:cxn ang="0">
                    <a:pos x="T2" y="T3"/>
                  </a:cxn>
                  <a:cxn ang="0">
                    <a:pos x="T4" y="T5"/>
                  </a:cxn>
                  <a:cxn ang="0">
                    <a:pos x="T6" y="T7"/>
                  </a:cxn>
                  <a:cxn ang="0">
                    <a:pos x="T8" y="T9"/>
                  </a:cxn>
                  <a:cxn ang="0">
                    <a:pos x="T10" y="T11"/>
                  </a:cxn>
                  <a:cxn ang="0">
                    <a:pos x="T12" y="T13"/>
                  </a:cxn>
                </a:cxnLst>
                <a:rect l="0" t="0" r="r" b="b"/>
                <a:pathLst>
                  <a:path w="643" h="555">
                    <a:moveTo>
                      <a:pt x="161" y="0"/>
                    </a:moveTo>
                    <a:lnTo>
                      <a:pt x="482" y="0"/>
                    </a:lnTo>
                    <a:lnTo>
                      <a:pt x="643" y="277"/>
                    </a:lnTo>
                    <a:lnTo>
                      <a:pt x="482" y="555"/>
                    </a:lnTo>
                    <a:lnTo>
                      <a:pt x="161" y="555"/>
                    </a:lnTo>
                    <a:lnTo>
                      <a:pt x="0" y="277"/>
                    </a:lnTo>
                    <a:lnTo>
                      <a:pt x="161" y="0"/>
                    </a:lnTo>
                    <a:close/>
                  </a:path>
                </a:pathLst>
              </a:custGeom>
              <a:solidFill>
                <a:schemeClr val="accent1"/>
              </a:solidFill>
              <a:ln w="0">
                <a:noFill/>
                <a:prstDash val="solid"/>
                <a:round/>
                <a:headEnd/>
                <a:tailEnd/>
              </a:ln>
            </p:spPr>
            <p:txBody>
              <a:bodyPr vert="horz" wrap="square" lIns="91440" tIns="45720" rIns="91440" bIns="45720" numCol="1" anchor="t" anchorCtr="0" compatLnSpc="1">
                <a:prstTxWarp prst="textNoShape">
                  <a:avLst/>
                </a:prstTxWarp>
              </a:bodyPr>
              <a:lstStyle/>
              <a:p>
                <a:pPr algn="ctr" fontAlgn="base">
                  <a:spcBef>
                    <a:spcPct val="0"/>
                  </a:spcBef>
                  <a:spcAft>
                    <a:spcPct val="0"/>
                  </a:spcAft>
                  <a:defRPr/>
                </a:pPr>
                <a:endParaRPr lang="en-US" sz="2200" kern="0">
                  <a:solidFill>
                    <a:srgbClr val="000000"/>
                  </a:solidFill>
                  <a:latin typeface="微软雅黑"/>
                  <a:ea typeface="微软雅黑"/>
                  <a:sym typeface="Gill Sans" charset="0"/>
                </a:endParaRPr>
              </a:p>
            </p:txBody>
          </p:sp>
          <p:sp>
            <p:nvSpPr>
              <p:cNvPr id="58" name="Freeform 46"/>
              <p:cNvSpPr>
                <a:spLocks/>
              </p:cNvSpPr>
              <p:nvPr/>
            </p:nvSpPr>
            <p:spPr bwMode="auto">
              <a:xfrm>
                <a:off x="3840267" y="2004393"/>
                <a:ext cx="511175" cy="441325"/>
              </a:xfrm>
              <a:custGeom>
                <a:avLst/>
                <a:gdLst>
                  <a:gd name="T0" fmla="*/ 161 w 643"/>
                  <a:gd name="T1" fmla="*/ 0 h 555"/>
                  <a:gd name="T2" fmla="*/ 482 w 643"/>
                  <a:gd name="T3" fmla="*/ 0 h 555"/>
                  <a:gd name="T4" fmla="*/ 643 w 643"/>
                  <a:gd name="T5" fmla="*/ 277 h 555"/>
                  <a:gd name="T6" fmla="*/ 482 w 643"/>
                  <a:gd name="T7" fmla="*/ 555 h 555"/>
                  <a:gd name="T8" fmla="*/ 161 w 643"/>
                  <a:gd name="T9" fmla="*/ 555 h 555"/>
                  <a:gd name="T10" fmla="*/ 0 w 643"/>
                  <a:gd name="T11" fmla="*/ 277 h 555"/>
                  <a:gd name="T12" fmla="*/ 161 w 643"/>
                  <a:gd name="T13" fmla="*/ 0 h 555"/>
                </a:gdLst>
                <a:ahLst/>
                <a:cxnLst>
                  <a:cxn ang="0">
                    <a:pos x="T0" y="T1"/>
                  </a:cxn>
                  <a:cxn ang="0">
                    <a:pos x="T2" y="T3"/>
                  </a:cxn>
                  <a:cxn ang="0">
                    <a:pos x="T4" y="T5"/>
                  </a:cxn>
                  <a:cxn ang="0">
                    <a:pos x="T6" y="T7"/>
                  </a:cxn>
                  <a:cxn ang="0">
                    <a:pos x="T8" y="T9"/>
                  </a:cxn>
                  <a:cxn ang="0">
                    <a:pos x="T10" y="T11"/>
                  </a:cxn>
                  <a:cxn ang="0">
                    <a:pos x="T12" y="T13"/>
                  </a:cxn>
                </a:cxnLst>
                <a:rect l="0" t="0" r="r" b="b"/>
                <a:pathLst>
                  <a:path w="643" h="555">
                    <a:moveTo>
                      <a:pt x="161" y="0"/>
                    </a:moveTo>
                    <a:lnTo>
                      <a:pt x="482" y="0"/>
                    </a:lnTo>
                    <a:lnTo>
                      <a:pt x="643" y="277"/>
                    </a:lnTo>
                    <a:lnTo>
                      <a:pt x="482" y="555"/>
                    </a:lnTo>
                    <a:lnTo>
                      <a:pt x="161" y="555"/>
                    </a:lnTo>
                    <a:lnTo>
                      <a:pt x="0" y="277"/>
                    </a:lnTo>
                    <a:lnTo>
                      <a:pt x="161" y="0"/>
                    </a:lnTo>
                    <a:close/>
                  </a:path>
                </a:pathLst>
              </a:custGeom>
              <a:solidFill>
                <a:srgbClr val="FFFFFF"/>
              </a:solidFill>
              <a:ln w="0">
                <a:noFill/>
                <a:prstDash val="solid"/>
                <a:round/>
                <a:headEnd/>
                <a:tailEnd/>
              </a:ln>
            </p:spPr>
            <p:txBody>
              <a:bodyPr vert="horz" wrap="square" lIns="91440" tIns="45720" rIns="91440" bIns="45720" numCol="1" anchor="t" anchorCtr="0" compatLnSpc="1">
                <a:prstTxWarp prst="textNoShape">
                  <a:avLst/>
                </a:prstTxWarp>
              </a:bodyPr>
              <a:lstStyle/>
              <a:p>
                <a:pPr algn="ctr" fontAlgn="base">
                  <a:spcBef>
                    <a:spcPct val="0"/>
                  </a:spcBef>
                  <a:spcAft>
                    <a:spcPct val="0"/>
                  </a:spcAft>
                  <a:defRPr/>
                </a:pPr>
                <a:endParaRPr lang="en-US" sz="2200" kern="0">
                  <a:solidFill>
                    <a:srgbClr val="000000"/>
                  </a:solidFill>
                  <a:latin typeface="微软雅黑"/>
                  <a:ea typeface="微软雅黑"/>
                  <a:sym typeface="Gill Sans" charset="0"/>
                </a:endParaRPr>
              </a:p>
            </p:txBody>
          </p:sp>
        </p:grpSp>
        <p:sp>
          <p:nvSpPr>
            <p:cNvPr id="56" name="Freeform 9"/>
            <p:cNvSpPr>
              <a:spLocks noEditPoints="1"/>
            </p:cNvSpPr>
            <p:nvPr/>
          </p:nvSpPr>
          <p:spPr bwMode="auto">
            <a:xfrm>
              <a:off x="4982104" y="1749116"/>
              <a:ext cx="367123" cy="246476"/>
            </a:xfrm>
            <a:custGeom>
              <a:avLst/>
              <a:gdLst>
                <a:gd name="T0" fmla="*/ 208 w 210"/>
                <a:gd name="T1" fmla="*/ 38 h 141"/>
                <a:gd name="T2" fmla="*/ 106 w 210"/>
                <a:gd name="T3" fmla="*/ 70 h 141"/>
                <a:gd name="T4" fmla="*/ 105 w 210"/>
                <a:gd name="T5" fmla="*/ 71 h 141"/>
                <a:gd name="T6" fmla="*/ 104 w 210"/>
                <a:gd name="T7" fmla="*/ 70 h 141"/>
                <a:gd name="T8" fmla="*/ 44 w 210"/>
                <a:gd name="T9" fmla="*/ 52 h 141"/>
                <a:gd name="T10" fmla="*/ 35 w 210"/>
                <a:gd name="T11" fmla="*/ 78 h 141"/>
                <a:gd name="T12" fmla="*/ 41 w 210"/>
                <a:gd name="T13" fmla="*/ 88 h 141"/>
                <a:gd name="T14" fmla="*/ 35 w 210"/>
                <a:gd name="T15" fmla="*/ 98 h 141"/>
                <a:gd name="T16" fmla="*/ 41 w 210"/>
                <a:gd name="T17" fmla="*/ 138 h 141"/>
                <a:gd name="T18" fmla="*/ 40 w 210"/>
                <a:gd name="T19" fmla="*/ 140 h 141"/>
                <a:gd name="T20" fmla="*/ 38 w 210"/>
                <a:gd name="T21" fmla="*/ 141 h 141"/>
                <a:gd name="T22" fmla="*/ 20 w 210"/>
                <a:gd name="T23" fmla="*/ 141 h 141"/>
                <a:gd name="T24" fmla="*/ 18 w 210"/>
                <a:gd name="T25" fmla="*/ 140 h 141"/>
                <a:gd name="T26" fmla="*/ 17 w 210"/>
                <a:gd name="T27" fmla="*/ 138 h 141"/>
                <a:gd name="T28" fmla="*/ 22 w 210"/>
                <a:gd name="T29" fmla="*/ 98 h 141"/>
                <a:gd name="T30" fmla="*/ 17 w 210"/>
                <a:gd name="T31" fmla="*/ 88 h 141"/>
                <a:gd name="T32" fmla="*/ 23 w 210"/>
                <a:gd name="T33" fmla="*/ 78 h 141"/>
                <a:gd name="T34" fmla="*/ 32 w 210"/>
                <a:gd name="T35" fmla="*/ 48 h 141"/>
                <a:gd name="T36" fmla="*/ 2 w 210"/>
                <a:gd name="T37" fmla="*/ 38 h 141"/>
                <a:gd name="T38" fmla="*/ 0 w 210"/>
                <a:gd name="T39" fmla="*/ 35 h 141"/>
                <a:gd name="T40" fmla="*/ 2 w 210"/>
                <a:gd name="T41" fmla="*/ 33 h 141"/>
                <a:gd name="T42" fmla="*/ 104 w 210"/>
                <a:gd name="T43" fmla="*/ 0 h 141"/>
                <a:gd name="T44" fmla="*/ 105 w 210"/>
                <a:gd name="T45" fmla="*/ 0 h 141"/>
                <a:gd name="T46" fmla="*/ 106 w 210"/>
                <a:gd name="T47" fmla="*/ 0 h 141"/>
                <a:gd name="T48" fmla="*/ 208 w 210"/>
                <a:gd name="T49" fmla="*/ 33 h 141"/>
                <a:gd name="T50" fmla="*/ 210 w 210"/>
                <a:gd name="T51" fmla="*/ 35 h 141"/>
                <a:gd name="T52" fmla="*/ 208 w 210"/>
                <a:gd name="T53" fmla="*/ 38 h 141"/>
                <a:gd name="T54" fmla="*/ 164 w 210"/>
                <a:gd name="T55" fmla="*/ 94 h 141"/>
                <a:gd name="T56" fmla="*/ 105 w 210"/>
                <a:gd name="T57" fmla="*/ 117 h 141"/>
                <a:gd name="T58" fmla="*/ 46 w 210"/>
                <a:gd name="T59" fmla="*/ 94 h 141"/>
                <a:gd name="T60" fmla="*/ 48 w 210"/>
                <a:gd name="T61" fmla="*/ 65 h 141"/>
                <a:gd name="T62" fmla="*/ 101 w 210"/>
                <a:gd name="T63" fmla="*/ 82 h 141"/>
                <a:gd name="T64" fmla="*/ 105 w 210"/>
                <a:gd name="T65" fmla="*/ 82 h 141"/>
                <a:gd name="T66" fmla="*/ 109 w 210"/>
                <a:gd name="T67" fmla="*/ 82 h 141"/>
                <a:gd name="T68" fmla="*/ 162 w 210"/>
                <a:gd name="T69" fmla="*/ 65 h 141"/>
                <a:gd name="T70" fmla="*/ 164 w 210"/>
                <a:gd name="T71" fmla="*/ 94 h 141"/>
              </a:gdLst>
              <a:ahLst/>
              <a:cxnLst>
                <a:cxn ang="0">
                  <a:pos x="T0" y="T1"/>
                </a:cxn>
                <a:cxn ang="0">
                  <a:pos x="T2" y="T3"/>
                </a:cxn>
                <a:cxn ang="0">
                  <a:pos x="T4" y="T5"/>
                </a:cxn>
                <a:cxn ang="0">
                  <a:pos x="T6" y="T7"/>
                </a:cxn>
                <a:cxn ang="0">
                  <a:pos x="T8" y="T9"/>
                </a:cxn>
                <a:cxn ang="0">
                  <a:pos x="T10" y="T11"/>
                </a:cxn>
                <a:cxn ang="0">
                  <a:pos x="T12" y="T13"/>
                </a:cxn>
                <a:cxn ang="0">
                  <a:pos x="T14" y="T15"/>
                </a:cxn>
                <a:cxn ang="0">
                  <a:pos x="T16" y="T17"/>
                </a:cxn>
                <a:cxn ang="0">
                  <a:pos x="T18" y="T19"/>
                </a:cxn>
                <a:cxn ang="0">
                  <a:pos x="T20" y="T21"/>
                </a:cxn>
                <a:cxn ang="0">
                  <a:pos x="T22" y="T23"/>
                </a:cxn>
                <a:cxn ang="0">
                  <a:pos x="T24" y="T25"/>
                </a:cxn>
                <a:cxn ang="0">
                  <a:pos x="T26" y="T27"/>
                </a:cxn>
                <a:cxn ang="0">
                  <a:pos x="T28" y="T29"/>
                </a:cxn>
                <a:cxn ang="0">
                  <a:pos x="T30" y="T31"/>
                </a:cxn>
                <a:cxn ang="0">
                  <a:pos x="T32" y="T33"/>
                </a:cxn>
                <a:cxn ang="0">
                  <a:pos x="T34" y="T35"/>
                </a:cxn>
                <a:cxn ang="0">
                  <a:pos x="T36" y="T37"/>
                </a:cxn>
                <a:cxn ang="0">
                  <a:pos x="T38" y="T39"/>
                </a:cxn>
                <a:cxn ang="0">
                  <a:pos x="T40" y="T41"/>
                </a:cxn>
                <a:cxn ang="0">
                  <a:pos x="T42" y="T43"/>
                </a:cxn>
                <a:cxn ang="0">
                  <a:pos x="T44" y="T45"/>
                </a:cxn>
                <a:cxn ang="0">
                  <a:pos x="T46" y="T47"/>
                </a:cxn>
                <a:cxn ang="0">
                  <a:pos x="T48" y="T49"/>
                </a:cxn>
                <a:cxn ang="0">
                  <a:pos x="T50" y="T51"/>
                </a:cxn>
                <a:cxn ang="0">
                  <a:pos x="T52" y="T53"/>
                </a:cxn>
                <a:cxn ang="0">
                  <a:pos x="T54" y="T55"/>
                </a:cxn>
                <a:cxn ang="0">
                  <a:pos x="T56" y="T57"/>
                </a:cxn>
                <a:cxn ang="0">
                  <a:pos x="T58" y="T59"/>
                </a:cxn>
                <a:cxn ang="0">
                  <a:pos x="T60" y="T61"/>
                </a:cxn>
                <a:cxn ang="0">
                  <a:pos x="T62" y="T63"/>
                </a:cxn>
                <a:cxn ang="0">
                  <a:pos x="T64" y="T65"/>
                </a:cxn>
                <a:cxn ang="0">
                  <a:pos x="T66" y="T67"/>
                </a:cxn>
                <a:cxn ang="0">
                  <a:pos x="T68" y="T69"/>
                </a:cxn>
                <a:cxn ang="0">
                  <a:pos x="T70" y="T71"/>
                </a:cxn>
              </a:cxnLst>
              <a:rect l="0" t="0" r="r" b="b"/>
              <a:pathLst>
                <a:path w="210" h="141">
                  <a:moveTo>
                    <a:pt x="208" y="38"/>
                  </a:moveTo>
                  <a:cubicBezTo>
                    <a:pt x="106" y="70"/>
                    <a:pt x="106" y="70"/>
                    <a:pt x="106" y="70"/>
                  </a:cubicBezTo>
                  <a:cubicBezTo>
                    <a:pt x="106" y="71"/>
                    <a:pt x="105" y="71"/>
                    <a:pt x="105" y="71"/>
                  </a:cubicBezTo>
                  <a:cubicBezTo>
                    <a:pt x="105" y="71"/>
                    <a:pt x="104" y="71"/>
                    <a:pt x="104" y="70"/>
                  </a:cubicBezTo>
                  <a:cubicBezTo>
                    <a:pt x="44" y="52"/>
                    <a:pt x="44" y="52"/>
                    <a:pt x="44" y="52"/>
                  </a:cubicBezTo>
                  <a:cubicBezTo>
                    <a:pt x="39" y="56"/>
                    <a:pt x="36" y="66"/>
                    <a:pt x="35" y="78"/>
                  </a:cubicBezTo>
                  <a:cubicBezTo>
                    <a:pt x="38" y="80"/>
                    <a:pt x="41" y="84"/>
                    <a:pt x="41" y="88"/>
                  </a:cubicBezTo>
                  <a:cubicBezTo>
                    <a:pt x="41" y="92"/>
                    <a:pt x="38" y="96"/>
                    <a:pt x="35" y="98"/>
                  </a:cubicBezTo>
                  <a:cubicBezTo>
                    <a:pt x="41" y="138"/>
                    <a:pt x="41" y="138"/>
                    <a:pt x="41" y="138"/>
                  </a:cubicBezTo>
                  <a:cubicBezTo>
                    <a:pt x="41" y="138"/>
                    <a:pt x="40" y="139"/>
                    <a:pt x="40" y="140"/>
                  </a:cubicBezTo>
                  <a:cubicBezTo>
                    <a:pt x="39" y="141"/>
                    <a:pt x="38" y="141"/>
                    <a:pt x="38" y="141"/>
                  </a:cubicBezTo>
                  <a:cubicBezTo>
                    <a:pt x="20" y="141"/>
                    <a:pt x="20" y="141"/>
                    <a:pt x="20" y="141"/>
                  </a:cubicBezTo>
                  <a:cubicBezTo>
                    <a:pt x="19" y="141"/>
                    <a:pt x="18" y="141"/>
                    <a:pt x="18" y="140"/>
                  </a:cubicBezTo>
                  <a:cubicBezTo>
                    <a:pt x="17" y="139"/>
                    <a:pt x="17" y="138"/>
                    <a:pt x="17" y="138"/>
                  </a:cubicBezTo>
                  <a:cubicBezTo>
                    <a:pt x="22" y="98"/>
                    <a:pt x="22" y="98"/>
                    <a:pt x="22" y="98"/>
                  </a:cubicBezTo>
                  <a:cubicBezTo>
                    <a:pt x="19" y="96"/>
                    <a:pt x="17" y="92"/>
                    <a:pt x="17" y="88"/>
                  </a:cubicBezTo>
                  <a:cubicBezTo>
                    <a:pt x="17" y="84"/>
                    <a:pt x="20" y="80"/>
                    <a:pt x="23" y="78"/>
                  </a:cubicBezTo>
                  <a:cubicBezTo>
                    <a:pt x="24" y="67"/>
                    <a:pt x="26" y="56"/>
                    <a:pt x="32" y="48"/>
                  </a:cubicBezTo>
                  <a:cubicBezTo>
                    <a:pt x="2" y="38"/>
                    <a:pt x="2" y="38"/>
                    <a:pt x="2" y="38"/>
                  </a:cubicBezTo>
                  <a:cubicBezTo>
                    <a:pt x="0" y="38"/>
                    <a:pt x="0" y="37"/>
                    <a:pt x="0" y="35"/>
                  </a:cubicBezTo>
                  <a:cubicBezTo>
                    <a:pt x="0" y="34"/>
                    <a:pt x="0" y="33"/>
                    <a:pt x="2" y="33"/>
                  </a:cubicBezTo>
                  <a:cubicBezTo>
                    <a:pt x="104" y="0"/>
                    <a:pt x="104" y="0"/>
                    <a:pt x="104" y="0"/>
                  </a:cubicBezTo>
                  <a:cubicBezTo>
                    <a:pt x="104" y="0"/>
                    <a:pt x="105" y="0"/>
                    <a:pt x="105" y="0"/>
                  </a:cubicBezTo>
                  <a:cubicBezTo>
                    <a:pt x="105" y="0"/>
                    <a:pt x="106" y="0"/>
                    <a:pt x="106" y="0"/>
                  </a:cubicBezTo>
                  <a:cubicBezTo>
                    <a:pt x="208" y="33"/>
                    <a:pt x="208" y="33"/>
                    <a:pt x="208" y="33"/>
                  </a:cubicBezTo>
                  <a:cubicBezTo>
                    <a:pt x="210" y="33"/>
                    <a:pt x="210" y="34"/>
                    <a:pt x="210" y="35"/>
                  </a:cubicBezTo>
                  <a:cubicBezTo>
                    <a:pt x="210" y="37"/>
                    <a:pt x="210" y="38"/>
                    <a:pt x="208" y="38"/>
                  </a:cubicBezTo>
                  <a:close/>
                  <a:moveTo>
                    <a:pt x="164" y="94"/>
                  </a:moveTo>
                  <a:cubicBezTo>
                    <a:pt x="164" y="107"/>
                    <a:pt x="137" y="117"/>
                    <a:pt x="105" y="117"/>
                  </a:cubicBezTo>
                  <a:cubicBezTo>
                    <a:pt x="73" y="117"/>
                    <a:pt x="46" y="107"/>
                    <a:pt x="46" y="94"/>
                  </a:cubicBezTo>
                  <a:cubicBezTo>
                    <a:pt x="48" y="65"/>
                    <a:pt x="48" y="65"/>
                    <a:pt x="48" y="65"/>
                  </a:cubicBezTo>
                  <a:cubicBezTo>
                    <a:pt x="101" y="82"/>
                    <a:pt x="101" y="82"/>
                    <a:pt x="101" y="82"/>
                  </a:cubicBezTo>
                  <a:cubicBezTo>
                    <a:pt x="102" y="82"/>
                    <a:pt x="104" y="82"/>
                    <a:pt x="105" y="82"/>
                  </a:cubicBezTo>
                  <a:cubicBezTo>
                    <a:pt x="106" y="82"/>
                    <a:pt x="108" y="82"/>
                    <a:pt x="109" y="82"/>
                  </a:cubicBezTo>
                  <a:cubicBezTo>
                    <a:pt x="162" y="65"/>
                    <a:pt x="162" y="65"/>
                    <a:pt x="162" y="65"/>
                  </a:cubicBezTo>
                  <a:lnTo>
                    <a:pt x="164" y="94"/>
                  </a:lnTo>
                  <a:close/>
                </a:path>
              </a:pathLst>
            </a:custGeom>
            <a:solidFill>
              <a:schemeClr val="accent1"/>
            </a:solidFill>
            <a:ln>
              <a:noFill/>
            </a:ln>
          </p:spPr>
          <p:txBody>
            <a:bodyPr vert="horz" wrap="square" lIns="91440" tIns="45720" rIns="91440" bIns="45720" numCol="1" anchor="t" anchorCtr="0" compatLnSpc="1">
              <a:prstTxWarp prst="textNoShape">
                <a:avLst/>
              </a:prstTxWarp>
            </a:bodyPr>
            <a:lstStyle/>
            <a:p>
              <a:pPr algn="ctr" fontAlgn="base">
                <a:spcBef>
                  <a:spcPct val="0"/>
                </a:spcBef>
                <a:spcAft>
                  <a:spcPct val="0"/>
                </a:spcAft>
                <a:defRPr/>
              </a:pPr>
              <a:endParaRPr lang="en-US" sz="2200" kern="0">
                <a:solidFill>
                  <a:srgbClr val="000000"/>
                </a:solidFill>
                <a:latin typeface="微软雅黑"/>
                <a:ea typeface="微软雅黑"/>
                <a:sym typeface="Gill Sans" charset="0"/>
              </a:endParaRPr>
            </a:p>
          </p:txBody>
        </p:sp>
      </p:grpSp>
      <p:grpSp>
        <p:nvGrpSpPr>
          <p:cNvPr id="44" name="Group 14"/>
          <p:cNvGrpSpPr/>
          <p:nvPr/>
        </p:nvGrpSpPr>
        <p:grpSpPr>
          <a:xfrm>
            <a:off x="3905630" y="3633912"/>
            <a:ext cx="833460" cy="710978"/>
            <a:chOff x="3897771" y="3699175"/>
            <a:chExt cx="823252" cy="710758"/>
          </a:xfrm>
        </p:grpSpPr>
        <p:grpSp>
          <p:nvGrpSpPr>
            <p:cNvPr id="45" name="Group 226"/>
            <p:cNvGrpSpPr/>
            <p:nvPr/>
          </p:nvGrpSpPr>
          <p:grpSpPr>
            <a:xfrm>
              <a:off x="3897771" y="3699175"/>
              <a:ext cx="823252" cy="710758"/>
              <a:chOff x="3755667" y="1931353"/>
              <a:chExt cx="680374" cy="587404"/>
            </a:xfrm>
          </p:grpSpPr>
          <p:sp>
            <p:nvSpPr>
              <p:cNvPr id="62" name="Freeform 46"/>
              <p:cNvSpPr>
                <a:spLocks/>
              </p:cNvSpPr>
              <p:nvPr/>
            </p:nvSpPr>
            <p:spPr bwMode="auto">
              <a:xfrm>
                <a:off x="3755667" y="1931353"/>
                <a:ext cx="680374" cy="587404"/>
              </a:xfrm>
              <a:custGeom>
                <a:avLst/>
                <a:gdLst>
                  <a:gd name="T0" fmla="*/ 161 w 643"/>
                  <a:gd name="T1" fmla="*/ 0 h 555"/>
                  <a:gd name="T2" fmla="*/ 482 w 643"/>
                  <a:gd name="T3" fmla="*/ 0 h 555"/>
                  <a:gd name="T4" fmla="*/ 643 w 643"/>
                  <a:gd name="T5" fmla="*/ 277 h 555"/>
                  <a:gd name="T6" fmla="*/ 482 w 643"/>
                  <a:gd name="T7" fmla="*/ 555 h 555"/>
                  <a:gd name="T8" fmla="*/ 161 w 643"/>
                  <a:gd name="T9" fmla="*/ 555 h 555"/>
                  <a:gd name="T10" fmla="*/ 0 w 643"/>
                  <a:gd name="T11" fmla="*/ 277 h 555"/>
                  <a:gd name="T12" fmla="*/ 161 w 643"/>
                  <a:gd name="T13" fmla="*/ 0 h 555"/>
                </a:gdLst>
                <a:ahLst/>
                <a:cxnLst>
                  <a:cxn ang="0">
                    <a:pos x="T0" y="T1"/>
                  </a:cxn>
                  <a:cxn ang="0">
                    <a:pos x="T2" y="T3"/>
                  </a:cxn>
                  <a:cxn ang="0">
                    <a:pos x="T4" y="T5"/>
                  </a:cxn>
                  <a:cxn ang="0">
                    <a:pos x="T6" y="T7"/>
                  </a:cxn>
                  <a:cxn ang="0">
                    <a:pos x="T8" y="T9"/>
                  </a:cxn>
                  <a:cxn ang="0">
                    <a:pos x="T10" y="T11"/>
                  </a:cxn>
                  <a:cxn ang="0">
                    <a:pos x="T12" y="T13"/>
                  </a:cxn>
                </a:cxnLst>
                <a:rect l="0" t="0" r="r" b="b"/>
                <a:pathLst>
                  <a:path w="643" h="555">
                    <a:moveTo>
                      <a:pt x="161" y="0"/>
                    </a:moveTo>
                    <a:lnTo>
                      <a:pt x="482" y="0"/>
                    </a:lnTo>
                    <a:lnTo>
                      <a:pt x="643" y="277"/>
                    </a:lnTo>
                    <a:lnTo>
                      <a:pt x="482" y="555"/>
                    </a:lnTo>
                    <a:lnTo>
                      <a:pt x="161" y="555"/>
                    </a:lnTo>
                    <a:lnTo>
                      <a:pt x="0" y="277"/>
                    </a:lnTo>
                    <a:lnTo>
                      <a:pt x="161" y="0"/>
                    </a:lnTo>
                    <a:close/>
                  </a:path>
                </a:pathLst>
              </a:custGeom>
              <a:solidFill>
                <a:schemeClr val="accent2"/>
              </a:solidFill>
              <a:ln w="0">
                <a:noFill/>
                <a:prstDash val="solid"/>
                <a:round/>
                <a:headEnd/>
                <a:tailEnd/>
              </a:ln>
            </p:spPr>
            <p:txBody>
              <a:bodyPr vert="horz" wrap="square" lIns="91440" tIns="45720" rIns="91440" bIns="45720" numCol="1" anchor="t" anchorCtr="0" compatLnSpc="1">
                <a:prstTxWarp prst="textNoShape">
                  <a:avLst/>
                </a:prstTxWarp>
              </a:bodyPr>
              <a:lstStyle/>
              <a:p>
                <a:pPr algn="ctr" fontAlgn="base">
                  <a:spcBef>
                    <a:spcPct val="0"/>
                  </a:spcBef>
                  <a:spcAft>
                    <a:spcPct val="0"/>
                  </a:spcAft>
                  <a:defRPr/>
                </a:pPr>
                <a:endParaRPr lang="en-US" sz="2200" kern="0">
                  <a:solidFill>
                    <a:srgbClr val="000000"/>
                  </a:solidFill>
                  <a:latin typeface="微软雅黑"/>
                  <a:ea typeface="微软雅黑"/>
                  <a:sym typeface="Gill Sans" charset="0"/>
                </a:endParaRPr>
              </a:p>
            </p:txBody>
          </p:sp>
          <p:sp>
            <p:nvSpPr>
              <p:cNvPr id="63" name="Freeform 46"/>
              <p:cNvSpPr>
                <a:spLocks/>
              </p:cNvSpPr>
              <p:nvPr/>
            </p:nvSpPr>
            <p:spPr bwMode="auto">
              <a:xfrm>
                <a:off x="3840267" y="2004393"/>
                <a:ext cx="511175" cy="441325"/>
              </a:xfrm>
              <a:custGeom>
                <a:avLst/>
                <a:gdLst>
                  <a:gd name="T0" fmla="*/ 161 w 643"/>
                  <a:gd name="T1" fmla="*/ 0 h 555"/>
                  <a:gd name="T2" fmla="*/ 482 w 643"/>
                  <a:gd name="T3" fmla="*/ 0 h 555"/>
                  <a:gd name="T4" fmla="*/ 643 w 643"/>
                  <a:gd name="T5" fmla="*/ 277 h 555"/>
                  <a:gd name="T6" fmla="*/ 482 w 643"/>
                  <a:gd name="T7" fmla="*/ 555 h 555"/>
                  <a:gd name="T8" fmla="*/ 161 w 643"/>
                  <a:gd name="T9" fmla="*/ 555 h 555"/>
                  <a:gd name="T10" fmla="*/ 0 w 643"/>
                  <a:gd name="T11" fmla="*/ 277 h 555"/>
                  <a:gd name="T12" fmla="*/ 161 w 643"/>
                  <a:gd name="T13" fmla="*/ 0 h 555"/>
                </a:gdLst>
                <a:ahLst/>
                <a:cxnLst>
                  <a:cxn ang="0">
                    <a:pos x="T0" y="T1"/>
                  </a:cxn>
                  <a:cxn ang="0">
                    <a:pos x="T2" y="T3"/>
                  </a:cxn>
                  <a:cxn ang="0">
                    <a:pos x="T4" y="T5"/>
                  </a:cxn>
                  <a:cxn ang="0">
                    <a:pos x="T6" y="T7"/>
                  </a:cxn>
                  <a:cxn ang="0">
                    <a:pos x="T8" y="T9"/>
                  </a:cxn>
                  <a:cxn ang="0">
                    <a:pos x="T10" y="T11"/>
                  </a:cxn>
                  <a:cxn ang="0">
                    <a:pos x="T12" y="T13"/>
                  </a:cxn>
                </a:cxnLst>
                <a:rect l="0" t="0" r="r" b="b"/>
                <a:pathLst>
                  <a:path w="643" h="555">
                    <a:moveTo>
                      <a:pt x="161" y="0"/>
                    </a:moveTo>
                    <a:lnTo>
                      <a:pt x="482" y="0"/>
                    </a:lnTo>
                    <a:lnTo>
                      <a:pt x="643" y="277"/>
                    </a:lnTo>
                    <a:lnTo>
                      <a:pt x="482" y="555"/>
                    </a:lnTo>
                    <a:lnTo>
                      <a:pt x="161" y="555"/>
                    </a:lnTo>
                    <a:lnTo>
                      <a:pt x="0" y="277"/>
                    </a:lnTo>
                    <a:lnTo>
                      <a:pt x="161" y="0"/>
                    </a:lnTo>
                    <a:close/>
                  </a:path>
                </a:pathLst>
              </a:custGeom>
              <a:solidFill>
                <a:srgbClr val="FFFFFF"/>
              </a:solidFill>
              <a:ln w="0">
                <a:noFill/>
                <a:prstDash val="solid"/>
                <a:round/>
                <a:headEnd/>
                <a:tailEnd/>
              </a:ln>
            </p:spPr>
            <p:txBody>
              <a:bodyPr vert="horz" wrap="square" lIns="91440" tIns="45720" rIns="91440" bIns="45720" numCol="1" anchor="t" anchorCtr="0" compatLnSpc="1">
                <a:prstTxWarp prst="textNoShape">
                  <a:avLst/>
                </a:prstTxWarp>
              </a:bodyPr>
              <a:lstStyle/>
              <a:p>
                <a:pPr algn="ctr" fontAlgn="base">
                  <a:spcBef>
                    <a:spcPct val="0"/>
                  </a:spcBef>
                  <a:spcAft>
                    <a:spcPct val="0"/>
                  </a:spcAft>
                  <a:defRPr/>
                </a:pPr>
                <a:endParaRPr lang="en-US" sz="2200" kern="0">
                  <a:solidFill>
                    <a:srgbClr val="000000"/>
                  </a:solidFill>
                  <a:latin typeface="微软雅黑"/>
                  <a:ea typeface="微软雅黑"/>
                  <a:sym typeface="Gill Sans" charset="0"/>
                </a:endParaRPr>
              </a:p>
            </p:txBody>
          </p:sp>
        </p:grpSp>
        <p:sp>
          <p:nvSpPr>
            <p:cNvPr id="61" name="Freeform 10"/>
            <p:cNvSpPr>
              <a:spLocks noEditPoints="1"/>
            </p:cNvSpPr>
            <p:nvPr/>
          </p:nvSpPr>
          <p:spPr bwMode="auto">
            <a:xfrm>
              <a:off x="4160844" y="3911642"/>
              <a:ext cx="309068" cy="285823"/>
            </a:xfrm>
            <a:custGeom>
              <a:avLst/>
              <a:gdLst>
                <a:gd name="T0" fmla="*/ 152 w 152"/>
                <a:gd name="T1" fmla="*/ 114 h 140"/>
                <a:gd name="T2" fmla="*/ 149 w 152"/>
                <a:gd name="T3" fmla="*/ 117 h 140"/>
                <a:gd name="T4" fmla="*/ 129 w 152"/>
                <a:gd name="T5" fmla="*/ 117 h 140"/>
                <a:gd name="T6" fmla="*/ 129 w 152"/>
                <a:gd name="T7" fmla="*/ 131 h 140"/>
                <a:gd name="T8" fmla="*/ 120 w 152"/>
                <a:gd name="T9" fmla="*/ 140 h 140"/>
                <a:gd name="T10" fmla="*/ 32 w 152"/>
                <a:gd name="T11" fmla="*/ 140 h 140"/>
                <a:gd name="T12" fmla="*/ 23 w 152"/>
                <a:gd name="T13" fmla="*/ 131 h 140"/>
                <a:gd name="T14" fmla="*/ 23 w 152"/>
                <a:gd name="T15" fmla="*/ 117 h 140"/>
                <a:gd name="T16" fmla="*/ 3 w 152"/>
                <a:gd name="T17" fmla="*/ 117 h 140"/>
                <a:gd name="T18" fmla="*/ 0 w 152"/>
                <a:gd name="T19" fmla="*/ 114 h 140"/>
                <a:gd name="T20" fmla="*/ 0 w 152"/>
                <a:gd name="T21" fmla="*/ 76 h 140"/>
                <a:gd name="T22" fmla="*/ 17 w 152"/>
                <a:gd name="T23" fmla="*/ 58 h 140"/>
                <a:gd name="T24" fmla="*/ 23 w 152"/>
                <a:gd name="T25" fmla="*/ 58 h 140"/>
                <a:gd name="T26" fmla="*/ 23 w 152"/>
                <a:gd name="T27" fmla="*/ 8 h 140"/>
                <a:gd name="T28" fmla="*/ 32 w 152"/>
                <a:gd name="T29" fmla="*/ 0 h 140"/>
                <a:gd name="T30" fmla="*/ 94 w 152"/>
                <a:gd name="T31" fmla="*/ 0 h 140"/>
                <a:gd name="T32" fmla="*/ 109 w 152"/>
                <a:gd name="T33" fmla="*/ 6 h 140"/>
                <a:gd name="T34" fmla="*/ 123 w 152"/>
                <a:gd name="T35" fmla="*/ 20 h 140"/>
                <a:gd name="T36" fmla="*/ 129 w 152"/>
                <a:gd name="T37" fmla="*/ 35 h 140"/>
                <a:gd name="T38" fmla="*/ 129 w 152"/>
                <a:gd name="T39" fmla="*/ 58 h 140"/>
                <a:gd name="T40" fmla="*/ 135 w 152"/>
                <a:gd name="T41" fmla="*/ 58 h 140"/>
                <a:gd name="T42" fmla="*/ 152 w 152"/>
                <a:gd name="T43" fmla="*/ 76 h 140"/>
                <a:gd name="T44" fmla="*/ 152 w 152"/>
                <a:gd name="T45" fmla="*/ 114 h 140"/>
                <a:gd name="T46" fmla="*/ 117 w 152"/>
                <a:gd name="T47" fmla="*/ 70 h 140"/>
                <a:gd name="T48" fmla="*/ 117 w 152"/>
                <a:gd name="T49" fmla="*/ 35 h 140"/>
                <a:gd name="T50" fmla="*/ 102 w 152"/>
                <a:gd name="T51" fmla="*/ 35 h 140"/>
                <a:gd name="T52" fmla="*/ 94 w 152"/>
                <a:gd name="T53" fmla="*/ 26 h 140"/>
                <a:gd name="T54" fmla="*/ 94 w 152"/>
                <a:gd name="T55" fmla="*/ 11 h 140"/>
                <a:gd name="T56" fmla="*/ 35 w 152"/>
                <a:gd name="T57" fmla="*/ 11 h 140"/>
                <a:gd name="T58" fmla="*/ 35 w 152"/>
                <a:gd name="T59" fmla="*/ 70 h 140"/>
                <a:gd name="T60" fmla="*/ 117 w 152"/>
                <a:gd name="T61" fmla="*/ 70 h 140"/>
                <a:gd name="T62" fmla="*/ 117 w 152"/>
                <a:gd name="T63" fmla="*/ 129 h 140"/>
                <a:gd name="T64" fmla="*/ 117 w 152"/>
                <a:gd name="T65" fmla="*/ 105 h 140"/>
                <a:gd name="T66" fmla="*/ 35 w 152"/>
                <a:gd name="T67" fmla="*/ 105 h 140"/>
                <a:gd name="T68" fmla="*/ 35 w 152"/>
                <a:gd name="T69" fmla="*/ 129 h 140"/>
                <a:gd name="T70" fmla="*/ 117 w 152"/>
                <a:gd name="T71" fmla="*/ 129 h 140"/>
                <a:gd name="T72" fmla="*/ 135 w 152"/>
                <a:gd name="T73" fmla="*/ 70 h 140"/>
                <a:gd name="T74" fmla="*/ 129 w 152"/>
                <a:gd name="T75" fmla="*/ 76 h 140"/>
                <a:gd name="T76" fmla="*/ 135 w 152"/>
                <a:gd name="T77" fmla="*/ 82 h 140"/>
                <a:gd name="T78" fmla="*/ 140 w 152"/>
                <a:gd name="T79" fmla="*/ 76 h 140"/>
                <a:gd name="T80" fmla="*/ 135 w 152"/>
                <a:gd name="T81" fmla="*/ 70 h 140"/>
              </a:gdLst>
              <a:ahLst/>
              <a:cxnLst>
                <a:cxn ang="0">
                  <a:pos x="T0" y="T1"/>
                </a:cxn>
                <a:cxn ang="0">
                  <a:pos x="T2" y="T3"/>
                </a:cxn>
                <a:cxn ang="0">
                  <a:pos x="T4" y="T5"/>
                </a:cxn>
                <a:cxn ang="0">
                  <a:pos x="T6" y="T7"/>
                </a:cxn>
                <a:cxn ang="0">
                  <a:pos x="T8" y="T9"/>
                </a:cxn>
                <a:cxn ang="0">
                  <a:pos x="T10" y="T11"/>
                </a:cxn>
                <a:cxn ang="0">
                  <a:pos x="T12" y="T13"/>
                </a:cxn>
                <a:cxn ang="0">
                  <a:pos x="T14" y="T15"/>
                </a:cxn>
                <a:cxn ang="0">
                  <a:pos x="T16" y="T17"/>
                </a:cxn>
                <a:cxn ang="0">
                  <a:pos x="T18" y="T19"/>
                </a:cxn>
                <a:cxn ang="0">
                  <a:pos x="T20" y="T21"/>
                </a:cxn>
                <a:cxn ang="0">
                  <a:pos x="T22" y="T23"/>
                </a:cxn>
                <a:cxn ang="0">
                  <a:pos x="T24" y="T25"/>
                </a:cxn>
                <a:cxn ang="0">
                  <a:pos x="T26" y="T27"/>
                </a:cxn>
                <a:cxn ang="0">
                  <a:pos x="T28" y="T29"/>
                </a:cxn>
                <a:cxn ang="0">
                  <a:pos x="T30" y="T31"/>
                </a:cxn>
                <a:cxn ang="0">
                  <a:pos x="T32" y="T33"/>
                </a:cxn>
                <a:cxn ang="0">
                  <a:pos x="T34" y="T35"/>
                </a:cxn>
                <a:cxn ang="0">
                  <a:pos x="T36" y="T37"/>
                </a:cxn>
                <a:cxn ang="0">
                  <a:pos x="T38" y="T39"/>
                </a:cxn>
                <a:cxn ang="0">
                  <a:pos x="T40" y="T41"/>
                </a:cxn>
                <a:cxn ang="0">
                  <a:pos x="T42" y="T43"/>
                </a:cxn>
                <a:cxn ang="0">
                  <a:pos x="T44" y="T45"/>
                </a:cxn>
                <a:cxn ang="0">
                  <a:pos x="T46" y="T47"/>
                </a:cxn>
                <a:cxn ang="0">
                  <a:pos x="T48" y="T49"/>
                </a:cxn>
                <a:cxn ang="0">
                  <a:pos x="T50" y="T51"/>
                </a:cxn>
                <a:cxn ang="0">
                  <a:pos x="T52" y="T53"/>
                </a:cxn>
                <a:cxn ang="0">
                  <a:pos x="T54" y="T55"/>
                </a:cxn>
                <a:cxn ang="0">
                  <a:pos x="T56" y="T57"/>
                </a:cxn>
                <a:cxn ang="0">
                  <a:pos x="T58" y="T59"/>
                </a:cxn>
                <a:cxn ang="0">
                  <a:pos x="T60" y="T61"/>
                </a:cxn>
                <a:cxn ang="0">
                  <a:pos x="T62" y="T63"/>
                </a:cxn>
                <a:cxn ang="0">
                  <a:pos x="T64" y="T65"/>
                </a:cxn>
                <a:cxn ang="0">
                  <a:pos x="T66" y="T67"/>
                </a:cxn>
                <a:cxn ang="0">
                  <a:pos x="T68" y="T69"/>
                </a:cxn>
                <a:cxn ang="0">
                  <a:pos x="T70" y="T71"/>
                </a:cxn>
                <a:cxn ang="0">
                  <a:pos x="T72" y="T73"/>
                </a:cxn>
                <a:cxn ang="0">
                  <a:pos x="T74" y="T75"/>
                </a:cxn>
                <a:cxn ang="0">
                  <a:pos x="T76" y="T77"/>
                </a:cxn>
                <a:cxn ang="0">
                  <a:pos x="T78" y="T79"/>
                </a:cxn>
                <a:cxn ang="0">
                  <a:pos x="T80" y="T81"/>
                </a:cxn>
              </a:cxnLst>
              <a:rect l="0" t="0" r="r" b="b"/>
              <a:pathLst>
                <a:path w="152" h="140">
                  <a:moveTo>
                    <a:pt x="152" y="114"/>
                  </a:moveTo>
                  <a:cubicBezTo>
                    <a:pt x="152" y="115"/>
                    <a:pt x="151" y="117"/>
                    <a:pt x="149" y="117"/>
                  </a:cubicBezTo>
                  <a:cubicBezTo>
                    <a:pt x="129" y="117"/>
                    <a:pt x="129" y="117"/>
                    <a:pt x="129" y="117"/>
                  </a:cubicBezTo>
                  <a:cubicBezTo>
                    <a:pt x="129" y="131"/>
                    <a:pt x="129" y="131"/>
                    <a:pt x="129" y="131"/>
                  </a:cubicBezTo>
                  <a:cubicBezTo>
                    <a:pt x="129" y="136"/>
                    <a:pt x="125" y="140"/>
                    <a:pt x="120" y="140"/>
                  </a:cubicBezTo>
                  <a:cubicBezTo>
                    <a:pt x="32" y="140"/>
                    <a:pt x="32" y="140"/>
                    <a:pt x="32" y="140"/>
                  </a:cubicBezTo>
                  <a:cubicBezTo>
                    <a:pt x="27" y="140"/>
                    <a:pt x="23" y="136"/>
                    <a:pt x="23" y="131"/>
                  </a:cubicBezTo>
                  <a:cubicBezTo>
                    <a:pt x="23" y="117"/>
                    <a:pt x="23" y="117"/>
                    <a:pt x="23" y="117"/>
                  </a:cubicBezTo>
                  <a:cubicBezTo>
                    <a:pt x="3" y="117"/>
                    <a:pt x="3" y="117"/>
                    <a:pt x="3" y="117"/>
                  </a:cubicBezTo>
                  <a:cubicBezTo>
                    <a:pt x="1" y="117"/>
                    <a:pt x="0" y="115"/>
                    <a:pt x="0" y="114"/>
                  </a:cubicBezTo>
                  <a:cubicBezTo>
                    <a:pt x="0" y="76"/>
                    <a:pt x="0" y="76"/>
                    <a:pt x="0" y="76"/>
                  </a:cubicBezTo>
                  <a:cubicBezTo>
                    <a:pt x="0" y="66"/>
                    <a:pt x="8" y="58"/>
                    <a:pt x="17" y="58"/>
                  </a:cubicBezTo>
                  <a:cubicBezTo>
                    <a:pt x="23" y="58"/>
                    <a:pt x="23" y="58"/>
                    <a:pt x="23" y="58"/>
                  </a:cubicBezTo>
                  <a:cubicBezTo>
                    <a:pt x="23" y="8"/>
                    <a:pt x="23" y="8"/>
                    <a:pt x="23" y="8"/>
                  </a:cubicBezTo>
                  <a:cubicBezTo>
                    <a:pt x="23" y="4"/>
                    <a:pt x="27" y="0"/>
                    <a:pt x="32" y="0"/>
                  </a:cubicBezTo>
                  <a:cubicBezTo>
                    <a:pt x="94" y="0"/>
                    <a:pt x="94" y="0"/>
                    <a:pt x="94" y="0"/>
                  </a:cubicBezTo>
                  <a:cubicBezTo>
                    <a:pt x="98" y="0"/>
                    <a:pt x="105" y="2"/>
                    <a:pt x="109" y="6"/>
                  </a:cubicBezTo>
                  <a:cubicBezTo>
                    <a:pt x="123" y="20"/>
                    <a:pt x="123" y="20"/>
                    <a:pt x="123" y="20"/>
                  </a:cubicBezTo>
                  <a:cubicBezTo>
                    <a:pt x="126" y="23"/>
                    <a:pt x="129" y="30"/>
                    <a:pt x="129" y="35"/>
                  </a:cubicBezTo>
                  <a:cubicBezTo>
                    <a:pt x="129" y="58"/>
                    <a:pt x="129" y="58"/>
                    <a:pt x="129" y="58"/>
                  </a:cubicBezTo>
                  <a:cubicBezTo>
                    <a:pt x="135" y="58"/>
                    <a:pt x="135" y="58"/>
                    <a:pt x="135" y="58"/>
                  </a:cubicBezTo>
                  <a:cubicBezTo>
                    <a:pt x="144" y="58"/>
                    <a:pt x="152" y="66"/>
                    <a:pt x="152" y="76"/>
                  </a:cubicBezTo>
                  <a:lnTo>
                    <a:pt x="152" y="114"/>
                  </a:lnTo>
                  <a:close/>
                  <a:moveTo>
                    <a:pt x="117" y="70"/>
                  </a:moveTo>
                  <a:cubicBezTo>
                    <a:pt x="117" y="35"/>
                    <a:pt x="117" y="35"/>
                    <a:pt x="117" y="35"/>
                  </a:cubicBezTo>
                  <a:cubicBezTo>
                    <a:pt x="102" y="35"/>
                    <a:pt x="102" y="35"/>
                    <a:pt x="102" y="35"/>
                  </a:cubicBezTo>
                  <a:cubicBezTo>
                    <a:pt x="98" y="35"/>
                    <a:pt x="94" y="31"/>
                    <a:pt x="94" y="26"/>
                  </a:cubicBezTo>
                  <a:cubicBezTo>
                    <a:pt x="94" y="11"/>
                    <a:pt x="94" y="11"/>
                    <a:pt x="94" y="11"/>
                  </a:cubicBezTo>
                  <a:cubicBezTo>
                    <a:pt x="35" y="11"/>
                    <a:pt x="35" y="11"/>
                    <a:pt x="35" y="11"/>
                  </a:cubicBezTo>
                  <a:cubicBezTo>
                    <a:pt x="35" y="70"/>
                    <a:pt x="35" y="70"/>
                    <a:pt x="35" y="70"/>
                  </a:cubicBezTo>
                  <a:lnTo>
                    <a:pt x="117" y="70"/>
                  </a:lnTo>
                  <a:close/>
                  <a:moveTo>
                    <a:pt x="117" y="129"/>
                  </a:moveTo>
                  <a:cubicBezTo>
                    <a:pt x="117" y="105"/>
                    <a:pt x="117" y="105"/>
                    <a:pt x="117" y="105"/>
                  </a:cubicBezTo>
                  <a:cubicBezTo>
                    <a:pt x="35" y="105"/>
                    <a:pt x="35" y="105"/>
                    <a:pt x="35" y="105"/>
                  </a:cubicBezTo>
                  <a:cubicBezTo>
                    <a:pt x="35" y="129"/>
                    <a:pt x="35" y="129"/>
                    <a:pt x="35" y="129"/>
                  </a:cubicBezTo>
                  <a:lnTo>
                    <a:pt x="117" y="129"/>
                  </a:lnTo>
                  <a:close/>
                  <a:moveTo>
                    <a:pt x="135" y="70"/>
                  </a:moveTo>
                  <a:cubicBezTo>
                    <a:pt x="131" y="70"/>
                    <a:pt x="129" y="73"/>
                    <a:pt x="129" y="76"/>
                  </a:cubicBezTo>
                  <a:cubicBezTo>
                    <a:pt x="129" y="79"/>
                    <a:pt x="131" y="82"/>
                    <a:pt x="135" y="82"/>
                  </a:cubicBezTo>
                  <a:cubicBezTo>
                    <a:pt x="138" y="82"/>
                    <a:pt x="140" y="79"/>
                    <a:pt x="140" y="76"/>
                  </a:cubicBezTo>
                  <a:cubicBezTo>
                    <a:pt x="140" y="73"/>
                    <a:pt x="138" y="70"/>
                    <a:pt x="135" y="70"/>
                  </a:cubicBezTo>
                  <a:close/>
                </a:path>
              </a:pathLst>
            </a:custGeom>
            <a:solidFill>
              <a:schemeClr val="accent2"/>
            </a:solidFill>
            <a:ln>
              <a:noFill/>
            </a:ln>
            <a:extLst>
              <a:ext uri="{91240B29-F687-4F45-9708-019B960494DF}">
                <a14:hiddenLine xmlns:a14="http://schemas.microsoft.com/office/drawing/2010/main" w="9525">
                  <a:solidFill>
                    <a:srgbClr val="000000"/>
                  </a:solidFill>
                  <a:round/>
                  <a:headEnd/>
                  <a:tailEnd/>
                </a14:hiddenLine>
              </a:ext>
            </a:extLst>
          </p:spPr>
          <p:txBody>
            <a:bodyPr vert="horz" wrap="square" lIns="91440" tIns="45720" rIns="91440" bIns="45720" numCol="1" anchor="t" anchorCtr="0" compatLnSpc="1">
              <a:prstTxWarp prst="textNoShape">
                <a:avLst/>
              </a:prstTxWarp>
            </a:bodyPr>
            <a:lstStyle/>
            <a:p>
              <a:pPr algn="ctr" fontAlgn="base">
                <a:spcBef>
                  <a:spcPct val="0"/>
                </a:spcBef>
                <a:spcAft>
                  <a:spcPct val="0"/>
                </a:spcAft>
                <a:defRPr/>
              </a:pPr>
              <a:endParaRPr lang="en-US" sz="2200" kern="0">
                <a:solidFill>
                  <a:srgbClr val="000000"/>
                </a:solidFill>
                <a:latin typeface="微软雅黑"/>
                <a:ea typeface="微软雅黑"/>
                <a:sym typeface="Gill Sans" charset="0"/>
              </a:endParaRPr>
            </a:p>
          </p:txBody>
        </p:sp>
      </p:grpSp>
      <p:grpSp>
        <p:nvGrpSpPr>
          <p:cNvPr id="49" name="Group 3"/>
          <p:cNvGrpSpPr/>
          <p:nvPr/>
        </p:nvGrpSpPr>
        <p:grpSpPr>
          <a:xfrm>
            <a:off x="3689439" y="1803848"/>
            <a:ext cx="833460" cy="710978"/>
            <a:chOff x="3684228" y="1869676"/>
            <a:chExt cx="823252" cy="710758"/>
          </a:xfrm>
        </p:grpSpPr>
        <p:grpSp>
          <p:nvGrpSpPr>
            <p:cNvPr id="50" name="Group 1"/>
            <p:cNvGrpSpPr/>
            <p:nvPr/>
          </p:nvGrpSpPr>
          <p:grpSpPr>
            <a:xfrm>
              <a:off x="3684228" y="1869676"/>
              <a:ext cx="823252" cy="710758"/>
              <a:chOff x="3755667" y="1931353"/>
              <a:chExt cx="680374" cy="587404"/>
            </a:xfrm>
            <a:solidFill>
              <a:srgbClr val="FFFFFF"/>
            </a:solidFill>
          </p:grpSpPr>
          <p:sp>
            <p:nvSpPr>
              <p:cNvPr id="67" name="Freeform 46"/>
              <p:cNvSpPr>
                <a:spLocks/>
              </p:cNvSpPr>
              <p:nvPr/>
            </p:nvSpPr>
            <p:spPr bwMode="auto">
              <a:xfrm>
                <a:off x="3755667" y="1931353"/>
                <a:ext cx="680374" cy="587404"/>
              </a:xfrm>
              <a:custGeom>
                <a:avLst/>
                <a:gdLst>
                  <a:gd name="T0" fmla="*/ 161 w 643"/>
                  <a:gd name="T1" fmla="*/ 0 h 555"/>
                  <a:gd name="T2" fmla="*/ 482 w 643"/>
                  <a:gd name="T3" fmla="*/ 0 h 555"/>
                  <a:gd name="T4" fmla="*/ 643 w 643"/>
                  <a:gd name="T5" fmla="*/ 277 h 555"/>
                  <a:gd name="T6" fmla="*/ 482 w 643"/>
                  <a:gd name="T7" fmla="*/ 555 h 555"/>
                  <a:gd name="T8" fmla="*/ 161 w 643"/>
                  <a:gd name="T9" fmla="*/ 555 h 555"/>
                  <a:gd name="T10" fmla="*/ 0 w 643"/>
                  <a:gd name="T11" fmla="*/ 277 h 555"/>
                  <a:gd name="T12" fmla="*/ 161 w 643"/>
                  <a:gd name="T13" fmla="*/ 0 h 555"/>
                </a:gdLst>
                <a:ahLst/>
                <a:cxnLst>
                  <a:cxn ang="0">
                    <a:pos x="T0" y="T1"/>
                  </a:cxn>
                  <a:cxn ang="0">
                    <a:pos x="T2" y="T3"/>
                  </a:cxn>
                  <a:cxn ang="0">
                    <a:pos x="T4" y="T5"/>
                  </a:cxn>
                  <a:cxn ang="0">
                    <a:pos x="T6" y="T7"/>
                  </a:cxn>
                  <a:cxn ang="0">
                    <a:pos x="T8" y="T9"/>
                  </a:cxn>
                  <a:cxn ang="0">
                    <a:pos x="T10" y="T11"/>
                  </a:cxn>
                  <a:cxn ang="0">
                    <a:pos x="T12" y="T13"/>
                  </a:cxn>
                </a:cxnLst>
                <a:rect l="0" t="0" r="r" b="b"/>
                <a:pathLst>
                  <a:path w="643" h="555">
                    <a:moveTo>
                      <a:pt x="161" y="0"/>
                    </a:moveTo>
                    <a:lnTo>
                      <a:pt x="482" y="0"/>
                    </a:lnTo>
                    <a:lnTo>
                      <a:pt x="643" y="277"/>
                    </a:lnTo>
                    <a:lnTo>
                      <a:pt x="482" y="555"/>
                    </a:lnTo>
                    <a:lnTo>
                      <a:pt x="161" y="555"/>
                    </a:lnTo>
                    <a:lnTo>
                      <a:pt x="0" y="277"/>
                    </a:lnTo>
                    <a:lnTo>
                      <a:pt x="161" y="0"/>
                    </a:lnTo>
                    <a:close/>
                  </a:path>
                </a:pathLst>
              </a:custGeom>
              <a:solidFill>
                <a:schemeClr val="accent3"/>
              </a:solidFill>
              <a:ln w="0">
                <a:noFill/>
                <a:prstDash val="solid"/>
                <a:round/>
                <a:headEnd/>
                <a:tailEnd/>
              </a:ln>
            </p:spPr>
            <p:txBody>
              <a:bodyPr vert="horz" wrap="square" lIns="91440" tIns="45720" rIns="91440" bIns="45720" numCol="1" anchor="t" anchorCtr="0" compatLnSpc="1">
                <a:prstTxWarp prst="textNoShape">
                  <a:avLst/>
                </a:prstTxWarp>
              </a:bodyPr>
              <a:lstStyle/>
              <a:p>
                <a:pPr algn="ctr" fontAlgn="base">
                  <a:spcBef>
                    <a:spcPct val="0"/>
                  </a:spcBef>
                  <a:spcAft>
                    <a:spcPct val="0"/>
                  </a:spcAft>
                  <a:defRPr/>
                </a:pPr>
                <a:endParaRPr lang="en-US" sz="2200" kern="0">
                  <a:solidFill>
                    <a:srgbClr val="000000"/>
                  </a:solidFill>
                  <a:latin typeface="微软雅黑"/>
                  <a:ea typeface="微软雅黑"/>
                  <a:sym typeface="Gill Sans" charset="0"/>
                </a:endParaRPr>
              </a:p>
            </p:txBody>
          </p:sp>
          <p:sp>
            <p:nvSpPr>
              <p:cNvPr id="68" name="Freeform 46"/>
              <p:cNvSpPr>
                <a:spLocks/>
              </p:cNvSpPr>
              <p:nvPr/>
            </p:nvSpPr>
            <p:spPr bwMode="auto">
              <a:xfrm>
                <a:off x="3840267" y="2004393"/>
                <a:ext cx="511175" cy="441325"/>
              </a:xfrm>
              <a:custGeom>
                <a:avLst/>
                <a:gdLst>
                  <a:gd name="T0" fmla="*/ 161 w 643"/>
                  <a:gd name="T1" fmla="*/ 0 h 555"/>
                  <a:gd name="T2" fmla="*/ 482 w 643"/>
                  <a:gd name="T3" fmla="*/ 0 h 555"/>
                  <a:gd name="T4" fmla="*/ 643 w 643"/>
                  <a:gd name="T5" fmla="*/ 277 h 555"/>
                  <a:gd name="T6" fmla="*/ 482 w 643"/>
                  <a:gd name="T7" fmla="*/ 555 h 555"/>
                  <a:gd name="T8" fmla="*/ 161 w 643"/>
                  <a:gd name="T9" fmla="*/ 555 h 555"/>
                  <a:gd name="T10" fmla="*/ 0 w 643"/>
                  <a:gd name="T11" fmla="*/ 277 h 555"/>
                  <a:gd name="T12" fmla="*/ 161 w 643"/>
                  <a:gd name="T13" fmla="*/ 0 h 555"/>
                </a:gdLst>
                <a:ahLst/>
                <a:cxnLst>
                  <a:cxn ang="0">
                    <a:pos x="T0" y="T1"/>
                  </a:cxn>
                  <a:cxn ang="0">
                    <a:pos x="T2" y="T3"/>
                  </a:cxn>
                  <a:cxn ang="0">
                    <a:pos x="T4" y="T5"/>
                  </a:cxn>
                  <a:cxn ang="0">
                    <a:pos x="T6" y="T7"/>
                  </a:cxn>
                  <a:cxn ang="0">
                    <a:pos x="T8" y="T9"/>
                  </a:cxn>
                  <a:cxn ang="0">
                    <a:pos x="T10" y="T11"/>
                  </a:cxn>
                  <a:cxn ang="0">
                    <a:pos x="T12" y="T13"/>
                  </a:cxn>
                </a:cxnLst>
                <a:rect l="0" t="0" r="r" b="b"/>
                <a:pathLst>
                  <a:path w="643" h="555">
                    <a:moveTo>
                      <a:pt x="161" y="0"/>
                    </a:moveTo>
                    <a:lnTo>
                      <a:pt x="482" y="0"/>
                    </a:lnTo>
                    <a:lnTo>
                      <a:pt x="643" y="277"/>
                    </a:lnTo>
                    <a:lnTo>
                      <a:pt x="482" y="555"/>
                    </a:lnTo>
                    <a:lnTo>
                      <a:pt x="161" y="555"/>
                    </a:lnTo>
                    <a:lnTo>
                      <a:pt x="0" y="277"/>
                    </a:lnTo>
                    <a:lnTo>
                      <a:pt x="161" y="0"/>
                    </a:lnTo>
                    <a:close/>
                  </a:path>
                </a:pathLst>
              </a:custGeom>
              <a:grpFill/>
              <a:ln w="0">
                <a:noFill/>
                <a:prstDash val="solid"/>
                <a:round/>
                <a:headEnd/>
                <a:tailEnd/>
              </a:ln>
            </p:spPr>
            <p:txBody>
              <a:bodyPr vert="horz" wrap="square" lIns="91440" tIns="45720" rIns="91440" bIns="45720" numCol="1" anchor="t" anchorCtr="0" compatLnSpc="1">
                <a:prstTxWarp prst="textNoShape">
                  <a:avLst/>
                </a:prstTxWarp>
              </a:bodyPr>
              <a:lstStyle/>
              <a:p>
                <a:pPr algn="ctr" fontAlgn="base">
                  <a:spcBef>
                    <a:spcPct val="0"/>
                  </a:spcBef>
                  <a:spcAft>
                    <a:spcPct val="0"/>
                  </a:spcAft>
                  <a:defRPr/>
                </a:pPr>
                <a:endParaRPr lang="en-US" sz="2200" kern="0">
                  <a:solidFill>
                    <a:srgbClr val="000000"/>
                  </a:solidFill>
                  <a:latin typeface="微软雅黑"/>
                  <a:ea typeface="微软雅黑"/>
                  <a:sym typeface="Gill Sans" charset="0"/>
                </a:endParaRPr>
              </a:p>
            </p:txBody>
          </p:sp>
        </p:grpSp>
        <p:sp>
          <p:nvSpPr>
            <p:cNvPr id="66" name="Freeform 11"/>
            <p:cNvSpPr>
              <a:spLocks noEditPoints="1"/>
            </p:cNvSpPr>
            <p:nvPr/>
          </p:nvSpPr>
          <p:spPr bwMode="auto">
            <a:xfrm>
              <a:off x="3950778" y="2059444"/>
              <a:ext cx="290153" cy="341524"/>
            </a:xfrm>
            <a:custGeom>
              <a:avLst/>
              <a:gdLst>
                <a:gd name="T0" fmla="*/ 118 w 129"/>
                <a:gd name="T1" fmla="*/ 87 h 152"/>
                <a:gd name="T2" fmla="*/ 107 w 129"/>
                <a:gd name="T3" fmla="*/ 99 h 152"/>
                <a:gd name="T4" fmla="*/ 51 w 129"/>
                <a:gd name="T5" fmla="*/ 107 h 152"/>
                <a:gd name="T6" fmla="*/ 15 w 129"/>
                <a:gd name="T7" fmla="*/ 94 h 152"/>
                <a:gd name="T8" fmla="*/ 9 w 129"/>
                <a:gd name="T9" fmla="*/ 79 h 152"/>
                <a:gd name="T10" fmla="*/ 0 w 129"/>
                <a:gd name="T11" fmla="*/ 22 h 152"/>
                <a:gd name="T12" fmla="*/ 17 w 129"/>
                <a:gd name="T13" fmla="*/ 8 h 152"/>
                <a:gd name="T14" fmla="*/ 46 w 129"/>
                <a:gd name="T15" fmla="*/ 2 h 152"/>
                <a:gd name="T16" fmla="*/ 107 w 129"/>
                <a:gd name="T17" fmla="*/ 6 h 152"/>
                <a:gd name="T18" fmla="*/ 127 w 129"/>
                <a:gd name="T19" fmla="*/ 18 h 152"/>
                <a:gd name="T20" fmla="*/ 128 w 129"/>
                <a:gd name="T21" fmla="*/ 27 h 152"/>
                <a:gd name="T22" fmla="*/ 118 w 129"/>
                <a:gd name="T23" fmla="*/ 87 h 152"/>
                <a:gd name="T24" fmla="*/ 101 w 129"/>
                <a:gd name="T25" fmla="*/ 141 h 152"/>
                <a:gd name="T26" fmla="*/ 47 w 129"/>
                <a:gd name="T27" fmla="*/ 148 h 152"/>
                <a:gd name="T28" fmla="*/ 21 w 129"/>
                <a:gd name="T29" fmla="*/ 135 h 152"/>
                <a:gd name="T30" fmla="*/ 16 w 129"/>
                <a:gd name="T31" fmla="*/ 108 h 152"/>
                <a:gd name="T32" fmla="*/ 16 w 129"/>
                <a:gd name="T33" fmla="*/ 106 h 152"/>
                <a:gd name="T34" fmla="*/ 18 w 129"/>
                <a:gd name="T35" fmla="*/ 106 h 152"/>
                <a:gd name="T36" fmla="*/ 111 w 129"/>
                <a:gd name="T37" fmla="*/ 106 h 152"/>
                <a:gd name="T38" fmla="*/ 112 w 129"/>
                <a:gd name="T39" fmla="*/ 115 h 152"/>
                <a:gd name="T40" fmla="*/ 101 w 129"/>
                <a:gd name="T41" fmla="*/ 141 h 152"/>
                <a:gd name="T42" fmla="*/ 89 w 129"/>
                <a:gd name="T43" fmla="*/ 13 h 152"/>
                <a:gd name="T44" fmla="*/ 38 w 129"/>
                <a:gd name="T45" fmla="*/ 13 h 152"/>
                <a:gd name="T46" fmla="*/ 22 w 129"/>
                <a:gd name="T47" fmla="*/ 20 h 152"/>
                <a:gd name="T48" fmla="*/ 44 w 129"/>
                <a:gd name="T49" fmla="*/ 28 h 152"/>
                <a:gd name="T50" fmla="*/ 85 w 129"/>
                <a:gd name="T51" fmla="*/ 28 h 152"/>
                <a:gd name="T52" fmla="*/ 106 w 129"/>
                <a:gd name="T53" fmla="*/ 20 h 152"/>
                <a:gd name="T54" fmla="*/ 89 w 129"/>
                <a:gd name="T55" fmla="*/ 13 h 152"/>
                <a:gd name="T56" fmla="*/ 56 w 129"/>
                <a:gd name="T57" fmla="*/ 54 h 152"/>
                <a:gd name="T58" fmla="*/ 44 w 129"/>
                <a:gd name="T59" fmla="*/ 74 h 152"/>
                <a:gd name="T60" fmla="*/ 66 w 129"/>
                <a:gd name="T61" fmla="*/ 93 h 152"/>
                <a:gd name="T62" fmla="*/ 84 w 129"/>
                <a:gd name="T63" fmla="*/ 70 h 152"/>
                <a:gd name="T64" fmla="*/ 56 w 129"/>
                <a:gd name="T65" fmla="*/ 54 h 152"/>
                <a:gd name="T66" fmla="*/ 59 w 129"/>
                <a:gd name="T67" fmla="*/ 82 h 152"/>
                <a:gd name="T68" fmla="*/ 59 w 129"/>
                <a:gd name="T69" fmla="*/ 64 h 152"/>
                <a:gd name="T70" fmla="*/ 74 w 129"/>
                <a:gd name="T71" fmla="*/ 72 h 152"/>
                <a:gd name="T72" fmla="*/ 59 w 129"/>
                <a:gd name="T73" fmla="*/ 82 h 152"/>
              </a:gdLst>
              <a:ahLst/>
              <a:cxnLst>
                <a:cxn ang="0">
                  <a:pos x="T0" y="T1"/>
                </a:cxn>
                <a:cxn ang="0">
                  <a:pos x="T2" y="T3"/>
                </a:cxn>
                <a:cxn ang="0">
                  <a:pos x="T4" y="T5"/>
                </a:cxn>
                <a:cxn ang="0">
                  <a:pos x="T6" y="T7"/>
                </a:cxn>
                <a:cxn ang="0">
                  <a:pos x="T8" y="T9"/>
                </a:cxn>
                <a:cxn ang="0">
                  <a:pos x="T10" y="T11"/>
                </a:cxn>
                <a:cxn ang="0">
                  <a:pos x="T12" y="T13"/>
                </a:cxn>
                <a:cxn ang="0">
                  <a:pos x="T14" y="T15"/>
                </a:cxn>
                <a:cxn ang="0">
                  <a:pos x="T16" y="T17"/>
                </a:cxn>
                <a:cxn ang="0">
                  <a:pos x="T18" y="T19"/>
                </a:cxn>
                <a:cxn ang="0">
                  <a:pos x="T20" y="T21"/>
                </a:cxn>
                <a:cxn ang="0">
                  <a:pos x="T22" y="T23"/>
                </a:cxn>
                <a:cxn ang="0">
                  <a:pos x="T24" y="T25"/>
                </a:cxn>
                <a:cxn ang="0">
                  <a:pos x="T26" y="T27"/>
                </a:cxn>
                <a:cxn ang="0">
                  <a:pos x="T28" y="T29"/>
                </a:cxn>
                <a:cxn ang="0">
                  <a:pos x="T30" y="T31"/>
                </a:cxn>
                <a:cxn ang="0">
                  <a:pos x="T32" y="T33"/>
                </a:cxn>
                <a:cxn ang="0">
                  <a:pos x="T34" y="T35"/>
                </a:cxn>
                <a:cxn ang="0">
                  <a:pos x="T36" y="T37"/>
                </a:cxn>
                <a:cxn ang="0">
                  <a:pos x="T38" y="T39"/>
                </a:cxn>
                <a:cxn ang="0">
                  <a:pos x="T40" y="T41"/>
                </a:cxn>
                <a:cxn ang="0">
                  <a:pos x="T42" y="T43"/>
                </a:cxn>
                <a:cxn ang="0">
                  <a:pos x="T44" y="T45"/>
                </a:cxn>
                <a:cxn ang="0">
                  <a:pos x="T46" y="T47"/>
                </a:cxn>
                <a:cxn ang="0">
                  <a:pos x="T48" y="T49"/>
                </a:cxn>
                <a:cxn ang="0">
                  <a:pos x="T50" y="T51"/>
                </a:cxn>
                <a:cxn ang="0">
                  <a:pos x="T52" y="T53"/>
                </a:cxn>
                <a:cxn ang="0">
                  <a:pos x="T54" y="T55"/>
                </a:cxn>
                <a:cxn ang="0">
                  <a:pos x="T56" y="T57"/>
                </a:cxn>
                <a:cxn ang="0">
                  <a:pos x="T58" y="T59"/>
                </a:cxn>
                <a:cxn ang="0">
                  <a:pos x="T60" y="T61"/>
                </a:cxn>
                <a:cxn ang="0">
                  <a:pos x="T62" y="T63"/>
                </a:cxn>
                <a:cxn ang="0">
                  <a:pos x="T64" y="T65"/>
                </a:cxn>
                <a:cxn ang="0">
                  <a:pos x="T66" y="T67"/>
                </a:cxn>
                <a:cxn ang="0">
                  <a:pos x="T68" y="T69"/>
                </a:cxn>
                <a:cxn ang="0">
                  <a:pos x="T70" y="T71"/>
                </a:cxn>
                <a:cxn ang="0">
                  <a:pos x="T72" y="T73"/>
                </a:cxn>
              </a:cxnLst>
              <a:rect l="0" t="0" r="r" b="b"/>
              <a:pathLst>
                <a:path w="129" h="152">
                  <a:moveTo>
                    <a:pt x="118" y="87"/>
                  </a:moveTo>
                  <a:cubicBezTo>
                    <a:pt x="117" y="93"/>
                    <a:pt x="111" y="96"/>
                    <a:pt x="107" y="99"/>
                  </a:cubicBezTo>
                  <a:cubicBezTo>
                    <a:pt x="89" y="107"/>
                    <a:pt x="69" y="109"/>
                    <a:pt x="51" y="107"/>
                  </a:cubicBezTo>
                  <a:cubicBezTo>
                    <a:pt x="38" y="106"/>
                    <a:pt x="25" y="102"/>
                    <a:pt x="15" y="94"/>
                  </a:cubicBezTo>
                  <a:cubicBezTo>
                    <a:pt x="10" y="90"/>
                    <a:pt x="10" y="84"/>
                    <a:pt x="9" y="79"/>
                  </a:cubicBezTo>
                  <a:cubicBezTo>
                    <a:pt x="6" y="60"/>
                    <a:pt x="2" y="41"/>
                    <a:pt x="0" y="22"/>
                  </a:cubicBezTo>
                  <a:cubicBezTo>
                    <a:pt x="1" y="14"/>
                    <a:pt x="10" y="10"/>
                    <a:pt x="17" y="8"/>
                  </a:cubicBezTo>
                  <a:cubicBezTo>
                    <a:pt x="26" y="4"/>
                    <a:pt x="36" y="3"/>
                    <a:pt x="46" y="2"/>
                  </a:cubicBezTo>
                  <a:cubicBezTo>
                    <a:pt x="66" y="0"/>
                    <a:pt x="87" y="1"/>
                    <a:pt x="107" y="6"/>
                  </a:cubicBezTo>
                  <a:cubicBezTo>
                    <a:pt x="115" y="9"/>
                    <a:pt x="122" y="12"/>
                    <a:pt x="127" y="18"/>
                  </a:cubicBezTo>
                  <a:cubicBezTo>
                    <a:pt x="129" y="20"/>
                    <a:pt x="129" y="24"/>
                    <a:pt x="128" y="27"/>
                  </a:cubicBezTo>
                  <a:cubicBezTo>
                    <a:pt x="125" y="47"/>
                    <a:pt x="121" y="67"/>
                    <a:pt x="118" y="87"/>
                  </a:cubicBezTo>
                  <a:close/>
                  <a:moveTo>
                    <a:pt x="101" y="141"/>
                  </a:moveTo>
                  <a:cubicBezTo>
                    <a:pt x="85" y="151"/>
                    <a:pt x="65" y="152"/>
                    <a:pt x="47" y="148"/>
                  </a:cubicBezTo>
                  <a:cubicBezTo>
                    <a:pt x="37" y="147"/>
                    <a:pt x="26" y="144"/>
                    <a:pt x="21" y="135"/>
                  </a:cubicBezTo>
                  <a:cubicBezTo>
                    <a:pt x="18" y="126"/>
                    <a:pt x="17" y="117"/>
                    <a:pt x="16" y="108"/>
                  </a:cubicBezTo>
                  <a:cubicBezTo>
                    <a:pt x="16" y="106"/>
                    <a:pt x="16" y="106"/>
                    <a:pt x="16" y="106"/>
                  </a:cubicBezTo>
                  <a:cubicBezTo>
                    <a:pt x="18" y="106"/>
                    <a:pt x="18" y="106"/>
                    <a:pt x="18" y="106"/>
                  </a:cubicBezTo>
                  <a:cubicBezTo>
                    <a:pt x="45" y="124"/>
                    <a:pt x="83" y="124"/>
                    <a:pt x="111" y="106"/>
                  </a:cubicBezTo>
                  <a:cubicBezTo>
                    <a:pt x="115" y="107"/>
                    <a:pt x="112" y="112"/>
                    <a:pt x="112" y="115"/>
                  </a:cubicBezTo>
                  <a:cubicBezTo>
                    <a:pt x="109" y="124"/>
                    <a:pt x="110" y="136"/>
                    <a:pt x="101" y="141"/>
                  </a:cubicBezTo>
                  <a:close/>
                  <a:moveTo>
                    <a:pt x="89" y="13"/>
                  </a:moveTo>
                  <a:cubicBezTo>
                    <a:pt x="72" y="11"/>
                    <a:pt x="55" y="10"/>
                    <a:pt x="38" y="13"/>
                  </a:cubicBezTo>
                  <a:cubicBezTo>
                    <a:pt x="32" y="14"/>
                    <a:pt x="26" y="15"/>
                    <a:pt x="22" y="20"/>
                  </a:cubicBezTo>
                  <a:cubicBezTo>
                    <a:pt x="28" y="26"/>
                    <a:pt x="36" y="27"/>
                    <a:pt x="44" y="28"/>
                  </a:cubicBezTo>
                  <a:cubicBezTo>
                    <a:pt x="57" y="29"/>
                    <a:pt x="71" y="30"/>
                    <a:pt x="85" y="28"/>
                  </a:cubicBezTo>
                  <a:cubicBezTo>
                    <a:pt x="92" y="27"/>
                    <a:pt x="101" y="26"/>
                    <a:pt x="106" y="20"/>
                  </a:cubicBezTo>
                  <a:cubicBezTo>
                    <a:pt x="102" y="15"/>
                    <a:pt x="95" y="14"/>
                    <a:pt x="89" y="13"/>
                  </a:cubicBezTo>
                  <a:close/>
                  <a:moveTo>
                    <a:pt x="56" y="54"/>
                  </a:moveTo>
                  <a:cubicBezTo>
                    <a:pt x="48" y="57"/>
                    <a:pt x="43" y="65"/>
                    <a:pt x="44" y="74"/>
                  </a:cubicBezTo>
                  <a:cubicBezTo>
                    <a:pt x="44" y="85"/>
                    <a:pt x="55" y="94"/>
                    <a:pt x="66" y="93"/>
                  </a:cubicBezTo>
                  <a:cubicBezTo>
                    <a:pt x="77" y="92"/>
                    <a:pt x="86" y="81"/>
                    <a:pt x="84" y="70"/>
                  </a:cubicBezTo>
                  <a:cubicBezTo>
                    <a:pt x="83" y="57"/>
                    <a:pt x="68" y="48"/>
                    <a:pt x="56" y="54"/>
                  </a:cubicBezTo>
                  <a:close/>
                  <a:moveTo>
                    <a:pt x="59" y="82"/>
                  </a:moveTo>
                  <a:cubicBezTo>
                    <a:pt x="52" y="79"/>
                    <a:pt x="52" y="67"/>
                    <a:pt x="59" y="64"/>
                  </a:cubicBezTo>
                  <a:cubicBezTo>
                    <a:pt x="65" y="60"/>
                    <a:pt x="74" y="65"/>
                    <a:pt x="74" y="72"/>
                  </a:cubicBezTo>
                  <a:cubicBezTo>
                    <a:pt x="75" y="80"/>
                    <a:pt x="66" y="86"/>
                    <a:pt x="59" y="82"/>
                  </a:cubicBezTo>
                  <a:close/>
                </a:path>
              </a:pathLst>
            </a:custGeom>
            <a:solidFill>
              <a:schemeClr val="accent3"/>
            </a:solidFill>
            <a:ln>
              <a:noFill/>
            </a:ln>
            <a:extLst>
              <a:ext uri="{91240B29-F687-4F45-9708-019B960494DF}">
                <a14:hiddenLine xmlns:a14="http://schemas.microsoft.com/office/drawing/2010/main" w="9525">
                  <a:solidFill>
                    <a:srgbClr val="000000"/>
                  </a:solidFill>
                  <a:round/>
                  <a:headEnd/>
                  <a:tailEnd/>
                </a14:hiddenLine>
              </a:ext>
            </a:extLst>
          </p:spPr>
          <p:txBody>
            <a:bodyPr vert="horz" wrap="square" lIns="91440" tIns="45720" rIns="91440" bIns="45720" numCol="1" anchor="t" anchorCtr="0" compatLnSpc="1">
              <a:prstTxWarp prst="textNoShape">
                <a:avLst/>
              </a:prstTxWarp>
            </a:bodyPr>
            <a:lstStyle/>
            <a:p>
              <a:pPr algn="ctr" fontAlgn="base">
                <a:spcBef>
                  <a:spcPct val="0"/>
                </a:spcBef>
                <a:spcAft>
                  <a:spcPct val="0"/>
                </a:spcAft>
                <a:defRPr/>
              </a:pPr>
              <a:endParaRPr lang="en-US" sz="2200" kern="0">
                <a:solidFill>
                  <a:srgbClr val="000000"/>
                </a:solidFill>
                <a:latin typeface="微软雅黑"/>
                <a:ea typeface="微软雅黑"/>
                <a:sym typeface="Gill Sans" charset="0"/>
              </a:endParaRPr>
            </a:p>
          </p:txBody>
        </p:sp>
      </p:grpSp>
    </p:spTree>
    <p:extLst>
      <p:ext uri="{BB962C8B-B14F-4D97-AF65-F5344CB8AC3E}">
        <p14:creationId xmlns:p14="http://schemas.microsoft.com/office/powerpoint/2010/main" val="3240265443"/>
      </p:ext>
    </p:extLst>
  </p:cSld>
  <p:clrMapOvr>
    <a:masterClrMapping/>
  </p:clrMapOvr>
  <p:transition spd="slow">
    <p:fade/>
  </p:transition>
  <p:timing>
    <p:tnLst>
      <p:par>
        <p:cTn id="1" dur="indefinite" restart="never" nodeType="tmRoot">
          <p:childTnLst>
            <p:seq concurrent="1" nextAc="seek">
              <p:cTn id="2" dur="indefinite" nodeType="mainSeq">
                <p:childTnLst>
                  <p:par>
                    <p:cTn id="3" fill="hold">
                      <p:stCondLst>
                        <p:cond delay="indefinite"/>
                        <p:cond evt="onBegin" delay="0">
                          <p:tn val="2"/>
                        </p:cond>
                      </p:stCondLst>
                      <p:childTnLst>
                        <p:par>
                          <p:cTn id="4" fill="hold">
                            <p:stCondLst>
                              <p:cond delay="0"/>
                            </p:stCondLst>
                            <p:childTnLst>
                              <p:par>
                                <p:cTn id="5" presetID="18" presetClass="entr" presetSubtype="12" fill="hold" nodeType="afterEffect">
                                  <p:stCondLst>
                                    <p:cond delay="0"/>
                                  </p:stCondLst>
                                  <p:childTnLst>
                                    <p:set>
                                      <p:cBhvr>
                                        <p:cTn id="6" dur="1" fill="hold">
                                          <p:stCondLst>
                                            <p:cond delay="0"/>
                                          </p:stCondLst>
                                        </p:cTn>
                                        <p:tgtEl>
                                          <p:spTgt spid="49"/>
                                        </p:tgtEl>
                                        <p:attrNameLst>
                                          <p:attrName>style.visibility</p:attrName>
                                        </p:attrNameLst>
                                      </p:cBhvr>
                                      <p:to>
                                        <p:strVal val="visible"/>
                                      </p:to>
                                    </p:set>
                                    <p:animEffect transition="in" filter="strips(downLeft)">
                                      <p:cBhvr>
                                        <p:cTn id="7" dur="200"/>
                                        <p:tgtEl>
                                          <p:spTgt spid="49"/>
                                        </p:tgtEl>
                                      </p:cBhvr>
                                    </p:animEffect>
                                  </p:childTnLst>
                                </p:cTn>
                              </p:par>
                            </p:childTnLst>
                          </p:cTn>
                        </p:par>
                        <p:par>
                          <p:cTn id="8" fill="hold">
                            <p:stCondLst>
                              <p:cond delay="200"/>
                            </p:stCondLst>
                            <p:childTnLst>
                              <p:par>
                                <p:cTn id="9" presetID="22" presetClass="entr" presetSubtype="2" fill="hold" grpId="0" nodeType="afterEffect">
                                  <p:stCondLst>
                                    <p:cond delay="0"/>
                                  </p:stCondLst>
                                  <p:childTnLst>
                                    <p:set>
                                      <p:cBhvr>
                                        <p:cTn id="10" dur="1" fill="hold">
                                          <p:stCondLst>
                                            <p:cond delay="0"/>
                                          </p:stCondLst>
                                        </p:cTn>
                                        <p:tgtEl>
                                          <p:spTgt spid="12"/>
                                        </p:tgtEl>
                                        <p:attrNameLst>
                                          <p:attrName>style.visibility</p:attrName>
                                        </p:attrNameLst>
                                      </p:cBhvr>
                                      <p:to>
                                        <p:strVal val="visible"/>
                                      </p:to>
                                    </p:set>
                                    <p:animEffect transition="in" filter="wipe(right)">
                                      <p:cBhvr>
                                        <p:cTn id="11" dur="200"/>
                                        <p:tgtEl>
                                          <p:spTgt spid="12"/>
                                        </p:tgtEl>
                                      </p:cBhvr>
                                    </p:animEffect>
                                  </p:childTnLst>
                                </p:cTn>
                              </p:par>
                              <p:par>
                                <p:cTn id="12" presetID="53" presetClass="entr" presetSubtype="16" fill="hold" nodeType="withEffect">
                                  <p:stCondLst>
                                    <p:cond delay="0"/>
                                  </p:stCondLst>
                                  <p:childTnLst>
                                    <p:set>
                                      <p:cBhvr>
                                        <p:cTn id="13" dur="1" fill="hold">
                                          <p:stCondLst>
                                            <p:cond delay="0"/>
                                          </p:stCondLst>
                                        </p:cTn>
                                        <p:tgtEl>
                                          <p:spTgt spid="2"/>
                                        </p:tgtEl>
                                        <p:attrNameLst>
                                          <p:attrName>style.visibility</p:attrName>
                                        </p:attrNameLst>
                                      </p:cBhvr>
                                      <p:to>
                                        <p:strVal val="visible"/>
                                      </p:to>
                                    </p:set>
                                    <p:anim calcmode="lin" valueType="num">
                                      <p:cBhvr>
                                        <p:cTn id="14" dur="200" fill="hold"/>
                                        <p:tgtEl>
                                          <p:spTgt spid="2"/>
                                        </p:tgtEl>
                                        <p:attrNameLst>
                                          <p:attrName>ppt_w</p:attrName>
                                        </p:attrNameLst>
                                      </p:cBhvr>
                                      <p:tavLst>
                                        <p:tav tm="0">
                                          <p:val>
                                            <p:fltVal val="0"/>
                                          </p:val>
                                        </p:tav>
                                        <p:tav tm="100000">
                                          <p:val>
                                            <p:strVal val="#ppt_w"/>
                                          </p:val>
                                        </p:tav>
                                      </p:tavLst>
                                    </p:anim>
                                    <p:anim calcmode="lin" valueType="num">
                                      <p:cBhvr>
                                        <p:cTn id="15" dur="200" fill="hold"/>
                                        <p:tgtEl>
                                          <p:spTgt spid="2"/>
                                        </p:tgtEl>
                                        <p:attrNameLst>
                                          <p:attrName>ppt_h</p:attrName>
                                        </p:attrNameLst>
                                      </p:cBhvr>
                                      <p:tavLst>
                                        <p:tav tm="0">
                                          <p:val>
                                            <p:fltVal val="0"/>
                                          </p:val>
                                        </p:tav>
                                        <p:tav tm="100000">
                                          <p:val>
                                            <p:strVal val="#ppt_h"/>
                                          </p:val>
                                        </p:tav>
                                      </p:tavLst>
                                    </p:anim>
                                    <p:animEffect transition="in" filter="fade">
                                      <p:cBhvr>
                                        <p:cTn id="16" dur="200"/>
                                        <p:tgtEl>
                                          <p:spTgt spid="2"/>
                                        </p:tgtEl>
                                      </p:cBhvr>
                                    </p:animEffect>
                                  </p:childTnLst>
                                </p:cTn>
                              </p:par>
                            </p:childTnLst>
                          </p:cTn>
                        </p:par>
                        <p:par>
                          <p:cTn id="17" fill="hold">
                            <p:stCondLst>
                              <p:cond delay="400"/>
                            </p:stCondLst>
                            <p:childTnLst>
                              <p:par>
                                <p:cTn id="18" presetID="22" presetClass="entr" presetSubtype="8" fill="hold" grpId="0" nodeType="afterEffect">
                                  <p:stCondLst>
                                    <p:cond delay="0"/>
                                  </p:stCondLst>
                                  <p:childTnLst>
                                    <p:set>
                                      <p:cBhvr>
                                        <p:cTn id="19" dur="1" fill="hold">
                                          <p:stCondLst>
                                            <p:cond delay="0"/>
                                          </p:stCondLst>
                                        </p:cTn>
                                        <p:tgtEl>
                                          <p:spTgt spid="13"/>
                                        </p:tgtEl>
                                        <p:attrNameLst>
                                          <p:attrName>style.visibility</p:attrName>
                                        </p:attrNameLst>
                                      </p:cBhvr>
                                      <p:to>
                                        <p:strVal val="visible"/>
                                      </p:to>
                                    </p:set>
                                    <p:animEffect transition="in" filter="wipe(left)">
                                      <p:cBhvr>
                                        <p:cTn id="20" dur="200"/>
                                        <p:tgtEl>
                                          <p:spTgt spid="13"/>
                                        </p:tgtEl>
                                      </p:cBhvr>
                                    </p:animEffect>
                                  </p:childTnLst>
                                </p:cTn>
                              </p:par>
                            </p:childTnLst>
                          </p:cTn>
                        </p:par>
                        <p:par>
                          <p:cTn id="21" fill="hold">
                            <p:stCondLst>
                              <p:cond delay="600"/>
                            </p:stCondLst>
                            <p:childTnLst>
                              <p:par>
                                <p:cTn id="22" presetID="18" presetClass="entr" presetSubtype="12" fill="hold" nodeType="afterEffect">
                                  <p:stCondLst>
                                    <p:cond delay="0"/>
                                  </p:stCondLst>
                                  <p:childTnLst>
                                    <p:set>
                                      <p:cBhvr>
                                        <p:cTn id="23" dur="1" fill="hold">
                                          <p:stCondLst>
                                            <p:cond delay="0"/>
                                          </p:stCondLst>
                                        </p:cTn>
                                        <p:tgtEl>
                                          <p:spTgt spid="18"/>
                                        </p:tgtEl>
                                        <p:attrNameLst>
                                          <p:attrName>style.visibility</p:attrName>
                                        </p:attrNameLst>
                                      </p:cBhvr>
                                      <p:to>
                                        <p:strVal val="visible"/>
                                      </p:to>
                                    </p:set>
                                    <p:animEffect transition="in" filter="strips(downLeft)">
                                      <p:cBhvr>
                                        <p:cTn id="24" dur="200"/>
                                        <p:tgtEl>
                                          <p:spTgt spid="18"/>
                                        </p:tgtEl>
                                      </p:cBhvr>
                                    </p:animEffect>
                                  </p:childTnLst>
                                </p:cTn>
                              </p:par>
                            </p:childTnLst>
                          </p:cTn>
                        </p:par>
                        <p:par>
                          <p:cTn id="25" fill="hold">
                            <p:stCondLst>
                              <p:cond delay="800"/>
                            </p:stCondLst>
                            <p:childTnLst>
                              <p:par>
                                <p:cTn id="26" presetID="22" presetClass="entr" presetSubtype="2" fill="hold" grpId="0" nodeType="afterEffect">
                                  <p:stCondLst>
                                    <p:cond delay="0"/>
                                  </p:stCondLst>
                                  <p:childTnLst>
                                    <p:set>
                                      <p:cBhvr>
                                        <p:cTn id="27" dur="1" fill="hold">
                                          <p:stCondLst>
                                            <p:cond delay="0"/>
                                          </p:stCondLst>
                                        </p:cTn>
                                        <p:tgtEl>
                                          <p:spTgt spid="14"/>
                                        </p:tgtEl>
                                        <p:attrNameLst>
                                          <p:attrName>style.visibility</p:attrName>
                                        </p:attrNameLst>
                                      </p:cBhvr>
                                      <p:to>
                                        <p:strVal val="visible"/>
                                      </p:to>
                                    </p:set>
                                    <p:animEffect transition="in" filter="wipe(right)">
                                      <p:cBhvr>
                                        <p:cTn id="28" dur="200"/>
                                        <p:tgtEl>
                                          <p:spTgt spid="14"/>
                                        </p:tgtEl>
                                      </p:cBhvr>
                                    </p:animEffect>
                                  </p:childTnLst>
                                </p:cTn>
                              </p:par>
                              <p:par>
                                <p:cTn id="29" presetID="53" presetClass="entr" presetSubtype="16" fill="hold" nodeType="withEffect">
                                  <p:stCondLst>
                                    <p:cond delay="0"/>
                                  </p:stCondLst>
                                  <p:childTnLst>
                                    <p:set>
                                      <p:cBhvr>
                                        <p:cTn id="30" dur="1" fill="hold">
                                          <p:stCondLst>
                                            <p:cond delay="0"/>
                                          </p:stCondLst>
                                        </p:cTn>
                                        <p:tgtEl>
                                          <p:spTgt spid="3"/>
                                        </p:tgtEl>
                                        <p:attrNameLst>
                                          <p:attrName>style.visibility</p:attrName>
                                        </p:attrNameLst>
                                      </p:cBhvr>
                                      <p:to>
                                        <p:strVal val="visible"/>
                                      </p:to>
                                    </p:set>
                                    <p:anim calcmode="lin" valueType="num">
                                      <p:cBhvr>
                                        <p:cTn id="31" dur="200" fill="hold"/>
                                        <p:tgtEl>
                                          <p:spTgt spid="3"/>
                                        </p:tgtEl>
                                        <p:attrNameLst>
                                          <p:attrName>ppt_w</p:attrName>
                                        </p:attrNameLst>
                                      </p:cBhvr>
                                      <p:tavLst>
                                        <p:tav tm="0">
                                          <p:val>
                                            <p:fltVal val="0"/>
                                          </p:val>
                                        </p:tav>
                                        <p:tav tm="100000">
                                          <p:val>
                                            <p:strVal val="#ppt_w"/>
                                          </p:val>
                                        </p:tav>
                                      </p:tavLst>
                                    </p:anim>
                                    <p:anim calcmode="lin" valueType="num">
                                      <p:cBhvr>
                                        <p:cTn id="32" dur="200" fill="hold"/>
                                        <p:tgtEl>
                                          <p:spTgt spid="3"/>
                                        </p:tgtEl>
                                        <p:attrNameLst>
                                          <p:attrName>ppt_h</p:attrName>
                                        </p:attrNameLst>
                                      </p:cBhvr>
                                      <p:tavLst>
                                        <p:tav tm="0">
                                          <p:val>
                                            <p:fltVal val="0"/>
                                          </p:val>
                                        </p:tav>
                                        <p:tav tm="100000">
                                          <p:val>
                                            <p:strVal val="#ppt_h"/>
                                          </p:val>
                                        </p:tav>
                                      </p:tavLst>
                                    </p:anim>
                                    <p:animEffect transition="in" filter="fade">
                                      <p:cBhvr>
                                        <p:cTn id="33" dur="200"/>
                                        <p:tgtEl>
                                          <p:spTgt spid="3"/>
                                        </p:tgtEl>
                                      </p:cBhvr>
                                    </p:animEffect>
                                  </p:childTnLst>
                                </p:cTn>
                              </p:par>
                            </p:childTnLst>
                          </p:cTn>
                        </p:par>
                        <p:par>
                          <p:cTn id="34" fill="hold">
                            <p:stCondLst>
                              <p:cond delay="1000"/>
                            </p:stCondLst>
                            <p:childTnLst>
                              <p:par>
                                <p:cTn id="35" presetID="22" presetClass="entr" presetSubtype="8" fill="hold" grpId="0" nodeType="afterEffect">
                                  <p:stCondLst>
                                    <p:cond delay="0"/>
                                  </p:stCondLst>
                                  <p:childTnLst>
                                    <p:set>
                                      <p:cBhvr>
                                        <p:cTn id="36" dur="1" fill="hold">
                                          <p:stCondLst>
                                            <p:cond delay="0"/>
                                          </p:stCondLst>
                                        </p:cTn>
                                        <p:tgtEl>
                                          <p:spTgt spid="15"/>
                                        </p:tgtEl>
                                        <p:attrNameLst>
                                          <p:attrName>style.visibility</p:attrName>
                                        </p:attrNameLst>
                                      </p:cBhvr>
                                      <p:to>
                                        <p:strVal val="visible"/>
                                      </p:to>
                                    </p:set>
                                    <p:animEffect transition="in" filter="wipe(left)">
                                      <p:cBhvr>
                                        <p:cTn id="37" dur="200"/>
                                        <p:tgtEl>
                                          <p:spTgt spid="15"/>
                                        </p:tgtEl>
                                      </p:cBhvr>
                                    </p:animEffect>
                                  </p:childTnLst>
                                </p:cTn>
                              </p:par>
                            </p:childTnLst>
                          </p:cTn>
                        </p:par>
                        <p:par>
                          <p:cTn id="38" fill="hold">
                            <p:stCondLst>
                              <p:cond delay="1200"/>
                            </p:stCondLst>
                            <p:childTnLst>
                              <p:par>
                                <p:cTn id="39" presetID="18" presetClass="entr" presetSubtype="12" fill="hold" nodeType="afterEffect">
                                  <p:stCondLst>
                                    <p:cond delay="0"/>
                                  </p:stCondLst>
                                  <p:childTnLst>
                                    <p:set>
                                      <p:cBhvr>
                                        <p:cTn id="40" dur="1" fill="hold">
                                          <p:stCondLst>
                                            <p:cond delay="0"/>
                                          </p:stCondLst>
                                        </p:cTn>
                                        <p:tgtEl>
                                          <p:spTgt spid="44"/>
                                        </p:tgtEl>
                                        <p:attrNameLst>
                                          <p:attrName>style.visibility</p:attrName>
                                        </p:attrNameLst>
                                      </p:cBhvr>
                                      <p:to>
                                        <p:strVal val="visible"/>
                                      </p:to>
                                    </p:set>
                                    <p:animEffect transition="in" filter="strips(downLeft)">
                                      <p:cBhvr>
                                        <p:cTn id="41" dur="200"/>
                                        <p:tgtEl>
                                          <p:spTgt spid="44"/>
                                        </p:tgtEl>
                                      </p:cBhvr>
                                    </p:animEffect>
                                  </p:childTnLst>
                                </p:cTn>
                              </p:par>
                            </p:childTnLst>
                          </p:cTn>
                        </p:par>
                        <p:par>
                          <p:cTn id="42" fill="hold">
                            <p:stCondLst>
                              <p:cond delay="1400"/>
                            </p:stCondLst>
                            <p:childTnLst>
                              <p:par>
                                <p:cTn id="43" presetID="22" presetClass="entr" presetSubtype="2" fill="hold" grpId="0" nodeType="afterEffect">
                                  <p:stCondLst>
                                    <p:cond delay="0"/>
                                  </p:stCondLst>
                                  <p:childTnLst>
                                    <p:set>
                                      <p:cBhvr>
                                        <p:cTn id="44" dur="1" fill="hold">
                                          <p:stCondLst>
                                            <p:cond delay="0"/>
                                          </p:stCondLst>
                                        </p:cTn>
                                        <p:tgtEl>
                                          <p:spTgt spid="16"/>
                                        </p:tgtEl>
                                        <p:attrNameLst>
                                          <p:attrName>style.visibility</p:attrName>
                                        </p:attrNameLst>
                                      </p:cBhvr>
                                      <p:to>
                                        <p:strVal val="visible"/>
                                      </p:to>
                                    </p:set>
                                    <p:animEffect transition="in" filter="wipe(right)">
                                      <p:cBhvr>
                                        <p:cTn id="45" dur="200"/>
                                        <p:tgtEl>
                                          <p:spTgt spid="16"/>
                                        </p:tgtEl>
                                      </p:cBhvr>
                                    </p:animEffect>
                                  </p:childTnLst>
                                </p:cTn>
                              </p:par>
                              <p:par>
                                <p:cTn id="46" presetID="53" presetClass="entr" presetSubtype="16" fill="hold" nodeType="withEffect">
                                  <p:stCondLst>
                                    <p:cond delay="0"/>
                                  </p:stCondLst>
                                  <p:childTnLst>
                                    <p:set>
                                      <p:cBhvr>
                                        <p:cTn id="47" dur="1" fill="hold">
                                          <p:stCondLst>
                                            <p:cond delay="0"/>
                                          </p:stCondLst>
                                        </p:cTn>
                                        <p:tgtEl>
                                          <p:spTgt spid="4"/>
                                        </p:tgtEl>
                                        <p:attrNameLst>
                                          <p:attrName>style.visibility</p:attrName>
                                        </p:attrNameLst>
                                      </p:cBhvr>
                                      <p:to>
                                        <p:strVal val="visible"/>
                                      </p:to>
                                    </p:set>
                                    <p:anim calcmode="lin" valueType="num">
                                      <p:cBhvr>
                                        <p:cTn id="48" dur="200" fill="hold"/>
                                        <p:tgtEl>
                                          <p:spTgt spid="4"/>
                                        </p:tgtEl>
                                        <p:attrNameLst>
                                          <p:attrName>ppt_w</p:attrName>
                                        </p:attrNameLst>
                                      </p:cBhvr>
                                      <p:tavLst>
                                        <p:tav tm="0">
                                          <p:val>
                                            <p:fltVal val="0"/>
                                          </p:val>
                                        </p:tav>
                                        <p:tav tm="100000">
                                          <p:val>
                                            <p:strVal val="#ppt_w"/>
                                          </p:val>
                                        </p:tav>
                                      </p:tavLst>
                                    </p:anim>
                                    <p:anim calcmode="lin" valueType="num">
                                      <p:cBhvr>
                                        <p:cTn id="49" dur="200" fill="hold"/>
                                        <p:tgtEl>
                                          <p:spTgt spid="4"/>
                                        </p:tgtEl>
                                        <p:attrNameLst>
                                          <p:attrName>ppt_h</p:attrName>
                                        </p:attrNameLst>
                                      </p:cBhvr>
                                      <p:tavLst>
                                        <p:tav tm="0">
                                          <p:val>
                                            <p:fltVal val="0"/>
                                          </p:val>
                                        </p:tav>
                                        <p:tav tm="100000">
                                          <p:val>
                                            <p:strVal val="#ppt_h"/>
                                          </p:val>
                                        </p:tav>
                                      </p:tavLst>
                                    </p:anim>
                                    <p:animEffect transition="in" filter="fade">
                                      <p:cBhvr>
                                        <p:cTn id="50" dur="200"/>
                                        <p:tgtEl>
                                          <p:spTgt spid="4"/>
                                        </p:tgtEl>
                                      </p:cBhvr>
                                    </p:animEffect>
                                  </p:childTnLst>
                                </p:cTn>
                              </p:par>
                            </p:childTnLst>
                          </p:cTn>
                        </p:par>
                        <p:par>
                          <p:cTn id="51" fill="hold">
                            <p:stCondLst>
                              <p:cond delay="1600"/>
                            </p:stCondLst>
                            <p:childTnLst>
                              <p:par>
                                <p:cTn id="52" presetID="22" presetClass="entr" presetSubtype="8" fill="hold" grpId="0" nodeType="afterEffect">
                                  <p:stCondLst>
                                    <p:cond delay="0"/>
                                  </p:stCondLst>
                                  <p:childTnLst>
                                    <p:set>
                                      <p:cBhvr>
                                        <p:cTn id="53" dur="1" fill="hold">
                                          <p:stCondLst>
                                            <p:cond delay="0"/>
                                          </p:stCondLst>
                                        </p:cTn>
                                        <p:tgtEl>
                                          <p:spTgt spid="17"/>
                                        </p:tgtEl>
                                        <p:attrNameLst>
                                          <p:attrName>style.visibility</p:attrName>
                                        </p:attrNameLst>
                                      </p:cBhvr>
                                      <p:to>
                                        <p:strVal val="visible"/>
                                      </p:to>
                                    </p:set>
                                    <p:animEffect transition="in" filter="wipe(left)">
                                      <p:cBhvr>
                                        <p:cTn id="54" dur="200"/>
                                        <p:tgtEl>
                                          <p:spTgt spid="17"/>
                                        </p:tgtEl>
                                      </p:cBhvr>
                                    </p:animEffect>
                                  </p:childTnLst>
                                </p:cTn>
                              </p:par>
                            </p:childTnLst>
                          </p:cTn>
                        </p:par>
                        <p:par>
                          <p:cTn id="55" fill="hold">
                            <p:stCondLst>
                              <p:cond delay="1800"/>
                            </p:stCondLst>
                            <p:childTnLst>
                              <p:par>
                                <p:cTn id="56" presetID="18" presetClass="entr" presetSubtype="12" fill="hold" nodeType="afterEffect">
                                  <p:stCondLst>
                                    <p:cond delay="0"/>
                                  </p:stCondLst>
                                  <p:childTnLst>
                                    <p:set>
                                      <p:cBhvr>
                                        <p:cTn id="57" dur="1" fill="hold">
                                          <p:stCondLst>
                                            <p:cond delay="0"/>
                                          </p:stCondLst>
                                        </p:cTn>
                                        <p:tgtEl>
                                          <p:spTgt spid="39"/>
                                        </p:tgtEl>
                                        <p:attrNameLst>
                                          <p:attrName>style.visibility</p:attrName>
                                        </p:attrNameLst>
                                      </p:cBhvr>
                                      <p:to>
                                        <p:strVal val="visible"/>
                                      </p:to>
                                    </p:set>
                                    <p:animEffect transition="in" filter="strips(downLeft)">
                                      <p:cBhvr>
                                        <p:cTn id="58" dur="200"/>
                                        <p:tgtEl>
                                          <p:spTgt spid="39"/>
                                        </p:tgtEl>
                                      </p:cBhvr>
                                    </p:animEffect>
                                  </p:childTnLst>
                                </p:cTn>
                              </p:par>
                            </p:childTnLst>
                          </p:cTn>
                        </p:par>
                        <p:par>
                          <p:cTn id="59" fill="hold">
                            <p:stCondLst>
                              <p:cond delay="2000"/>
                            </p:stCondLst>
                            <p:childTnLst>
                              <p:par>
                                <p:cTn id="60" presetID="22" presetClass="entr" presetSubtype="8" fill="hold" grpId="0" nodeType="afterEffect">
                                  <p:stCondLst>
                                    <p:cond delay="0"/>
                                  </p:stCondLst>
                                  <p:childTnLst>
                                    <p:set>
                                      <p:cBhvr>
                                        <p:cTn id="61" dur="1" fill="hold">
                                          <p:stCondLst>
                                            <p:cond delay="0"/>
                                          </p:stCondLst>
                                        </p:cTn>
                                        <p:tgtEl>
                                          <p:spTgt spid="9"/>
                                        </p:tgtEl>
                                        <p:attrNameLst>
                                          <p:attrName>style.visibility</p:attrName>
                                        </p:attrNameLst>
                                      </p:cBhvr>
                                      <p:to>
                                        <p:strVal val="visible"/>
                                      </p:to>
                                    </p:set>
                                    <p:animEffect transition="in" filter="wipe(left)">
                                      <p:cBhvr>
                                        <p:cTn id="62" dur="200"/>
                                        <p:tgtEl>
                                          <p:spTgt spid="9"/>
                                        </p:tgtEl>
                                      </p:cBhvr>
                                    </p:animEffect>
                                  </p:childTnLst>
                                </p:cTn>
                              </p:par>
                              <p:par>
                                <p:cTn id="63" presetID="53" presetClass="entr" presetSubtype="16" fill="hold" nodeType="withEffect">
                                  <p:stCondLst>
                                    <p:cond delay="0"/>
                                  </p:stCondLst>
                                  <p:childTnLst>
                                    <p:set>
                                      <p:cBhvr>
                                        <p:cTn id="64" dur="1" fill="hold">
                                          <p:stCondLst>
                                            <p:cond delay="0"/>
                                          </p:stCondLst>
                                        </p:cTn>
                                        <p:tgtEl>
                                          <p:spTgt spid="5"/>
                                        </p:tgtEl>
                                        <p:attrNameLst>
                                          <p:attrName>style.visibility</p:attrName>
                                        </p:attrNameLst>
                                      </p:cBhvr>
                                      <p:to>
                                        <p:strVal val="visible"/>
                                      </p:to>
                                    </p:set>
                                    <p:anim calcmode="lin" valueType="num">
                                      <p:cBhvr>
                                        <p:cTn id="65" dur="200" fill="hold"/>
                                        <p:tgtEl>
                                          <p:spTgt spid="5"/>
                                        </p:tgtEl>
                                        <p:attrNameLst>
                                          <p:attrName>ppt_w</p:attrName>
                                        </p:attrNameLst>
                                      </p:cBhvr>
                                      <p:tavLst>
                                        <p:tav tm="0">
                                          <p:val>
                                            <p:fltVal val="0"/>
                                          </p:val>
                                        </p:tav>
                                        <p:tav tm="100000">
                                          <p:val>
                                            <p:strVal val="#ppt_w"/>
                                          </p:val>
                                        </p:tav>
                                      </p:tavLst>
                                    </p:anim>
                                    <p:anim calcmode="lin" valueType="num">
                                      <p:cBhvr>
                                        <p:cTn id="66" dur="200" fill="hold"/>
                                        <p:tgtEl>
                                          <p:spTgt spid="5"/>
                                        </p:tgtEl>
                                        <p:attrNameLst>
                                          <p:attrName>ppt_h</p:attrName>
                                        </p:attrNameLst>
                                      </p:cBhvr>
                                      <p:tavLst>
                                        <p:tav tm="0">
                                          <p:val>
                                            <p:fltVal val="0"/>
                                          </p:val>
                                        </p:tav>
                                        <p:tav tm="100000">
                                          <p:val>
                                            <p:strVal val="#ppt_h"/>
                                          </p:val>
                                        </p:tav>
                                      </p:tavLst>
                                    </p:anim>
                                    <p:animEffect transition="in" filter="fade">
                                      <p:cBhvr>
                                        <p:cTn id="67" dur="200"/>
                                        <p:tgtEl>
                                          <p:spTgt spid="5"/>
                                        </p:tgtEl>
                                      </p:cBhvr>
                                    </p:animEffect>
                                  </p:childTnLst>
                                </p:cTn>
                              </p:par>
                            </p:childTnLst>
                          </p:cTn>
                        </p:par>
                        <p:par>
                          <p:cTn id="68" fill="hold">
                            <p:stCondLst>
                              <p:cond delay="2200"/>
                            </p:stCondLst>
                            <p:childTnLst>
                              <p:par>
                                <p:cTn id="69" presetID="22" presetClass="entr" presetSubtype="2" fill="hold" grpId="0" nodeType="afterEffect">
                                  <p:stCondLst>
                                    <p:cond delay="0"/>
                                  </p:stCondLst>
                                  <p:childTnLst>
                                    <p:set>
                                      <p:cBhvr>
                                        <p:cTn id="70" dur="1" fill="hold">
                                          <p:stCondLst>
                                            <p:cond delay="0"/>
                                          </p:stCondLst>
                                        </p:cTn>
                                        <p:tgtEl>
                                          <p:spTgt spid="27"/>
                                        </p:tgtEl>
                                        <p:attrNameLst>
                                          <p:attrName>style.visibility</p:attrName>
                                        </p:attrNameLst>
                                      </p:cBhvr>
                                      <p:to>
                                        <p:strVal val="visible"/>
                                      </p:to>
                                    </p:set>
                                    <p:animEffect transition="in" filter="wipe(right)">
                                      <p:cBhvr>
                                        <p:cTn id="71" dur="200"/>
                                        <p:tgtEl>
                                          <p:spTgt spid="27"/>
                                        </p:tgtEl>
                                      </p:cBhvr>
                                    </p:animEffect>
                                  </p:childTnLst>
                                </p:cTn>
                              </p:par>
                            </p:childTnLst>
                          </p:cTn>
                        </p:par>
                        <p:par>
                          <p:cTn id="72" fill="hold">
                            <p:stCondLst>
                              <p:cond delay="2400"/>
                            </p:stCondLst>
                            <p:childTnLst>
                              <p:par>
                                <p:cTn id="73" presetID="18" presetClass="entr" presetSubtype="12" fill="hold" nodeType="afterEffect">
                                  <p:stCondLst>
                                    <p:cond delay="0"/>
                                  </p:stCondLst>
                                  <p:childTnLst>
                                    <p:set>
                                      <p:cBhvr>
                                        <p:cTn id="74" dur="1" fill="hold">
                                          <p:stCondLst>
                                            <p:cond delay="0"/>
                                          </p:stCondLst>
                                        </p:cTn>
                                        <p:tgtEl>
                                          <p:spTgt spid="33"/>
                                        </p:tgtEl>
                                        <p:attrNameLst>
                                          <p:attrName>style.visibility</p:attrName>
                                        </p:attrNameLst>
                                      </p:cBhvr>
                                      <p:to>
                                        <p:strVal val="visible"/>
                                      </p:to>
                                    </p:set>
                                    <p:animEffect transition="in" filter="strips(downLeft)">
                                      <p:cBhvr>
                                        <p:cTn id="75" dur="200"/>
                                        <p:tgtEl>
                                          <p:spTgt spid="33"/>
                                        </p:tgtEl>
                                      </p:cBhvr>
                                    </p:animEffect>
                                  </p:childTnLst>
                                </p:cTn>
                              </p:par>
                            </p:childTnLst>
                          </p:cTn>
                        </p:par>
                        <p:par>
                          <p:cTn id="76" fill="hold">
                            <p:stCondLst>
                              <p:cond delay="2600"/>
                            </p:stCondLst>
                            <p:childTnLst>
                              <p:par>
                                <p:cTn id="77" presetID="22" presetClass="entr" presetSubtype="8" fill="hold" grpId="0" nodeType="afterEffect">
                                  <p:stCondLst>
                                    <p:cond delay="0"/>
                                  </p:stCondLst>
                                  <p:childTnLst>
                                    <p:set>
                                      <p:cBhvr>
                                        <p:cTn id="78" dur="1" fill="hold">
                                          <p:stCondLst>
                                            <p:cond delay="0"/>
                                          </p:stCondLst>
                                        </p:cTn>
                                        <p:tgtEl>
                                          <p:spTgt spid="10"/>
                                        </p:tgtEl>
                                        <p:attrNameLst>
                                          <p:attrName>style.visibility</p:attrName>
                                        </p:attrNameLst>
                                      </p:cBhvr>
                                      <p:to>
                                        <p:strVal val="visible"/>
                                      </p:to>
                                    </p:set>
                                    <p:animEffect transition="in" filter="wipe(left)">
                                      <p:cBhvr>
                                        <p:cTn id="79" dur="200"/>
                                        <p:tgtEl>
                                          <p:spTgt spid="10"/>
                                        </p:tgtEl>
                                      </p:cBhvr>
                                    </p:animEffect>
                                  </p:childTnLst>
                                </p:cTn>
                              </p:par>
                              <p:par>
                                <p:cTn id="80" presetID="53" presetClass="entr" presetSubtype="16" fill="hold" nodeType="withEffect">
                                  <p:stCondLst>
                                    <p:cond delay="0"/>
                                  </p:stCondLst>
                                  <p:childTnLst>
                                    <p:set>
                                      <p:cBhvr>
                                        <p:cTn id="81" dur="1" fill="hold">
                                          <p:stCondLst>
                                            <p:cond delay="0"/>
                                          </p:stCondLst>
                                        </p:cTn>
                                        <p:tgtEl>
                                          <p:spTgt spid="6"/>
                                        </p:tgtEl>
                                        <p:attrNameLst>
                                          <p:attrName>style.visibility</p:attrName>
                                        </p:attrNameLst>
                                      </p:cBhvr>
                                      <p:to>
                                        <p:strVal val="visible"/>
                                      </p:to>
                                    </p:set>
                                    <p:anim calcmode="lin" valueType="num">
                                      <p:cBhvr>
                                        <p:cTn id="82" dur="200" fill="hold"/>
                                        <p:tgtEl>
                                          <p:spTgt spid="6"/>
                                        </p:tgtEl>
                                        <p:attrNameLst>
                                          <p:attrName>ppt_w</p:attrName>
                                        </p:attrNameLst>
                                      </p:cBhvr>
                                      <p:tavLst>
                                        <p:tav tm="0">
                                          <p:val>
                                            <p:fltVal val="0"/>
                                          </p:val>
                                        </p:tav>
                                        <p:tav tm="100000">
                                          <p:val>
                                            <p:strVal val="#ppt_w"/>
                                          </p:val>
                                        </p:tav>
                                      </p:tavLst>
                                    </p:anim>
                                    <p:anim calcmode="lin" valueType="num">
                                      <p:cBhvr>
                                        <p:cTn id="83" dur="200" fill="hold"/>
                                        <p:tgtEl>
                                          <p:spTgt spid="6"/>
                                        </p:tgtEl>
                                        <p:attrNameLst>
                                          <p:attrName>ppt_h</p:attrName>
                                        </p:attrNameLst>
                                      </p:cBhvr>
                                      <p:tavLst>
                                        <p:tav tm="0">
                                          <p:val>
                                            <p:fltVal val="0"/>
                                          </p:val>
                                        </p:tav>
                                        <p:tav tm="100000">
                                          <p:val>
                                            <p:strVal val="#ppt_h"/>
                                          </p:val>
                                        </p:tav>
                                      </p:tavLst>
                                    </p:anim>
                                    <p:animEffect transition="in" filter="fade">
                                      <p:cBhvr>
                                        <p:cTn id="84" dur="200"/>
                                        <p:tgtEl>
                                          <p:spTgt spid="6"/>
                                        </p:tgtEl>
                                      </p:cBhvr>
                                    </p:animEffect>
                                  </p:childTnLst>
                                </p:cTn>
                              </p:par>
                            </p:childTnLst>
                          </p:cTn>
                        </p:par>
                        <p:par>
                          <p:cTn id="85" fill="hold">
                            <p:stCondLst>
                              <p:cond delay="2800"/>
                            </p:stCondLst>
                            <p:childTnLst>
                              <p:par>
                                <p:cTn id="86" presetID="22" presetClass="entr" presetSubtype="2" fill="hold" grpId="0" nodeType="afterEffect">
                                  <p:stCondLst>
                                    <p:cond delay="0"/>
                                  </p:stCondLst>
                                  <p:childTnLst>
                                    <p:set>
                                      <p:cBhvr>
                                        <p:cTn id="87" dur="1" fill="hold">
                                          <p:stCondLst>
                                            <p:cond delay="0"/>
                                          </p:stCondLst>
                                        </p:cTn>
                                        <p:tgtEl>
                                          <p:spTgt spid="28"/>
                                        </p:tgtEl>
                                        <p:attrNameLst>
                                          <p:attrName>style.visibility</p:attrName>
                                        </p:attrNameLst>
                                      </p:cBhvr>
                                      <p:to>
                                        <p:strVal val="visible"/>
                                      </p:to>
                                    </p:set>
                                    <p:animEffect transition="in" filter="wipe(right)">
                                      <p:cBhvr>
                                        <p:cTn id="88" dur="200"/>
                                        <p:tgtEl>
                                          <p:spTgt spid="28"/>
                                        </p:tgtEl>
                                      </p:cBhvr>
                                    </p:animEffect>
                                  </p:childTnLst>
                                </p:cTn>
                              </p:par>
                            </p:childTnLst>
                          </p:cTn>
                        </p:par>
                        <p:par>
                          <p:cTn id="89" fill="hold">
                            <p:stCondLst>
                              <p:cond delay="3000"/>
                            </p:stCondLst>
                            <p:childTnLst>
                              <p:par>
                                <p:cTn id="90" presetID="18" presetClass="entr" presetSubtype="12" fill="hold" nodeType="afterEffect">
                                  <p:stCondLst>
                                    <p:cond delay="0"/>
                                  </p:stCondLst>
                                  <p:childTnLst>
                                    <p:set>
                                      <p:cBhvr>
                                        <p:cTn id="91" dur="1" fill="hold">
                                          <p:stCondLst>
                                            <p:cond delay="0"/>
                                          </p:stCondLst>
                                        </p:cTn>
                                        <p:tgtEl>
                                          <p:spTgt spid="24"/>
                                        </p:tgtEl>
                                        <p:attrNameLst>
                                          <p:attrName>style.visibility</p:attrName>
                                        </p:attrNameLst>
                                      </p:cBhvr>
                                      <p:to>
                                        <p:strVal val="visible"/>
                                      </p:to>
                                    </p:set>
                                    <p:animEffect transition="in" filter="strips(downLeft)">
                                      <p:cBhvr>
                                        <p:cTn id="92" dur="200"/>
                                        <p:tgtEl>
                                          <p:spTgt spid="24"/>
                                        </p:tgtEl>
                                      </p:cBhvr>
                                    </p:animEffect>
                                  </p:childTnLst>
                                </p:cTn>
                              </p:par>
                            </p:childTnLst>
                          </p:cTn>
                        </p:par>
                        <p:par>
                          <p:cTn id="93" fill="hold">
                            <p:stCondLst>
                              <p:cond delay="3200"/>
                            </p:stCondLst>
                            <p:childTnLst>
                              <p:par>
                                <p:cTn id="94" presetID="22" presetClass="entr" presetSubtype="8" fill="hold" grpId="0" nodeType="afterEffect">
                                  <p:stCondLst>
                                    <p:cond delay="0"/>
                                  </p:stCondLst>
                                  <p:childTnLst>
                                    <p:set>
                                      <p:cBhvr>
                                        <p:cTn id="95" dur="1" fill="hold">
                                          <p:stCondLst>
                                            <p:cond delay="0"/>
                                          </p:stCondLst>
                                        </p:cTn>
                                        <p:tgtEl>
                                          <p:spTgt spid="11"/>
                                        </p:tgtEl>
                                        <p:attrNameLst>
                                          <p:attrName>style.visibility</p:attrName>
                                        </p:attrNameLst>
                                      </p:cBhvr>
                                      <p:to>
                                        <p:strVal val="visible"/>
                                      </p:to>
                                    </p:set>
                                    <p:animEffect transition="in" filter="wipe(left)">
                                      <p:cBhvr>
                                        <p:cTn id="96" dur="200"/>
                                        <p:tgtEl>
                                          <p:spTgt spid="11"/>
                                        </p:tgtEl>
                                      </p:cBhvr>
                                    </p:animEffect>
                                  </p:childTnLst>
                                </p:cTn>
                              </p:par>
                              <p:par>
                                <p:cTn id="97" presetID="53" presetClass="entr" presetSubtype="16" fill="hold" nodeType="withEffect">
                                  <p:stCondLst>
                                    <p:cond delay="0"/>
                                  </p:stCondLst>
                                  <p:childTnLst>
                                    <p:set>
                                      <p:cBhvr>
                                        <p:cTn id="98" dur="1" fill="hold">
                                          <p:stCondLst>
                                            <p:cond delay="0"/>
                                          </p:stCondLst>
                                        </p:cTn>
                                        <p:tgtEl>
                                          <p:spTgt spid="7"/>
                                        </p:tgtEl>
                                        <p:attrNameLst>
                                          <p:attrName>style.visibility</p:attrName>
                                        </p:attrNameLst>
                                      </p:cBhvr>
                                      <p:to>
                                        <p:strVal val="visible"/>
                                      </p:to>
                                    </p:set>
                                    <p:anim calcmode="lin" valueType="num">
                                      <p:cBhvr>
                                        <p:cTn id="99" dur="200" fill="hold"/>
                                        <p:tgtEl>
                                          <p:spTgt spid="7"/>
                                        </p:tgtEl>
                                        <p:attrNameLst>
                                          <p:attrName>ppt_w</p:attrName>
                                        </p:attrNameLst>
                                      </p:cBhvr>
                                      <p:tavLst>
                                        <p:tav tm="0">
                                          <p:val>
                                            <p:fltVal val="0"/>
                                          </p:val>
                                        </p:tav>
                                        <p:tav tm="100000">
                                          <p:val>
                                            <p:strVal val="#ppt_w"/>
                                          </p:val>
                                        </p:tav>
                                      </p:tavLst>
                                    </p:anim>
                                    <p:anim calcmode="lin" valueType="num">
                                      <p:cBhvr>
                                        <p:cTn id="100" dur="200" fill="hold"/>
                                        <p:tgtEl>
                                          <p:spTgt spid="7"/>
                                        </p:tgtEl>
                                        <p:attrNameLst>
                                          <p:attrName>ppt_h</p:attrName>
                                        </p:attrNameLst>
                                      </p:cBhvr>
                                      <p:tavLst>
                                        <p:tav tm="0">
                                          <p:val>
                                            <p:fltVal val="0"/>
                                          </p:val>
                                        </p:tav>
                                        <p:tav tm="100000">
                                          <p:val>
                                            <p:strVal val="#ppt_h"/>
                                          </p:val>
                                        </p:tav>
                                      </p:tavLst>
                                    </p:anim>
                                    <p:animEffect transition="in" filter="fade">
                                      <p:cBhvr>
                                        <p:cTn id="101" dur="200"/>
                                        <p:tgtEl>
                                          <p:spTgt spid="7"/>
                                        </p:tgtEl>
                                      </p:cBhvr>
                                    </p:animEffect>
                                  </p:childTnLst>
                                </p:cTn>
                              </p:par>
                            </p:childTnLst>
                          </p:cTn>
                        </p:par>
                        <p:par>
                          <p:cTn id="102" fill="hold">
                            <p:stCondLst>
                              <p:cond delay="3400"/>
                            </p:stCondLst>
                            <p:childTnLst>
                              <p:par>
                                <p:cTn id="103" presetID="22" presetClass="entr" presetSubtype="2" fill="hold" grpId="0" nodeType="afterEffect">
                                  <p:stCondLst>
                                    <p:cond delay="0"/>
                                  </p:stCondLst>
                                  <p:childTnLst>
                                    <p:set>
                                      <p:cBhvr>
                                        <p:cTn id="104" dur="1" fill="hold">
                                          <p:stCondLst>
                                            <p:cond delay="0"/>
                                          </p:stCondLst>
                                        </p:cTn>
                                        <p:tgtEl>
                                          <p:spTgt spid="29"/>
                                        </p:tgtEl>
                                        <p:attrNameLst>
                                          <p:attrName>style.visibility</p:attrName>
                                        </p:attrNameLst>
                                      </p:cBhvr>
                                      <p:to>
                                        <p:strVal val="visible"/>
                                      </p:to>
                                    </p:set>
                                    <p:animEffect transition="in" filter="wipe(right)">
                                      <p:cBhvr>
                                        <p:cTn id="105" dur="200"/>
                                        <p:tgtEl>
                                          <p:spTgt spid="29"/>
                                        </p:tgtEl>
                                      </p:cBhvr>
                                    </p:animEffect>
                                  </p:childTnLst>
                                </p:cTn>
                              </p:par>
                            </p:childTnLst>
                          </p:cTn>
                        </p:par>
                      </p:childTnLst>
                    </p:cTn>
                  </p:par>
                </p:childTnLst>
              </p:cTn>
              <p:prevCondLst>
                <p:cond evt="onPrev" delay="0">
                  <p:tgtEl>
                    <p:sldTgt/>
                  </p:tgtEl>
                </p:cond>
              </p:prevCondLst>
              <p:nextCondLst>
                <p:cond evt="onNext" delay="0">
                  <p:tgtEl>
                    <p:sldTgt/>
                  </p:tgtEl>
                </p:cond>
              </p:nextCondLst>
            </p:seq>
          </p:childTnLst>
        </p:cTn>
      </p:par>
    </p:tnLst>
    <p:bldLst>
      <p:bldP spid="9" grpId="0" animBg="1"/>
      <p:bldP spid="10" grpId="0" animBg="1"/>
      <p:bldP spid="11" grpId="0" animBg="1"/>
      <p:bldP spid="12" grpId="0" animBg="1"/>
      <p:bldP spid="13" grpId="0"/>
      <p:bldP spid="14" grpId="0" animBg="1"/>
      <p:bldP spid="15" grpId="0"/>
      <p:bldP spid="16" grpId="0" animBg="1"/>
      <p:bldP spid="17" grpId="0"/>
      <p:bldP spid="27" grpId="0"/>
      <p:bldP spid="28" grpId="0"/>
      <p:bldP spid="29" grpId="0"/>
    </p:bldLst>
  </p:timing>
  <p:extLst mod="1"/>
</p:sld>
</file>

<file path=ppt/slides/slide8.xml><?xml version="1.0" encoding="utf-8"?>
<p:sld xmlns:a="http://schemas.openxmlformats.org/drawingml/2006/main" xmlns:r="http://schemas.openxmlformats.org/officeDocument/2006/relationships" xmlns:p="http://schemas.openxmlformats.org/presentationml/2006/main">
  <p:cSld>
    <p:spTree>
      <p:nvGrpSpPr>
        <p:cNvPr id="1" name=""/>
        <p:cNvGrpSpPr/>
        <p:nvPr/>
      </p:nvGrpSpPr>
      <p:grpSpPr>
        <a:xfrm>
          <a:off x="0" y="0"/>
          <a:ext cx="0" cy="0"/>
          <a:chOff x="0" y="0"/>
          <a:chExt cx="0" cy="0"/>
        </a:xfrm>
      </p:grpSpPr>
      <p:pic>
        <p:nvPicPr>
          <p:cNvPr id="10" name="图片 9">
            <a:extLst>
              <a:ext uri="{FF2B5EF4-FFF2-40B4-BE49-F238E27FC236}">
                <a16:creationId xmlns:a16="http://schemas.microsoft.com/office/drawing/2014/main" xmlns="" id="{2BAC1ECB-9AED-49DA-9D32-5991DA175AEF}"/>
              </a:ext>
            </a:extLst>
          </p:cNvPr>
          <p:cNvPicPr>
            <a:picLocks noChangeAspect="1"/>
          </p:cNvPicPr>
          <p:nvPr/>
        </p:nvPicPr>
        <p:blipFill rotWithShape="1">
          <a:blip r:embed="rId4"/>
          <a:srcRect l="1689"/>
          <a:stretch/>
        </p:blipFill>
        <p:spPr>
          <a:xfrm>
            <a:off x="12442" y="0"/>
            <a:ext cx="9131557" cy="5148082"/>
          </a:xfrm>
          <a:prstGeom prst="rect">
            <a:avLst/>
          </a:prstGeom>
        </p:spPr>
      </p:pic>
      <p:sp>
        <p:nvSpPr>
          <p:cNvPr id="3" name="MH_Other_1">
            <a:extLst>
              <a:ext uri="{FF2B5EF4-FFF2-40B4-BE49-F238E27FC236}">
                <a16:creationId xmlns:a16="http://schemas.microsoft.com/office/drawing/2014/main" xmlns="" id="{52A63362-8777-42D5-8210-5321FFB22397}"/>
              </a:ext>
            </a:extLst>
          </p:cNvPr>
          <p:cNvSpPr/>
          <p:nvPr>
            <p:custDataLst>
              <p:tags r:id="rId1"/>
            </p:custDataLst>
          </p:nvPr>
        </p:nvSpPr>
        <p:spPr>
          <a:xfrm>
            <a:off x="3748075" y="2089384"/>
            <a:ext cx="892568" cy="892570"/>
          </a:xfrm>
          <a:custGeom>
            <a:avLst/>
            <a:gdLst>
              <a:gd name="connsiteX0" fmla="*/ 349985 w 663588"/>
              <a:gd name="connsiteY0" fmla="*/ 142900 h 663588"/>
              <a:gd name="connsiteX1" fmla="*/ 482976 w 663588"/>
              <a:gd name="connsiteY1" fmla="*/ 211390 h 663588"/>
              <a:gd name="connsiteX2" fmla="*/ 460097 w 663588"/>
              <a:gd name="connsiteY2" fmla="*/ 486849 h 663588"/>
              <a:gd name="connsiteX3" fmla="*/ 260810 w 663588"/>
              <a:gd name="connsiteY3" fmla="*/ 655570 h 663588"/>
              <a:gd name="connsiteX4" fmla="*/ 202645 w 663588"/>
              <a:gd name="connsiteY4" fmla="*/ 637514 h 663588"/>
              <a:gd name="connsiteX5" fmla="*/ 6741 w 663588"/>
              <a:gd name="connsiteY5" fmla="*/ 398662 h 663588"/>
              <a:gd name="connsiteX6" fmla="*/ 3010 w 663588"/>
              <a:gd name="connsiteY6" fmla="*/ 361650 h 663588"/>
              <a:gd name="connsiteX7" fmla="*/ 207517 w 663588"/>
              <a:gd name="connsiteY7" fmla="*/ 188510 h 663588"/>
              <a:gd name="connsiteX8" fmla="*/ 349985 w 663588"/>
              <a:gd name="connsiteY8" fmla="*/ 142900 h 663588"/>
              <a:gd name="connsiteX9" fmla="*/ 331794 w 663588"/>
              <a:gd name="connsiteY9" fmla="*/ 0 h 663588"/>
              <a:gd name="connsiteX10" fmla="*/ 663588 w 663588"/>
              <a:gd name="connsiteY10" fmla="*/ 331794 h 663588"/>
              <a:gd name="connsiteX11" fmla="*/ 331794 w 663588"/>
              <a:gd name="connsiteY11" fmla="*/ 663588 h 663588"/>
              <a:gd name="connsiteX12" fmla="*/ 278642 w 663588"/>
              <a:gd name="connsiteY12" fmla="*/ 658230 h 663588"/>
              <a:gd name="connsiteX13" fmla="*/ 471280 w 663588"/>
              <a:gd name="connsiteY13" fmla="*/ 495139 h 663588"/>
              <a:gd name="connsiteX14" fmla="*/ 495745 w 663588"/>
              <a:gd name="connsiteY14" fmla="*/ 200580 h 663588"/>
              <a:gd name="connsiteX15" fmla="*/ 495746 w 663588"/>
              <a:gd name="connsiteY15" fmla="*/ 200580 h 663588"/>
              <a:gd name="connsiteX16" fmla="*/ 201187 w 663588"/>
              <a:gd name="connsiteY16" fmla="*/ 176113 h 663588"/>
              <a:gd name="connsiteX17" fmla="*/ 1361 w 663588"/>
              <a:gd name="connsiteY17" fmla="*/ 345290 h 663588"/>
              <a:gd name="connsiteX18" fmla="*/ 0 w 663588"/>
              <a:gd name="connsiteY18" fmla="*/ 331794 h 663588"/>
              <a:gd name="connsiteX19" fmla="*/ 331794 w 663588"/>
              <a:gd name="connsiteY19" fmla="*/ 0 h 663588"/>
            </a:gdLst>
            <a:ahLst/>
            <a:cxnLst>
              <a:cxn ang="0">
                <a:pos x="connsiteX0" y="connsiteY0"/>
              </a:cxn>
              <a:cxn ang="0">
                <a:pos x="connsiteX1" y="connsiteY1"/>
              </a:cxn>
              <a:cxn ang="0">
                <a:pos x="connsiteX2" y="connsiteY2"/>
              </a:cxn>
              <a:cxn ang="0">
                <a:pos x="connsiteX3" y="connsiteY3"/>
              </a:cxn>
              <a:cxn ang="0">
                <a:pos x="connsiteX4" y="connsiteY4"/>
              </a:cxn>
              <a:cxn ang="0">
                <a:pos x="connsiteX5" y="connsiteY5"/>
              </a:cxn>
              <a:cxn ang="0">
                <a:pos x="connsiteX6" y="connsiteY6"/>
              </a:cxn>
              <a:cxn ang="0">
                <a:pos x="connsiteX7" y="connsiteY7"/>
              </a:cxn>
              <a:cxn ang="0">
                <a:pos x="connsiteX8" y="connsiteY8"/>
              </a:cxn>
              <a:cxn ang="0">
                <a:pos x="connsiteX9" y="connsiteY9"/>
              </a:cxn>
              <a:cxn ang="0">
                <a:pos x="connsiteX10" y="connsiteY10"/>
              </a:cxn>
              <a:cxn ang="0">
                <a:pos x="connsiteX11" y="connsiteY11"/>
              </a:cxn>
              <a:cxn ang="0">
                <a:pos x="connsiteX12" y="connsiteY12"/>
              </a:cxn>
              <a:cxn ang="0">
                <a:pos x="connsiteX13" y="connsiteY13"/>
              </a:cxn>
              <a:cxn ang="0">
                <a:pos x="connsiteX14" y="connsiteY14"/>
              </a:cxn>
              <a:cxn ang="0">
                <a:pos x="connsiteX15" y="connsiteY15"/>
              </a:cxn>
              <a:cxn ang="0">
                <a:pos x="connsiteX16" y="connsiteY16"/>
              </a:cxn>
              <a:cxn ang="0">
                <a:pos x="connsiteX17" y="connsiteY17"/>
              </a:cxn>
              <a:cxn ang="0">
                <a:pos x="connsiteX18" y="connsiteY18"/>
              </a:cxn>
              <a:cxn ang="0">
                <a:pos x="connsiteX19" y="connsiteY19"/>
              </a:cxn>
            </a:cxnLst>
            <a:rect l="l" t="t" r="r" b="b"/>
            <a:pathLst>
              <a:path w="663588" h="663588">
                <a:moveTo>
                  <a:pt x="349985" y="142900"/>
                </a:moveTo>
                <a:cubicBezTo>
                  <a:pt x="399833" y="147041"/>
                  <a:pt x="448102" y="170198"/>
                  <a:pt x="482976" y="211390"/>
                </a:cubicBezTo>
                <a:cubicBezTo>
                  <a:pt x="552725" y="293774"/>
                  <a:pt x="542481" y="417101"/>
                  <a:pt x="460097" y="486849"/>
                </a:cubicBezTo>
                <a:lnTo>
                  <a:pt x="260810" y="655570"/>
                </a:lnTo>
                <a:lnTo>
                  <a:pt x="202645" y="637514"/>
                </a:lnTo>
                <a:cubicBezTo>
                  <a:pt x="103407" y="595540"/>
                  <a:pt x="28840" y="506657"/>
                  <a:pt x="6741" y="398662"/>
                </a:cubicBezTo>
                <a:lnTo>
                  <a:pt x="3010" y="361650"/>
                </a:lnTo>
                <a:lnTo>
                  <a:pt x="207517" y="188510"/>
                </a:lnTo>
                <a:cubicBezTo>
                  <a:pt x="248709" y="153636"/>
                  <a:pt x="300137" y="138760"/>
                  <a:pt x="349985" y="142900"/>
                </a:cubicBezTo>
                <a:close/>
                <a:moveTo>
                  <a:pt x="331794" y="0"/>
                </a:moveTo>
                <a:cubicBezTo>
                  <a:pt x="515039" y="0"/>
                  <a:pt x="663588" y="148549"/>
                  <a:pt x="663588" y="331794"/>
                </a:cubicBezTo>
                <a:cubicBezTo>
                  <a:pt x="663588" y="515039"/>
                  <a:pt x="515039" y="663588"/>
                  <a:pt x="331794" y="663588"/>
                </a:cubicBezTo>
                <a:lnTo>
                  <a:pt x="278642" y="658230"/>
                </a:lnTo>
                <a:lnTo>
                  <a:pt x="471280" y="495139"/>
                </a:lnTo>
                <a:cubicBezTo>
                  <a:pt x="559376" y="420555"/>
                  <a:pt x="570330" y="288677"/>
                  <a:pt x="495745" y="200580"/>
                </a:cubicBezTo>
                <a:lnTo>
                  <a:pt x="495746" y="200580"/>
                </a:lnTo>
                <a:cubicBezTo>
                  <a:pt x="421162" y="112483"/>
                  <a:pt x="289283" y="101529"/>
                  <a:pt x="201187" y="176113"/>
                </a:cubicBezTo>
                <a:lnTo>
                  <a:pt x="1361" y="345290"/>
                </a:lnTo>
                <a:lnTo>
                  <a:pt x="0" y="331794"/>
                </a:lnTo>
                <a:cubicBezTo>
                  <a:pt x="0" y="148549"/>
                  <a:pt x="148549" y="0"/>
                  <a:pt x="331794" y="0"/>
                </a:cubicBezTo>
                <a:close/>
              </a:path>
            </a:pathLst>
          </a:custGeom>
          <a:solidFill>
            <a:schemeClr val="accent1"/>
          </a:solidFill>
          <a:ln>
            <a:noFill/>
          </a:ln>
        </p:spPr>
        <p:style>
          <a:lnRef idx="2">
            <a:schemeClr val="accent1">
              <a:shade val="50000"/>
            </a:schemeClr>
          </a:lnRef>
          <a:fillRef idx="1">
            <a:schemeClr val="accent1"/>
          </a:fillRef>
          <a:effectRef idx="0">
            <a:schemeClr val="accent1"/>
          </a:effectRef>
          <a:fontRef idx="minor">
            <a:schemeClr val="lt1"/>
          </a:fontRef>
        </p:style>
        <p:txBody>
          <a:bodyPr anchor="ctr"/>
          <a:lstStyle/>
          <a:p>
            <a:pPr algn="ctr">
              <a:defRPr/>
            </a:pPr>
            <a:r>
              <a:rPr lang="en-US" altLang="zh-CN" sz="2400" dirty="0">
                <a:solidFill>
                  <a:srgbClr val="FFFFFF"/>
                </a:solidFill>
              </a:rPr>
              <a:t>02</a:t>
            </a:r>
            <a:endParaRPr lang="zh-CN" altLang="en-US" sz="2400" dirty="0">
              <a:solidFill>
                <a:srgbClr val="FFFFFF"/>
              </a:solidFill>
            </a:endParaRPr>
          </a:p>
        </p:txBody>
      </p:sp>
      <p:sp>
        <p:nvSpPr>
          <p:cNvPr id="4" name="矩形 3">
            <a:extLst>
              <a:ext uri="{FF2B5EF4-FFF2-40B4-BE49-F238E27FC236}">
                <a16:creationId xmlns:a16="http://schemas.microsoft.com/office/drawing/2014/main" xmlns="" id="{68EECBB7-184F-4A9D-AC2E-4B2B50996E27}"/>
              </a:ext>
            </a:extLst>
          </p:cNvPr>
          <p:cNvSpPr/>
          <p:nvPr/>
        </p:nvSpPr>
        <p:spPr>
          <a:xfrm>
            <a:off x="4860032" y="2212504"/>
            <a:ext cx="2342087" cy="323165"/>
          </a:xfrm>
          <a:prstGeom prst="rect">
            <a:avLst/>
          </a:prstGeom>
        </p:spPr>
        <p:txBody>
          <a:bodyPr wrap="square" lIns="0" tIns="0" rIns="0" bIns="0">
            <a:spAutoFit/>
          </a:bodyPr>
          <a:lstStyle/>
          <a:p>
            <a:pPr>
              <a:lnSpc>
                <a:spcPct val="130000"/>
              </a:lnSpc>
            </a:pPr>
            <a:r>
              <a:rPr lang="zh-CN" altLang="en-US" b="1" dirty="0">
                <a:solidFill>
                  <a:schemeClr val="tx1">
                    <a:lumMod val="75000"/>
                    <a:lumOff val="25000"/>
                  </a:schemeClr>
                </a:solidFill>
                <a:latin typeface="微软雅黑"/>
                <a:ea typeface="微软雅黑"/>
              </a:rPr>
              <a:t>工作完成情况</a:t>
            </a:r>
          </a:p>
        </p:txBody>
      </p:sp>
      <p:sp>
        <p:nvSpPr>
          <p:cNvPr id="5" name="TextBox 11">
            <a:extLst>
              <a:ext uri="{FF2B5EF4-FFF2-40B4-BE49-F238E27FC236}">
                <a16:creationId xmlns:a16="http://schemas.microsoft.com/office/drawing/2014/main" xmlns="" id="{FC9A3AD9-C145-4BCE-AB52-654CF6E740C7}"/>
              </a:ext>
            </a:extLst>
          </p:cNvPr>
          <p:cNvSpPr txBox="1"/>
          <p:nvPr/>
        </p:nvSpPr>
        <p:spPr>
          <a:xfrm>
            <a:off x="4803440" y="2556845"/>
            <a:ext cx="1319521" cy="164648"/>
          </a:xfrm>
          <a:prstGeom prst="rect">
            <a:avLst/>
          </a:prstGeom>
          <a:noFill/>
        </p:spPr>
        <p:txBody>
          <a:bodyPr wrap="square" lIns="48756" tIns="24378" rIns="48756" bIns="24378" rtlCol="0">
            <a:spAutoFit/>
          </a:bodyPr>
          <a:lstStyle/>
          <a:p>
            <a:pPr marL="91410" lvl="1" indent="-91410">
              <a:buFont typeface="Arial" panose="020B0604020202020204" pitchFamily="34" charset="0"/>
              <a:buChar char="•"/>
            </a:pPr>
            <a:r>
              <a:rPr lang="zh-CN" altLang="en-US" sz="750" dirty="0">
                <a:solidFill>
                  <a:schemeClr val="tx1">
                    <a:lumMod val="65000"/>
                    <a:lumOff val="35000"/>
                  </a:schemeClr>
                </a:solidFill>
                <a:latin typeface="微软雅黑" panose="020B0503020204020204" pitchFamily="34" charset="-122"/>
                <a:ea typeface="微软雅黑" panose="020B0503020204020204" pitchFamily="34" charset="-122"/>
                <a:cs typeface="+mn-ea"/>
                <a:sym typeface="+mn-lt"/>
              </a:rPr>
              <a:t>添加相关标题文字</a:t>
            </a:r>
            <a:endParaRPr lang="en-US" altLang="zh-CN" sz="750" dirty="0">
              <a:solidFill>
                <a:schemeClr val="tx1">
                  <a:lumMod val="65000"/>
                  <a:lumOff val="35000"/>
                </a:schemeClr>
              </a:solidFill>
              <a:latin typeface="微软雅黑" panose="020B0503020204020204" pitchFamily="34" charset="-122"/>
              <a:ea typeface="微软雅黑" panose="020B0503020204020204" pitchFamily="34" charset="-122"/>
            </a:endParaRPr>
          </a:p>
        </p:txBody>
      </p:sp>
      <p:sp>
        <p:nvSpPr>
          <p:cNvPr id="6" name="TextBox 24">
            <a:extLst>
              <a:ext uri="{FF2B5EF4-FFF2-40B4-BE49-F238E27FC236}">
                <a16:creationId xmlns:a16="http://schemas.microsoft.com/office/drawing/2014/main" xmlns="" id="{DA38BC86-E42B-4D30-9090-E6ACE33FE2DE}"/>
              </a:ext>
            </a:extLst>
          </p:cNvPr>
          <p:cNvSpPr txBox="1"/>
          <p:nvPr/>
        </p:nvSpPr>
        <p:spPr>
          <a:xfrm>
            <a:off x="5858806" y="2556845"/>
            <a:ext cx="1319521" cy="164648"/>
          </a:xfrm>
          <a:prstGeom prst="rect">
            <a:avLst/>
          </a:prstGeom>
          <a:noFill/>
        </p:spPr>
        <p:txBody>
          <a:bodyPr wrap="square" lIns="48756" tIns="24378" rIns="48756" bIns="24378" rtlCol="0">
            <a:spAutoFit/>
          </a:bodyPr>
          <a:lstStyle/>
          <a:p>
            <a:pPr marL="91410" lvl="1" indent="-91410">
              <a:buFont typeface="Arial" panose="020B0604020202020204" pitchFamily="34" charset="0"/>
              <a:buChar char="•"/>
            </a:pPr>
            <a:r>
              <a:rPr lang="zh-CN" altLang="en-US" sz="750" dirty="0">
                <a:solidFill>
                  <a:schemeClr val="tx1">
                    <a:lumMod val="65000"/>
                    <a:lumOff val="35000"/>
                  </a:schemeClr>
                </a:solidFill>
                <a:latin typeface="微软雅黑" panose="020B0503020204020204" pitchFamily="34" charset="-122"/>
                <a:ea typeface="微软雅黑" panose="020B0503020204020204" pitchFamily="34" charset="-122"/>
                <a:cs typeface="+mn-ea"/>
                <a:sym typeface="+mn-lt"/>
              </a:rPr>
              <a:t>添加相关标题文字</a:t>
            </a:r>
            <a:endParaRPr lang="en-US" altLang="zh-CN" sz="750" dirty="0">
              <a:solidFill>
                <a:schemeClr val="tx1">
                  <a:lumMod val="65000"/>
                  <a:lumOff val="35000"/>
                </a:schemeClr>
              </a:solidFill>
              <a:latin typeface="微软雅黑" panose="020B0503020204020204" pitchFamily="34" charset="-122"/>
              <a:ea typeface="微软雅黑" panose="020B0503020204020204" pitchFamily="34" charset="-122"/>
            </a:endParaRPr>
          </a:p>
        </p:txBody>
      </p:sp>
      <p:sp>
        <p:nvSpPr>
          <p:cNvPr id="7" name="TextBox 11">
            <a:extLst>
              <a:ext uri="{FF2B5EF4-FFF2-40B4-BE49-F238E27FC236}">
                <a16:creationId xmlns:a16="http://schemas.microsoft.com/office/drawing/2014/main" xmlns="" id="{A9A4F901-D645-4364-AA97-B032B7035DB3}"/>
              </a:ext>
            </a:extLst>
          </p:cNvPr>
          <p:cNvSpPr txBox="1"/>
          <p:nvPr/>
        </p:nvSpPr>
        <p:spPr>
          <a:xfrm>
            <a:off x="4803440" y="2753145"/>
            <a:ext cx="1319521" cy="164648"/>
          </a:xfrm>
          <a:prstGeom prst="rect">
            <a:avLst/>
          </a:prstGeom>
          <a:noFill/>
        </p:spPr>
        <p:txBody>
          <a:bodyPr wrap="square" lIns="48756" tIns="24378" rIns="48756" bIns="24378" rtlCol="0">
            <a:spAutoFit/>
          </a:bodyPr>
          <a:lstStyle/>
          <a:p>
            <a:pPr marL="91410" lvl="1" indent="-91410">
              <a:buFont typeface="Arial" panose="020B0604020202020204" pitchFamily="34" charset="0"/>
              <a:buChar char="•"/>
            </a:pPr>
            <a:r>
              <a:rPr lang="zh-CN" altLang="en-US" sz="750" dirty="0">
                <a:solidFill>
                  <a:schemeClr val="tx1">
                    <a:lumMod val="65000"/>
                    <a:lumOff val="35000"/>
                  </a:schemeClr>
                </a:solidFill>
                <a:latin typeface="微软雅黑" panose="020B0503020204020204" pitchFamily="34" charset="-122"/>
                <a:ea typeface="微软雅黑" panose="020B0503020204020204" pitchFamily="34" charset="-122"/>
                <a:cs typeface="+mn-ea"/>
                <a:sym typeface="+mn-lt"/>
              </a:rPr>
              <a:t>添加相关标题文字</a:t>
            </a:r>
            <a:endParaRPr lang="en-US" altLang="zh-CN" sz="750" dirty="0">
              <a:solidFill>
                <a:schemeClr val="tx1">
                  <a:lumMod val="65000"/>
                  <a:lumOff val="35000"/>
                </a:schemeClr>
              </a:solidFill>
              <a:latin typeface="微软雅黑" panose="020B0503020204020204" pitchFamily="34" charset="-122"/>
              <a:ea typeface="微软雅黑" panose="020B0503020204020204" pitchFamily="34" charset="-122"/>
            </a:endParaRPr>
          </a:p>
        </p:txBody>
      </p:sp>
      <p:sp>
        <p:nvSpPr>
          <p:cNvPr id="8" name="TextBox 11">
            <a:extLst>
              <a:ext uri="{FF2B5EF4-FFF2-40B4-BE49-F238E27FC236}">
                <a16:creationId xmlns:a16="http://schemas.microsoft.com/office/drawing/2014/main" xmlns="" id="{8EA782A3-2D1A-467F-9E34-D8ADF8E6DBEE}"/>
              </a:ext>
            </a:extLst>
          </p:cNvPr>
          <p:cNvSpPr txBox="1"/>
          <p:nvPr/>
        </p:nvSpPr>
        <p:spPr>
          <a:xfrm>
            <a:off x="5858806" y="2753145"/>
            <a:ext cx="1319521" cy="164648"/>
          </a:xfrm>
          <a:prstGeom prst="rect">
            <a:avLst/>
          </a:prstGeom>
          <a:noFill/>
        </p:spPr>
        <p:txBody>
          <a:bodyPr wrap="square" lIns="48756" tIns="24378" rIns="48756" bIns="24378" rtlCol="0">
            <a:spAutoFit/>
          </a:bodyPr>
          <a:lstStyle/>
          <a:p>
            <a:pPr marL="91410" lvl="1" indent="-91410">
              <a:buFont typeface="Arial" panose="020B0604020202020204" pitchFamily="34" charset="0"/>
              <a:buChar char="•"/>
            </a:pPr>
            <a:r>
              <a:rPr lang="zh-CN" altLang="en-US" sz="750" dirty="0">
                <a:solidFill>
                  <a:schemeClr val="tx1">
                    <a:lumMod val="65000"/>
                    <a:lumOff val="35000"/>
                  </a:schemeClr>
                </a:solidFill>
                <a:latin typeface="微软雅黑" panose="020B0503020204020204" pitchFamily="34" charset="-122"/>
                <a:ea typeface="微软雅黑" panose="020B0503020204020204" pitchFamily="34" charset="-122"/>
                <a:cs typeface="+mn-ea"/>
                <a:sym typeface="+mn-lt"/>
              </a:rPr>
              <a:t>添加相关标题文字</a:t>
            </a:r>
            <a:endParaRPr lang="en-US" altLang="zh-CN" sz="750" dirty="0">
              <a:solidFill>
                <a:schemeClr val="tx1">
                  <a:lumMod val="65000"/>
                  <a:lumOff val="35000"/>
                </a:schemeClr>
              </a:solidFill>
              <a:latin typeface="微软雅黑" panose="020B0503020204020204" pitchFamily="34" charset="-122"/>
              <a:ea typeface="微软雅黑" panose="020B0503020204020204" pitchFamily="34" charset="-122"/>
            </a:endParaRPr>
          </a:p>
        </p:txBody>
      </p:sp>
    </p:spTree>
    <p:extLst>
      <p:ext uri="{BB962C8B-B14F-4D97-AF65-F5344CB8AC3E}">
        <p14:creationId xmlns:p14="http://schemas.microsoft.com/office/powerpoint/2010/main" val="1939214074"/>
      </p:ext>
    </p:extLst>
  </p:cSld>
  <p:clrMapOvr>
    <a:masterClrMapping/>
  </p:clrMapOvr>
  <p:transition spd="slow">
    <p:fade/>
  </p:transition>
  <p:timing>
    <p:tnLst>
      <p:par>
        <p:cTn id="1" dur="indefinite" restart="never" nodeType="tmRoot">
          <p:childTnLst>
            <p:seq concurrent="1" nextAc="seek">
              <p:cTn id="2" dur="indefinite" nodeType="mainSeq">
                <p:childTnLst>
                  <p:par>
                    <p:cTn id="3" fill="hold">
                      <p:stCondLst>
                        <p:cond delay="indefinite"/>
                        <p:cond evt="onBegin" delay="0">
                          <p:tn val="2"/>
                        </p:cond>
                      </p:stCondLst>
                      <p:childTnLst>
                        <p:par>
                          <p:cTn id="4" fill="hold">
                            <p:stCondLst>
                              <p:cond delay="0"/>
                            </p:stCondLst>
                            <p:childTnLst>
                              <p:par>
                                <p:cTn id="5" presetID="50" presetClass="entr" presetSubtype="0" decel="100000" fill="hold" nodeType="withEffect">
                                  <p:stCondLst>
                                    <p:cond delay="0"/>
                                  </p:stCondLst>
                                  <p:childTnLst>
                                    <p:set>
                                      <p:cBhvr>
                                        <p:cTn id="6" dur="1" fill="hold">
                                          <p:stCondLst>
                                            <p:cond delay="0"/>
                                          </p:stCondLst>
                                        </p:cTn>
                                        <p:tgtEl>
                                          <p:spTgt spid="10"/>
                                        </p:tgtEl>
                                        <p:attrNameLst>
                                          <p:attrName>style.visibility</p:attrName>
                                        </p:attrNameLst>
                                      </p:cBhvr>
                                      <p:to>
                                        <p:strVal val="visible"/>
                                      </p:to>
                                    </p:set>
                                    <p:anim calcmode="lin" valueType="num">
                                      <p:cBhvr>
                                        <p:cTn id="7" dur="1000" fill="hold"/>
                                        <p:tgtEl>
                                          <p:spTgt spid="10"/>
                                        </p:tgtEl>
                                        <p:attrNameLst>
                                          <p:attrName>ppt_w</p:attrName>
                                        </p:attrNameLst>
                                      </p:cBhvr>
                                      <p:tavLst>
                                        <p:tav tm="0">
                                          <p:val>
                                            <p:strVal val="#ppt_w+.3"/>
                                          </p:val>
                                        </p:tav>
                                        <p:tav tm="100000">
                                          <p:val>
                                            <p:strVal val="#ppt_w"/>
                                          </p:val>
                                        </p:tav>
                                      </p:tavLst>
                                    </p:anim>
                                    <p:anim calcmode="lin" valueType="num">
                                      <p:cBhvr>
                                        <p:cTn id="8" dur="1000" fill="hold"/>
                                        <p:tgtEl>
                                          <p:spTgt spid="10"/>
                                        </p:tgtEl>
                                        <p:attrNameLst>
                                          <p:attrName>ppt_h</p:attrName>
                                        </p:attrNameLst>
                                      </p:cBhvr>
                                      <p:tavLst>
                                        <p:tav tm="0">
                                          <p:val>
                                            <p:strVal val="#ppt_h"/>
                                          </p:val>
                                        </p:tav>
                                        <p:tav tm="100000">
                                          <p:val>
                                            <p:strVal val="#ppt_h"/>
                                          </p:val>
                                        </p:tav>
                                      </p:tavLst>
                                    </p:anim>
                                    <p:animEffect transition="in" filter="fade">
                                      <p:cBhvr>
                                        <p:cTn id="9" dur="1000"/>
                                        <p:tgtEl>
                                          <p:spTgt spid="10"/>
                                        </p:tgtEl>
                                      </p:cBhvr>
                                    </p:animEffect>
                                  </p:childTnLst>
                                </p:cTn>
                              </p:par>
                            </p:childTnLst>
                          </p:cTn>
                        </p:par>
                      </p:childTnLst>
                    </p:cTn>
                  </p:par>
                  <p:par>
                    <p:cTn id="10" fill="hold">
                      <p:stCondLst>
                        <p:cond delay="indefinite"/>
                      </p:stCondLst>
                      <p:childTnLst>
                        <p:par>
                          <p:cTn id="11" fill="hold">
                            <p:stCondLst>
                              <p:cond delay="0"/>
                            </p:stCondLst>
                            <p:childTnLst>
                              <p:par>
                                <p:cTn id="12" presetID="23" presetClass="entr" presetSubtype="32" fill="hold" grpId="0" nodeType="clickEffect">
                                  <p:stCondLst>
                                    <p:cond delay="0"/>
                                  </p:stCondLst>
                                  <p:childTnLst>
                                    <p:set>
                                      <p:cBhvr>
                                        <p:cTn id="13" dur="1" fill="hold">
                                          <p:stCondLst>
                                            <p:cond delay="0"/>
                                          </p:stCondLst>
                                        </p:cTn>
                                        <p:tgtEl>
                                          <p:spTgt spid="4"/>
                                        </p:tgtEl>
                                        <p:attrNameLst>
                                          <p:attrName>style.visibility</p:attrName>
                                        </p:attrNameLst>
                                      </p:cBhvr>
                                      <p:to>
                                        <p:strVal val="visible"/>
                                      </p:to>
                                    </p:set>
                                    <p:anim calcmode="lin" valueType="num">
                                      <p:cBhvr>
                                        <p:cTn id="14" dur="500" fill="hold"/>
                                        <p:tgtEl>
                                          <p:spTgt spid="4"/>
                                        </p:tgtEl>
                                        <p:attrNameLst>
                                          <p:attrName>ppt_w</p:attrName>
                                        </p:attrNameLst>
                                      </p:cBhvr>
                                      <p:tavLst>
                                        <p:tav tm="0">
                                          <p:val>
                                            <p:strVal val="4*#ppt_w"/>
                                          </p:val>
                                        </p:tav>
                                        <p:tav tm="100000">
                                          <p:val>
                                            <p:strVal val="#ppt_w"/>
                                          </p:val>
                                        </p:tav>
                                      </p:tavLst>
                                    </p:anim>
                                    <p:anim calcmode="lin" valueType="num">
                                      <p:cBhvr>
                                        <p:cTn id="15" dur="500" fill="hold"/>
                                        <p:tgtEl>
                                          <p:spTgt spid="4"/>
                                        </p:tgtEl>
                                        <p:attrNameLst>
                                          <p:attrName>ppt_h</p:attrName>
                                        </p:attrNameLst>
                                      </p:cBhvr>
                                      <p:tavLst>
                                        <p:tav tm="0">
                                          <p:val>
                                            <p:strVal val="4*#ppt_h"/>
                                          </p:val>
                                        </p:tav>
                                        <p:tav tm="100000">
                                          <p:val>
                                            <p:strVal val="#ppt_h"/>
                                          </p:val>
                                        </p:tav>
                                      </p:tavLst>
                                    </p:anim>
                                  </p:childTnLst>
                                </p:cTn>
                              </p:par>
                            </p:childTnLst>
                          </p:cTn>
                        </p:par>
                        <p:par>
                          <p:cTn id="16" fill="hold">
                            <p:stCondLst>
                              <p:cond delay="500"/>
                            </p:stCondLst>
                            <p:childTnLst>
                              <p:par>
                                <p:cTn id="17" presetID="12" presetClass="entr" presetSubtype="8" fill="hold" grpId="0" nodeType="afterEffect">
                                  <p:stCondLst>
                                    <p:cond delay="0"/>
                                  </p:stCondLst>
                                  <p:childTnLst>
                                    <p:set>
                                      <p:cBhvr>
                                        <p:cTn id="18" dur="1" fill="hold">
                                          <p:stCondLst>
                                            <p:cond delay="0"/>
                                          </p:stCondLst>
                                        </p:cTn>
                                        <p:tgtEl>
                                          <p:spTgt spid="5"/>
                                        </p:tgtEl>
                                        <p:attrNameLst>
                                          <p:attrName>style.visibility</p:attrName>
                                        </p:attrNameLst>
                                      </p:cBhvr>
                                      <p:to>
                                        <p:strVal val="visible"/>
                                      </p:to>
                                    </p:set>
                                    <p:anim calcmode="lin" valueType="num">
                                      <p:cBhvr additive="base">
                                        <p:cTn id="19" dur="500"/>
                                        <p:tgtEl>
                                          <p:spTgt spid="5"/>
                                        </p:tgtEl>
                                        <p:attrNameLst>
                                          <p:attrName>ppt_x</p:attrName>
                                        </p:attrNameLst>
                                      </p:cBhvr>
                                      <p:tavLst>
                                        <p:tav tm="0">
                                          <p:val>
                                            <p:strVal val="#ppt_x-#ppt_w*1.125000"/>
                                          </p:val>
                                        </p:tav>
                                        <p:tav tm="100000">
                                          <p:val>
                                            <p:strVal val="#ppt_x"/>
                                          </p:val>
                                        </p:tav>
                                      </p:tavLst>
                                    </p:anim>
                                    <p:animEffect transition="in" filter="wipe(right)">
                                      <p:cBhvr>
                                        <p:cTn id="20" dur="500"/>
                                        <p:tgtEl>
                                          <p:spTgt spid="5"/>
                                        </p:tgtEl>
                                      </p:cBhvr>
                                    </p:animEffect>
                                  </p:childTnLst>
                                </p:cTn>
                              </p:par>
                            </p:childTnLst>
                          </p:cTn>
                        </p:par>
                        <p:par>
                          <p:cTn id="21" fill="hold">
                            <p:stCondLst>
                              <p:cond delay="1000"/>
                            </p:stCondLst>
                            <p:childTnLst>
                              <p:par>
                                <p:cTn id="22" presetID="12" presetClass="entr" presetSubtype="8" fill="hold" grpId="0" nodeType="afterEffect">
                                  <p:stCondLst>
                                    <p:cond delay="0"/>
                                  </p:stCondLst>
                                  <p:childTnLst>
                                    <p:set>
                                      <p:cBhvr>
                                        <p:cTn id="23" dur="1" fill="hold">
                                          <p:stCondLst>
                                            <p:cond delay="0"/>
                                          </p:stCondLst>
                                        </p:cTn>
                                        <p:tgtEl>
                                          <p:spTgt spid="6"/>
                                        </p:tgtEl>
                                        <p:attrNameLst>
                                          <p:attrName>style.visibility</p:attrName>
                                        </p:attrNameLst>
                                      </p:cBhvr>
                                      <p:to>
                                        <p:strVal val="visible"/>
                                      </p:to>
                                    </p:set>
                                    <p:anim calcmode="lin" valueType="num">
                                      <p:cBhvr additive="base">
                                        <p:cTn id="24" dur="500"/>
                                        <p:tgtEl>
                                          <p:spTgt spid="6"/>
                                        </p:tgtEl>
                                        <p:attrNameLst>
                                          <p:attrName>ppt_x</p:attrName>
                                        </p:attrNameLst>
                                      </p:cBhvr>
                                      <p:tavLst>
                                        <p:tav tm="0">
                                          <p:val>
                                            <p:strVal val="#ppt_x-#ppt_w*1.125000"/>
                                          </p:val>
                                        </p:tav>
                                        <p:tav tm="100000">
                                          <p:val>
                                            <p:strVal val="#ppt_x"/>
                                          </p:val>
                                        </p:tav>
                                      </p:tavLst>
                                    </p:anim>
                                    <p:animEffect transition="in" filter="wipe(right)">
                                      <p:cBhvr>
                                        <p:cTn id="25" dur="500"/>
                                        <p:tgtEl>
                                          <p:spTgt spid="6"/>
                                        </p:tgtEl>
                                      </p:cBhvr>
                                    </p:animEffect>
                                  </p:childTnLst>
                                </p:cTn>
                              </p:par>
                            </p:childTnLst>
                          </p:cTn>
                        </p:par>
                        <p:par>
                          <p:cTn id="26" fill="hold">
                            <p:stCondLst>
                              <p:cond delay="1500"/>
                            </p:stCondLst>
                            <p:childTnLst>
                              <p:par>
                                <p:cTn id="27" presetID="12" presetClass="entr" presetSubtype="8" fill="hold" grpId="0" nodeType="afterEffect">
                                  <p:stCondLst>
                                    <p:cond delay="0"/>
                                  </p:stCondLst>
                                  <p:childTnLst>
                                    <p:set>
                                      <p:cBhvr>
                                        <p:cTn id="28" dur="1" fill="hold">
                                          <p:stCondLst>
                                            <p:cond delay="0"/>
                                          </p:stCondLst>
                                        </p:cTn>
                                        <p:tgtEl>
                                          <p:spTgt spid="7"/>
                                        </p:tgtEl>
                                        <p:attrNameLst>
                                          <p:attrName>style.visibility</p:attrName>
                                        </p:attrNameLst>
                                      </p:cBhvr>
                                      <p:to>
                                        <p:strVal val="visible"/>
                                      </p:to>
                                    </p:set>
                                    <p:anim calcmode="lin" valueType="num">
                                      <p:cBhvr additive="base">
                                        <p:cTn id="29" dur="500"/>
                                        <p:tgtEl>
                                          <p:spTgt spid="7"/>
                                        </p:tgtEl>
                                        <p:attrNameLst>
                                          <p:attrName>ppt_x</p:attrName>
                                        </p:attrNameLst>
                                      </p:cBhvr>
                                      <p:tavLst>
                                        <p:tav tm="0">
                                          <p:val>
                                            <p:strVal val="#ppt_x-#ppt_w*1.125000"/>
                                          </p:val>
                                        </p:tav>
                                        <p:tav tm="100000">
                                          <p:val>
                                            <p:strVal val="#ppt_x"/>
                                          </p:val>
                                        </p:tav>
                                      </p:tavLst>
                                    </p:anim>
                                    <p:animEffect transition="in" filter="wipe(right)">
                                      <p:cBhvr>
                                        <p:cTn id="30" dur="500"/>
                                        <p:tgtEl>
                                          <p:spTgt spid="7"/>
                                        </p:tgtEl>
                                      </p:cBhvr>
                                    </p:animEffect>
                                  </p:childTnLst>
                                </p:cTn>
                              </p:par>
                            </p:childTnLst>
                          </p:cTn>
                        </p:par>
                        <p:par>
                          <p:cTn id="31" fill="hold">
                            <p:stCondLst>
                              <p:cond delay="2000"/>
                            </p:stCondLst>
                            <p:childTnLst>
                              <p:par>
                                <p:cTn id="32" presetID="12" presetClass="entr" presetSubtype="8" fill="hold" grpId="0" nodeType="afterEffect">
                                  <p:stCondLst>
                                    <p:cond delay="0"/>
                                  </p:stCondLst>
                                  <p:childTnLst>
                                    <p:set>
                                      <p:cBhvr>
                                        <p:cTn id="33" dur="1" fill="hold">
                                          <p:stCondLst>
                                            <p:cond delay="0"/>
                                          </p:stCondLst>
                                        </p:cTn>
                                        <p:tgtEl>
                                          <p:spTgt spid="8"/>
                                        </p:tgtEl>
                                        <p:attrNameLst>
                                          <p:attrName>style.visibility</p:attrName>
                                        </p:attrNameLst>
                                      </p:cBhvr>
                                      <p:to>
                                        <p:strVal val="visible"/>
                                      </p:to>
                                    </p:set>
                                    <p:anim calcmode="lin" valueType="num">
                                      <p:cBhvr additive="base">
                                        <p:cTn id="34" dur="500"/>
                                        <p:tgtEl>
                                          <p:spTgt spid="8"/>
                                        </p:tgtEl>
                                        <p:attrNameLst>
                                          <p:attrName>ppt_x</p:attrName>
                                        </p:attrNameLst>
                                      </p:cBhvr>
                                      <p:tavLst>
                                        <p:tav tm="0">
                                          <p:val>
                                            <p:strVal val="#ppt_x-#ppt_w*1.125000"/>
                                          </p:val>
                                        </p:tav>
                                        <p:tav tm="100000">
                                          <p:val>
                                            <p:strVal val="#ppt_x"/>
                                          </p:val>
                                        </p:tav>
                                      </p:tavLst>
                                    </p:anim>
                                    <p:animEffect transition="in" filter="wipe(right)">
                                      <p:cBhvr>
                                        <p:cTn id="35" dur="500"/>
                                        <p:tgtEl>
                                          <p:spTgt spid="8"/>
                                        </p:tgtEl>
                                      </p:cBhvr>
                                    </p:animEffect>
                                  </p:childTnLst>
                                </p:cTn>
                              </p:par>
                            </p:childTnLst>
                          </p:cTn>
                        </p:par>
                      </p:childTnLst>
                    </p:cTn>
                  </p:par>
                </p:childTnLst>
              </p:cTn>
              <p:prevCondLst>
                <p:cond evt="onPrev" delay="0">
                  <p:tgtEl>
                    <p:sldTgt/>
                  </p:tgtEl>
                </p:cond>
              </p:prevCondLst>
              <p:nextCondLst>
                <p:cond evt="onNext" delay="0">
                  <p:tgtEl>
                    <p:sldTgt/>
                  </p:tgtEl>
                </p:cond>
              </p:nextCondLst>
            </p:seq>
          </p:childTnLst>
        </p:cTn>
      </p:par>
    </p:tnLst>
    <p:bldLst>
      <p:bldP spid="4" grpId="0"/>
      <p:bldP spid="5" grpId="0"/>
      <p:bldP spid="6" grpId="0"/>
      <p:bldP spid="7" grpId="0"/>
      <p:bldP spid="8" grpId="0"/>
    </p:bldLst>
  </p:timing>
</p:sld>
</file>

<file path=ppt/slides/slide9.xml><?xml version="1.0" encoding="utf-8"?>
<p:sld xmlns:a="http://schemas.openxmlformats.org/drawingml/2006/main" xmlns:r="http://schemas.openxmlformats.org/officeDocument/2006/relationships" xmlns:p="http://schemas.openxmlformats.org/presentationml/2006/main">
  <p:cSld>
    <p:spTree>
      <p:nvGrpSpPr>
        <p:cNvPr id="1" name=""/>
        <p:cNvGrpSpPr/>
        <p:nvPr/>
      </p:nvGrpSpPr>
      <p:grpSpPr>
        <a:xfrm>
          <a:off x="0" y="0"/>
          <a:ext cx="0" cy="0"/>
          <a:chOff x="0" y="0"/>
          <a:chExt cx="0" cy="0"/>
        </a:xfrm>
      </p:grpSpPr>
      <p:grpSp>
        <p:nvGrpSpPr>
          <p:cNvPr id="2" name="Group 11"/>
          <p:cNvGrpSpPr>
            <a:grpSpLocks/>
          </p:cNvGrpSpPr>
          <p:nvPr/>
        </p:nvGrpSpPr>
        <p:grpSpPr bwMode="auto">
          <a:xfrm>
            <a:off x="859631" y="3850479"/>
            <a:ext cx="3358754" cy="618125"/>
            <a:chOff x="6328128" y="5044369"/>
            <a:chExt cx="4478684" cy="822745"/>
          </a:xfrm>
        </p:grpSpPr>
        <p:sp>
          <p:nvSpPr>
            <p:cNvPr id="97313" name="Text Placeholder 32"/>
            <p:cNvSpPr txBox="1">
              <a:spLocks/>
            </p:cNvSpPr>
            <p:nvPr/>
          </p:nvSpPr>
          <p:spPr bwMode="auto">
            <a:xfrm>
              <a:off x="6529687" y="5350528"/>
              <a:ext cx="4277125" cy="516586"/>
            </a:xfrm>
            <a:prstGeom prst="rect">
              <a:avLst/>
            </a:prstGeom>
            <a:noFill/>
            <a:ln>
              <a:noFill/>
            </a:ln>
            <a:extLst>
              <a:ext uri="{909E8E84-426E-40DD-AFC4-6F175D3DCCD1}">
                <a14:hiddenFill xmlns:a14="http://schemas.microsoft.com/office/drawing/2010/main">
                  <a:solidFill>
                    <a:srgbClr val="FFFFFF"/>
                  </a:solidFill>
                </a14:hiddenFill>
              </a:ext>
              <a:ext uri="{91240B29-F687-4F45-9708-019B960494DF}">
                <a14:hiddenLine xmlns:a14="http://schemas.microsoft.com/office/drawing/2010/main" w="9525">
                  <a:solidFill>
                    <a:srgbClr val="000000"/>
                  </a:solidFill>
                  <a:miter lim="800000"/>
                  <a:headEnd/>
                  <a:tailEnd/>
                </a14:hiddenLine>
              </a:ext>
            </a:extLst>
          </p:spPr>
          <p:txBody>
            <a:bodyPr lIns="0" tIns="0" rIns="0" bIns="0"/>
            <a:lstStyle>
              <a:lvl1pPr>
                <a:defRPr>
                  <a:solidFill>
                    <a:schemeClr val="tx1"/>
                  </a:solidFill>
                  <a:latin typeface="Calibri" pitchFamily="34" charset="0"/>
                  <a:ea typeface="MS PGothic" pitchFamily="34" charset="-128"/>
                </a:defRPr>
              </a:lvl1pPr>
              <a:lvl2pPr marL="742950" indent="-285750">
                <a:defRPr>
                  <a:solidFill>
                    <a:schemeClr val="tx1"/>
                  </a:solidFill>
                  <a:latin typeface="Calibri" pitchFamily="34" charset="0"/>
                  <a:ea typeface="MS PGothic" pitchFamily="34" charset="-128"/>
                </a:defRPr>
              </a:lvl2pPr>
              <a:lvl3pPr marL="1143000" indent="-228600">
                <a:defRPr>
                  <a:solidFill>
                    <a:schemeClr val="tx1"/>
                  </a:solidFill>
                  <a:latin typeface="Calibri" pitchFamily="34" charset="0"/>
                  <a:ea typeface="MS PGothic" pitchFamily="34" charset="-128"/>
                </a:defRPr>
              </a:lvl3pPr>
              <a:lvl4pPr marL="1600200" indent="-228600">
                <a:defRPr>
                  <a:solidFill>
                    <a:schemeClr val="tx1"/>
                  </a:solidFill>
                  <a:latin typeface="Calibri" pitchFamily="34" charset="0"/>
                  <a:ea typeface="MS PGothic" pitchFamily="34" charset="-128"/>
                </a:defRPr>
              </a:lvl4pPr>
              <a:lvl5pPr marL="2057400" indent="-228600">
                <a:defRPr>
                  <a:solidFill>
                    <a:schemeClr val="tx1"/>
                  </a:solidFill>
                  <a:latin typeface="Calibri" pitchFamily="34" charset="0"/>
                  <a:ea typeface="MS PGothic" pitchFamily="34" charset="-128"/>
                </a:defRPr>
              </a:lvl5pPr>
              <a:lvl6pPr marL="2514600" indent="-228600" fontAlgn="base">
                <a:spcBef>
                  <a:spcPct val="0"/>
                </a:spcBef>
                <a:spcAft>
                  <a:spcPct val="0"/>
                </a:spcAft>
                <a:defRPr>
                  <a:solidFill>
                    <a:schemeClr val="tx1"/>
                  </a:solidFill>
                  <a:latin typeface="Calibri" pitchFamily="34" charset="0"/>
                  <a:ea typeface="MS PGothic" pitchFamily="34" charset="-128"/>
                </a:defRPr>
              </a:lvl6pPr>
              <a:lvl7pPr marL="2971800" indent="-228600" fontAlgn="base">
                <a:spcBef>
                  <a:spcPct val="0"/>
                </a:spcBef>
                <a:spcAft>
                  <a:spcPct val="0"/>
                </a:spcAft>
                <a:defRPr>
                  <a:solidFill>
                    <a:schemeClr val="tx1"/>
                  </a:solidFill>
                  <a:latin typeface="Calibri" pitchFamily="34" charset="0"/>
                  <a:ea typeface="MS PGothic" pitchFamily="34" charset="-128"/>
                </a:defRPr>
              </a:lvl7pPr>
              <a:lvl8pPr marL="3429000" indent="-228600" fontAlgn="base">
                <a:spcBef>
                  <a:spcPct val="0"/>
                </a:spcBef>
                <a:spcAft>
                  <a:spcPct val="0"/>
                </a:spcAft>
                <a:defRPr>
                  <a:solidFill>
                    <a:schemeClr val="tx1"/>
                  </a:solidFill>
                  <a:latin typeface="Calibri" pitchFamily="34" charset="0"/>
                  <a:ea typeface="MS PGothic" pitchFamily="34" charset="-128"/>
                </a:defRPr>
              </a:lvl8pPr>
              <a:lvl9pPr marL="3886200" indent="-228600" fontAlgn="base">
                <a:spcBef>
                  <a:spcPct val="0"/>
                </a:spcBef>
                <a:spcAft>
                  <a:spcPct val="0"/>
                </a:spcAft>
                <a:defRPr>
                  <a:solidFill>
                    <a:schemeClr val="tx1"/>
                  </a:solidFill>
                  <a:latin typeface="Calibri" pitchFamily="34" charset="0"/>
                  <a:ea typeface="MS PGothic" pitchFamily="34" charset="-128"/>
                </a:defRPr>
              </a:lvl9pPr>
            </a:lstStyle>
            <a:p>
              <a:pPr algn="r" fontAlgn="auto">
                <a:spcAft>
                  <a:spcPts val="0"/>
                </a:spcAft>
                <a:defRPr/>
              </a:pPr>
              <a:r>
                <a:rPr lang="zh-CN" altLang="en-US" sz="900" dirty="0">
                  <a:solidFill>
                    <a:schemeClr val="tx1">
                      <a:lumMod val="50000"/>
                      <a:lumOff val="50000"/>
                    </a:schemeClr>
                  </a:solidFill>
                  <a:latin typeface="微软雅黑" panose="020B0503020204020204" pitchFamily="34" charset="-122"/>
                  <a:ea typeface="微软雅黑" panose="020B0503020204020204" pitchFamily="34" charset="-122"/>
                </a:rPr>
                <a:t>所有文字都可以随意更改成您的文字内容 鼠标点击修改的地方</a:t>
              </a:r>
              <a:endParaRPr lang="en-US" altLang="zh-CN" sz="900" dirty="0">
                <a:solidFill>
                  <a:schemeClr val="tx1">
                    <a:lumMod val="50000"/>
                    <a:lumOff val="50000"/>
                  </a:schemeClr>
                </a:solidFill>
                <a:latin typeface="微软雅黑" panose="020B0503020204020204" pitchFamily="34" charset="-122"/>
                <a:ea typeface="微软雅黑" panose="020B0503020204020204" pitchFamily="34" charset="-122"/>
              </a:endParaRPr>
            </a:p>
            <a:p>
              <a:pPr algn="r">
                <a:defRPr/>
              </a:pPr>
              <a:r>
                <a:rPr lang="zh-CN" altLang="en-US" sz="900" dirty="0">
                  <a:solidFill>
                    <a:schemeClr val="tx1">
                      <a:lumMod val="50000"/>
                      <a:lumOff val="50000"/>
                    </a:schemeClr>
                  </a:solidFill>
                  <a:latin typeface="微软雅黑" panose="020B0503020204020204" pitchFamily="34" charset="-122"/>
                  <a:ea typeface="微软雅黑" panose="020B0503020204020204" pitchFamily="34" charset="-122"/>
                </a:rPr>
                <a:t>所有文字都可以随意更改成您的文字内容 鼠标点击修改的地方</a:t>
              </a:r>
              <a:endParaRPr lang="en-US" altLang="zh-CN" sz="900" dirty="0">
                <a:solidFill>
                  <a:schemeClr val="tx1">
                    <a:lumMod val="50000"/>
                    <a:lumOff val="50000"/>
                  </a:schemeClr>
                </a:solidFill>
                <a:latin typeface="微软雅黑" panose="020B0503020204020204" pitchFamily="34" charset="-122"/>
                <a:ea typeface="微软雅黑" panose="020B0503020204020204" pitchFamily="34" charset="-122"/>
              </a:endParaRPr>
            </a:p>
            <a:p>
              <a:pPr algn="r" fontAlgn="auto">
                <a:spcAft>
                  <a:spcPts val="0"/>
                </a:spcAft>
                <a:defRPr/>
              </a:pPr>
              <a:endParaRPr lang="en-US" altLang="zh-CN" sz="900" dirty="0">
                <a:solidFill>
                  <a:schemeClr val="tx1">
                    <a:lumMod val="50000"/>
                    <a:lumOff val="50000"/>
                  </a:schemeClr>
                </a:solidFill>
                <a:latin typeface="微软雅黑" panose="020B0503020204020204" pitchFamily="34" charset="-122"/>
                <a:ea typeface="微软雅黑" panose="020B0503020204020204" pitchFamily="34" charset="-122"/>
              </a:endParaRPr>
            </a:p>
          </p:txBody>
        </p:sp>
        <p:sp>
          <p:nvSpPr>
            <p:cNvPr id="14" name="Text Placeholder 33"/>
            <p:cNvSpPr txBox="1">
              <a:spLocks/>
            </p:cNvSpPr>
            <p:nvPr/>
          </p:nvSpPr>
          <p:spPr>
            <a:xfrm>
              <a:off x="6515467" y="5044369"/>
              <a:ext cx="4291345" cy="304368"/>
            </a:xfrm>
            <a:prstGeom prst="rect">
              <a:avLst/>
            </a:prstGeom>
          </p:spPr>
          <p:txBody>
            <a:bodyPr lIns="0" tIns="0" rIns="0" bIns="0" anchor="ctr"/>
            <a:lstStyle>
              <a:lvl1pPr marL="171450" indent="-171450" algn="l" defTabSz="685800" rtl="0" eaLnBrk="1" latinLnBrk="0" hangingPunct="1">
                <a:lnSpc>
                  <a:spcPct val="90000"/>
                </a:lnSpc>
                <a:spcBef>
                  <a:spcPts val="750"/>
                </a:spcBef>
                <a:buFont typeface="Arial" panose="020B0604020202020204" pitchFamily="34" charset="0"/>
                <a:buChar char="•"/>
                <a:defRPr sz="2100" kern="1200">
                  <a:solidFill>
                    <a:schemeClr val="tx1"/>
                  </a:solidFill>
                  <a:latin typeface="Neris Thin" panose="00000300000000000000" pitchFamily="50" charset="0"/>
                  <a:ea typeface="+mn-ea"/>
                  <a:cs typeface="+mn-cs"/>
                </a:defRPr>
              </a:lvl1pPr>
              <a:lvl2pPr marL="514350" indent="-171450" algn="l" defTabSz="685800" rtl="0" eaLnBrk="1" latinLnBrk="0" hangingPunct="1">
                <a:lnSpc>
                  <a:spcPct val="90000"/>
                </a:lnSpc>
                <a:spcBef>
                  <a:spcPts val="375"/>
                </a:spcBef>
                <a:buFont typeface="Arial" panose="020B0604020202020204" pitchFamily="34" charset="0"/>
                <a:buChar char="•"/>
                <a:defRPr sz="1800" kern="1200">
                  <a:solidFill>
                    <a:schemeClr val="tx1"/>
                  </a:solidFill>
                  <a:latin typeface="Neris Thin" panose="00000300000000000000" pitchFamily="50" charset="0"/>
                  <a:ea typeface="+mn-ea"/>
                  <a:cs typeface="+mn-cs"/>
                </a:defRPr>
              </a:lvl2pPr>
              <a:lvl3pPr marL="857250" indent="-171450" algn="l" defTabSz="685800" rtl="0" eaLnBrk="1" latinLnBrk="0" hangingPunct="1">
                <a:lnSpc>
                  <a:spcPct val="90000"/>
                </a:lnSpc>
                <a:spcBef>
                  <a:spcPts val="375"/>
                </a:spcBef>
                <a:buFont typeface="Arial" panose="020B0604020202020204" pitchFamily="34" charset="0"/>
                <a:buChar char="•"/>
                <a:defRPr sz="1500" kern="1200">
                  <a:solidFill>
                    <a:schemeClr val="tx1"/>
                  </a:solidFill>
                  <a:latin typeface="Neris Thin" panose="00000300000000000000" pitchFamily="50" charset="0"/>
                  <a:ea typeface="+mn-ea"/>
                  <a:cs typeface="+mn-cs"/>
                </a:defRPr>
              </a:lvl3pPr>
              <a:lvl4pPr marL="1200150" indent="-171450" algn="l" defTabSz="685800" rtl="0" eaLnBrk="1" latinLnBrk="0" hangingPunct="1">
                <a:lnSpc>
                  <a:spcPct val="90000"/>
                </a:lnSpc>
                <a:spcBef>
                  <a:spcPts val="375"/>
                </a:spcBef>
                <a:buFont typeface="Arial" panose="020B0604020202020204" pitchFamily="34" charset="0"/>
                <a:buChar char="•"/>
                <a:defRPr sz="1350" kern="1200">
                  <a:solidFill>
                    <a:schemeClr val="tx1"/>
                  </a:solidFill>
                  <a:latin typeface="Neris Thin" panose="00000300000000000000" pitchFamily="50" charset="0"/>
                  <a:ea typeface="+mn-ea"/>
                  <a:cs typeface="+mn-cs"/>
                </a:defRPr>
              </a:lvl4pPr>
              <a:lvl5pPr marL="1543050" indent="-171450" algn="l" defTabSz="685800" rtl="0" eaLnBrk="1" latinLnBrk="0" hangingPunct="1">
                <a:lnSpc>
                  <a:spcPct val="90000"/>
                </a:lnSpc>
                <a:spcBef>
                  <a:spcPts val="375"/>
                </a:spcBef>
                <a:buFont typeface="Arial" panose="020B0604020202020204" pitchFamily="34" charset="0"/>
                <a:buChar char="•"/>
                <a:defRPr sz="1350" kern="1200">
                  <a:solidFill>
                    <a:schemeClr val="tx1"/>
                  </a:solidFill>
                  <a:latin typeface="Neris Thin" panose="00000300000000000000" pitchFamily="50" charset="0"/>
                  <a:ea typeface="+mn-ea"/>
                  <a:cs typeface="+mn-cs"/>
                </a:defRPr>
              </a:lvl5pPr>
              <a:lvl6pPr marL="1885950" indent="-171450" algn="l" defTabSz="685800" rtl="0" eaLnBrk="1" latinLnBrk="0" hangingPunct="1">
                <a:lnSpc>
                  <a:spcPct val="90000"/>
                </a:lnSpc>
                <a:spcBef>
                  <a:spcPts val="375"/>
                </a:spcBef>
                <a:buFont typeface="Arial" panose="020B0604020202020204" pitchFamily="34" charset="0"/>
                <a:buChar char="•"/>
                <a:defRPr sz="1350" kern="1200">
                  <a:solidFill>
                    <a:schemeClr val="tx1"/>
                  </a:solidFill>
                  <a:latin typeface="+mn-lt"/>
                  <a:ea typeface="+mn-ea"/>
                  <a:cs typeface="+mn-cs"/>
                </a:defRPr>
              </a:lvl6pPr>
              <a:lvl7pPr marL="2228850" indent="-171450" algn="l" defTabSz="685800" rtl="0" eaLnBrk="1" latinLnBrk="0" hangingPunct="1">
                <a:lnSpc>
                  <a:spcPct val="90000"/>
                </a:lnSpc>
                <a:spcBef>
                  <a:spcPts val="375"/>
                </a:spcBef>
                <a:buFont typeface="Arial" panose="020B0604020202020204" pitchFamily="34" charset="0"/>
                <a:buChar char="•"/>
                <a:defRPr sz="1350" kern="1200">
                  <a:solidFill>
                    <a:schemeClr val="tx1"/>
                  </a:solidFill>
                  <a:latin typeface="+mn-lt"/>
                  <a:ea typeface="+mn-ea"/>
                  <a:cs typeface="+mn-cs"/>
                </a:defRPr>
              </a:lvl7pPr>
              <a:lvl8pPr marL="2571750" indent="-171450" algn="l" defTabSz="685800" rtl="0" eaLnBrk="1" latinLnBrk="0" hangingPunct="1">
                <a:lnSpc>
                  <a:spcPct val="90000"/>
                </a:lnSpc>
                <a:spcBef>
                  <a:spcPts val="375"/>
                </a:spcBef>
                <a:buFont typeface="Arial" panose="020B0604020202020204" pitchFamily="34" charset="0"/>
                <a:buChar char="•"/>
                <a:defRPr sz="1350" kern="1200">
                  <a:solidFill>
                    <a:schemeClr val="tx1"/>
                  </a:solidFill>
                  <a:latin typeface="+mn-lt"/>
                  <a:ea typeface="+mn-ea"/>
                  <a:cs typeface="+mn-cs"/>
                </a:defRPr>
              </a:lvl8pPr>
              <a:lvl9pPr marL="2914650" indent="-171450" algn="l" defTabSz="685800" rtl="0" eaLnBrk="1" latinLnBrk="0" hangingPunct="1">
                <a:lnSpc>
                  <a:spcPct val="90000"/>
                </a:lnSpc>
                <a:spcBef>
                  <a:spcPts val="375"/>
                </a:spcBef>
                <a:buFont typeface="Arial" panose="020B0604020202020204" pitchFamily="34" charset="0"/>
                <a:buChar char="•"/>
                <a:defRPr sz="1350" kern="1200">
                  <a:solidFill>
                    <a:schemeClr val="tx1"/>
                  </a:solidFill>
                  <a:latin typeface="+mn-lt"/>
                  <a:ea typeface="+mn-ea"/>
                  <a:cs typeface="+mn-cs"/>
                </a:defRPr>
              </a:lvl9pPr>
            </a:lstStyle>
            <a:p>
              <a:pPr>
                <a:lnSpc>
                  <a:spcPct val="150000"/>
                </a:lnSpc>
              </a:pPr>
              <a:r>
                <a:rPr lang="zh-CN" altLang="en-US" sz="1200" dirty="0">
                  <a:solidFill>
                    <a:schemeClr val="tx1">
                      <a:lumMod val="75000"/>
                      <a:lumOff val="25000"/>
                    </a:schemeClr>
                  </a:solidFill>
                  <a:latin typeface="Calibri" panose="020F0502020204030204" pitchFamily="34" charset="0"/>
                  <a:ea typeface="微软雅黑" panose="020B0503020204020204" pitchFamily="34" charset="-122"/>
                  <a:cs typeface="华文黑体" pitchFamily="2" charset="-122"/>
                </a:rPr>
                <a:t>点击此处添加标题</a:t>
              </a:r>
            </a:p>
          </p:txBody>
        </p:sp>
        <p:cxnSp>
          <p:nvCxnSpPr>
            <p:cNvPr id="15" name="Straight Connector 14"/>
            <p:cNvCxnSpPr/>
            <p:nvPr/>
          </p:nvCxnSpPr>
          <p:spPr>
            <a:xfrm>
              <a:off x="6328128" y="5082415"/>
              <a:ext cx="0" cy="718118"/>
            </a:xfrm>
            <a:prstGeom prst="line">
              <a:avLst/>
            </a:prstGeom>
            <a:ln w="50800">
              <a:solidFill>
                <a:schemeClr val="accent3"/>
              </a:solidFill>
            </a:ln>
          </p:spPr>
          <p:style>
            <a:lnRef idx="1">
              <a:schemeClr val="accent1"/>
            </a:lnRef>
            <a:fillRef idx="0">
              <a:schemeClr val="accent1"/>
            </a:fillRef>
            <a:effectRef idx="0">
              <a:schemeClr val="accent1"/>
            </a:effectRef>
            <a:fontRef idx="minor">
              <a:schemeClr val="tx1"/>
            </a:fontRef>
          </p:style>
        </p:cxnSp>
      </p:grpSp>
      <p:grpSp>
        <p:nvGrpSpPr>
          <p:cNvPr id="3" name="Group 15"/>
          <p:cNvGrpSpPr>
            <a:grpSpLocks/>
          </p:cNvGrpSpPr>
          <p:nvPr/>
        </p:nvGrpSpPr>
        <p:grpSpPr bwMode="auto">
          <a:xfrm>
            <a:off x="859631" y="3054897"/>
            <a:ext cx="3358754" cy="616934"/>
            <a:chOff x="6328128" y="3983398"/>
            <a:chExt cx="4478684" cy="822745"/>
          </a:xfrm>
        </p:grpSpPr>
        <p:sp>
          <p:nvSpPr>
            <p:cNvPr id="97310" name="Text Placeholder 32"/>
            <p:cNvSpPr txBox="1">
              <a:spLocks/>
            </p:cNvSpPr>
            <p:nvPr/>
          </p:nvSpPr>
          <p:spPr bwMode="auto">
            <a:xfrm>
              <a:off x="6529687" y="4289557"/>
              <a:ext cx="4277125" cy="516586"/>
            </a:xfrm>
            <a:prstGeom prst="rect">
              <a:avLst/>
            </a:prstGeom>
            <a:noFill/>
            <a:ln>
              <a:noFill/>
            </a:ln>
            <a:extLst>
              <a:ext uri="{909E8E84-426E-40DD-AFC4-6F175D3DCCD1}">
                <a14:hiddenFill xmlns:a14="http://schemas.microsoft.com/office/drawing/2010/main">
                  <a:solidFill>
                    <a:srgbClr val="FFFFFF"/>
                  </a:solidFill>
                </a14:hiddenFill>
              </a:ext>
              <a:ext uri="{91240B29-F687-4F45-9708-019B960494DF}">
                <a14:hiddenLine xmlns:a14="http://schemas.microsoft.com/office/drawing/2010/main" w="9525">
                  <a:solidFill>
                    <a:srgbClr val="000000"/>
                  </a:solidFill>
                  <a:miter lim="800000"/>
                  <a:headEnd/>
                  <a:tailEnd/>
                </a14:hiddenLine>
              </a:ext>
            </a:extLst>
          </p:spPr>
          <p:txBody>
            <a:bodyPr lIns="0" tIns="0" rIns="0" bIns="0"/>
            <a:lstStyle>
              <a:lvl1pPr>
                <a:defRPr>
                  <a:solidFill>
                    <a:schemeClr val="tx1"/>
                  </a:solidFill>
                  <a:latin typeface="Calibri" pitchFamily="34" charset="0"/>
                  <a:ea typeface="MS PGothic" pitchFamily="34" charset="-128"/>
                </a:defRPr>
              </a:lvl1pPr>
              <a:lvl2pPr marL="742950" indent="-285750">
                <a:defRPr>
                  <a:solidFill>
                    <a:schemeClr val="tx1"/>
                  </a:solidFill>
                  <a:latin typeface="Calibri" pitchFamily="34" charset="0"/>
                  <a:ea typeface="MS PGothic" pitchFamily="34" charset="-128"/>
                </a:defRPr>
              </a:lvl2pPr>
              <a:lvl3pPr marL="1143000" indent="-228600">
                <a:defRPr>
                  <a:solidFill>
                    <a:schemeClr val="tx1"/>
                  </a:solidFill>
                  <a:latin typeface="Calibri" pitchFamily="34" charset="0"/>
                  <a:ea typeface="MS PGothic" pitchFamily="34" charset="-128"/>
                </a:defRPr>
              </a:lvl3pPr>
              <a:lvl4pPr marL="1600200" indent="-228600">
                <a:defRPr>
                  <a:solidFill>
                    <a:schemeClr val="tx1"/>
                  </a:solidFill>
                  <a:latin typeface="Calibri" pitchFamily="34" charset="0"/>
                  <a:ea typeface="MS PGothic" pitchFamily="34" charset="-128"/>
                </a:defRPr>
              </a:lvl4pPr>
              <a:lvl5pPr marL="2057400" indent="-228600">
                <a:defRPr>
                  <a:solidFill>
                    <a:schemeClr val="tx1"/>
                  </a:solidFill>
                  <a:latin typeface="Calibri" pitchFamily="34" charset="0"/>
                  <a:ea typeface="MS PGothic" pitchFamily="34" charset="-128"/>
                </a:defRPr>
              </a:lvl5pPr>
              <a:lvl6pPr marL="2514600" indent="-228600" fontAlgn="base">
                <a:spcBef>
                  <a:spcPct val="0"/>
                </a:spcBef>
                <a:spcAft>
                  <a:spcPct val="0"/>
                </a:spcAft>
                <a:defRPr>
                  <a:solidFill>
                    <a:schemeClr val="tx1"/>
                  </a:solidFill>
                  <a:latin typeface="Calibri" pitchFamily="34" charset="0"/>
                  <a:ea typeface="MS PGothic" pitchFamily="34" charset="-128"/>
                </a:defRPr>
              </a:lvl6pPr>
              <a:lvl7pPr marL="2971800" indent="-228600" fontAlgn="base">
                <a:spcBef>
                  <a:spcPct val="0"/>
                </a:spcBef>
                <a:spcAft>
                  <a:spcPct val="0"/>
                </a:spcAft>
                <a:defRPr>
                  <a:solidFill>
                    <a:schemeClr val="tx1"/>
                  </a:solidFill>
                  <a:latin typeface="Calibri" pitchFamily="34" charset="0"/>
                  <a:ea typeface="MS PGothic" pitchFamily="34" charset="-128"/>
                </a:defRPr>
              </a:lvl7pPr>
              <a:lvl8pPr marL="3429000" indent="-228600" fontAlgn="base">
                <a:spcBef>
                  <a:spcPct val="0"/>
                </a:spcBef>
                <a:spcAft>
                  <a:spcPct val="0"/>
                </a:spcAft>
                <a:defRPr>
                  <a:solidFill>
                    <a:schemeClr val="tx1"/>
                  </a:solidFill>
                  <a:latin typeface="Calibri" pitchFamily="34" charset="0"/>
                  <a:ea typeface="MS PGothic" pitchFamily="34" charset="-128"/>
                </a:defRPr>
              </a:lvl8pPr>
              <a:lvl9pPr marL="3886200" indent="-228600" fontAlgn="base">
                <a:spcBef>
                  <a:spcPct val="0"/>
                </a:spcBef>
                <a:spcAft>
                  <a:spcPct val="0"/>
                </a:spcAft>
                <a:defRPr>
                  <a:solidFill>
                    <a:schemeClr val="tx1"/>
                  </a:solidFill>
                  <a:latin typeface="Calibri" pitchFamily="34" charset="0"/>
                  <a:ea typeface="MS PGothic" pitchFamily="34" charset="-128"/>
                </a:defRPr>
              </a:lvl9pPr>
            </a:lstStyle>
            <a:p>
              <a:pPr algn="r">
                <a:defRPr/>
              </a:pPr>
              <a:r>
                <a:rPr lang="zh-CN" altLang="en-US" sz="900" dirty="0">
                  <a:solidFill>
                    <a:schemeClr val="tx1">
                      <a:lumMod val="50000"/>
                      <a:lumOff val="50000"/>
                    </a:schemeClr>
                  </a:solidFill>
                  <a:latin typeface="微软雅黑" panose="020B0503020204020204" pitchFamily="34" charset="-122"/>
                  <a:ea typeface="微软雅黑" panose="020B0503020204020204" pitchFamily="34" charset="-122"/>
                </a:rPr>
                <a:t>所有文字都可以随意更改成您的文字内容 鼠标点击修改的地方所有文字都可以随意更改成您的文字内容 鼠标点击修改的地方</a:t>
              </a:r>
              <a:endParaRPr lang="en-US" altLang="zh-CN" sz="900" dirty="0">
                <a:solidFill>
                  <a:schemeClr val="tx1">
                    <a:lumMod val="50000"/>
                    <a:lumOff val="50000"/>
                  </a:schemeClr>
                </a:solidFill>
                <a:latin typeface="微软雅黑" panose="020B0503020204020204" pitchFamily="34" charset="-122"/>
                <a:ea typeface="微软雅黑" panose="020B0503020204020204" pitchFamily="34" charset="-122"/>
              </a:endParaRPr>
            </a:p>
            <a:p>
              <a:pPr algn="r" fontAlgn="auto">
                <a:spcAft>
                  <a:spcPts val="0"/>
                </a:spcAft>
                <a:defRPr/>
              </a:pPr>
              <a:endParaRPr lang="en-US" altLang="zh-CN" sz="900" dirty="0">
                <a:solidFill>
                  <a:schemeClr val="tx1">
                    <a:lumMod val="50000"/>
                    <a:lumOff val="50000"/>
                  </a:schemeClr>
                </a:solidFill>
                <a:latin typeface="微软雅黑" panose="020B0503020204020204" pitchFamily="34" charset="-122"/>
                <a:ea typeface="微软雅黑" panose="020B0503020204020204" pitchFamily="34" charset="-122"/>
              </a:endParaRPr>
            </a:p>
          </p:txBody>
        </p:sp>
        <p:sp>
          <p:nvSpPr>
            <p:cNvPr id="18" name="Text Placeholder 33"/>
            <p:cNvSpPr txBox="1">
              <a:spLocks/>
            </p:cNvSpPr>
            <p:nvPr/>
          </p:nvSpPr>
          <p:spPr>
            <a:xfrm>
              <a:off x="6515467" y="3983398"/>
              <a:ext cx="4291345" cy="304956"/>
            </a:xfrm>
            <a:prstGeom prst="rect">
              <a:avLst/>
            </a:prstGeom>
          </p:spPr>
          <p:txBody>
            <a:bodyPr lIns="0" tIns="0" rIns="0" bIns="0" anchor="ctr"/>
            <a:lstStyle>
              <a:lvl1pPr marL="171450" indent="-171450" algn="l" defTabSz="685800" rtl="0" eaLnBrk="1" latinLnBrk="0" hangingPunct="1">
                <a:lnSpc>
                  <a:spcPct val="90000"/>
                </a:lnSpc>
                <a:spcBef>
                  <a:spcPts val="750"/>
                </a:spcBef>
                <a:buFont typeface="Arial" panose="020B0604020202020204" pitchFamily="34" charset="0"/>
                <a:buChar char="•"/>
                <a:defRPr sz="2100" kern="1200">
                  <a:solidFill>
                    <a:schemeClr val="tx1"/>
                  </a:solidFill>
                  <a:latin typeface="Neris Thin" panose="00000300000000000000" pitchFamily="50" charset="0"/>
                  <a:ea typeface="+mn-ea"/>
                  <a:cs typeface="+mn-cs"/>
                </a:defRPr>
              </a:lvl1pPr>
              <a:lvl2pPr marL="514350" indent="-171450" algn="l" defTabSz="685800" rtl="0" eaLnBrk="1" latinLnBrk="0" hangingPunct="1">
                <a:lnSpc>
                  <a:spcPct val="90000"/>
                </a:lnSpc>
                <a:spcBef>
                  <a:spcPts val="375"/>
                </a:spcBef>
                <a:buFont typeface="Arial" panose="020B0604020202020204" pitchFamily="34" charset="0"/>
                <a:buChar char="•"/>
                <a:defRPr sz="1800" kern="1200">
                  <a:solidFill>
                    <a:schemeClr val="tx1"/>
                  </a:solidFill>
                  <a:latin typeface="Neris Thin" panose="00000300000000000000" pitchFamily="50" charset="0"/>
                  <a:ea typeface="+mn-ea"/>
                  <a:cs typeface="+mn-cs"/>
                </a:defRPr>
              </a:lvl2pPr>
              <a:lvl3pPr marL="857250" indent="-171450" algn="l" defTabSz="685800" rtl="0" eaLnBrk="1" latinLnBrk="0" hangingPunct="1">
                <a:lnSpc>
                  <a:spcPct val="90000"/>
                </a:lnSpc>
                <a:spcBef>
                  <a:spcPts val="375"/>
                </a:spcBef>
                <a:buFont typeface="Arial" panose="020B0604020202020204" pitchFamily="34" charset="0"/>
                <a:buChar char="•"/>
                <a:defRPr sz="1500" kern="1200">
                  <a:solidFill>
                    <a:schemeClr val="tx1"/>
                  </a:solidFill>
                  <a:latin typeface="Neris Thin" panose="00000300000000000000" pitchFamily="50" charset="0"/>
                  <a:ea typeface="+mn-ea"/>
                  <a:cs typeface="+mn-cs"/>
                </a:defRPr>
              </a:lvl3pPr>
              <a:lvl4pPr marL="1200150" indent="-171450" algn="l" defTabSz="685800" rtl="0" eaLnBrk="1" latinLnBrk="0" hangingPunct="1">
                <a:lnSpc>
                  <a:spcPct val="90000"/>
                </a:lnSpc>
                <a:spcBef>
                  <a:spcPts val="375"/>
                </a:spcBef>
                <a:buFont typeface="Arial" panose="020B0604020202020204" pitchFamily="34" charset="0"/>
                <a:buChar char="•"/>
                <a:defRPr sz="1350" kern="1200">
                  <a:solidFill>
                    <a:schemeClr val="tx1"/>
                  </a:solidFill>
                  <a:latin typeface="Neris Thin" panose="00000300000000000000" pitchFamily="50" charset="0"/>
                  <a:ea typeface="+mn-ea"/>
                  <a:cs typeface="+mn-cs"/>
                </a:defRPr>
              </a:lvl4pPr>
              <a:lvl5pPr marL="1543050" indent="-171450" algn="l" defTabSz="685800" rtl="0" eaLnBrk="1" latinLnBrk="0" hangingPunct="1">
                <a:lnSpc>
                  <a:spcPct val="90000"/>
                </a:lnSpc>
                <a:spcBef>
                  <a:spcPts val="375"/>
                </a:spcBef>
                <a:buFont typeface="Arial" panose="020B0604020202020204" pitchFamily="34" charset="0"/>
                <a:buChar char="•"/>
                <a:defRPr sz="1350" kern="1200">
                  <a:solidFill>
                    <a:schemeClr val="tx1"/>
                  </a:solidFill>
                  <a:latin typeface="Neris Thin" panose="00000300000000000000" pitchFamily="50" charset="0"/>
                  <a:ea typeface="+mn-ea"/>
                  <a:cs typeface="+mn-cs"/>
                </a:defRPr>
              </a:lvl5pPr>
              <a:lvl6pPr marL="1885950" indent="-171450" algn="l" defTabSz="685800" rtl="0" eaLnBrk="1" latinLnBrk="0" hangingPunct="1">
                <a:lnSpc>
                  <a:spcPct val="90000"/>
                </a:lnSpc>
                <a:spcBef>
                  <a:spcPts val="375"/>
                </a:spcBef>
                <a:buFont typeface="Arial" panose="020B0604020202020204" pitchFamily="34" charset="0"/>
                <a:buChar char="•"/>
                <a:defRPr sz="1350" kern="1200">
                  <a:solidFill>
                    <a:schemeClr val="tx1"/>
                  </a:solidFill>
                  <a:latin typeface="+mn-lt"/>
                  <a:ea typeface="+mn-ea"/>
                  <a:cs typeface="+mn-cs"/>
                </a:defRPr>
              </a:lvl6pPr>
              <a:lvl7pPr marL="2228850" indent="-171450" algn="l" defTabSz="685800" rtl="0" eaLnBrk="1" latinLnBrk="0" hangingPunct="1">
                <a:lnSpc>
                  <a:spcPct val="90000"/>
                </a:lnSpc>
                <a:spcBef>
                  <a:spcPts val="375"/>
                </a:spcBef>
                <a:buFont typeface="Arial" panose="020B0604020202020204" pitchFamily="34" charset="0"/>
                <a:buChar char="•"/>
                <a:defRPr sz="1350" kern="1200">
                  <a:solidFill>
                    <a:schemeClr val="tx1"/>
                  </a:solidFill>
                  <a:latin typeface="+mn-lt"/>
                  <a:ea typeface="+mn-ea"/>
                  <a:cs typeface="+mn-cs"/>
                </a:defRPr>
              </a:lvl7pPr>
              <a:lvl8pPr marL="2571750" indent="-171450" algn="l" defTabSz="685800" rtl="0" eaLnBrk="1" latinLnBrk="0" hangingPunct="1">
                <a:lnSpc>
                  <a:spcPct val="90000"/>
                </a:lnSpc>
                <a:spcBef>
                  <a:spcPts val="375"/>
                </a:spcBef>
                <a:buFont typeface="Arial" panose="020B0604020202020204" pitchFamily="34" charset="0"/>
                <a:buChar char="•"/>
                <a:defRPr sz="1350" kern="1200">
                  <a:solidFill>
                    <a:schemeClr val="tx1"/>
                  </a:solidFill>
                  <a:latin typeface="+mn-lt"/>
                  <a:ea typeface="+mn-ea"/>
                  <a:cs typeface="+mn-cs"/>
                </a:defRPr>
              </a:lvl8pPr>
              <a:lvl9pPr marL="2914650" indent="-171450" algn="l" defTabSz="685800" rtl="0" eaLnBrk="1" latinLnBrk="0" hangingPunct="1">
                <a:lnSpc>
                  <a:spcPct val="90000"/>
                </a:lnSpc>
                <a:spcBef>
                  <a:spcPts val="375"/>
                </a:spcBef>
                <a:buFont typeface="Arial" panose="020B0604020202020204" pitchFamily="34" charset="0"/>
                <a:buChar char="•"/>
                <a:defRPr sz="1350" kern="1200">
                  <a:solidFill>
                    <a:schemeClr val="tx1"/>
                  </a:solidFill>
                  <a:latin typeface="+mn-lt"/>
                  <a:ea typeface="+mn-ea"/>
                  <a:cs typeface="+mn-cs"/>
                </a:defRPr>
              </a:lvl9pPr>
            </a:lstStyle>
            <a:p>
              <a:pPr>
                <a:lnSpc>
                  <a:spcPct val="150000"/>
                </a:lnSpc>
              </a:pPr>
              <a:r>
                <a:rPr lang="zh-CN" altLang="en-US" sz="1200" dirty="0">
                  <a:solidFill>
                    <a:schemeClr val="tx1">
                      <a:lumMod val="75000"/>
                      <a:lumOff val="25000"/>
                    </a:schemeClr>
                  </a:solidFill>
                  <a:latin typeface="Calibri" panose="020F0502020204030204" pitchFamily="34" charset="0"/>
                  <a:ea typeface="微软雅黑" panose="020B0503020204020204" pitchFamily="34" charset="-122"/>
                  <a:cs typeface="华文黑体" pitchFamily="2" charset="-122"/>
                </a:rPr>
                <a:t>点击此处添加标题</a:t>
              </a:r>
            </a:p>
          </p:txBody>
        </p:sp>
        <p:cxnSp>
          <p:nvCxnSpPr>
            <p:cNvPr id="19" name="Straight Connector 18"/>
            <p:cNvCxnSpPr/>
            <p:nvPr/>
          </p:nvCxnSpPr>
          <p:spPr>
            <a:xfrm>
              <a:off x="6328128" y="4002458"/>
              <a:ext cx="0" cy="717916"/>
            </a:xfrm>
            <a:prstGeom prst="line">
              <a:avLst/>
            </a:prstGeom>
            <a:ln w="50800">
              <a:solidFill>
                <a:schemeClr val="accent4"/>
              </a:solidFill>
            </a:ln>
          </p:spPr>
          <p:style>
            <a:lnRef idx="1">
              <a:schemeClr val="accent1"/>
            </a:lnRef>
            <a:fillRef idx="0">
              <a:schemeClr val="accent1"/>
            </a:fillRef>
            <a:effectRef idx="0">
              <a:schemeClr val="accent1"/>
            </a:effectRef>
            <a:fontRef idx="minor">
              <a:schemeClr val="tx1"/>
            </a:fontRef>
          </p:style>
        </p:cxnSp>
      </p:grpSp>
      <p:grpSp>
        <p:nvGrpSpPr>
          <p:cNvPr id="12" name="Group 19"/>
          <p:cNvGrpSpPr>
            <a:grpSpLocks/>
          </p:cNvGrpSpPr>
          <p:nvPr/>
        </p:nvGrpSpPr>
        <p:grpSpPr bwMode="auto">
          <a:xfrm>
            <a:off x="859631" y="2259314"/>
            <a:ext cx="3358754" cy="616934"/>
            <a:chOff x="6328128" y="2922427"/>
            <a:chExt cx="4478684" cy="822745"/>
          </a:xfrm>
        </p:grpSpPr>
        <p:sp>
          <p:nvSpPr>
            <p:cNvPr id="97307" name="Text Placeholder 32"/>
            <p:cNvSpPr txBox="1">
              <a:spLocks/>
            </p:cNvSpPr>
            <p:nvPr/>
          </p:nvSpPr>
          <p:spPr bwMode="auto">
            <a:xfrm>
              <a:off x="6529687" y="3228586"/>
              <a:ext cx="4277125" cy="516586"/>
            </a:xfrm>
            <a:prstGeom prst="rect">
              <a:avLst/>
            </a:prstGeom>
            <a:noFill/>
            <a:ln>
              <a:noFill/>
            </a:ln>
            <a:extLst>
              <a:ext uri="{909E8E84-426E-40DD-AFC4-6F175D3DCCD1}">
                <a14:hiddenFill xmlns:a14="http://schemas.microsoft.com/office/drawing/2010/main">
                  <a:solidFill>
                    <a:srgbClr val="FFFFFF"/>
                  </a:solidFill>
                </a14:hiddenFill>
              </a:ext>
              <a:ext uri="{91240B29-F687-4F45-9708-019B960494DF}">
                <a14:hiddenLine xmlns:a14="http://schemas.microsoft.com/office/drawing/2010/main" w="9525">
                  <a:solidFill>
                    <a:srgbClr val="000000"/>
                  </a:solidFill>
                  <a:miter lim="800000"/>
                  <a:headEnd/>
                  <a:tailEnd/>
                </a14:hiddenLine>
              </a:ext>
            </a:extLst>
          </p:spPr>
          <p:txBody>
            <a:bodyPr lIns="0" tIns="0" rIns="0" bIns="0"/>
            <a:lstStyle>
              <a:lvl1pPr>
                <a:defRPr>
                  <a:solidFill>
                    <a:schemeClr val="tx1"/>
                  </a:solidFill>
                  <a:latin typeface="Calibri" pitchFamily="34" charset="0"/>
                  <a:ea typeface="MS PGothic" pitchFamily="34" charset="-128"/>
                </a:defRPr>
              </a:lvl1pPr>
              <a:lvl2pPr marL="742950" indent="-285750">
                <a:defRPr>
                  <a:solidFill>
                    <a:schemeClr val="tx1"/>
                  </a:solidFill>
                  <a:latin typeface="Calibri" pitchFamily="34" charset="0"/>
                  <a:ea typeface="MS PGothic" pitchFamily="34" charset="-128"/>
                </a:defRPr>
              </a:lvl2pPr>
              <a:lvl3pPr marL="1143000" indent="-228600">
                <a:defRPr>
                  <a:solidFill>
                    <a:schemeClr val="tx1"/>
                  </a:solidFill>
                  <a:latin typeface="Calibri" pitchFamily="34" charset="0"/>
                  <a:ea typeface="MS PGothic" pitchFamily="34" charset="-128"/>
                </a:defRPr>
              </a:lvl3pPr>
              <a:lvl4pPr marL="1600200" indent="-228600">
                <a:defRPr>
                  <a:solidFill>
                    <a:schemeClr val="tx1"/>
                  </a:solidFill>
                  <a:latin typeface="Calibri" pitchFamily="34" charset="0"/>
                  <a:ea typeface="MS PGothic" pitchFamily="34" charset="-128"/>
                </a:defRPr>
              </a:lvl4pPr>
              <a:lvl5pPr marL="2057400" indent="-228600">
                <a:defRPr>
                  <a:solidFill>
                    <a:schemeClr val="tx1"/>
                  </a:solidFill>
                  <a:latin typeface="Calibri" pitchFamily="34" charset="0"/>
                  <a:ea typeface="MS PGothic" pitchFamily="34" charset="-128"/>
                </a:defRPr>
              </a:lvl5pPr>
              <a:lvl6pPr marL="2514600" indent="-228600" fontAlgn="base">
                <a:spcBef>
                  <a:spcPct val="0"/>
                </a:spcBef>
                <a:spcAft>
                  <a:spcPct val="0"/>
                </a:spcAft>
                <a:defRPr>
                  <a:solidFill>
                    <a:schemeClr val="tx1"/>
                  </a:solidFill>
                  <a:latin typeface="Calibri" pitchFamily="34" charset="0"/>
                  <a:ea typeface="MS PGothic" pitchFamily="34" charset="-128"/>
                </a:defRPr>
              </a:lvl6pPr>
              <a:lvl7pPr marL="2971800" indent="-228600" fontAlgn="base">
                <a:spcBef>
                  <a:spcPct val="0"/>
                </a:spcBef>
                <a:spcAft>
                  <a:spcPct val="0"/>
                </a:spcAft>
                <a:defRPr>
                  <a:solidFill>
                    <a:schemeClr val="tx1"/>
                  </a:solidFill>
                  <a:latin typeface="Calibri" pitchFamily="34" charset="0"/>
                  <a:ea typeface="MS PGothic" pitchFamily="34" charset="-128"/>
                </a:defRPr>
              </a:lvl7pPr>
              <a:lvl8pPr marL="3429000" indent="-228600" fontAlgn="base">
                <a:spcBef>
                  <a:spcPct val="0"/>
                </a:spcBef>
                <a:spcAft>
                  <a:spcPct val="0"/>
                </a:spcAft>
                <a:defRPr>
                  <a:solidFill>
                    <a:schemeClr val="tx1"/>
                  </a:solidFill>
                  <a:latin typeface="Calibri" pitchFamily="34" charset="0"/>
                  <a:ea typeface="MS PGothic" pitchFamily="34" charset="-128"/>
                </a:defRPr>
              </a:lvl8pPr>
              <a:lvl9pPr marL="3886200" indent="-228600" fontAlgn="base">
                <a:spcBef>
                  <a:spcPct val="0"/>
                </a:spcBef>
                <a:spcAft>
                  <a:spcPct val="0"/>
                </a:spcAft>
                <a:defRPr>
                  <a:solidFill>
                    <a:schemeClr val="tx1"/>
                  </a:solidFill>
                  <a:latin typeface="Calibri" pitchFamily="34" charset="0"/>
                  <a:ea typeface="MS PGothic" pitchFamily="34" charset="-128"/>
                </a:defRPr>
              </a:lvl9pPr>
            </a:lstStyle>
            <a:p>
              <a:pPr algn="r" fontAlgn="auto">
                <a:spcAft>
                  <a:spcPts val="0"/>
                </a:spcAft>
                <a:defRPr/>
              </a:pPr>
              <a:r>
                <a:rPr lang="zh-CN" altLang="en-US" sz="900" dirty="0">
                  <a:solidFill>
                    <a:schemeClr val="tx1">
                      <a:lumMod val="50000"/>
                      <a:lumOff val="50000"/>
                    </a:schemeClr>
                  </a:solidFill>
                  <a:latin typeface="微软雅黑" panose="020B0503020204020204" pitchFamily="34" charset="-122"/>
                  <a:ea typeface="微软雅黑" panose="020B0503020204020204" pitchFamily="34" charset="-122"/>
                </a:rPr>
                <a:t>所有文字都可以随意更改成您的文字内容 鼠标点击修改的地方</a:t>
              </a:r>
              <a:endParaRPr lang="en-US" altLang="zh-CN" sz="900" dirty="0">
                <a:solidFill>
                  <a:schemeClr val="tx1">
                    <a:lumMod val="50000"/>
                    <a:lumOff val="50000"/>
                  </a:schemeClr>
                </a:solidFill>
                <a:latin typeface="微软雅黑" panose="020B0503020204020204" pitchFamily="34" charset="-122"/>
                <a:ea typeface="微软雅黑" panose="020B0503020204020204" pitchFamily="34" charset="-122"/>
              </a:endParaRPr>
            </a:p>
            <a:p>
              <a:pPr algn="r">
                <a:defRPr/>
              </a:pPr>
              <a:r>
                <a:rPr lang="zh-CN" altLang="en-US" sz="900" dirty="0">
                  <a:solidFill>
                    <a:schemeClr val="tx1">
                      <a:lumMod val="50000"/>
                      <a:lumOff val="50000"/>
                    </a:schemeClr>
                  </a:solidFill>
                  <a:latin typeface="微软雅黑" panose="020B0503020204020204" pitchFamily="34" charset="-122"/>
                  <a:ea typeface="微软雅黑" panose="020B0503020204020204" pitchFamily="34" charset="-122"/>
                </a:rPr>
                <a:t>所有文字都可以随意更改成您的文字内容 鼠标点击修改的地方</a:t>
              </a:r>
              <a:endParaRPr lang="en-US" altLang="zh-CN" sz="900" dirty="0">
                <a:solidFill>
                  <a:schemeClr val="tx1">
                    <a:lumMod val="50000"/>
                    <a:lumOff val="50000"/>
                  </a:schemeClr>
                </a:solidFill>
                <a:latin typeface="微软雅黑" panose="020B0503020204020204" pitchFamily="34" charset="-122"/>
                <a:ea typeface="微软雅黑" panose="020B0503020204020204" pitchFamily="34" charset="-122"/>
              </a:endParaRPr>
            </a:p>
            <a:p>
              <a:pPr algn="r" fontAlgn="auto">
                <a:spcAft>
                  <a:spcPts val="0"/>
                </a:spcAft>
                <a:defRPr/>
              </a:pPr>
              <a:endParaRPr lang="en-US" altLang="zh-CN" sz="900" dirty="0">
                <a:solidFill>
                  <a:schemeClr val="tx1">
                    <a:lumMod val="50000"/>
                    <a:lumOff val="50000"/>
                  </a:schemeClr>
                </a:solidFill>
                <a:latin typeface="微软雅黑" panose="020B0503020204020204" pitchFamily="34" charset="-122"/>
                <a:ea typeface="微软雅黑" panose="020B0503020204020204" pitchFamily="34" charset="-122"/>
              </a:endParaRPr>
            </a:p>
          </p:txBody>
        </p:sp>
        <p:sp>
          <p:nvSpPr>
            <p:cNvPr id="22" name="Text Placeholder 33"/>
            <p:cNvSpPr txBox="1">
              <a:spLocks/>
            </p:cNvSpPr>
            <p:nvPr/>
          </p:nvSpPr>
          <p:spPr>
            <a:xfrm>
              <a:off x="6515467" y="2922427"/>
              <a:ext cx="4291345" cy="304956"/>
            </a:xfrm>
            <a:prstGeom prst="rect">
              <a:avLst/>
            </a:prstGeom>
          </p:spPr>
          <p:txBody>
            <a:bodyPr lIns="0" tIns="0" rIns="0" bIns="0" anchor="ctr"/>
            <a:lstStyle>
              <a:lvl1pPr marL="171450" indent="-171450" algn="l" defTabSz="685800" rtl="0" eaLnBrk="1" latinLnBrk="0" hangingPunct="1">
                <a:lnSpc>
                  <a:spcPct val="90000"/>
                </a:lnSpc>
                <a:spcBef>
                  <a:spcPts val="750"/>
                </a:spcBef>
                <a:buFont typeface="Arial" panose="020B0604020202020204" pitchFamily="34" charset="0"/>
                <a:buChar char="•"/>
                <a:defRPr sz="2100" kern="1200">
                  <a:solidFill>
                    <a:schemeClr val="tx1"/>
                  </a:solidFill>
                  <a:latin typeface="Neris Thin" panose="00000300000000000000" pitchFamily="50" charset="0"/>
                  <a:ea typeface="+mn-ea"/>
                  <a:cs typeface="+mn-cs"/>
                </a:defRPr>
              </a:lvl1pPr>
              <a:lvl2pPr marL="514350" indent="-171450" algn="l" defTabSz="685800" rtl="0" eaLnBrk="1" latinLnBrk="0" hangingPunct="1">
                <a:lnSpc>
                  <a:spcPct val="90000"/>
                </a:lnSpc>
                <a:spcBef>
                  <a:spcPts val="375"/>
                </a:spcBef>
                <a:buFont typeface="Arial" panose="020B0604020202020204" pitchFamily="34" charset="0"/>
                <a:buChar char="•"/>
                <a:defRPr sz="1800" kern="1200">
                  <a:solidFill>
                    <a:schemeClr val="tx1"/>
                  </a:solidFill>
                  <a:latin typeface="Neris Thin" panose="00000300000000000000" pitchFamily="50" charset="0"/>
                  <a:ea typeface="+mn-ea"/>
                  <a:cs typeface="+mn-cs"/>
                </a:defRPr>
              </a:lvl2pPr>
              <a:lvl3pPr marL="857250" indent="-171450" algn="l" defTabSz="685800" rtl="0" eaLnBrk="1" latinLnBrk="0" hangingPunct="1">
                <a:lnSpc>
                  <a:spcPct val="90000"/>
                </a:lnSpc>
                <a:spcBef>
                  <a:spcPts val="375"/>
                </a:spcBef>
                <a:buFont typeface="Arial" panose="020B0604020202020204" pitchFamily="34" charset="0"/>
                <a:buChar char="•"/>
                <a:defRPr sz="1500" kern="1200">
                  <a:solidFill>
                    <a:schemeClr val="tx1"/>
                  </a:solidFill>
                  <a:latin typeface="Neris Thin" panose="00000300000000000000" pitchFamily="50" charset="0"/>
                  <a:ea typeface="+mn-ea"/>
                  <a:cs typeface="+mn-cs"/>
                </a:defRPr>
              </a:lvl3pPr>
              <a:lvl4pPr marL="1200150" indent="-171450" algn="l" defTabSz="685800" rtl="0" eaLnBrk="1" latinLnBrk="0" hangingPunct="1">
                <a:lnSpc>
                  <a:spcPct val="90000"/>
                </a:lnSpc>
                <a:spcBef>
                  <a:spcPts val="375"/>
                </a:spcBef>
                <a:buFont typeface="Arial" panose="020B0604020202020204" pitchFamily="34" charset="0"/>
                <a:buChar char="•"/>
                <a:defRPr sz="1350" kern="1200">
                  <a:solidFill>
                    <a:schemeClr val="tx1"/>
                  </a:solidFill>
                  <a:latin typeface="Neris Thin" panose="00000300000000000000" pitchFamily="50" charset="0"/>
                  <a:ea typeface="+mn-ea"/>
                  <a:cs typeface="+mn-cs"/>
                </a:defRPr>
              </a:lvl4pPr>
              <a:lvl5pPr marL="1543050" indent="-171450" algn="l" defTabSz="685800" rtl="0" eaLnBrk="1" latinLnBrk="0" hangingPunct="1">
                <a:lnSpc>
                  <a:spcPct val="90000"/>
                </a:lnSpc>
                <a:spcBef>
                  <a:spcPts val="375"/>
                </a:spcBef>
                <a:buFont typeface="Arial" panose="020B0604020202020204" pitchFamily="34" charset="0"/>
                <a:buChar char="•"/>
                <a:defRPr sz="1350" kern="1200">
                  <a:solidFill>
                    <a:schemeClr val="tx1"/>
                  </a:solidFill>
                  <a:latin typeface="Neris Thin" panose="00000300000000000000" pitchFamily="50" charset="0"/>
                  <a:ea typeface="+mn-ea"/>
                  <a:cs typeface="+mn-cs"/>
                </a:defRPr>
              </a:lvl5pPr>
              <a:lvl6pPr marL="1885950" indent="-171450" algn="l" defTabSz="685800" rtl="0" eaLnBrk="1" latinLnBrk="0" hangingPunct="1">
                <a:lnSpc>
                  <a:spcPct val="90000"/>
                </a:lnSpc>
                <a:spcBef>
                  <a:spcPts val="375"/>
                </a:spcBef>
                <a:buFont typeface="Arial" panose="020B0604020202020204" pitchFamily="34" charset="0"/>
                <a:buChar char="•"/>
                <a:defRPr sz="1350" kern="1200">
                  <a:solidFill>
                    <a:schemeClr val="tx1"/>
                  </a:solidFill>
                  <a:latin typeface="+mn-lt"/>
                  <a:ea typeface="+mn-ea"/>
                  <a:cs typeface="+mn-cs"/>
                </a:defRPr>
              </a:lvl6pPr>
              <a:lvl7pPr marL="2228850" indent="-171450" algn="l" defTabSz="685800" rtl="0" eaLnBrk="1" latinLnBrk="0" hangingPunct="1">
                <a:lnSpc>
                  <a:spcPct val="90000"/>
                </a:lnSpc>
                <a:spcBef>
                  <a:spcPts val="375"/>
                </a:spcBef>
                <a:buFont typeface="Arial" panose="020B0604020202020204" pitchFamily="34" charset="0"/>
                <a:buChar char="•"/>
                <a:defRPr sz="1350" kern="1200">
                  <a:solidFill>
                    <a:schemeClr val="tx1"/>
                  </a:solidFill>
                  <a:latin typeface="+mn-lt"/>
                  <a:ea typeface="+mn-ea"/>
                  <a:cs typeface="+mn-cs"/>
                </a:defRPr>
              </a:lvl7pPr>
              <a:lvl8pPr marL="2571750" indent="-171450" algn="l" defTabSz="685800" rtl="0" eaLnBrk="1" latinLnBrk="0" hangingPunct="1">
                <a:lnSpc>
                  <a:spcPct val="90000"/>
                </a:lnSpc>
                <a:spcBef>
                  <a:spcPts val="375"/>
                </a:spcBef>
                <a:buFont typeface="Arial" panose="020B0604020202020204" pitchFamily="34" charset="0"/>
                <a:buChar char="•"/>
                <a:defRPr sz="1350" kern="1200">
                  <a:solidFill>
                    <a:schemeClr val="tx1"/>
                  </a:solidFill>
                  <a:latin typeface="+mn-lt"/>
                  <a:ea typeface="+mn-ea"/>
                  <a:cs typeface="+mn-cs"/>
                </a:defRPr>
              </a:lvl8pPr>
              <a:lvl9pPr marL="2914650" indent="-171450" algn="l" defTabSz="685800" rtl="0" eaLnBrk="1" latinLnBrk="0" hangingPunct="1">
                <a:lnSpc>
                  <a:spcPct val="90000"/>
                </a:lnSpc>
                <a:spcBef>
                  <a:spcPts val="375"/>
                </a:spcBef>
                <a:buFont typeface="Arial" panose="020B0604020202020204" pitchFamily="34" charset="0"/>
                <a:buChar char="•"/>
                <a:defRPr sz="1350" kern="1200">
                  <a:solidFill>
                    <a:schemeClr val="tx1"/>
                  </a:solidFill>
                  <a:latin typeface="+mn-lt"/>
                  <a:ea typeface="+mn-ea"/>
                  <a:cs typeface="+mn-cs"/>
                </a:defRPr>
              </a:lvl9pPr>
            </a:lstStyle>
            <a:p>
              <a:pPr>
                <a:lnSpc>
                  <a:spcPct val="150000"/>
                </a:lnSpc>
              </a:pPr>
              <a:r>
                <a:rPr lang="zh-CN" altLang="en-US" sz="1200" dirty="0">
                  <a:solidFill>
                    <a:schemeClr val="tx1">
                      <a:lumMod val="75000"/>
                      <a:lumOff val="25000"/>
                    </a:schemeClr>
                  </a:solidFill>
                  <a:latin typeface="Calibri" panose="020F0502020204030204" pitchFamily="34" charset="0"/>
                  <a:ea typeface="微软雅黑" panose="020B0503020204020204" pitchFamily="34" charset="-122"/>
                  <a:cs typeface="华文黑体" pitchFamily="2" charset="-122"/>
                </a:rPr>
                <a:t>点击此处添加标题</a:t>
              </a:r>
            </a:p>
          </p:txBody>
        </p:sp>
        <p:cxnSp>
          <p:nvCxnSpPr>
            <p:cNvPr id="23" name="Straight Connector 22"/>
            <p:cNvCxnSpPr/>
            <p:nvPr/>
          </p:nvCxnSpPr>
          <p:spPr>
            <a:xfrm>
              <a:off x="6328128" y="2943075"/>
              <a:ext cx="0" cy="717916"/>
            </a:xfrm>
            <a:prstGeom prst="line">
              <a:avLst/>
            </a:prstGeom>
            <a:ln w="50800">
              <a:solidFill>
                <a:schemeClr val="accent3"/>
              </a:solidFill>
            </a:ln>
          </p:spPr>
          <p:style>
            <a:lnRef idx="1">
              <a:schemeClr val="accent1"/>
            </a:lnRef>
            <a:fillRef idx="0">
              <a:schemeClr val="accent1"/>
            </a:fillRef>
            <a:effectRef idx="0">
              <a:schemeClr val="accent1"/>
            </a:effectRef>
            <a:fontRef idx="minor">
              <a:schemeClr val="tx1"/>
            </a:fontRef>
          </p:style>
        </p:cxnSp>
      </p:grpSp>
      <p:grpSp>
        <p:nvGrpSpPr>
          <p:cNvPr id="13" name="Group 23"/>
          <p:cNvGrpSpPr>
            <a:grpSpLocks/>
          </p:cNvGrpSpPr>
          <p:nvPr/>
        </p:nvGrpSpPr>
        <p:grpSpPr bwMode="auto">
          <a:xfrm>
            <a:off x="859631" y="1464921"/>
            <a:ext cx="3358754" cy="616934"/>
            <a:chOff x="6328128" y="1863304"/>
            <a:chExt cx="4478684" cy="822745"/>
          </a:xfrm>
        </p:grpSpPr>
        <p:sp>
          <p:nvSpPr>
            <p:cNvPr id="97304" name="Text Placeholder 32"/>
            <p:cNvSpPr txBox="1">
              <a:spLocks/>
            </p:cNvSpPr>
            <p:nvPr/>
          </p:nvSpPr>
          <p:spPr bwMode="auto">
            <a:xfrm>
              <a:off x="6529687" y="2169463"/>
              <a:ext cx="4277125" cy="516586"/>
            </a:xfrm>
            <a:prstGeom prst="rect">
              <a:avLst/>
            </a:prstGeom>
            <a:noFill/>
            <a:ln>
              <a:noFill/>
            </a:ln>
            <a:extLst>
              <a:ext uri="{909E8E84-426E-40DD-AFC4-6F175D3DCCD1}">
                <a14:hiddenFill xmlns:a14="http://schemas.microsoft.com/office/drawing/2010/main">
                  <a:solidFill>
                    <a:srgbClr val="FFFFFF"/>
                  </a:solidFill>
                </a14:hiddenFill>
              </a:ext>
              <a:ext uri="{91240B29-F687-4F45-9708-019B960494DF}">
                <a14:hiddenLine xmlns:a14="http://schemas.microsoft.com/office/drawing/2010/main" w="9525">
                  <a:solidFill>
                    <a:srgbClr val="000000"/>
                  </a:solidFill>
                  <a:miter lim="800000"/>
                  <a:headEnd/>
                  <a:tailEnd/>
                </a14:hiddenLine>
              </a:ext>
            </a:extLst>
          </p:spPr>
          <p:txBody>
            <a:bodyPr lIns="0" tIns="0" rIns="0" bIns="0"/>
            <a:lstStyle>
              <a:lvl1pPr>
                <a:defRPr>
                  <a:solidFill>
                    <a:schemeClr val="tx1"/>
                  </a:solidFill>
                  <a:latin typeface="Calibri" pitchFamily="34" charset="0"/>
                  <a:ea typeface="MS PGothic" pitchFamily="34" charset="-128"/>
                </a:defRPr>
              </a:lvl1pPr>
              <a:lvl2pPr marL="742950" indent="-285750">
                <a:defRPr>
                  <a:solidFill>
                    <a:schemeClr val="tx1"/>
                  </a:solidFill>
                  <a:latin typeface="Calibri" pitchFamily="34" charset="0"/>
                  <a:ea typeface="MS PGothic" pitchFamily="34" charset="-128"/>
                </a:defRPr>
              </a:lvl2pPr>
              <a:lvl3pPr marL="1143000" indent="-228600">
                <a:defRPr>
                  <a:solidFill>
                    <a:schemeClr val="tx1"/>
                  </a:solidFill>
                  <a:latin typeface="Calibri" pitchFamily="34" charset="0"/>
                  <a:ea typeface="MS PGothic" pitchFamily="34" charset="-128"/>
                </a:defRPr>
              </a:lvl3pPr>
              <a:lvl4pPr marL="1600200" indent="-228600">
                <a:defRPr>
                  <a:solidFill>
                    <a:schemeClr val="tx1"/>
                  </a:solidFill>
                  <a:latin typeface="Calibri" pitchFamily="34" charset="0"/>
                  <a:ea typeface="MS PGothic" pitchFamily="34" charset="-128"/>
                </a:defRPr>
              </a:lvl4pPr>
              <a:lvl5pPr marL="2057400" indent="-228600">
                <a:defRPr>
                  <a:solidFill>
                    <a:schemeClr val="tx1"/>
                  </a:solidFill>
                  <a:latin typeface="Calibri" pitchFamily="34" charset="0"/>
                  <a:ea typeface="MS PGothic" pitchFamily="34" charset="-128"/>
                </a:defRPr>
              </a:lvl5pPr>
              <a:lvl6pPr marL="2514600" indent="-228600" fontAlgn="base">
                <a:spcBef>
                  <a:spcPct val="0"/>
                </a:spcBef>
                <a:spcAft>
                  <a:spcPct val="0"/>
                </a:spcAft>
                <a:defRPr>
                  <a:solidFill>
                    <a:schemeClr val="tx1"/>
                  </a:solidFill>
                  <a:latin typeface="Calibri" pitchFamily="34" charset="0"/>
                  <a:ea typeface="MS PGothic" pitchFamily="34" charset="-128"/>
                </a:defRPr>
              </a:lvl6pPr>
              <a:lvl7pPr marL="2971800" indent="-228600" fontAlgn="base">
                <a:spcBef>
                  <a:spcPct val="0"/>
                </a:spcBef>
                <a:spcAft>
                  <a:spcPct val="0"/>
                </a:spcAft>
                <a:defRPr>
                  <a:solidFill>
                    <a:schemeClr val="tx1"/>
                  </a:solidFill>
                  <a:latin typeface="Calibri" pitchFamily="34" charset="0"/>
                  <a:ea typeface="MS PGothic" pitchFamily="34" charset="-128"/>
                </a:defRPr>
              </a:lvl7pPr>
              <a:lvl8pPr marL="3429000" indent="-228600" fontAlgn="base">
                <a:spcBef>
                  <a:spcPct val="0"/>
                </a:spcBef>
                <a:spcAft>
                  <a:spcPct val="0"/>
                </a:spcAft>
                <a:defRPr>
                  <a:solidFill>
                    <a:schemeClr val="tx1"/>
                  </a:solidFill>
                  <a:latin typeface="Calibri" pitchFamily="34" charset="0"/>
                  <a:ea typeface="MS PGothic" pitchFamily="34" charset="-128"/>
                </a:defRPr>
              </a:lvl8pPr>
              <a:lvl9pPr marL="3886200" indent="-228600" fontAlgn="base">
                <a:spcBef>
                  <a:spcPct val="0"/>
                </a:spcBef>
                <a:spcAft>
                  <a:spcPct val="0"/>
                </a:spcAft>
                <a:defRPr>
                  <a:solidFill>
                    <a:schemeClr val="tx1"/>
                  </a:solidFill>
                  <a:latin typeface="Calibri" pitchFamily="34" charset="0"/>
                  <a:ea typeface="MS PGothic" pitchFamily="34" charset="-128"/>
                </a:defRPr>
              </a:lvl9pPr>
            </a:lstStyle>
            <a:p>
              <a:pPr algn="r" fontAlgn="auto">
                <a:spcAft>
                  <a:spcPts val="0"/>
                </a:spcAft>
                <a:defRPr/>
              </a:pPr>
              <a:r>
                <a:rPr lang="zh-CN" altLang="en-US" sz="900" dirty="0">
                  <a:solidFill>
                    <a:schemeClr val="tx1">
                      <a:lumMod val="50000"/>
                      <a:lumOff val="50000"/>
                    </a:schemeClr>
                  </a:solidFill>
                  <a:latin typeface="微软雅黑" panose="020B0503020204020204" pitchFamily="34" charset="-122"/>
                  <a:ea typeface="微软雅黑" panose="020B0503020204020204" pitchFamily="34" charset="-122"/>
                </a:rPr>
                <a:t>所有文字都可以随意更改成您的文字内容 鼠标点击修改的地方</a:t>
              </a:r>
              <a:endParaRPr lang="en-US" altLang="zh-CN" sz="900" dirty="0">
                <a:solidFill>
                  <a:schemeClr val="tx1">
                    <a:lumMod val="50000"/>
                    <a:lumOff val="50000"/>
                  </a:schemeClr>
                </a:solidFill>
                <a:latin typeface="微软雅黑" panose="020B0503020204020204" pitchFamily="34" charset="-122"/>
                <a:ea typeface="微软雅黑" panose="020B0503020204020204" pitchFamily="34" charset="-122"/>
              </a:endParaRPr>
            </a:p>
            <a:p>
              <a:pPr algn="r">
                <a:defRPr/>
              </a:pPr>
              <a:r>
                <a:rPr lang="zh-CN" altLang="en-US" sz="900" dirty="0">
                  <a:solidFill>
                    <a:schemeClr val="tx1">
                      <a:lumMod val="50000"/>
                      <a:lumOff val="50000"/>
                    </a:schemeClr>
                  </a:solidFill>
                  <a:latin typeface="微软雅黑" panose="020B0503020204020204" pitchFamily="34" charset="-122"/>
                  <a:ea typeface="微软雅黑" panose="020B0503020204020204" pitchFamily="34" charset="-122"/>
                </a:rPr>
                <a:t>所有文字都可以随意更改成您的文字内容 鼠标点击修改的地方</a:t>
              </a:r>
              <a:endParaRPr lang="en-US" altLang="zh-CN" sz="900" dirty="0">
                <a:solidFill>
                  <a:schemeClr val="tx1">
                    <a:lumMod val="50000"/>
                    <a:lumOff val="50000"/>
                  </a:schemeClr>
                </a:solidFill>
                <a:latin typeface="微软雅黑" panose="020B0503020204020204" pitchFamily="34" charset="-122"/>
                <a:ea typeface="微软雅黑" panose="020B0503020204020204" pitchFamily="34" charset="-122"/>
              </a:endParaRPr>
            </a:p>
            <a:p>
              <a:pPr algn="r" fontAlgn="auto">
                <a:spcAft>
                  <a:spcPts val="0"/>
                </a:spcAft>
                <a:defRPr/>
              </a:pPr>
              <a:endParaRPr lang="en-US" altLang="zh-CN" sz="900" dirty="0">
                <a:solidFill>
                  <a:schemeClr val="tx1">
                    <a:lumMod val="50000"/>
                    <a:lumOff val="50000"/>
                  </a:schemeClr>
                </a:solidFill>
                <a:latin typeface="微软雅黑" panose="020B0503020204020204" pitchFamily="34" charset="-122"/>
                <a:ea typeface="微软雅黑" panose="020B0503020204020204" pitchFamily="34" charset="-122"/>
              </a:endParaRPr>
            </a:p>
          </p:txBody>
        </p:sp>
        <p:sp>
          <p:nvSpPr>
            <p:cNvPr id="26" name="Text Placeholder 33"/>
            <p:cNvSpPr txBox="1">
              <a:spLocks/>
            </p:cNvSpPr>
            <p:nvPr/>
          </p:nvSpPr>
          <p:spPr>
            <a:xfrm>
              <a:off x="6515467" y="1863304"/>
              <a:ext cx="4291345" cy="304956"/>
            </a:xfrm>
            <a:prstGeom prst="rect">
              <a:avLst/>
            </a:prstGeom>
          </p:spPr>
          <p:txBody>
            <a:bodyPr lIns="0" tIns="0" rIns="0" bIns="0" anchor="ctr"/>
            <a:lstStyle>
              <a:lvl1pPr marL="171450" indent="-171450" algn="l" defTabSz="685800" rtl="0" eaLnBrk="1" latinLnBrk="0" hangingPunct="1">
                <a:lnSpc>
                  <a:spcPct val="90000"/>
                </a:lnSpc>
                <a:spcBef>
                  <a:spcPts val="750"/>
                </a:spcBef>
                <a:buFont typeface="Arial" panose="020B0604020202020204" pitchFamily="34" charset="0"/>
                <a:buChar char="•"/>
                <a:defRPr sz="2100" kern="1200">
                  <a:solidFill>
                    <a:schemeClr val="tx1"/>
                  </a:solidFill>
                  <a:latin typeface="Neris Thin" panose="00000300000000000000" pitchFamily="50" charset="0"/>
                  <a:ea typeface="+mn-ea"/>
                  <a:cs typeface="+mn-cs"/>
                </a:defRPr>
              </a:lvl1pPr>
              <a:lvl2pPr marL="514350" indent="-171450" algn="l" defTabSz="685800" rtl="0" eaLnBrk="1" latinLnBrk="0" hangingPunct="1">
                <a:lnSpc>
                  <a:spcPct val="90000"/>
                </a:lnSpc>
                <a:spcBef>
                  <a:spcPts val="375"/>
                </a:spcBef>
                <a:buFont typeface="Arial" panose="020B0604020202020204" pitchFamily="34" charset="0"/>
                <a:buChar char="•"/>
                <a:defRPr sz="1800" kern="1200">
                  <a:solidFill>
                    <a:schemeClr val="tx1"/>
                  </a:solidFill>
                  <a:latin typeface="Neris Thin" panose="00000300000000000000" pitchFamily="50" charset="0"/>
                  <a:ea typeface="+mn-ea"/>
                  <a:cs typeface="+mn-cs"/>
                </a:defRPr>
              </a:lvl2pPr>
              <a:lvl3pPr marL="857250" indent="-171450" algn="l" defTabSz="685800" rtl="0" eaLnBrk="1" latinLnBrk="0" hangingPunct="1">
                <a:lnSpc>
                  <a:spcPct val="90000"/>
                </a:lnSpc>
                <a:spcBef>
                  <a:spcPts val="375"/>
                </a:spcBef>
                <a:buFont typeface="Arial" panose="020B0604020202020204" pitchFamily="34" charset="0"/>
                <a:buChar char="•"/>
                <a:defRPr sz="1500" kern="1200">
                  <a:solidFill>
                    <a:schemeClr val="tx1"/>
                  </a:solidFill>
                  <a:latin typeface="Neris Thin" panose="00000300000000000000" pitchFamily="50" charset="0"/>
                  <a:ea typeface="+mn-ea"/>
                  <a:cs typeface="+mn-cs"/>
                </a:defRPr>
              </a:lvl3pPr>
              <a:lvl4pPr marL="1200150" indent="-171450" algn="l" defTabSz="685800" rtl="0" eaLnBrk="1" latinLnBrk="0" hangingPunct="1">
                <a:lnSpc>
                  <a:spcPct val="90000"/>
                </a:lnSpc>
                <a:spcBef>
                  <a:spcPts val="375"/>
                </a:spcBef>
                <a:buFont typeface="Arial" panose="020B0604020202020204" pitchFamily="34" charset="0"/>
                <a:buChar char="•"/>
                <a:defRPr sz="1350" kern="1200">
                  <a:solidFill>
                    <a:schemeClr val="tx1"/>
                  </a:solidFill>
                  <a:latin typeface="Neris Thin" panose="00000300000000000000" pitchFamily="50" charset="0"/>
                  <a:ea typeface="+mn-ea"/>
                  <a:cs typeface="+mn-cs"/>
                </a:defRPr>
              </a:lvl4pPr>
              <a:lvl5pPr marL="1543050" indent="-171450" algn="l" defTabSz="685800" rtl="0" eaLnBrk="1" latinLnBrk="0" hangingPunct="1">
                <a:lnSpc>
                  <a:spcPct val="90000"/>
                </a:lnSpc>
                <a:spcBef>
                  <a:spcPts val="375"/>
                </a:spcBef>
                <a:buFont typeface="Arial" panose="020B0604020202020204" pitchFamily="34" charset="0"/>
                <a:buChar char="•"/>
                <a:defRPr sz="1350" kern="1200">
                  <a:solidFill>
                    <a:schemeClr val="tx1"/>
                  </a:solidFill>
                  <a:latin typeface="Neris Thin" panose="00000300000000000000" pitchFamily="50" charset="0"/>
                  <a:ea typeface="+mn-ea"/>
                  <a:cs typeface="+mn-cs"/>
                </a:defRPr>
              </a:lvl5pPr>
              <a:lvl6pPr marL="1885950" indent="-171450" algn="l" defTabSz="685800" rtl="0" eaLnBrk="1" latinLnBrk="0" hangingPunct="1">
                <a:lnSpc>
                  <a:spcPct val="90000"/>
                </a:lnSpc>
                <a:spcBef>
                  <a:spcPts val="375"/>
                </a:spcBef>
                <a:buFont typeface="Arial" panose="020B0604020202020204" pitchFamily="34" charset="0"/>
                <a:buChar char="•"/>
                <a:defRPr sz="1350" kern="1200">
                  <a:solidFill>
                    <a:schemeClr val="tx1"/>
                  </a:solidFill>
                  <a:latin typeface="+mn-lt"/>
                  <a:ea typeface="+mn-ea"/>
                  <a:cs typeface="+mn-cs"/>
                </a:defRPr>
              </a:lvl6pPr>
              <a:lvl7pPr marL="2228850" indent="-171450" algn="l" defTabSz="685800" rtl="0" eaLnBrk="1" latinLnBrk="0" hangingPunct="1">
                <a:lnSpc>
                  <a:spcPct val="90000"/>
                </a:lnSpc>
                <a:spcBef>
                  <a:spcPts val="375"/>
                </a:spcBef>
                <a:buFont typeface="Arial" panose="020B0604020202020204" pitchFamily="34" charset="0"/>
                <a:buChar char="•"/>
                <a:defRPr sz="1350" kern="1200">
                  <a:solidFill>
                    <a:schemeClr val="tx1"/>
                  </a:solidFill>
                  <a:latin typeface="+mn-lt"/>
                  <a:ea typeface="+mn-ea"/>
                  <a:cs typeface="+mn-cs"/>
                </a:defRPr>
              </a:lvl7pPr>
              <a:lvl8pPr marL="2571750" indent="-171450" algn="l" defTabSz="685800" rtl="0" eaLnBrk="1" latinLnBrk="0" hangingPunct="1">
                <a:lnSpc>
                  <a:spcPct val="90000"/>
                </a:lnSpc>
                <a:spcBef>
                  <a:spcPts val="375"/>
                </a:spcBef>
                <a:buFont typeface="Arial" panose="020B0604020202020204" pitchFamily="34" charset="0"/>
                <a:buChar char="•"/>
                <a:defRPr sz="1350" kern="1200">
                  <a:solidFill>
                    <a:schemeClr val="tx1"/>
                  </a:solidFill>
                  <a:latin typeface="+mn-lt"/>
                  <a:ea typeface="+mn-ea"/>
                  <a:cs typeface="+mn-cs"/>
                </a:defRPr>
              </a:lvl8pPr>
              <a:lvl9pPr marL="2914650" indent="-171450" algn="l" defTabSz="685800" rtl="0" eaLnBrk="1" latinLnBrk="0" hangingPunct="1">
                <a:lnSpc>
                  <a:spcPct val="90000"/>
                </a:lnSpc>
                <a:spcBef>
                  <a:spcPts val="375"/>
                </a:spcBef>
                <a:buFont typeface="Arial" panose="020B0604020202020204" pitchFamily="34" charset="0"/>
                <a:buChar char="•"/>
                <a:defRPr sz="1350" kern="1200">
                  <a:solidFill>
                    <a:schemeClr val="tx1"/>
                  </a:solidFill>
                  <a:latin typeface="+mn-lt"/>
                  <a:ea typeface="+mn-ea"/>
                  <a:cs typeface="+mn-cs"/>
                </a:defRPr>
              </a:lvl9pPr>
            </a:lstStyle>
            <a:p>
              <a:pPr>
                <a:lnSpc>
                  <a:spcPct val="150000"/>
                </a:lnSpc>
              </a:pPr>
              <a:r>
                <a:rPr lang="zh-CN" altLang="en-US" sz="1200" dirty="0">
                  <a:solidFill>
                    <a:schemeClr val="tx1">
                      <a:lumMod val="75000"/>
                      <a:lumOff val="25000"/>
                    </a:schemeClr>
                  </a:solidFill>
                  <a:latin typeface="Calibri" panose="020F0502020204030204" pitchFamily="34" charset="0"/>
                  <a:ea typeface="微软雅黑" panose="020B0503020204020204" pitchFamily="34" charset="-122"/>
                  <a:cs typeface="华文黑体" pitchFamily="2" charset="-122"/>
                </a:rPr>
                <a:t>点击此处添加标题</a:t>
              </a:r>
            </a:p>
          </p:txBody>
        </p:sp>
        <p:cxnSp>
          <p:nvCxnSpPr>
            <p:cNvPr id="27" name="Straight Connector 26"/>
            <p:cNvCxnSpPr/>
            <p:nvPr/>
          </p:nvCxnSpPr>
          <p:spPr>
            <a:xfrm>
              <a:off x="6328128" y="1863304"/>
              <a:ext cx="0" cy="717916"/>
            </a:xfrm>
            <a:prstGeom prst="line">
              <a:avLst/>
            </a:prstGeom>
            <a:ln w="50800">
              <a:solidFill>
                <a:schemeClr val="accent2"/>
              </a:solidFill>
            </a:ln>
          </p:spPr>
          <p:style>
            <a:lnRef idx="1">
              <a:schemeClr val="accent1"/>
            </a:lnRef>
            <a:fillRef idx="0">
              <a:schemeClr val="accent1"/>
            </a:fillRef>
            <a:effectRef idx="0">
              <a:schemeClr val="accent1"/>
            </a:effectRef>
            <a:fontRef idx="minor">
              <a:schemeClr val="tx1"/>
            </a:fontRef>
          </p:style>
        </p:cxnSp>
      </p:grpSp>
      <p:grpSp>
        <p:nvGrpSpPr>
          <p:cNvPr id="16" name="Group 35"/>
          <p:cNvGrpSpPr>
            <a:grpSpLocks/>
          </p:cNvGrpSpPr>
          <p:nvPr/>
        </p:nvGrpSpPr>
        <p:grpSpPr bwMode="auto">
          <a:xfrm>
            <a:off x="4887516" y="1398225"/>
            <a:ext cx="1501378" cy="1505415"/>
            <a:chOff x="6516746" y="1863304"/>
            <a:chExt cx="2001660" cy="2006869"/>
          </a:xfrm>
        </p:grpSpPr>
        <p:sp>
          <p:nvSpPr>
            <p:cNvPr id="4" name="Teardrop 3"/>
            <p:cNvSpPr/>
            <p:nvPr/>
          </p:nvSpPr>
          <p:spPr>
            <a:xfrm flipV="1">
              <a:off x="6516746" y="1868068"/>
              <a:ext cx="2001660" cy="2002105"/>
            </a:xfrm>
            <a:prstGeom prst="teardrop">
              <a:avLst/>
            </a:prstGeom>
            <a:solidFill>
              <a:schemeClr val="accent1"/>
            </a:solidFill>
            <a:ln>
              <a:noFill/>
            </a:ln>
          </p:spPr>
          <p:style>
            <a:lnRef idx="2">
              <a:schemeClr val="accent1">
                <a:shade val="50000"/>
              </a:schemeClr>
            </a:lnRef>
            <a:fillRef idx="1">
              <a:schemeClr val="accent1"/>
            </a:fillRef>
            <a:effectRef idx="0">
              <a:schemeClr val="accent1"/>
            </a:effectRef>
            <a:fontRef idx="minor">
              <a:schemeClr val="lt1"/>
            </a:fontRef>
          </p:style>
          <p:txBody>
            <a:bodyPr lIns="0" tIns="0" rIns="0" bIns="0" anchor="ctr"/>
            <a:lstStyle/>
            <a:p>
              <a:pPr algn="ctr" fontAlgn="auto">
                <a:lnSpc>
                  <a:spcPct val="90000"/>
                </a:lnSpc>
                <a:spcBef>
                  <a:spcPct val="20000"/>
                </a:spcBef>
                <a:spcAft>
                  <a:spcPts val="0"/>
                </a:spcAft>
                <a:defRPr/>
              </a:pPr>
              <a:endParaRPr lang="en-US" sz="1200" dirty="0">
                <a:solidFill>
                  <a:schemeClr val="bg1"/>
                </a:solidFill>
                <a:latin typeface="Roboto Condensed" panose="02000000000000000000" pitchFamily="2" charset="0"/>
                <a:cs typeface="Arial"/>
              </a:endParaRPr>
            </a:p>
          </p:txBody>
        </p:sp>
        <p:sp>
          <p:nvSpPr>
            <p:cNvPr id="8" name="Oval 7"/>
            <p:cNvSpPr/>
            <p:nvPr/>
          </p:nvSpPr>
          <p:spPr>
            <a:xfrm>
              <a:off x="6516746" y="1863304"/>
              <a:ext cx="588910" cy="589042"/>
            </a:xfrm>
            <a:prstGeom prst="ellipse">
              <a:avLst/>
            </a:prstGeom>
            <a:solidFill>
              <a:schemeClr val="accent1"/>
            </a:solidFill>
            <a:ln w="38100">
              <a:solidFill>
                <a:schemeClr val="bg1"/>
              </a:solidFill>
            </a:ln>
          </p:spPr>
          <p:style>
            <a:lnRef idx="2">
              <a:schemeClr val="accent1">
                <a:shade val="50000"/>
              </a:schemeClr>
            </a:lnRef>
            <a:fillRef idx="1">
              <a:schemeClr val="accent1"/>
            </a:fillRef>
            <a:effectRef idx="0">
              <a:schemeClr val="accent1"/>
            </a:effectRef>
            <a:fontRef idx="minor">
              <a:schemeClr val="lt1"/>
            </a:fontRef>
          </p:style>
          <p:txBody>
            <a:bodyPr lIns="0" tIns="0" rIns="0" bIns="0" anchor="ctr"/>
            <a:lstStyle>
              <a:lvl1pPr>
                <a:defRPr>
                  <a:solidFill>
                    <a:schemeClr val="tx1"/>
                  </a:solidFill>
                  <a:latin typeface="Calibri" pitchFamily="34" charset="0"/>
                  <a:ea typeface="MS PGothic" pitchFamily="34" charset="-128"/>
                </a:defRPr>
              </a:lvl1pPr>
              <a:lvl2pPr marL="742950" indent="-285750">
                <a:defRPr>
                  <a:solidFill>
                    <a:schemeClr val="tx1"/>
                  </a:solidFill>
                  <a:latin typeface="Calibri" pitchFamily="34" charset="0"/>
                  <a:ea typeface="MS PGothic" pitchFamily="34" charset="-128"/>
                </a:defRPr>
              </a:lvl2pPr>
              <a:lvl3pPr marL="1143000" indent="-228600">
                <a:defRPr>
                  <a:solidFill>
                    <a:schemeClr val="tx1"/>
                  </a:solidFill>
                  <a:latin typeface="Calibri" pitchFamily="34" charset="0"/>
                  <a:ea typeface="MS PGothic" pitchFamily="34" charset="-128"/>
                </a:defRPr>
              </a:lvl3pPr>
              <a:lvl4pPr marL="1600200" indent="-228600">
                <a:defRPr>
                  <a:solidFill>
                    <a:schemeClr val="tx1"/>
                  </a:solidFill>
                  <a:latin typeface="Calibri" pitchFamily="34" charset="0"/>
                  <a:ea typeface="MS PGothic" pitchFamily="34" charset="-128"/>
                </a:defRPr>
              </a:lvl4pPr>
              <a:lvl5pPr marL="2057400" indent="-228600">
                <a:defRPr>
                  <a:solidFill>
                    <a:schemeClr val="tx1"/>
                  </a:solidFill>
                  <a:latin typeface="Calibri" pitchFamily="34" charset="0"/>
                  <a:ea typeface="MS PGothic" pitchFamily="34" charset="-128"/>
                </a:defRPr>
              </a:lvl5pPr>
              <a:lvl6pPr marL="2514600" indent="-228600" fontAlgn="base">
                <a:spcBef>
                  <a:spcPct val="0"/>
                </a:spcBef>
                <a:spcAft>
                  <a:spcPct val="0"/>
                </a:spcAft>
                <a:defRPr>
                  <a:solidFill>
                    <a:schemeClr val="tx1"/>
                  </a:solidFill>
                  <a:latin typeface="Calibri" pitchFamily="34" charset="0"/>
                  <a:ea typeface="MS PGothic" pitchFamily="34" charset="-128"/>
                </a:defRPr>
              </a:lvl6pPr>
              <a:lvl7pPr marL="2971800" indent="-228600" fontAlgn="base">
                <a:spcBef>
                  <a:spcPct val="0"/>
                </a:spcBef>
                <a:spcAft>
                  <a:spcPct val="0"/>
                </a:spcAft>
                <a:defRPr>
                  <a:solidFill>
                    <a:schemeClr val="tx1"/>
                  </a:solidFill>
                  <a:latin typeface="Calibri" pitchFamily="34" charset="0"/>
                  <a:ea typeface="MS PGothic" pitchFamily="34" charset="-128"/>
                </a:defRPr>
              </a:lvl7pPr>
              <a:lvl8pPr marL="3429000" indent="-228600" fontAlgn="base">
                <a:spcBef>
                  <a:spcPct val="0"/>
                </a:spcBef>
                <a:spcAft>
                  <a:spcPct val="0"/>
                </a:spcAft>
                <a:defRPr>
                  <a:solidFill>
                    <a:schemeClr val="tx1"/>
                  </a:solidFill>
                  <a:latin typeface="Calibri" pitchFamily="34" charset="0"/>
                  <a:ea typeface="MS PGothic" pitchFamily="34" charset="-128"/>
                </a:defRPr>
              </a:lvl8pPr>
              <a:lvl9pPr marL="3886200" indent="-228600" fontAlgn="base">
                <a:spcBef>
                  <a:spcPct val="0"/>
                </a:spcBef>
                <a:spcAft>
                  <a:spcPct val="0"/>
                </a:spcAft>
                <a:defRPr>
                  <a:solidFill>
                    <a:schemeClr val="tx1"/>
                  </a:solidFill>
                  <a:latin typeface="Calibri" pitchFamily="34" charset="0"/>
                  <a:ea typeface="MS PGothic" pitchFamily="34" charset="-128"/>
                </a:defRPr>
              </a:lvl9pPr>
            </a:lstStyle>
            <a:p>
              <a:pPr algn="ctr">
                <a:lnSpc>
                  <a:spcPct val="90000"/>
                </a:lnSpc>
                <a:spcBef>
                  <a:spcPct val="20000"/>
                </a:spcBef>
              </a:pPr>
              <a:r>
                <a:rPr lang="en-AU" altLang="zh-CN" sz="2400" dirty="0">
                  <a:solidFill>
                    <a:schemeClr val="bg1"/>
                  </a:solidFill>
                  <a:latin typeface="Roboto Condensed" charset="0"/>
                  <a:cs typeface="Arial" pitchFamily="34" charset="0"/>
                </a:rPr>
                <a:t>1</a:t>
              </a:r>
              <a:endParaRPr lang="en-US" altLang="zh-CN" sz="2400" dirty="0">
                <a:solidFill>
                  <a:schemeClr val="bg1"/>
                </a:solidFill>
                <a:latin typeface="Roboto Condensed" charset="0"/>
                <a:cs typeface="Arial" pitchFamily="34" charset="0"/>
              </a:endParaRPr>
            </a:p>
          </p:txBody>
        </p:sp>
        <p:sp>
          <p:nvSpPr>
            <p:cNvPr id="97303" name="Text Placeholder 33"/>
            <p:cNvSpPr txBox="1">
              <a:spLocks/>
            </p:cNvSpPr>
            <p:nvPr/>
          </p:nvSpPr>
          <p:spPr bwMode="auto">
            <a:xfrm>
              <a:off x="6516746" y="2869344"/>
              <a:ext cx="1999897" cy="296937"/>
            </a:xfrm>
            <a:prstGeom prst="rect">
              <a:avLst/>
            </a:prstGeom>
            <a:noFill/>
            <a:ln>
              <a:noFill/>
            </a:ln>
            <a:extLst>
              <a:ext uri="{909E8E84-426E-40DD-AFC4-6F175D3DCCD1}">
                <a14:hiddenFill xmlns:a14="http://schemas.microsoft.com/office/drawing/2010/main">
                  <a:solidFill>
                    <a:srgbClr val="FFFFFF"/>
                  </a:solidFill>
                </a14:hiddenFill>
              </a:ext>
              <a:ext uri="{91240B29-F687-4F45-9708-019B960494DF}">
                <a14:hiddenLine xmlns:a14="http://schemas.microsoft.com/office/drawing/2010/main" w="9525">
                  <a:solidFill>
                    <a:srgbClr val="000000"/>
                  </a:solidFill>
                  <a:miter lim="800000"/>
                  <a:headEnd/>
                  <a:tailEnd/>
                </a14:hiddenLine>
              </a:ext>
            </a:extLst>
          </p:spPr>
          <p:txBody>
            <a:bodyPr lIns="0" tIns="0" rIns="0" bIns="0" anchor="ctr"/>
            <a:lstStyle>
              <a:lvl1pPr defTabSz="912813">
                <a:defRPr>
                  <a:solidFill>
                    <a:schemeClr val="tx1"/>
                  </a:solidFill>
                  <a:latin typeface="Calibri" pitchFamily="34" charset="0"/>
                  <a:ea typeface="MS PGothic" pitchFamily="34" charset="-128"/>
                </a:defRPr>
              </a:lvl1pPr>
              <a:lvl2pPr marL="742950" indent="-285750" defTabSz="912813">
                <a:defRPr>
                  <a:solidFill>
                    <a:schemeClr val="tx1"/>
                  </a:solidFill>
                  <a:latin typeface="Calibri" pitchFamily="34" charset="0"/>
                  <a:ea typeface="MS PGothic" pitchFamily="34" charset="-128"/>
                </a:defRPr>
              </a:lvl2pPr>
              <a:lvl3pPr marL="1143000" indent="-228600" defTabSz="912813">
                <a:defRPr>
                  <a:solidFill>
                    <a:schemeClr val="tx1"/>
                  </a:solidFill>
                  <a:latin typeface="Calibri" pitchFamily="34" charset="0"/>
                  <a:ea typeface="MS PGothic" pitchFamily="34" charset="-128"/>
                </a:defRPr>
              </a:lvl3pPr>
              <a:lvl4pPr marL="1600200" indent="-228600" defTabSz="912813">
                <a:defRPr>
                  <a:solidFill>
                    <a:schemeClr val="tx1"/>
                  </a:solidFill>
                  <a:latin typeface="Calibri" pitchFamily="34" charset="0"/>
                  <a:ea typeface="MS PGothic" pitchFamily="34" charset="-128"/>
                </a:defRPr>
              </a:lvl4pPr>
              <a:lvl5pPr marL="2057400" indent="-228600" defTabSz="912813">
                <a:defRPr>
                  <a:solidFill>
                    <a:schemeClr val="tx1"/>
                  </a:solidFill>
                  <a:latin typeface="Calibri" pitchFamily="34" charset="0"/>
                  <a:ea typeface="MS PGothic" pitchFamily="34" charset="-128"/>
                </a:defRPr>
              </a:lvl5pPr>
              <a:lvl6pPr marL="2514600" indent="-228600" defTabSz="912813" fontAlgn="base">
                <a:spcBef>
                  <a:spcPct val="0"/>
                </a:spcBef>
                <a:spcAft>
                  <a:spcPct val="0"/>
                </a:spcAft>
                <a:defRPr>
                  <a:solidFill>
                    <a:schemeClr val="tx1"/>
                  </a:solidFill>
                  <a:latin typeface="Calibri" pitchFamily="34" charset="0"/>
                  <a:ea typeface="MS PGothic" pitchFamily="34" charset="-128"/>
                </a:defRPr>
              </a:lvl6pPr>
              <a:lvl7pPr marL="2971800" indent="-228600" defTabSz="912813" fontAlgn="base">
                <a:spcBef>
                  <a:spcPct val="0"/>
                </a:spcBef>
                <a:spcAft>
                  <a:spcPct val="0"/>
                </a:spcAft>
                <a:defRPr>
                  <a:solidFill>
                    <a:schemeClr val="tx1"/>
                  </a:solidFill>
                  <a:latin typeface="Calibri" pitchFamily="34" charset="0"/>
                  <a:ea typeface="MS PGothic" pitchFamily="34" charset="-128"/>
                </a:defRPr>
              </a:lvl7pPr>
              <a:lvl8pPr marL="3429000" indent="-228600" defTabSz="912813" fontAlgn="base">
                <a:spcBef>
                  <a:spcPct val="0"/>
                </a:spcBef>
                <a:spcAft>
                  <a:spcPct val="0"/>
                </a:spcAft>
                <a:defRPr>
                  <a:solidFill>
                    <a:schemeClr val="tx1"/>
                  </a:solidFill>
                  <a:latin typeface="Calibri" pitchFamily="34" charset="0"/>
                  <a:ea typeface="MS PGothic" pitchFamily="34" charset="-128"/>
                </a:defRPr>
              </a:lvl8pPr>
              <a:lvl9pPr marL="3886200" indent="-228600" defTabSz="912813" fontAlgn="base">
                <a:spcBef>
                  <a:spcPct val="0"/>
                </a:spcBef>
                <a:spcAft>
                  <a:spcPct val="0"/>
                </a:spcAft>
                <a:defRPr>
                  <a:solidFill>
                    <a:schemeClr val="tx1"/>
                  </a:solidFill>
                  <a:latin typeface="Calibri" pitchFamily="34" charset="0"/>
                  <a:ea typeface="MS PGothic" pitchFamily="34" charset="-128"/>
                </a:defRPr>
              </a:lvl9pPr>
            </a:lstStyle>
            <a:p>
              <a:pPr algn="ctr">
                <a:lnSpc>
                  <a:spcPct val="90000"/>
                </a:lnSpc>
                <a:spcBef>
                  <a:spcPct val="20000"/>
                </a:spcBef>
                <a:buFont typeface="Arial" pitchFamily="34" charset="0"/>
                <a:buNone/>
              </a:pPr>
              <a:r>
                <a:rPr lang="zh-CN" altLang="en-US" sz="1200" dirty="0">
                  <a:solidFill>
                    <a:schemeClr val="bg1"/>
                  </a:solidFill>
                  <a:latin typeface="Roboto Condensed" charset="0"/>
                  <a:cs typeface="Arial" pitchFamily="34" charset="0"/>
                </a:rPr>
                <a:t>标题内容</a:t>
              </a:r>
              <a:endParaRPr lang="en-AU" altLang="zh-CN" sz="1200" dirty="0">
                <a:solidFill>
                  <a:schemeClr val="bg1"/>
                </a:solidFill>
                <a:latin typeface="Roboto Condensed" charset="0"/>
                <a:cs typeface="Arial" pitchFamily="34" charset="0"/>
              </a:endParaRPr>
            </a:p>
          </p:txBody>
        </p:sp>
      </p:grpSp>
      <p:grpSp>
        <p:nvGrpSpPr>
          <p:cNvPr id="17" name="Group 34"/>
          <p:cNvGrpSpPr>
            <a:grpSpLocks/>
          </p:cNvGrpSpPr>
          <p:nvPr/>
        </p:nvGrpSpPr>
        <p:grpSpPr bwMode="auto">
          <a:xfrm>
            <a:off x="6387704" y="1398225"/>
            <a:ext cx="1501378" cy="1505415"/>
            <a:chOff x="8516644" y="1863304"/>
            <a:chExt cx="2001658" cy="2006870"/>
          </a:xfrm>
        </p:grpSpPr>
        <p:sp>
          <p:nvSpPr>
            <p:cNvPr id="5" name="Teardrop 4"/>
            <p:cNvSpPr/>
            <p:nvPr/>
          </p:nvSpPr>
          <p:spPr>
            <a:xfrm rot="16200000" flipH="1">
              <a:off x="8516420" y="1868292"/>
              <a:ext cx="2002106" cy="2001658"/>
            </a:xfrm>
            <a:prstGeom prst="teardrop">
              <a:avLst/>
            </a:prstGeom>
            <a:solidFill>
              <a:schemeClr val="accent2"/>
            </a:solidFill>
            <a:ln>
              <a:noFill/>
            </a:ln>
          </p:spPr>
          <p:style>
            <a:lnRef idx="2">
              <a:schemeClr val="accent1">
                <a:shade val="50000"/>
              </a:schemeClr>
            </a:lnRef>
            <a:fillRef idx="1">
              <a:schemeClr val="accent1"/>
            </a:fillRef>
            <a:effectRef idx="0">
              <a:schemeClr val="accent1"/>
            </a:effectRef>
            <a:fontRef idx="minor">
              <a:schemeClr val="lt1"/>
            </a:fontRef>
          </p:style>
          <p:txBody>
            <a:bodyPr lIns="0" tIns="0" rIns="0" bIns="0" anchor="ctr"/>
            <a:lstStyle/>
            <a:p>
              <a:pPr algn="ctr" fontAlgn="auto">
                <a:lnSpc>
                  <a:spcPct val="90000"/>
                </a:lnSpc>
                <a:spcBef>
                  <a:spcPct val="20000"/>
                </a:spcBef>
                <a:spcAft>
                  <a:spcPts val="0"/>
                </a:spcAft>
                <a:defRPr/>
              </a:pPr>
              <a:endParaRPr lang="en-US" sz="1200" dirty="0">
                <a:solidFill>
                  <a:schemeClr val="bg1"/>
                </a:solidFill>
                <a:latin typeface="Roboto Condensed" panose="02000000000000000000" pitchFamily="2" charset="0"/>
                <a:cs typeface="Arial"/>
              </a:endParaRPr>
            </a:p>
          </p:txBody>
        </p:sp>
        <p:sp>
          <p:nvSpPr>
            <p:cNvPr id="9" name="Oval 8"/>
            <p:cNvSpPr/>
            <p:nvPr/>
          </p:nvSpPr>
          <p:spPr>
            <a:xfrm>
              <a:off x="9929393" y="1863304"/>
              <a:ext cx="588909" cy="589042"/>
            </a:xfrm>
            <a:prstGeom prst="ellipse">
              <a:avLst/>
            </a:prstGeom>
            <a:solidFill>
              <a:schemeClr val="accent2"/>
            </a:solidFill>
            <a:ln w="38100">
              <a:solidFill>
                <a:schemeClr val="bg1"/>
              </a:solidFill>
            </a:ln>
          </p:spPr>
          <p:style>
            <a:lnRef idx="2">
              <a:schemeClr val="accent1">
                <a:shade val="50000"/>
              </a:schemeClr>
            </a:lnRef>
            <a:fillRef idx="1">
              <a:schemeClr val="accent1"/>
            </a:fillRef>
            <a:effectRef idx="0">
              <a:schemeClr val="accent1"/>
            </a:effectRef>
            <a:fontRef idx="minor">
              <a:schemeClr val="lt1"/>
            </a:fontRef>
          </p:style>
          <p:txBody>
            <a:bodyPr lIns="0" tIns="0" rIns="0" bIns="0" anchor="ctr"/>
            <a:lstStyle>
              <a:lvl1pPr>
                <a:defRPr>
                  <a:solidFill>
                    <a:schemeClr val="tx1"/>
                  </a:solidFill>
                  <a:latin typeface="Calibri" pitchFamily="34" charset="0"/>
                  <a:ea typeface="MS PGothic" pitchFamily="34" charset="-128"/>
                </a:defRPr>
              </a:lvl1pPr>
              <a:lvl2pPr marL="742950" indent="-285750">
                <a:defRPr>
                  <a:solidFill>
                    <a:schemeClr val="tx1"/>
                  </a:solidFill>
                  <a:latin typeface="Calibri" pitchFamily="34" charset="0"/>
                  <a:ea typeface="MS PGothic" pitchFamily="34" charset="-128"/>
                </a:defRPr>
              </a:lvl2pPr>
              <a:lvl3pPr marL="1143000" indent="-228600">
                <a:defRPr>
                  <a:solidFill>
                    <a:schemeClr val="tx1"/>
                  </a:solidFill>
                  <a:latin typeface="Calibri" pitchFamily="34" charset="0"/>
                  <a:ea typeface="MS PGothic" pitchFamily="34" charset="-128"/>
                </a:defRPr>
              </a:lvl3pPr>
              <a:lvl4pPr marL="1600200" indent="-228600">
                <a:defRPr>
                  <a:solidFill>
                    <a:schemeClr val="tx1"/>
                  </a:solidFill>
                  <a:latin typeface="Calibri" pitchFamily="34" charset="0"/>
                  <a:ea typeface="MS PGothic" pitchFamily="34" charset="-128"/>
                </a:defRPr>
              </a:lvl4pPr>
              <a:lvl5pPr marL="2057400" indent="-228600">
                <a:defRPr>
                  <a:solidFill>
                    <a:schemeClr val="tx1"/>
                  </a:solidFill>
                  <a:latin typeface="Calibri" pitchFamily="34" charset="0"/>
                  <a:ea typeface="MS PGothic" pitchFamily="34" charset="-128"/>
                </a:defRPr>
              </a:lvl5pPr>
              <a:lvl6pPr marL="2514600" indent="-228600" fontAlgn="base">
                <a:spcBef>
                  <a:spcPct val="0"/>
                </a:spcBef>
                <a:spcAft>
                  <a:spcPct val="0"/>
                </a:spcAft>
                <a:defRPr>
                  <a:solidFill>
                    <a:schemeClr val="tx1"/>
                  </a:solidFill>
                  <a:latin typeface="Calibri" pitchFamily="34" charset="0"/>
                  <a:ea typeface="MS PGothic" pitchFamily="34" charset="-128"/>
                </a:defRPr>
              </a:lvl6pPr>
              <a:lvl7pPr marL="2971800" indent="-228600" fontAlgn="base">
                <a:spcBef>
                  <a:spcPct val="0"/>
                </a:spcBef>
                <a:spcAft>
                  <a:spcPct val="0"/>
                </a:spcAft>
                <a:defRPr>
                  <a:solidFill>
                    <a:schemeClr val="tx1"/>
                  </a:solidFill>
                  <a:latin typeface="Calibri" pitchFamily="34" charset="0"/>
                  <a:ea typeface="MS PGothic" pitchFamily="34" charset="-128"/>
                </a:defRPr>
              </a:lvl7pPr>
              <a:lvl8pPr marL="3429000" indent="-228600" fontAlgn="base">
                <a:spcBef>
                  <a:spcPct val="0"/>
                </a:spcBef>
                <a:spcAft>
                  <a:spcPct val="0"/>
                </a:spcAft>
                <a:defRPr>
                  <a:solidFill>
                    <a:schemeClr val="tx1"/>
                  </a:solidFill>
                  <a:latin typeface="Calibri" pitchFamily="34" charset="0"/>
                  <a:ea typeface="MS PGothic" pitchFamily="34" charset="-128"/>
                </a:defRPr>
              </a:lvl8pPr>
              <a:lvl9pPr marL="3886200" indent="-228600" fontAlgn="base">
                <a:spcBef>
                  <a:spcPct val="0"/>
                </a:spcBef>
                <a:spcAft>
                  <a:spcPct val="0"/>
                </a:spcAft>
                <a:defRPr>
                  <a:solidFill>
                    <a:schemeClr val="tx1"/>
                  </a:solidFill>
                  <a:latin typeface="Calibri" pitchFamily="34" charset="0"/>
                  <a:ea typeface="MS PGothic" pitchFamily="34" charset="-128"/>
                </a:defRPr>
              </a:lvl9pPr>
            </a:lstStyle>
            <a:p>
              <a:pPr algn="ctr">
                <a:lnSpc>
                  <a:spcPct val="90000"/>
                </a:lnSpc>
                <a:spcBef>
                  <a:spcPct val="20000"/>
                </a:spcBef>
              </a:pPr>
              <a:r>
                <a:rPr lang="en-AU" altLang="zh-CN" sz="2400" dirty="0">
                  <a:solidFill>
                    <a:schemeClr val="bg1"/>
                  </a:solidFill>
                  <a:latin typeface="Roboto Condensed" charset="0"/>
                  <a:cs typeface="Arial" pitchFamily="34" charset="0"/>
                </a:rPr>
                <a:t>3</a:t>
              </a:r>
              <a:endParaRPr lang="en-US" altLang="zh-CN" sz="2400" dirty="0">
                <a:solidFill>
                  <a:schemeClr val="bg1"/>
                </a:solidFill>
                <a:latin typeface="Roboto Condensed" charset="0"/>
                <a:cs typeface="Arial" pitchFamily="34" charset="0"/>
              </a:endParaRPr>
            </a:p>
          </p:txBody>
        </p:sp>
        <p:sp>
          <p:nvSpPr>
            <p:cNvPr id="97300" name="Text Placeholder 33"/>
            <p:cNvSpPr txBox="1">
              <a:spLocks/>
            </p:cNvSpPr>
            <p:nvPr/>
          </p:nvSpPr>
          <p:spPr bwMode="auto">
            <a:xfrm>
              <a:off x="8517523" y="2869343"/>
              <a:ext cx="1999897" cy="296937"/>
            </a:xfrm>
            <a:prstGeom prst="rect">
              <a:avLst/>
            </a:prstGeom>
            <a:noFill/>
            <a:ln>
              <a:noFill/>
            </a:ln>
            <a:extLst>
              <a:ext uri="{909E8E84-426E-40DD-AFC4-6F175D3DCCD1}">
                <a14:hiddenFill xmlns:a14="http://schemas.microsoft.com/office/drawing/2010/main">
                  <a:solidFill>
                    <a:srgbClr val="FFFFFF"/>
                  </a:solidFill>
                </a14:hiddenFill>
              </a:ext>
              <a:ext uri="{91240B29-F687-4F45-9708-019B960494DF}">
                <a14:hiddenLine xmlns:a14="http://schemas.microsoft.com/office/drawing/2010/main" w="9525">
                  <a:solidFill>
                    <a:srgbClr val="000000"/>
                  </a:solidFill>
                  <a:miter lim="800000"/>
                  <a:headEnd/>
                  <a:tailEnd/>
                </a14:hiddenLine>
              </a:ext>
            </a:extLst>
          </p:spPr>
          <p:txBody>
            <a:bodyPr lIns="0" tIns="0" rIns="0" bIns="0" anchor="ctr"/>
            <a:lstStyle>
              <a:lvl1pPr defTabSz="912813">
                <a:defRPr>
                  <a:solidFill>
                    <a:schemeClr val="tx1"/>
                  </a:solidFill>
                  <a:latin typeface="Calibri" pitchFamily="34" charset="0"/>
                  <a:ea typeface="MS PGothic" pitchFamily="34" charset="-128"/>
                </a:defRPr>
              </a:lvl1pPr>
              <a:lvl2pPr marL="742950" indent="-285750" defTabSz="912813">
                <a:defRPr>
                  <a:solidFill>
                    <a:schemeClr val="tx1"/>
                  </a:solidFill>
                  <a:latin typeface="Calibri" pitchFamily="34" charset="0"/>
                  <a:ea typeface="MS PGothic" pitchFamily="34" charset="-128"/>
                </a:defRPr>
              </a:lvl2pPr>
              <a:lvl3pPr marL="1143000" indent="-228600" defTabSz="912813">
                <a:defRPr>
                  <a:solidFill>
                    <a:schemeClr val="tx1"/>
                  </a:solidFill>
                  <a:latin typeface="Calibri" pitchFamily="34" charset="0"/>
                  <a:ea typeface="MS PGothic" pitchFamily="34" charset="-128"/>
                </a:defRPr>
              </a:lvl3pPr>
              <a:lvl4pPr marL="1600200" indent="-228600" defTabSz="912813">
                <a:defRPr>
                  <a:solidFill>
                    <a:schemeClr val="tx1"/>
                  </a:solidFill>
                  <a:latin typeface="Calibri" pitchFamily="34" charset="0"/>
                  <a:ea typeface="MS PGothic" pitchFamily="34" charset="-128"/>
                </a:defRPr>
              </a:lvl4pPr>
              <a:lvl5pPr marL="2057400" indent="-228600" defTabSz="912813">
                <a:defRPr>
                  <a:solidFill>
                    <a:schemeClr val="tx1"/>
                  </a:solidFill>
                  <a:latin typeface="Calibri" pitchFamily="34" charset="0"/>
                  <a:ea typeface="MS PGothic" pitchFamily="34" charset="-128"/>
                </a:defRPr>
              </a:lvl5pPr>
              <a:lvl6pPr marL="2514600" indent="-228600" defTabSz="912813" fontAlgn="base">
                <a:spcBef>
                  <a:spcPct val="0"/>
                </a:spcBef>
                <a:spcAft>
                  <a:spcPct val="0"/>
                </a:spcAft>
                <a:defRPr>
                  <a:solidFill>
                    <a:schemeClr val="tx1"/>
                  </a:solidFill>
                  <a:latin typeface="Calibri" pitchFamily="34" charset="0"/>
                  <a:ea typeface="MS PGothic" pitchFamily="34" charset="-128"/>
                </a:defRPr>
              </a:lvl6pPr>
              <a:lvl7pPr marL="2971800" indent="-228600" defTabSz="912813" fontAlgn="base">
                <a:spcBef>
                  <a:spcPct val="0"/>
                </a:spcBef>
                <a:spcAft>
                  <a:spcPct val="0"/>
                </a:spcAft>
                <a:defRPr>
                  <a:solidFill>
                    <a:schemeClr val="tx1"/>
                  </a:solidFill>
                  <a:latin typeface="Calibri" pitchFamily="34" charset="0"/>
                  <a:ea typeface="MS PGothic" pitchFamily="34" charset="-128"/>
                </a:defRPr>
              </a:lvl7pPr>
              <a:lvl8pPr marL="3429000" indent="-228600" defTabSz="912813" fontAlgn="base">
                <a:spcBef>
                  <a:spcPct val="0"/>
                </a:spcBef>
                <a:spcAft>
                  <a:spcPct val="0"/>
                </a:spcAft>
                <a:defRPr>
                  <a:solidFill>
                    <a:schemeClr val="tx1"/>
                  </a:solidFill>
                  <a:latin typeface="Calibri" pitchFamily="34" charset="0"/>
                  <a:ea typeface="MS PGothic" pitchFamily="34" charset="-128"/>
                </a:defRPr>
              </a:lvl8pPr>
              <a:lvl9pPr marL="3886200" indent="-228600" defTabSz="912813" fontAlgn="base">
                <a:spcBef>
                  <a:spcPct val="0"/>
                </a:spcBef>
                <a:spcAft>
                  <a:spcPct val="0"/>
                </a:spcAft>
                <a:defRPr>
                  <a:solidFill>
                    <a:schemeClr val="tx1"/>
                  </a:solidFill>
                  <a:latin typeface="Calibri" pitchFamily="34" charset="0"/>
                  <a:ea typeface="MS PGothic" pitchFamily="34" charset="-128"/>
                </a:defRPr>
              </a:lvl9pPr>
            </a:lstStyle>
            <a:p>
              <a:pPr algn="ctr">
                <a:lnSpc>
                  <a:spcPct val="90000"/>
                </a:lnSpc>
                <a:spcBef>
                  <a:spcPct val="20000"/>
                </a:spcBef>
              </a:pPr>
              <a:r>
                <a:rPr lang="zh-CN" altLang="en-US" sz="1200" dirty="0">
                  <a:solidFill>
                    <a:schemeClr val="bg1"/>
                  </a:solidFill>
                  <a:latin typeface="Roboto Condensed" charset="0"/>
                  <a:cs typeface="Arial" pitchFamily="34" charset="0"/>
                </a:rPr>
                <a:t>标题内容</a:t>
              </a:r>
              <a:endParaRPr lang="en-AU" altLang="zh-CN" sz="1200" dirty="0">
                <a:solidFill>
                  <a:schemeClr val="bg1"/>
                </a:solidFill>
                <a:latin typeface="Roboto Condensed" charset="0"/>
                <a:cs typeface="Arial" pitchFamily="34" charset="0"/>
              </a:endParaRPr>
            </a:p>
          </p:txBody>
        </p:sp>
      </p:grpSp>
      <p:grpSp>
        <p:nvGrpSpPr>
          <p:cNvPr id="20" name="Group 36"/>
          <p:cNvGrpSpPr>
            <a:grpSpLocks/>
          </p:cNvGrpSpPr>
          <p:nvPr/>
        </p:nvGrpSpPr>
        <p:grpSpPr bwMode="auto">
          <a:xfrm>
            <a:off x="4887516" y="2903640"/>
            <a:ext cx="1501378" cy="1501842"/>
            <a:chOff x="6516746" y="3870173"/>
            <a:chExt cx="2001660" cy="2001657"/>
          </a:xfrm>
        </p:grpSpPr>
        <p:sp>
          <p:nvSpPr>
            <p:cNvPr id="6" name="Teardrop 5"/>
            <p:cNvSpPr/>
            <p:nvPr/>
          </p:nvSpPr>
          <p:spPr>
            <a:xfrm>
              <a:off x="6516746" y="3870173"/>
              <a:ext cx="2001660" cy="2001657"/>
            </a:xfrm>
            <a:prstGeom prst="teardrop">
              <a:avLst/>
            </a:prstGeom>
            <a:solidFill>
              <a:schemeClr val="accent4"/>
            </a:solidFill>
            <a:ln>
              <a:noFill/>
            </a:ln>
          </p:spPr>
          <p:style>
            <a:lnRef idx="2">
              <a:schemeClr val="accent1">
                <a:shade val="50000"/>
              </a:schemeClr>
            </a:lnRef>
            <a:fillRef idx="1">
              <a:schemeClr val="accent1"/>
            </a:fillRef>
            <a:effectRef idx="0">
              <a:schemeClr val="accent1"/>
            </a:effectRef>
            <a:fontRef idx="minor">
              <a:schemeClr val="lt1"/>
            </a:fontRef>
          </p:style>
          <p:txBody>
            <a:bodyPr lIns="0" tIns="0" rIns="0" bIns="0" anchor="ctr"/>
            <a:lstStyle/>
            <a:p>
              <a:pPr algn="ctr" fontAlgn="auto">
                <a:lnSpc>
                  <a:spcPct val="90000"/>
                </a:lnSpc>
                <a:spcBef>
                  <a:spcPct val="20000"/>
                </a:spcBef>
                <a:spcAft>
                  <a:spcPts val="0"/>
                </a:spcAft>
                <a:defRPr/>
              </a:pPr>
              <a:endParaRPr lang="en-AU" sz="1200" dirty="0">
                <a:solidFill>
                  <a:schemeClr val="bg1"/>
                </a:solidFill>
                <a:latin typeface="Roboto Condensed" panose="02000000000000000000" pitchFamily="2" charset="0"/>
                <a:cs typeface="Arial"/>
              </a:endParaRPr>
            </a:p>
          </p:txBody>
        </p:sp>
        <p:sp>
          <p:nvSpPr>
            <p:cNvPr id="11" name="Oval 10"/>
            <p:cNvSpPr/>
            <p:nvPr/>
          </p:nvSpPr>
          <p:spPr>
            <a:xfrm>
              <a:off x="6516746" y="5282920"/>
              <a:ext cx="588910" cy="588910"/>
            </a:xfrm>
            <a:prstGeom prst="ellipse">
              <a:avLst/>
            </a:prstGeom>
            <a:solidFill>
              <a:schemeClr val="accent4"/>
            </a:solidFill>
            <a:ln w="38100">
              <a:solidFill>
                <a:schemeClr val="bg1"/>
              </a:solidFill>
            </a:ln>
          </p:spPr>
          <p:style>
            <a:lnRef idx="2">
              <a:schemeClr val="accent1">
                <a:shade val="50000"/>
              </a:schemeClr>
            </a:lnRef>
            <a:fillRef idx="1">
              <a:schemeClr val="accent1"/>
            </a:fillRef>
            <a:effectRef idx="0">
              <a:schemeClr val="accent1"/>
            </a:effectRef>
            <a:fontRef idx="minor">
              <a:schemeClr val="lt1"/>
            </a:fontRef>
          </p:style>
          <p:txBody>
            <a:bodyPr lIns="0" tIns="0" rIns="0" bIns="0" anchor="ctr"/>
            <a:lstStyle>
              <a:lvl1pPr>
                <a:defRPr>
                  <a:solidFill>
                    <a:schemeClr val="tx1"/>
                  </a:solidFill>
                  <a:latin typeface="Calibri" pitchFamily="34" charset="0"/>
                  <a:ea typeface="MS PGothic" pitchFamily="34" charset="-128"/>
                </a:defRPr>
              </a:lvl1pPr>
              <a:lvl2pPr marL="742950" indent="-285750">
                <a:defRPr>
                  <a:solidFill>
                    <a:schemeClr val="tx1"/>
                  </a:solidFill>
                  <a:latin typeface="Calibri" pitchFamily="34" charset="0"/>
                  <a:ea typeface="MS PGothic" pitchFamily="34" charset="-128"/>
                </a:defRPr>
              </a:lvl2pPr>
              <a:lvl3pPr marL="1143000" indent="-228600">
                <a:defRPr>
                  <a:solidFill>
                    <a:schemeClr val="tx1"/>
                  </a:solidFill>
                  <a:latin typeface="Calibri" pitchFamily="34" charset="0"/>
                  <a:ea typeface="MS PGothic" pitchFamily="34" charset="-128"/>
                </a:defRPr>
              </a:lvl3pPr>
              <a:lvl4pPr marL="1600200" indent="-228600">
                <a:defRPr>
                  <a:solidFill>
                    <a:schemeClr val="tx1"/>
                  </a:solidFill>
                  <a:latin typeface="Calibri" pitchFamily="34" charset="0"/>
                  <a:ea typeface="MS PGothic" pitchFamily="34" charset="-128"/>
                </a:defRPr>
              </a:lvl4pPr>
              <a:lvl5pPr marL="2057400" indent="-228600">
                <a:defRPr>
                  <a:solidFill>
                    <a:schemeClr val="tx1"/>
                  </a:solidFill>
                  <a:latin typeface="Calibri" pitchFamily="34" charset="0"/>
                  <a:ea typeface="MS PGothic" pitchFamily="34" charset="-128"/>
                </a:defRPr>
              </a:lvl5pPr>
              <a:lvl6pPr marL="2514600" indent="-228600" fontAlgn="base">
                <a:spcBef>
                  <a:spcPct val="0"/>
                </a:spcBef>
                <a:spcAft>
                  <a:spcPct val="0"/>
                </a:spcAft>
                <a:defRPr>
                  <a:solidFill>
                    <a:schemeClr val="tx1"/>
                  </a:solidFill>
                  <a:latin typeface="Calibri" pitchFamily="34" charset="0"/>
                  <a:ea typeface="MS PGothic" pitchFamily="34" charset="-128"/>
                </a:defRPr>
              </a:lvl6pPr>
              <a:lvl7pPr marL="2971800" indent="-228600" fontAlgn="base">
                <a:spcBef>
                  <a:spcPct val="0"/>
                </a:spcBef>
                <a:spcAft>
                  <a:spcPct val="0"/>
                </a:spcAft>
                <a:defRPr>
                  <a:solidFill>
                    <a:schemeClr val="tx1"/>
                  </a:solidFill>
                  <a:latin typeface="Calibri" pitchFamily="34" charset="0"/>
                  <a:ea typeface="MS PGothic" pitchFamily="34" charset="-128"/>
                </a:defRPr>
              </a:lvl7pPr>
              <a:lvl8pPr marL="3429000" indent="-228600" fontAlgn="base">
                <a:spcBef>
                  <a:spcPct val="0"/>
                </a:spcBef>
                <a:spcAft>
                  <a:spcPct val="0"/>
                </a:spcAft>
                <a:defRPr>
                  <a:solidFill>
                    <a:schemeClr val="tx1"/>
                  </a:solidFill>
                  <a:latin typeface="Calibri" pitchFamily="34" charset="0"/>
                  <a:ea typeface="MS PGothic" pitchFamily="34" charset="-128"/>
                </a:defRPr>
              </a:lvl8pPr>
              <a:lvl9pPr marL="3886200" indent="-228600" fontAlgn="base">
                <a:spcBef>
                  <a:spcPct val="0"/>
                </a:spcBef>
                <a:spcAft>
                  <a:spcPct val="0"/>
                </a:spcAft>
                <a:defRPr>
                  <a:solidFill>
                    <a:schemeClr val="tx1"/>
                  </a:solidFill>
                  <a:latin typeface="Calibri" pitchFamily="34" charset="0"/>
                  <a:ea typeface="MS PGothic" pitchFamily="34" charset="-128"/>
                </a:defRPr>
              </a:lvl9pPr>
            </a:lstStyle>
            <a:p>
              <a:pPr algn="ctr">
                <a:lnSpc>
                  <a:spcPct val="90000"/>
                </a:lnSpc>
                <a:spcBef>
                  <a:spcPct val="20000"/>
                </a:spcBef>
              </a:pPr>
              <a:r>
                <a:rPr lang="en-AU" altLang="zh-CN" sz="2400" dirty="0">
                  <a:solidFill>
                    <a:schemeClr val="bg1"/>
                  </a:solidFill>
                  <a:latin typeface="Roboto Condensed" charset="0"/>
                  <a:cs typeface="Arial" pitchFamily="34" charset="0"/>
                </a:rPr>
                <a:t>2</a:t>
              </a:r>
              <a:endParaRPr lang="en-US" altLang="zh-CN" sz="2400" dirty="0">
                <a:solidFill>
                  <a:schemeClr val="bg1"/>
                </a:solidFill>
                <a:latin typeface="Roboto Condensed" charset="0"/>
                <a:cs typeface="Arial" pitchFamily="34" charset="0"/>
              </a:endParaRPr>
            </a:p>
          </p:txBody>
        </p:sp>
        <p:sp>
          <p:nvSpPr>
            <p:cNvPr id="97297" name="Text Placeholder 33"/>
            <p:cNvSpPr txBox="1">
              <a:spLocks/>
            </p:cNvSpPr>
            <p:nvPr/>
          </p:nvSpPr>
          <p:spPr bwMode="auto">
            <a:xfrm>
              <a:off x="6516746" y="4661014"/>
              <a:ext cx="1999897" cy="296937"/>
            </a:xfrm>
            <a:prstGeom prst="rect">
              <a:avLst/>
            </a:prstGeom>
            <a:noFill/>
            <a:ln>
              <a:noFill/>
            </a:ln>
            <a:extLst>
              <a:ext uri="{909E8E84-426E-40DD-AFC4-6F175D3DCCD1}">
                <a14:hiddenFill xmlns:a14="http://schemas.microsoft.com/office/drawing/2010/main">
                  <a:solidFill>
                    <a:srgbClr val="FFFFFF"/>
                  </a:solidFill>
                </a14:hiddenFill>
              </a:ext>
              <a:ext uri="{91240B29-F687-4F45-9708-019B960494DF}">
                <a14:hiddenLine xmlns:a14="http://schemas.microsoft.com/office/drawing/2010/main" w="9525">
                  <a:solidFill>
                    <a:srgbClr val="000000"/>
                  </a:solidFill>
                  <a:miter lim="800000"/>
                  <a:headEnd/>
                  <a:tailEnd/>
                </a14:hiddenLine>
              </a:ext>
            </a:extLst>
          </p:spPr>
          <p:txBody>
            <a:bodyPr lIns="0" tIns="0" rIns="0" bIns="0" anchor="ctr"/>
            <a:lstStyle>
              <a:lvl1pPr defTabSz="912813">
                <a:defRPr>
                  <a:solidFill>
                    <a:schemeClr val="tx1"/>
                  </a:solidFill>
                  <a:latin typeface="Calibri" pitchFamily="34" charset="0"/>
                  <a:ea typeface="MS PGothic" pitchFamily="34" charset="-128"/>
                </a:defRPr>
              </a:lvl1pPr>
              <a:lvl2pPr marL="742950" indent="-285750" defTabSz="912813">
                <a:defRPr>
                  <a:solidFill>
                    <a:schemeClr val="tx1"/>
                  </a:solidFill>
                  <a:latin typeface="Calibri" pitchFamily="34" charset="0"/>
                  <a:ea typeface="MS PGothic" pitchFamily="34" charset="-128"/>
                </a:defRPr>
              </a:lvl2pPr>
              <a:lvl3pPr marL="1143000" indent="-228600" defTabSz="912813">
                <a:defRPr>
                  <a:solidFill>
                    <a:schemeClr val="tx1"/>
                  </a:solidFill>
                  <a:latin typeface="Calibri" pitchFamily="34" charset="0"/>
                  <a:ea typeface="MS PGothic" pitchFamily="34" charset="-128"/>
                </a:defRPr>
              </a:lvl3pPr>
              <a:lvl4pPr marL="1600200" indent="-228600" defTabSz="912813">
                <a:defRPr>
                  <a:solidFill>
                    <a:schemeClr val="tx1"/>
                  </a:solidFill>
                  <a:latin typeface="Calibri" pitchFamily="34" charset="0"/>
                  <a:ea typeface="MS PGothic" pitchFamily="34" charset="-128"/>
                </a:defRPr>
              </a:lvl4pPr>
              <a:lvl5pPr marL="2057400" indent="-228600" defTabSz="912813">
                <a:defRPr>
                  <a:solidFill>
                    <a:schemeClr val="tx1"/>
                  </a:solidFill>
                  <a:latin typeface="Calibri" pitchFamily="34" charset="0"/>
                  <a:ea typeface="MS PGothic" pitchFamily="34" charset="-128"/>
                </a:defRPr>
              </a:lvl5pPr>
              <a:lvl6pPr marL="2514600" indent="-228600" defTabSz="912813" fontAlgn="base">
                <a:spcBef>
                  <a:spcPct val="0"/>
                </a:spcBef>
                <a:spcAft>
                  <a:spcPct val="0"/>
                </a:spcAft>
                <a:defRPr>
                  <a:solidFill>
                    <a:schemeClr val="tx1"/>
                  </a:solidFill>
                  <a:latin typeface="Calibri" pitchFamily="34" charset="0"/>
                  <a:ea typeface="MS PGothic" pitchFamily="34" charset="-128"/>
                </a:defRPr>
              </a:lvl6pPr>
              <a:lvl7pPr marL="2971800" indent="-228600" defTabSz="912813" fontAlgn="base">
                <a:spcBef>
                  <a:spcPct val="0"/>
                </a:spcBef>
                <a:spcAft>
                  <a:spcPct val="0"/>
                </a:spcAft>
                <a:defRPr>
                  <a:solidFill>
                    <a:schemeClr val="tx1"/>
                  </a:solidFill>
                  <a:latin typeface="Calibri" pitchFamily="34" charset="0"/>
                  <a:ea typeface="MS PGothic" pitchFamily="34" charset="-128"/>
                </a:defRPr>
              </a:lvl7pPr>
              <a:lvl8pPr marL="3429000" indent="-228600" defTabSz="912813" fontAlgn="base">
                <a:spcBef>
                  <a:spcPct val="0"/>
                </a:spcBef>
                <a:spcAft>
                  <a:spcPct val="0"/>
                </a:spcAft>
                <a:defRPr>
                  <a:solidFill>
                    <a:schemeClr val="tx1"/>
                  </a:solidFill>
                  <a:latin typeface="Calibri" pitchFamily="34" charset="0"/>
                  <a:ea typeface="MS PGothic" pitchFamily="34" charset="-128"/>
                </a:defRPr>
              </a:lvl8pPr>
              <a:lvl9pPr marL="3886200" indent="-228600" defTabSz="912813" fontAlgn="base">
                <a:spcBef>
                  <a:spcPct val="0"/>
                </a:spcBef>
                <a:spcAft>
                  <a:spcPct val="0"/>
                </a:spcAft>
                <a:defRPr>
                  <a:solidFill>
                    <a:schemeClr val="tx1"/>
                  </a:solidFill>
                  <a:latin typeface="Calibri" pitchFamily="34" charset="0"/>
                  <a:ea typeface="MS PGothic" pitchFamily="34" charset="-128"/>
                </a:defRPr>
              </a:lvl9pPr>
            </a:lstStyle>
            <a:p>
              <a:pPr algn="ctr">
                <a:lnSpc>
                  <a:spcPct val="90000"/>
                </a:lnSpc>
                <a:spcBef>
                  <a:spcPct val="20000"/>
                </a:spcBef>
              </a:pPr>
              <a:r>
                <a:rPr lang="zh-CN" altLang="en-US" sz="1200" dirty="0">
                  <a:solidFill>
                    <a:schemeClr val="bg1"/>
                  </a:solidFill>
                  <a:latin typeface="Roboto Condensed" charset="0"/>
                  <a:cs typeface="Arial" pitchFamily="34" charset="0"/>
                </a:rPr>
                <a:t>标题内容</a:t>
              </a:r>
              <a:endParaRPr lang="en-AU" altLang="zh-CN" sz="1200" dirty="0">
                <a:solidFill>
                  <a:schemeClr val="bg1"/>
                </a:solidFill>
                <a:latin typeface="Roboto Condensed" charset="0"/>
                <a:cs typeface="Arial" pitchFamily="34" charset="0"/>
              </a:endParaRPr>
            </a:p>
          </p:txBody>
        </p:sp>
      </p:grpSp>
      <p:grpSp>
        <p:nvGrpSpPr>
          <p:cNvPr id="21" name="Group 37"/>
          <p:cNvGrpSpPr>
            <a:grpSpLocks/>
          </p:cNvGrpSpPr>
          <p:nvPr/>
        </p:nvGrpSpPr>
        <p:grpSpPr bwMode="auto">
          <a:xfrm>
            <a:off x="6387704" y="2903640"/>
            <a:ext cx="1501378" cy="1514920"/>
            <a:chOff x="8516643" y="3870173"/>
            <a:chExt cx="2001659" cy="2019087"/>
          </a:xfrm>
        </p:grpSpPr>
        <p:sp>
          <p:nvSpPr>
            <p:cNvPr id="7" name="Teardrop 6"/>
            <p:cNvSpPr/>
            <p:nvPr/>
          </p:nvSpPr>
          <p:spPr>
            <a:xfrm flipH="1">
              <a:off x="8516643" y="3870173"/>
              <a:ext cx="2001659" cy="2001657"/>
            </a:xfrm>
            <a:prstGeom prst="teardrop">
              <a:avLst/>
            </a:prstGeom>
            <a:solidFill>
              <a:schemeClr val="accent3"/>
            </a:solidFill>
            <a:ln>
              <a:noFill/>
            </a:ln>
          </p:spPr>
          <p:style>
            <a:lnRef idx="2">
              <a:schemeClr val="accent1">
                <a:shade val="50000"/>
              </a:schemeClr>
            </a:lnRef>
            <a:fillRef idx="1">
              <a:schemeClr val="accent1"/>
            </a:fillRef>
            <a:effectRef idx="0">
              <a:schemeClr val="accent1"/>
            </a:effectRef>
            <a:fontRef idx="minor">
              <a:schemeClr val="lt1"/>
            </a:fontRef>
          </p:style>
          <p:txBody>
            <a:bodyPr lIns="0" tIns="0" rIns="0" bIns="0" anchor="ctr"/>
            <a:lstStyle/>
            <a:p>
              <a:pPr algn="ctr" fontAlgn="auto">
                <a:lnSpc>
                  <a:spcPct val="90000"/>
                </a:lnSpc>
                <a:spcBef>
                  <a:spcPct val="20000"/>
                </a:spcBef>
                <a:spcAft>
                  <a:spcPts val="0"/>
                </a:spcAft>
                <a:defRPr/>
              </a:pPr>
              <a:endParaRPr lang="en-AU" sz="1200" dirty="0">
                <a:solidFill>
                  <a:schemeClr val="bg1"/>
                </a:solidFill>
                <a:latin typeface="Roboto Condensed" panose="02000000000000000000" pitchFamily="2" charset="0"/>
                <a:cs typeface="Arial"/>
              </a:endParaRPr>
            </a:p>
          </p:txBody>
        </p:sp>
        <p:sp>
          <p:nvSpPr>
            <p:cNvPr id="10" name="Oval 9"/>
            <p:cNvSpPr/>
            <p:nvPr/>
          </p:nvSpPr>
          <p:spPr>
            <a:xfrm>
              <a:off x="9929392" y="5300350"/>
              <a:ext cx="588910" cy="588910"/>
            </a:xfrm>
            <a:prstGeom prst="ellipse">
              <a:avLst/>
            </a:prstGeom>
            <a:solidFill>
              <a:schemeClr val="accent3"/>
            </a:solidFill>
            <a:ln w="38100">
              <a:solidFill>
                <a:schemeClr val="bg1"/>
              </a:solidFill>
            </a:ln>
          </p:spPr>
          <p:style>
            <a:lnRef idx="2">
              <a:schemeClr val="accent1">
                <a:shade val="50000"/>
              </a:schemeClr>
            </a:lnRef>
            <a:fillRef idx="1">
              <a:schemeClr val="accent1"/>
            </a:fillRef>
            <a:effectRef idx="0">
              <a:schemeClr val="accent1"/>
            </a:effectRef>
            <a:fontRef idx="minor">
              <a:schemeClr val="lt1"/>
            </a:fontRef>
          </p:style>
          <p:txBody>
            <a:bodyPr lIns="0" tIns="0" rIns="0" bIns="0" anchor="ctr"/>
            <a:lstStyle>
              <a:lvl1pPr>
                <a:defRPr>
                  <a:solidFill>
                    <a:schemeClr val="tx1"/>
                  </a:solidFill>
                  <a:latin typeface="Calibri" pitchFamily="34" charset="0"/>
                  <a:ea typeface="MS PGothic" pitchFamily="34" charset="-128"/>
                </a:defRPr>
              </a:lvl1pPr>
              <a:lvl2pPr marL="742950" indent="-285750">
                <a:defRPr>
                  <a:solidFill>
                    <a:schemeClr val="tx1"/>
                  </a:solidFill>
                  <a:latin typeface="Calibri" pitchFamily="34" charset="0"/>
                  <a:ea typeface="MS PGothic" pitchFamily="34" charset="-128"/>
                </a:defRPr>
              </a:lvl2pPr>
              <a:lvl3pPr marL="1143000" indent="-228600">
                <a:defRPr>
                  <a:solidFill>
                    <a:schemeClr val="tx1"/>
                  </a:solidFill>
                  <a:latin typeface="Calibri" pitchFamily="34" charset="0"/>
                  <a:ea typeface="MS PGothic" pitchFamily="34" charset="-128"/>
                </a:defRPr>
              </a:lvl3pPr>
              <a:lvl4pPr marL="1600200" indent="-228600">
                <a:defRPr>
                  <a:solidFill>
                    <a:schemeClr val="tx1"/>
                  </a:solidFill>
                  <a:latin typeface="Calibri" pitchFamily="34" charset="0"/>
                  <a:ea typeface="MS PGothic" pitchFamily="34" charset="-128"/>
                </a:defRPr>
              </a:lvl4pPr>
              <a:lvl5pPr marL="2057400" indent="-228600">
                <a:defRPr>
                  <a:solidFill>
                    <a:schemeClr val="tx1"/>
                  </a:solidFill>
                  <a:latin typeface="Calibri" pitchFamily="34" charset="0"/>
                  <a:ea typeface="MS PGothic" pitchFamily="34" charset="-128"/>
                </a:defRPr>
              </a:lvl5pPr>
              <a:lvl6pPr marL="2514600" indent="-228600" fontAlgn="base">
                <a:spcBef>
                  <a:spcPct val="0"/>
                </a:spcBef>
                <a:spcAft>
                  <a:spcPct val="0"/>
                </a:spcAft>
                <a:defRPr>
                  <a:solidFill>
                    <a:schemeClr val="tx1"/>
                  </a:solidFill>
                  <a:latin typeface="Calibri" pitchFamily="34" charset="0"/>
                  <a:ea typeface="MS PGothic" pitchFamily="34" charset="-128"/>
                </a:defRPr>
              </a:lvl6pPr>
              <a:lvl7pPr marL="2971800" indent="-228600" fontAlgn="base">
                <a:spcBef>
                  <a:spcPct val="0"/>
                </a:spcBef>
                <a:spcAft>
                  <a:spcPct val="0"/>
                </a:spcAft>
                <a:defRPr>
                  <a:solidFill>
                    <a:schemeClr val="tx1"/>
                  </a:solidFill>
                  <a:latin typeface="Calibri" pitchFamily="34" charset="0"/>
                  <a:ea typeface="MS PGothic" pitchFamily="34" charset="-128"/>
                </a:defRPr>
              </a:lvl7pPr>
              <a:lvl8pPr marL="3429000" indent="-228600" fontAlgn="base">
                <a:spcBef>
                  <a:spcPct val="0"/>
                </a:spcBef>
                <a:spcAft>
                  <a:spcPct val="0"/>
                </a:spcAft>
                <a:defRPr>
                  <a:solidFill>
                    <a:schemeClr val="tx1"/>
                  </a:solidFill>
                  <a:latin typeface="Calibri" pitchFamily="34" charset="0"/>
                  <a:ea typeface="MS PGothic" pitchFamily="34" charset="-128"/>
                </a:defRPr>
              </a:lvl8pPr>
              <a:lvl9pPr marL="3886200" indent="-228600" fontAlgn="base">
                <a:spcBef>
                  <a:spcPct val="0"/>
                </a:spcBef>
                <a:spcAft>
                  <a:spcPct val="0"/>
                </a:spcAft>
                <a:defRPr>
                  <a:solidFill>
                    <a:schemeClr val="tx1"/>
                  </a:solidFill>
                  <a:latin typeface="Calibri" pitchFamily="34" charset="0"/>
                  <a:ea typeface="MS PGothic" pitchFamily="34" charset="-128"/>
                </a:defRPr>
              </a:lvl9pPr>
            </a:lstStyle>
            <a:p>
              <a:pPr algn="ctr">
                <a:lnSpc>
                  <a:spcPct val="90000"/>
                </a:lnSpc>
                <a:spcBef>
                  <a:spcPct val="20000"/>
                </a:spcBef>
              </a:pPr>
              <a:r>
                <a:rPr lang="en-AU" altLang="zh-CN" sz="2400" dirty="0">
                  <a:solidFill>
                    <a:schemeClr val="bg1"/>
                  </a:solidFill>
                  <a:latin typeface="Roboto Condensed" charset="0"/>
                  <a:cs typeface="Arial" pitchFamily="34" charset="0"/>
                </a:rPr>
                <a:t>4</a:t>
              </a:r>
              <a:endParaRPr lang="en-US" altLang="zh-CN" sz="2400" dirty="0">
                <a:solidFill>
                  <a:schemeClr val="bg1"/>
                </a:solidFill>
                <a:latin typeface="Roboto Condensed" charset="0"/>
                <a:cs typeface="Arial" pitchFamily="34" charset="0"/>
              </a:endParaRPr>
            </a:p>
          </p:txBody>
        </p:sp>
        <p:sp>
          <p:nvSpPr>
            <p:cNvPr id="97294" name="Text Placeholder 33"/>
            <p:cNvSpPr txBox="1">
              <a:spLocks/>
            </p:cNvSpPr>
            <p:nvPr/>
          </p:nvSpPr>
          <p:spPr bwMode="auto">
            <a:xfrm>
              <a:off x="8517523" y="4661013"/>
              <a:ext cx="1999897" cy="296937"/>
            </a:xfrm>
            <a:prstGeom prst="rect">
              <a:avLst/>
            </a:prstGeom>
            <a:noFill/>
            <a:ln>
              <a:noFill/>
            </a:ln>
            <a:extLst>
              <a:ext uri="{909E8E84-426E-40DD-AFC4-6F175D3DCCD1}">
                <a14:hiddenFill xmlns:a14="http://schemas.microsoft.com/office/drawing/2010/main">
                  <a:solidFill>
                    <a:srgbClr val="FFFFFF"/>
                  </a:solidFill>
                </a14:hiddenFill>
              </a:ext>
              <a:ext uri="{91240B29-F687-4F45-9708-019B960494DF}">
                <a14:hiddenLine xmlns:a14="http://schemas.microsoft.com/office/drawing/2010/main" w="9525">
                  <a:solidFill>
                    <a:srgbClr val="000000"/>
                  </a:solidFill>
                  <a:miter lim="800000"/>
                  <a:headEnd/>
                  <a:tailEnd/>
                </a14:hiddenLine>
              </a:ext>
            </a:extLst>
          </p:spPr>
          <p:txBody>
            <a:bodyPr lIns="0" tIns="0" rIns="0" bIns="0" anchor="ctr"/>
            <a:lstStyle>
              <a:lvl1pPr defTabSz="912813">
                <a:defRPr>
                  <a:solidFill>
                    <a:schemeClr val="tx1"/>
                  </a:solidFill>
                  <a:latin typeface="Calibri" pitchFamily="34" charset="0"/>
                  <a:ea typeface="MS PGothic" pitchFamily="34" charset="-128"/>
                </a:defRPr>
              </a:lvl1pPr>
              <a:lvl2pPr marL="742950" indent="-285750" defTabSz="912813">
                <a:defRPr>
                  <a:solidFill>
                    <a:schemeClr val="tx1"/>
                  </a:solidFill>
                  <a:latin typeface="Calibri" pitchFamily="34" charset="0"/>
                  <a:ea typeface="MS PGothic" pitchFamily="34" charset="-128"/>
                </a:defRPr>
              </a:lvl2pPr>
              <a:lvl3pPr marL="1143000" indent="-228600" defTabSz="912813">
                <a:defRPr>
                  <a:solidFill>
                    <a:schemeClr val="tx1"/>
                  </a:solidFill>
                  <a:latin typeface="Calibri" pitchFamily="34" charset="0"/>
                  <a:ea typeface="MS PGothic" pitchFamily="34" charset="-128"/>
                </a:defRPr>
              </a:lvl3pPr>
              <a:lvl4pPr marL="1600200" indent="-228600" defTabSz="912813">
                <a:defRPr>
                  <a:solidFill>
                    <a:schemeClr val="tx1"/>
                  </a:solidFill>
                  <a:latin typeface="Calibri" pitchFamily="34" charset="0"/>
                  <a:ea typeface="MS PGothic" pitchFamily="34" charset="-128"/>
                </a:defRPr>
              </a:lvl4pPr>
              <a:lvl5pPr marL="2057400" indent="-228600" defTabSz="912813">
                <a:defRPr>
                  <a:solidFill>
                    <a:schemeClr val="tx1"/>
                  </a:solidFill>
                  <a:latin typeface="Calibri" pitchFamily="34" charset="0"/>
                  <a:ea typeface="MS PGothic" pitchFamily="34" charset="-128"/>
                </a:defRPr>
              </a:lvl5pPr>
              <a:lvl6pPr marL="2514600" indent="-228600" defTabSz="912813" fontAlgn="base">
                <a:spcBef>
                  <a:spcPct val="0"/>
                </a:spcBef>
                <a:spcAft>
                  <a:spcPct val="0"/>
                </a:spcAft>
                <a:defRPr>
                  <a:solidFill>
                    <a:schemeClr val="tx1"/>
                  </a:solidFill>
                  <a:latin typeface="Calibri" pitchFamily="34" charset="0"/>
                  <a:ea typeface="MS PGothic" pitchFamily="34" charset="-128"/>
                </a:defRPr>
              </a:lvl6pPr>
              <a:lvl7pPr marL="2971800" indent="-228600" defTabSz="912813" fontAlgn="base">
                <a:spcBef>
                  <a:spcPct val="0"/>
                </a:spcBef>
                <a:spcAft>
                  <a:spcPct val="0"/>
                </a:spcAft>
                <a:defRPr>
                  <a:solidFill>
                    <a:schemeClr val="tx1"/>
                  </a:solidFill>
                  <a:latin typeface="Calibri" pitchFamily="34" charset="0"/>
                  <a:ea typeface="MS PGothic" pitchFamily="34" charset="-128"/>
                </a:defRPr>
              </a:lvl7pPr>
              <a:lvl8pPr marL="3429000" indent="-228600" defTabSz="912813" fontAlgn="base">
                <a:spcBef>
                  <a:spcPct val="0"/>
                </a:spcBef>
                <a:spcAft>
                  <a:spcPct val="0"/>
                </a:spcAft>
                <a:defRPr>
                  <a:solidFill>
                    <a:schemeClr val="tx1"/>
                  </a:solidFill>
                  <a:latin typeface="Calibri" pitchFamily="34" charset="0"/>
                  <a:ea typeface="MS PGothic" pitchFamily="34" charset="-128"/>
                </a:defRPr>
              </a:lvl8pPr>
              <a:lvl9pPr marL="3886200" indent="-228600" defTabSz="912813" fontAlgn="base">
                <a:spcBef>
                  <a:spcPct val="0"/>
                </a:spcBef>
                <a:spcAft>
                  <a:spcPct val="0"/>
                </a:spcAft>
                <a:defRPr>
                  <a:solidFill>
                    <a:schemeClr val="tx1"/>
                  </a:solidFill>
                  <a:latin typeface="Calibri" pitchFamily="34" charset="0"/>
                  <a:ea typeface="MS PGothic" pitchFamily="34" charset="-128"/>
                </a:defRPr>
              </a:lvl9pPr>
            </a:lstStyle>
            <a:p>
              <a:pPr algn="ctr">
                <a:lnSpc>
                  <a:spcPct val="90000"/>
                </a:lnSpc>
                <a:spcBef>
                  <a:spcPct val="20000"/>
                </a:spcBef>
              </a:pPr>
              <a:r>
                <a:rPr lang="zh-CN" altLang="en-US" sz="1200" dirty="0">
                  <a:solidFill>
                    <a:schemeClr val="bg1"/>
                  </a:solidFill>
                  <a:latin typeface="Roboto Condensed" charset="0"/>
                  <a:cs typeface="Arial" pitchFamily="34" charset="0"/>
                </a:rPr>
                <a:t>标题内容</a:t>
              </a:r>
              <a:endParaRPr lang="en-AU" altLang="zh-CN" sz="1200" dirty="0">
                <a:solidFill>
                  <a:schemeClr val="bg1"/>
                </a:solidFill>
                <a:latin typeface="Roboto Condensed" charset="0"/>
                <a:cs typeface="Arial" pitchFamily="34" charset="0"/>
              </a:endParaRPr>
            </a:p>
          </p:txBody>
        </p:sp>
      </p:grpSp>
    </p:spTree>
    <p:extLst>
      <p:ext uri="{BB962C8B-B14F-4D97-AF65-F5344CB8AC3E}">
        <p14:creationId xmlns:p14="http://schemas.microsoft.com/office/powerpoint/2010/main" val="2783236889"/>
      </p:ext>
    </p:extLst>
  </p:cSld>
  <p:clrMapOvr>
    <a:masterClrMapping/>
  </p:clrMapOvr>
  <mc:AlternateContent xmlns:mc="http://schemas.openxmlformats.org/markup-compatibility/2006" xmlns:p14="http://schemas.microsoft.com/office/powerpoint/2010/main">
    <mc:Choice Requires="p14">
      <p:transition spd="slow" p14:dur="1600">
        <p14:conveyor dir="l"/>
      </p:transition>
    </mc:Choice>
    <mc:Fallback xmlns="">
      <p:transition spd="slow">
        <p:fade/>
      </p:transition>
    </mc:Fallback>
  </mc:AlternateContent>
  <p:timing>
    <p:tnLst>
      <p:par>
        <p:cTn id="1" dur="indefinite" restart="never" nodeType="tmRoot">
          <p:childTnLst>
            <p:seq concurrent="1" nextAc="seek">
              <p:cTn id="2" dur="indefinite" nodeType="mainSeq">
                <p:childTnLst>
                  <p:par>
                    <p:cTn id="3" fill="hold" nodeType="clickPar">
                      <p:stCondLst>
                        <p:cond delay="indefinite"/>
                        <p:cond evt="onBegin" delay="0">
                          <p:tn val="2"/>
                        </p:cond>
                      </p:stCondLst>
                      <p:childTnLst>
                        <p:par>
                          <p:cTn id="4" fill="hold">
                            <p:stCondLst>
                              <p:cond delay="0"/>
                            </p:stCondLst>
                            <p:childTnLst>
                              <p:par>
                                <p:cTn id="5" presetID="22" presetClass="entr" presetSubtype="4" fill="hold" nodeType="afterEffect">
                                  <p:stCondLst>
                                    <p:cond delay="0"/>
                                  </p:stCondLst>
                                  <p:childTnLst>
                                    <p:set>
                                      <p:cBhvr>
                                        <p:cTn id="6" dur="1" fill="hold">
                                          <p:stCondLst>
                                            <p:cond delay="0"/>
                                          </p:stCondLst>
                                        </p:cTn>
                                        <p:tgtEl>
                                          <p:spTgt spid="13"/>
                                        </p:tgtEl>
                                        <p:attrNameLst>
                                          <p:attrName>style.visibility</p:attrName>
                                        </p:attrNameLst>
                                      </p:cBhvr>
                                      <p:to>
                                        <p:strVal val="visible"/>
                                      </p:to>
                                    </p:set>
                                    <p:animEffect transition="in" filter="wipe(down)">
                                      <p:cBhvr>
                                        <p:cTn id="7" dur="500"/>
                                        <p:tgtEl>
                                          <p:spTgt spid="13"/>
                                        </p:tgtEl>
                                      </p:cBhvr>
                                    </p:animEffect>
                                  </p:childTnLst>
                                </p:cTn>
                              </p:par>
                            </p:childTnLst>
                          </p:cTn>
                        </p:par>
                        <p:par>
                          <p:cTn id="8" fill="hold" nodeType="withGroup">
                            <p:stCondLst>
                              <p:cond delay="500"/>
                            </p:stCondLst>
                            <p:childTnLst>
                              <p:par>
                                <p:cTn id="9" presetID="22" presetClass="entr" presetSubtype="4" fill="hold" nodeType="afterEffect">
                                  <p:stCondLst>
                                    <p:cond delay="0"/>
                                  </p:stCondLst>
                                  <p:childTnLst>
                                    <p:set>
                                      <p:cBhvr>
                                        <p:cTn id="10" dur="1" fill="hold">
                                          <p:stCondLst>
                                            <p:cond delay="0"/>
                                          </p:stCondLst>
                                        </p:cTn>
                                        <p:tgtEl>
                                          <p:spTgt spid="12"/>
                                        </p:tgtEl>
                                        <p:attrNameLst>
                                          <p:attrName>style.visibility</p:attrName>
                                        </p:attrNameLst>
                                      </p:cBhvr>
                                      <p:to>
                                        <p:strVal val="visible"/>
                                      </p:to>
                                    </p:set>
                                    <p:animEffect transition="in" filter="wipe(down)">
                                      <p:cBhvr>
                                        <p:cTn id="11" dur="500"/>
                                        <p:tgtEl>
                                          <p:spTgt spid="12"/>
                                        </p:tgtEl>
                                      </p:cBhvr>
                                    </p:animEffect>
                                  </p:childTnLst>
                                </p:cTn>
                              </p:par>
                            </p:childTnLst>
                          </p:cTn>
                        </p:par>
                        <p:par>
                          <p:cTn id="12" fill="hold" nodeType="withGroup">
                            <p:stCondLst>
                              <p:cond delay="1000"/>
                            </p:stCondLst>
                            <p:childTnLst>
                              <p:par>
                                <p:cTn id="13" presetID="22" presetClass="entr" presetSubtype="4" fill="hold" nodeType="afterEffect">
                                  <p:stCondLst>
                                    <p:cond delay="0"/>
                                  </p:stCondLst>
                                  <p:childTnLst>
                                    <p:set>
                                      <p:cBhvr>
                                        <p:cTn id="14" dur="1" fill="hold">
                                          <p:stCondLst>
                                            <p:cond delay="0"/>
                                          </p:stCondLst>
                                        </p:cTn>
                                        <p:tgtEl>
                                          <p:spTgt spid="3"/>
                                        </p:tgtEl>
                                        <p:attrNameLst>
                                          <p:attrName>style.visibility</p:attrName>
                                        </p:attrNameLst>
                                      </p:cBhvr>
                                      <p:to>
                                        <p:strVal val="visible"/>
                                      </p:to>
                                    </p:set>
                                    <p:animEffect transition="in" filter="wipe(down)">
                                      <p:cBhvr>
                                        <p:cTn id="15" dur="500"/>
                                        <p:tgtEl>
                                          <p:spTgt spid="3"/>
                                        </p:tgtEl>
                                      </p:cBhvr>
                                    </p:animEffect>
                                  </p:childTnLst>
                                </p:cTn>
                              </p:par>
                            </p:childTnLst>
                          </p:cTn>
                        </p:par>
                        <p:par>
                          <p:cTn id="16" fill="hold" nodeType="withGroup">
                            <p:stCondLst>
                              <p:cond delay="1500"/>
                            </p:stCondLst>
                            <p:childTnLst>
                              <p:par>
                                <p:cTn id="17" presetID="22" presetClass="entr" presetSubtype="4" fill="hold" nodeType="afterEffect">
                                  <p:stCondLst>
                                    <p:cond delay="0"/>
                                  </p:stCondLst>
                                  <p:childTnLst>
                                    <p:set>
                                      <p:cBhvr>
                                        <p:cTn id="18" dur="1" fill="hold">
                                          <p:stCondLst>
                                            <p:cond delay="0"/>
                                          </p:stCondLst>
                                        </p:cTn>
                                        <p:tgtEl>
                                          <p:spTgt spid="2"/>
                                        </p:tgtEl>
                                        <p:attrNameLst>
                                          <p:attrName>style.visibility</p:attrName>
                                        </p:attrNameLst>
                                      </p:cBhvr>
                                      <p:to>
                                        <p:strVal val="visible"/>
                                      </p:to>
                                    </p:set>
                                    <p:animEffect transition="in" filter="wipe(down)">
                                      <p:cBhvr>
                                        <p:cTn id="19" dur="500"/>
                                        <p:tgtEl>
                                          <p:spTgt spid="2"/>
                                        </p:tgtEl>
                                      </p:cBhvr>
                                    </p:animEffect>
                                  </p:childTnLst>
                                </p:cTn>
                              </p:par>
                            </p:childTnLst>
                          </p:cTn>
                        </p:par>
                        <p:par>
                          <p:cTn id="20" fill="hold" nodeType="withGroup">
                            <p:stCondLst>
                              <p:cond delay="2000"/>
                            </p:stCondLst>
                            <p:childTnLst>
                              <p:par>
                                <p:cTn id="21" presetID="53" presetClass="entr" presetSubtype="16" fill="hold" nodeType="afterEffect">
                                  <p:stCondLst>
                                    <p:cond delay="0"/>
                                  </p:stCondLst>
                                  <p:childTnLst>
                                    <p:set>
                                      <p:cBhvr>
                                        <p:cTn id="22" dur="1" fill="hold">
                                          <p:stCondLst>
                                            <p:cond delay="0"/>
                                          </p:stCondLst>
                                        </p:cTn>
                                        <p:tgtEl>
                                          <p:spTgt spid="16"/>
                                        </p:tgtEl>
                                        <p:attrNameLst>
                                          <p:attrName>style.visibility</p:attrName>
                                        </p:attrNameLst>
                                      </p:cBhvr>
                                      <p:to>
                                        <p:strVal val="visible"/>
                                      </p:to>
                                    </p:set>
                                    <p:anim calcmode="lin" valueType="num">
                                      <p:cBhvr>
                                        <p:cTn id="23" dur="500" fill="hold"/>
                                        <p:tgtEl>
                                          <p:spTgt spid="16"/>
                                        </p:tgtEl>
                                        <p:attrNameLst>
                                          <p:attrName>ppt_w</p:attrName>
                                        </p:attrNameLst>
                                      </p:cBhvr>
                                      <p:tavLst>
                                        <p:tav tm="0">
                                          <p:val>
                                            <p:fltVal val="0"/>
                                          </p:val>
                                        </p:tav>
                                        <p:tav tm="100000">
                                          <p:val>
                                            <p:strVal val="#ppt_w"/>
                                          </p:val>
                                        </p:tav>
                                      </p:tavLst>
                                    </p:anim>
                                    <p:anim calcmode="lin" valueType="num">
                                      <p:cBhvr>
                                        <p:cTn id="24" dur="500" fill="hold"/>
                                        <p:tgtEl>
                                          <p:spTgt spid="16"/>
                                        </p:tgtEl>
                                        <p:attrNameLst>
                                          <p:attrName>ppt_h</p:attrName>
                                        </p:attrNameLst>
                                      </p:cBhvr>
                                      <p:tavLst>
                                        <p:tav tm="0">
                                          <p:val>
                                            <p:fltVal val="0"/>
                                          </p:val>
                                        </p:tav>
                                        <p:tav tm="100000">
                                          <p:val>
                                            <p:strVal val="#ppt_h"/>
                                          </p:val>
                                        </p:tav>
                                      </p:tavLst>
                                    </p:anim>
                                    <p:animEffect transition="in" filter="fade">
                                      <p:cBhvr>
                                        <p:cTn id="25" dur="500"/>
                                        <p:tgtEl>
                                          <p:spTgt spid="16"/>
                                        </p:tgtEl>
                                      </p:cBhvr>
                                    </p:animEffect>
                                  </p:childTnLst>
                                </p:cTn>
                              </p:par>
                              <p:par>
                                <p:cTn id="26" presetID="53" presetClass="entr" presetSubtype="16" fill="hold" nodeType="withEffect">
                                  <p:stCondLst>
                                    <p:cond delay="0"/>
                                  </p:stCondLst>
                                  <p:childTnLst>
                                    <p:set>
                                      <p:cBhvr>
                                        <p:cTn id="27" dur="1" fill="hold">
                                          <p:stCondLst>
                                            <p:cond delay="0"/>
                                          </p:stCondLst>
                                        </p:cTn>
                                        <p:tgtEl>
                                          <p:spTgt spid="17"/>
                                        </p:tgtEl>
                                        <p:attrNameLst>
                                          <p:attrName>style.visibility</p:attrName>
                                        </p:attrNameLst>
                                      </p:cBhvr>
                                      <p:to>
                                        <p:strVal val="visible"/>
                                      </p:to>
                                    </p:set>
                                    <p:anim calcmode="lin" valueType="num">
                                      <p:cBhvr>
                                        <p:cTn id="28" dur="500" fill="hold"/>
                                        <p:tgtEl>
                                          <p:spTgt spid="17"/>
                                        </p:tgtEl>
                                        <p:attrNameLst>
                                          <p:attrName>ppt_w</p:attrName>
                                        </p:attrNameLst>
                                      </p:cBhvr>
                                      <p:tavLst>
                                        <p:tav tm="0">
                                          <p:val>
                                            <p:fltVal val="0"/>
                                          </p:val>
                                        </p:tav>
                                        <p:tav tm="100000">
                                          <p:val>
                                            <p:strVal val="#ppt_w"/>
                                          </p:val>
                                        </p:tav>
                                      </p:tavLst>
                                    </p:anim>
                                    <p:anim calcmode="lin" valueType="num">
                                      <p:cBhvr>
                                        <p:cTn id="29" dur="500" fill="hold"/>
                                        <p:tgtEl>
                                          <p:spTgt spid="17"/>
                                        </p:tgtEl>
                                        <p:attrNameLst>
                                          <p:attrName>ppt_h</p:attrName>
                                        </p:attrNameLst>
                                      </p:cBhvr>
                                      <p:tavLst>
                                        <p:tav tm="0">
                                          <p:val>
                                            <p:fltVal val="0"/>
                                          </p:val>
                                        </p:tav>
                                        <p:tav tm="100000">
                                          <p:val>
                                            <p:strVal val="#ppt_h"/>
                                          </p:val>
                                        </p:tav>
                                      </p:tavLst>
                                    </p:anim>
                                    <p:animEffect transition="in" filter="fade">
                                      <p:cBhvr>
                                        <p:cTn id="30" dur="500"/>
                                        <p:tgtEl>
                                          <p:spTgt spid="17"/>
                                        </p:tgtEl>
                                      </p:cBhvr>
                                    </p:animEffect>
                                  </p:childTnLst>
                                </p:cTn>
                              </p:par>
                              <p:par>
                                <p:cTn id="31" presetID="53" presetClass="entr" presetSubtype="16" fill="hold" nodeType="withEffect">
                                  <p:stCondLst>
                                    <p:cond delay="0"/>
                                  </p:stCondLst>
                                  <p:childTnLst>
                                    <p:set>
                                      <p:cBhvr>
                                        <p:cTn id="32" dur="1" fill="hold">
                                          <p:stCondLst>
                                            <p:cond delay="0"/>
                                          </p:stCondLst>
                                        </p:cTn>
                                        <p:tgtEl>
                                          <p:spTgt spid="20"/>
                                        </p:tgtEl>
                                        <p:attrNameLst>
                                          <p:attrName>style.visibility</p:attrName>
                                        </p:attrNameLst>
                                      </p:cBhvr>
                                      <p:to>
                                        <p:strVal val="visible"/>
                                      </p:to>
                                    </p:set>
                                    <p:anim calcmode="lin" valueType="num">
                                      <p:cBhvr>
                                        <p:cTn id="33" dur="500" fill="hold"/>
                                        <p:tgtEl>
                                          <p:spTgt spid="20"/>
                                        </p:tgtEl>
                                        <p:attrNameLst>
                                          <p:attrName>ppt_w</p:attrName>
                                        </p:attrNameLst>
                                      </p:cBhvr>
                                      <p:tavLst>
                                        <p:tav tm="0">
                                          <p:val>
                                            <p:fltVal val="0"/>
                                          </p:val>
                                        </p:tav>
                                        <p:tav tm="100000">
                                          <p:val>
                                            <p:strVal val="#ppt_w"/>
                                          </p:val>
                                        </p:tav>
                                      </p:tavLst>
                                    </p:anim>
                                    <p:anim calcmode="lin" valueType="num">
                                      <p:cBhvr>
                                        <p:cTn id="34" dur="500" fill="hold"/>
                                        <p:tgtEl>
                                          <p:spTgt spid="20"/>
                                        </p:tgtEl>
                                        <p:attrNameLst>
                                          <p:attrName>ppt_h</p:attrName>
                                        </p:attrNameLst>
                                      </p:cBhvr>
                                      <p:tavLst>
                                        <p:tav tm="0">
                                          <p:val>
                                            <p:fltVal val="0"/>
                                          </p:val>
                                        </p:tav>
                                        <p:tav tm="100000">
                                          <p:val>
                                            <p:strVal val="#ppt_h"/>
                                          </p:val>
                                        </p:tav>
                                      </p:tavLst>
                                    </p:anim>
                                    <p:animEffect transition="in" filter="fade">
                                      <p:cBhvr>
                                        <p:cTn id="35" dur="500"/>
                                        <p:tgtEl>
                                          <p:spTgt spid="20"/>
                                        </p:tgtEl>
                                      </p:cBhvr>
                                    </p:animEffect>
                                  </p:childTnLst>
                                </p:cTn>
                              </p:par>
                              <p:par>
                                <p:cTn id="36" presetID="53" presetClass="entr" presetSubtype="16" fill="hold" nodeType="withEffect">
                                  <p:stCondLst>
                                    <p:cond delay="0"/>
                                  </p:stCondLst>
                                  <p:childTnLst>
                                    <p:set>
                                      <p:cBhvr>
                                        <p:cTn id="37" dur="1" fill="hold">
                                          <p:stCondLst>
                                            <p:cond delay="0"/>
                                          </p:stCondLst>
                                        </p:cTn>
                                        <p:tgtEl>
                                          <p:spTgt spid="21"/>
                                        </p:tgtEl>
                                        <p:attrNameLst>
                                          <p:attrName>style.visibility</p:attrName>
                                        </p:attrNameLst>
                                      </p:cBhvr>
                                      <p:to>
                                        <p:strVal val="visible"/>
                                      </p:to>
                                    </p:set>
                                    <p:anim calcmode="lin" valueType="num">
                                      <p:cBhvr>
                                        <p:cTn id="38" dur="500" fill="hold"/>
                                        <p:tgtEl>
                                          <p:spTgt spid="21"/>
                                        </p:tgtEl>
                                        <p:attrNameLst>
                                          <p:attrName>ppt_w</p:attrName>
                                        </p:attrNameLst>
                                      </p:cBhvr>
                                      <p:tavLst>
                                        <p:tav tm="0">
                                          <p:val>
                                            <p:fltVal val="0"/>
                                          </p:val>
                                        </p:tav>
                                        <p:tav tm="100000">
                                          <p:val>
                                            <p:strVal val="#ppt_w"/>
                                          </p:val>
                                        </p:tav>
                                      </p:tavLst>
                                    </p:anim>
                                    <p:anim calcmode="lin" valueType="num">
                                      <p:cBhvr>
                                        <p:cTn id="39" dur="500" fill="hold"/>
                                        <p:tgtEl>
                                          <p:spTgt spid="21"/>
                                        </p:tgtEl>
                                        <p:attrNameLst>
                                          <p:attrName>ppt_h</p:attrName>
                                        </p:attrNameLst>
                                      </p:cBhvr>
                                      <p:tavLst>
                                        <p:tav tm="0">
                                          <p:val>
                                            <p:fltVal val="0"/>
                                          </p:val>
                                        </p:tav>
                                        <p:tav tm="100000">
                                          <p:val>
                                            <p:strVal val="#ppt_h"/>
                                          </p:val>
                                        </p:tav>
                                      </p:tavLst>
                                    </p:anim>
                                    <p:animEffect transition="in" filter="fade">
                                      <p:cBhvr>
                                        <p:cTn id="40" dur="500"/>
                                        <p:tgtEl>
                                          <p:spTgt spid="21"/>
                                        </p:tgtEl>
                                      </p:cBhvr>
                                    </p:animEffect>
                                  </p:childTnLst>
                                </p:cTn>
                              </p:par>
                            </p:childTnLst>
                          </p:cTn>
                        </p:par>
                        <p:par>
                          <p:cTn id="41" fill="hold">
                            <p:stCondLst>
                              <p:cond delay="2500"/>
                            </p:stCondLst>
                            <p:childTnLst>
                              <p:par>
                                <p:cTn id="42" presetID="26" presetClass="emph" presetSubtype="0" fill="hold" nodeType="afterEffect">
                                  <p:stCondLst>
                                    <p:cond delay="0"/>
                                  </p:stCondLst>
                                  <p:childTnLst>
                                    <p:animEffect transition="out" filter="fade">
                                      <p:cBhvr>
                                        <p:cTn id="43" dur="500" tmFilter="0, 0; .2, .5; .8, .5; 1, 0"/>
                                        <p:tgtEl>
                                          <p:spTgt spid="16"/>
                                        </p:tgtEl>
                                      </p:cBhvr>
                                    </p:animEffect>
                                    <p:animScale>
                                      <p:cBhvr>
                                        <p:cTn id="44" dur="250" autoRev="1" fill="hold"/>
                                        <p:tgtEl>
                                          <p:spTgt spid="16"/>
                                        </p:tgtEl>
                                      </p:cBhvr>
                                      <p:by x="105000" y="105000"/>
                                    </p:animScale>
                                  </p:childTnLst>
                                </p:cTn>
                              </p:par>
                              <p:par>
                                <p:cTn id="45" presetID="26" presetClass="emph" presetSubtype="0" fill="hold" nodeType="withEffect">
                                  <p:stCondLst>
                                    <p:cond delay="300"/>
                                  </p:stCondLst>
                                  <p:childTnLst>
                                    <p:animEffect transition="out" filter="fade">
                                      <p:cBhvr>
                                        <p:cTn id="46" dur="500" tmFilter="0, 0; .2, .5; .8, .5; 1, 0"/>
                                        <p:tgtEl>
                                          <p:spTgt spid="17"/>
                                        </p:tgtEl>
                                      </p:cBhvr>
                                    </p:animEffect>
                                    <p:animScale>
                                      <p:cBhvr>
                                        <p:cTn id="47" dur="250" autoRev="1" fill="hold"/>
                                        <p:tgtEl>
                                          <p:spTgt spid="17"/>
                                        </p:tgtEl>
                                      </p:cBhvr>
                                      <p:by x="105000" y="105000"/>
                                    </p:animScale>
                                  </p:childTnLst>
                                </p:cTn>
                              </p:par>
                              <p:par>
                                <p:cTn id="48" presetID="26" presetClass="emph" presetSubtype="0" fill="hold" nodeType="withEffect">
                                  <p:stCondLst>
                                    <p:cond delay="600"/>
                                  </p:stCondLst>
                                  <p:childTnLst>
                                    <p:animEffect transition="out" filter="fade">
                                      <p:cBhvr>
                                        <p:cTn id="49" dur="500" tmFilter="0, 0; .2, .5; .8, .5; 1, 0"/>
                                        <p:tgtEl>
                                          <p:spTgt spid="20"/>
                                        </p:tgtEl>
                                      </p:cBhvr>
                                    </p:animEffect>
                                    <p:animScale>
                                      <p:cBhvr>
                                        <p:cTn id="50" dur="250" autoRev="1" fill="hold"/>
                                        <p:tgtEl>
                                          <p:spTgt spid="20"/>
                                        </p:tgtEl>
                                      </p:cBhvr>
                                      <p:by x="105000" y="105000"/>
                                    </p:animScale>
                                  </p:childTnLst>
                                </p:cTn>
                              </p:par>
                              <p:par>
                                <p:cTn id="51" presetID="26" presetClass="emph" presetSubtype="0" fill="hold" nodeType="withEffect">
                                  <p:stCondLst>
                                    <p:cond delay="900"/>
                                  </p:stCondLst>
                                  <p:childTnLst>
                                    <p:animEffect transition="out" filter="fade">
                                      <p:cBhvr>
                                        <p:cTn id="52" dur="500" tmFilter="0, 0; .2, .5; .8, .5; 1, 0"/>
                                        <p:tgtEl>
                                          <p:spTgt spid="21"/>
                                        </p:tgtEl>
                                      </p:cBhvr>
                                    </p:animEffect>
                                    <p:animScale>
                                      <p:cBhvr>
                                        <p:cTn id="53" dur="250" autoRev="1" fill="hold"/>
                                        <p:tgtEl>
                                          <p:spTgt spid="21"/>
                                        </p:tgtEl>
                                      </p:cBhvr>
                                      <p:by x="105000" y="105000"/>
                                    </p:animScale>
                                  </p:childTnLst>
                                </p:cTn>
                              </p:par>
                            </p:childTnLst>
                          </p:cTn>
                        </p:par>
                      </p:childTnLst>
                    </p:cTn>
                  </p:par>
                </p:childTnLst>
              </p:cTn>
              <p:prevCondLst>
                <p:cond evt="onPrev" delay="0">
                  <p:tgtEl>
                    <p:sldTgt/>
                  </p:tgtEl>
                </p:cond>
              </p:prevCondLst>
              <p:nextCondLst>
                <p:cond evt="onNext" delay="0">
                  <p:tgtEl>
                    <p:sldTgt/>
                  </p:tgtEl>
                </p:cond>
              </p:nextCondLst>
            </p:seq>
          </p:childTnLst>
        </p:cTn>
      </p:par>
    </p:tnLst>
  </p:timing>
</p:sld>
</file>

<file path=ppt/slides/slide10.xml><?xml version="1.0" encoding="utf-8"?>
<p:sld xmlns:a="http://schemas.openxmlformats.org/drawingml/2006/main" xmlns:r="http://schemas.openxmlformats.org/officeDocument/2006/relationships" xmlns:p="http://schemas.openxmlformats.org/presentationml/2006/main">
  <p:cSld>
    <p:spTree>
      <p:nvGrpSpPr>
        <p:cNvPr id="1" name=""/>
        <p:cNvGrpSpPr/>
        <p:nvPr/>
      </p:nvGrpSpPr>
      <p:grpSpPr>
        <a:xfrm>
          <a:off x="0" y="0"/>
          <a:ext cx="0" cy="0"/>
          <a:chOff x="0" y="0"/>
          <a:chExt cx="0" cy="0"/>
        </a:xfrm>
      </p:grpSpPr>
      <p:cxnSp>
        <p:nvCxnSpPr>
          <p:cNvPr id="5" name="Title Line"/>
          <p:cNvCxnSpPr/>
          <p:nvPr/>
        </p:nvCxnSpPr>
        <p:spPr>
          <a:xfrm flipV="1">
            <a:off x="4200185" y="2311514"/>
            <a:ext cx="4067062" cy="5080"/>
          </a:xfrm>
          <a:prstGeom prst="line">
            <a:avLst/>
          </a:prstGeom>
          <a:solidFill>
            <a:schemeClr val="tx1"/>
          </a:solidFill>
          <a:ln w="12700">
            <a:solidFill>
              <a:schemeClr val="tx2">
                <a:lumMod val="90000"/>
                <a:lumOff val="10000"/>
              </a:schemeClr>
            </a:solidFill>
            <a:headEnd type="none" w="med" len="med"/>
            <a:tailEnd type="none" w="med" len="med"/>
          </a:ln>
        </p:spPr>
      </p:cxnSp>
      <p:sp>
        <p:nvSpPr>
          <p:cNvPr id="6" name="5 Rectángulo redondeado"/>
          <p:cNvSpPr/>
          <p:nvPr/>
        </p:nvSpPr>
        <p:spPr>
          <a:xfrm>
            <a:off x="4613819" y="1783146"/>
            <a:ext cx="207249" cy="602682"/>
          </a:xfrm>
          <a:prstGeom prst="roundRect">
            <a:avLst>
              <a:gd name="adj" fmla="val 50000"/>
            </a:avLst>
          </a:prstGeom>
          <a:solidFill>
            <a:schemeClr val="accent3"/>
          </a:solidFill>
          <a:ln>
            <a:noFill/>
          </a:ln>
        </p:spPr>
        <p:style>
          <a:lnRef idx="2">
            <a:schemeClr val="accent1">
              <a:shade val="50000"/>
            </a:schemeClr>
          </a:lnRef>
          <a:fillRef idx="1">
            <a:schemeClr val="accent1"/>
          </a:fillRef>
          <a:effectRef idx="0">
            <a:schemeClr val="accent1"/>
          </a:effectRef>
          <a:fontRef idx="minor">
            <a:schemeClr val="lt1"/>
          </a:fontRef>
        </p:style>
        <p:txBody>
          <a:bodyPr lIns="33857" tIns="16900" rIns="33857" bIns="16900" rtlCol="0" anchor="ctr"/>
          <a:lstStyle/>
          <a:p>
            <a:pPr algn="ctr" defTabSz="894273"/>
            <a:endParaRPr lang="es-SV">
              <a:solidFill>
                <a:srgbClr val="FFFFFF"/>
              </a:solidFill>
            </a:endParaRPr>
          </a:p>
        </p:txBody>
      </p:sp>
      <p:sp>
        <p:nvSpPr>
          <p:cNvPr id="7" name="6 Rectángulo redondeado"/>
          <p:cNvSpPr/>
          <p:nvPr/>
        </p:nvSpPr>
        <p:spPr>
          <a:xfrm>
            <a:off x="4887901" y="1605854"/>
            <a:ext cx="207249" cy="779975"/>
          </a:xfrm>
          <a:prstGeom prst="roundRect">
            <a:avLst>
              <a:gd name="adj" fmla="val 50000"/>
            </a:avLst>
          </a:prstGeom>
          <a:solidFill>
            <a:schemeClr val="accent1"/>
          </a:solidFill>
          <a:ln>
            <a:noFill/>
          </a:ln>
        </p:spPr>
        <p:style>
          <a:lnRef idx="2">
            <a:schemeClr val="accent1">
              <a:shade val="50000"/>
            </a:schemeClr>
          </a:lnRef>
          <a:fillRef idx="1">
            <a:schemeClr val="accent1"/>
          </a:fillRef>
          <a:effectRef idx="0">
            <a:schemeClr val="accent1"/>
          </a:effectRef>
          <a:fontRef idx="minor">
            <a:schemeClr val="lt1"/>
          </a:fontRef>
        </p:style>
        <p:txBody>
          <a:bodyPr lIns="33857" tIns="16900" rIns="33857" bIns="16900" rtlCol="0" anchor="ctr"/>
          <a:lstStyle/>
          <a:p>
            <a:pPr algn="ctr" defTabSz="894273"/>
            <a:endParaRPr lang="es-SV">
              <a:solidFill>
                <a:srgbClr val="FFFFFF"/>
              </a:solidFill>
            </a:endParaRPr>
          </a:p>
        </p:txBody>
      </p:sp>
      <p:sp>
        <p:nvSpPr>
          <p:cNvPr id="8" name="7 Rectángulo redondeado"/>
          <p:cNvSpPr/>
          <p:nvPr/>
        </p:nvSpPr>
        <p:spPr>
          <a:xfrm>
            <a:off x="4339737" y="1892250"/>
            <a:ext cx="207249" cy="493579"/>
          </a:xfrm>
          <a:prstGeom prst="roundRect">
            <a:avLst>
              <a:gd name="adj" fmla="val 50000"/>
            </a:avLst>
          </a:prstGeom>
          <a:solidFill>
            <a:schemeClr val="accent4"/>
          </a:solidFill>
          <a:ln>
            <a:noFill/>
          </a:ln>
        </p:spPr>
        <p:style>
          <a:lnRef idx="2">
            <a:schemeClr val="accent1">
              <a:shade val="50000"/>
            </a:schemeClr>
          </a:lnRef>
          <a:fillRef idx="1">
            <a:schemeClr val="accent1"/>
          </a:fillRef>
          <a:effectRef idx="0">
            <a:schemeClr val="accent1"/>
          </a:effectRef>
          <a:fontRef idx="minor">
            <a:schemeClr val="lt1"/>
          </a:fontRef>
        </p:style>
        <p:txBody>
          <a:bodyPr lIns="33857" tIns="16900" rIns="33857" bIns="16900" rtlCol="0" anchor="ctr"/>
          <a:lstStyle/>
          <a:p>
            <a:pPr algn="ctr" defTabSz="894273"/>
            <a:endParaRPr lang="es-SV">
              <a:solidFill>
                <a:srgbClr val="FFFFFF"/>
              </a:solidFill>
            </a:endParaRPr>
          </a:p>
        </p:txBody>
      </p:sp>
      <p:sp>
        <p:nvSpPr>
          <p:cNvPr id="13" name="12 Rectángulo redondeado"/>
          <p:cNvSpPr/>
          <p:nvPr/>
        </p:nvSpPr>
        <p:spPr>
          <a:xfrm>
            <a:off x="5643241" y="1783146"/>
            <a:ext cx="207249" cy="602682"/>
          </a:xfrm>
          <a:prstGeom prst="roundRect">
            <a:avLst>
              <a:gd name="adj" fmla="val 50000"/>
            </a:avLst>
          </a:prstGeom>
          <a:solidFill>
            <a:schemeClr val="accent3"/>
          </a:solidFill>
          <a:ln>
            <a:noFill/>
          </a:ln>
        </p:spPr>
        <p:style>
          <a:lnRef idx="2">
            <a:schemeClr val="accent1">
              <a:shade val="50000"/>
            </a:schemeClr>
          </a:lnRef>
          <a:fillRef idx="1">
            <a:schemeClr val="accent1"/>
          </a:fillRef>
          <a:effectRef idx="0">
            <a:schemeClr val="accent1"/>
          </a:effectRef>
          <a:fontRef idx="minor">
            <a:schemeClr val="lt1"/>
          </a:fontRef>
        </p:style>
        <p:txBody>
          <a:bodyPr lIns="33857" tIns="16900" rIns="33857" bIns="16900" rtlCol="0" anchor="ctr"/>
          <a:lstStyle/>
          <a:p>
            <a:pPr algn="ctr" defTabSz="894273"/>
            <a:endParaRPr lang="es-SV">
              <a:solidFill>
                <a:srgbClr val="FFFFFF"/>
              </a:solidFill>
            </a:endParaRPr>
          </a:p>
        </p:txBody>
      </p:sp>
      <p:sp>
        <p:nvSpPr>
          <p:cNvPr id="14" name="13 Rectángulo redondeado"/>
          <p:cNvSpPr/>
          <p:nvPr/>
        </p:nvSpPr>
        <p:spPr>
          <a:xfrm>
            <a:off x="5917323" y="1783146"/>
            <a:ext cx="207249" cy="602682"/>
          </a:xfrm>
          <a:prstGeom prst="roundRect">
            <a:avLst>
              <a:gd name="adj" fmla="val 50000"/>
            </a:avLst>
          </a:prstGeom>
          <a:solidFill>
            <a:schemeClr val="accent1"/>
          </a:solidFill>
          <a:ln>
            <a:noFill/>
          </a:ln>
        </p:spPr>
        <p:style>
          <a:lnRef idx="2">
            <a:schemeClr val="accent1">
              <a:shade val="50000"/>
            </a:schemeClr>
          </a:lnRef>
          <a:fillRef idx="1">
            <a:schemeClr val="accent1"/>
          </a:fillRef>
          <a:effectRef idx="0">
            <a:schemeClr val="accent1"/>
          </a:effectRef>
          <a:fontRef idx="minor">
            <a:schemeClr val="lt1"/>
          </a:fontRef>
        </p:style>
        <p:txBody>
          <a:bodyPr lIns="33857" tIns="16900" rIns="33857" bIns="16900" rtlCol="0" anchor="ctr"/>
          <a:lstStyle/>
          <a:p>
            <a:pPr algn="ctr" defTabSz="894273"/>
            <a:endParaRPr lang="es-SV">
              <a:solidFill>
                <a:srgbClr val="FFFFFF"/>
              </a:solidFill>
            </a:endParaRPr>
          </a:p>
        </p:txBody>
      </p:sp>
      <p:sp>
        <p:nvSpPr>
          <p:cNvPr id="15" name="14 Rectángulo redondeado"/>
          <p:cNvSpPr/>
          <p:nvPr/>
        </p:nvSpPr>
        <p:spPr>
          <a:xfrm>
            <a:off x="5369157" y="1672719"/>
            <a:ext cx="207249" cy="713110"/>
          </a:xfrm>
          <a:prstGeom prst="roundRect">
            <a:avLst>
              <a:gd name="adj" fmla="val 50000"/>
            </a:avLst>
          </a:prstGeom>
          <a:solidFill>
            <a:schemeClr val="accent4"/>
          </a:solidFill>
          <a:ln>
            <a:noFill/>
          </a:ln>
        </p:spPr>
        <p:style>
          <a:lnRef idx="2">
            <a:schemeClr val="accent1">
              <a:shade val="50000"/>
            </a:schemeClr>
          </a:lnRef>
          <a:fillRef idx="1">
            <a:schemeClr val="accent1"/>
          </a:fillRef>
          <a:effectRef idx="0">
            <a:schemeClr val="accent1"/>
          </a:effectRef>
          <a:fontRef idx="minor">
            <a:schemeClr val="lt1"/>
          </a:fontRef>
        </p:style>
        <p:txBody>
          <a:bodyPr lIns="33857" tIns="16900" rIns="33857" bIns="16900" rtlCol="0" anchor="ctr"/>
          <a:lstStyle/>
          <a:p>
            <a:pPr algn="ctr" defTabSz="894273"/>
            <a:endParaRPr lang="es-SV">
              <a:solidFill>
                <a:srgbClr val="FFFFFF"/>
              </a:solidFill>
            </a:endParaRPr>
          </a:p>
        </p:txBody>
      </p:sp>
      <p:sp>
        <p:nvSpPr>
          <p:cNvPr id="25" name="24 Rectángulo redondeado"/>
          <p:cNvSpPr/>
          <p:nvPr/>
        </p:nvSpPr>
        <p:spPr>
          <a:xfrm>
            <a:off x="6672663" y="1554558"/>
            <a:ext cx="207249" cy="831271"/>
          </a:xfrm>
          <a:prstGeom prst="roundRect">
            <a:avLst>
              <a:gd name="adj" fmla="val 50000"/>
            </a:avLst>
          </a:prstGeom>
          <a:solidFill>
            <a:schemeClr val="accent3"/>
          </a:solidFill>
          <a:ln>
            <a:noFill/>
          </a:ln>
        </p:spPr>
        <p:style>
          <a:lnRef idx="2">
            <a:schemeClr val="accent1">
              <a:shade val="50000"/>
            </a:schemeClr>
          </a:lnRef>
          <a:fillRef idx="1">
            <a:schemeClr val="accent1"/>
          </a:fillRef>
          <a:effectRef idx="0">
            <a:schemeClr val="accent1"/>
          </a:effectRef>
          <a:fontRef idx="minor">
            <a:schemeClr val="lt1"/>
          </a:fontRef>
        </p:style>
        <p:txBody>
          <a:bodyPr lIns="33857" tIns="16900" rIns="33857" bIns="16900" rtlCol="0" anchor="ctr"/>
          <a:lstStyle/>
          <a:p>
            <a:pPr algn="ctr" defTabSz="894273"/>
            <a:endParaRPr lang="es-SV">
              <a:solidFill>
                <a:srgbClr val="FFFFFF"/>
              </a:solidFill>
            </a:endParaRPr>
          </a:p>
        </p:txBody>
      </p:sp>
      <p:sp>
        <p:nvSpPr>
          <p:cNvPr id="26" name="25 Rectángulo redondeado"/>
          <p:cNvSpPr/>
          <p:nvPr/>
        </p:nvSpPr>
        <p:spPr>
          <a:xfrm>
            <a:off x="6946746" y="1970255"/>
            <a:ext cx="207249" cy="415635"/>
          </a:xfrm>
          <a:prstGeom prst="roundRect">
            <a:avLst>
              <a:gd name="adj" fmla="val 50000"/>
            </a:avLst>
          </a:prstGeom>
          <a:solidFill>
            <a:schemeClr val="accent1"/>
          </a:solidFill>
          <a:ln>
            <a:noFill/>
          </a:ln>
        </p:spPr>
        <p:style>
          <a:lnRef idx="2">
            <a:schemeClr val="accent1">
              <a:shade val="50000"/>
            </a:schemeClr>
          </a:lnRef>
          <a:fillRef idx="1">
            <a:schemeClr val="accent1"/>
          </a:fillRef>
          <a:effectRef idx="0">
            <a:schemeClr val="accent1"/>
          </a:effectRef>
          <a:fontRef idx="minor">
            <a:schemeClr val="lt1"/>
          </a:fontRef>
        </p:style>
        <p:txBody>
          <a:bodyPr lIns="33857" tIns="16900" rIns="33857" bIns="16900" rtlCol="0" anchor="ctr"/>
          <a:lstStyle/>
          <a:p>
            <a:pPr algn="ctr" defTabSz="894273"/>
            <a:endParaRPr lang="es-SV">
              <a:solidFill>
                <a:srgbClr val="FFFFFF"/>
              </a:solidFill>
            </a:endParaRPr>
          </a:p>
        </p:txBody>
      </p:sp>
      <p:sp>
        <p:nvSpPr>
          <p:cNvPr id="27" name="26 Rectángulo redondeado"/>
          <p:cNvSpPr/>
          <p:nvPr/>
        </p:nvSpPr>
        <p:spPr>
          <a:xfrm>
            <a:off x="6398579" y="1706479"/>
            <a:ext cx="207249" cy="679350"/>
          </a:xfrm>
          <a:prstGeom prst="roundRect">
            <a:avLst>
              <a:gd name="adj" fmla="val 50000"/>
            </a:avLst>
          </a:prstGeom>
          <a:solidFill>
            <a:schemeClr val="accent4"/>
          </a:solidFill>
          <a:ln>
            <a:noFill/>
          </a:ln>
        </p:spPr>
        <p:style>
          <a:lnRef idx="2">
            <a:schemeClr val="accent1">
              <a:shade val="50000"/>
            </a:schemeClr>
          </a:lnRef>
          <a:fillRef idx="1">
            <a:schemeClr val="accent1"/>
          </a:fillRef>
          <a:effectRef idx="0">
            <a:schemeClr val="accent1"/>
          </a:effectRef>
          <a:fontRef idx="minor">
            <a:schemeClr val="lt1"/>
          </a:fontRef>
        </p:style>
        <p:txBody>
          <a:bodyPr lIns="33857" tIns="16900" rIns="33857" bIns="16900" rtlCol="0" anchor="ctr"/>
          <a:lstStyle/>
          <a:p>
            <a:pPr algn="ctr" defTabSz="894273"/>
            <a:endParaRPr lang="es-SV">
              <a:solidFill>
                <a:srgbClr val="FFFFFF"/>
              </a:solidFill>
            </a:endParaRPr>
          </a:p>
        </p:txBody>
      </p:sp>
      <p:sp>
        <p:nvSpPr>
          <p:cNvPr id="33" name="32 Rectángulo redondeado"/>
          <p:cNvSpPr/>
          <p:nvPr/>
        </p:nvSpPr>
        <p:spPr>
          <a:xfrm>
            <a:off x="7697739" y="1672719"/>
            <a:ext cx="207249" cy="713110"/>
          </a:xfrm>
          <a:prstGeom prst="roundRect">
            <a:avLst>
              <a:gd name="adj" fmla="val 50000"/>
            </a:avLst>
          </a:prstGeom>
          <a:solidFill>
            <a:schemeClr val="accent3"/>
          </a:solidFill>
          <a:ln>
            <a:noFill/>
          </a:ln>
        </p:spPr>
        <p:style>
          <a:lnRef idx="2">
            <a:schemeClr val="accent1">
              <a:shade val="50000"/>
            </a:schemeClr>
          </a:lnRef>
          <a:fillRef idx="1">
            <a:schemeClr val="accent1"/>
          </a:fillRef>
          <a:effectRef idx="0">
            <a:schemeClr val="accent1"/>
          </a:effectRef>
          <a:fontRef idx="minor">
            <a:schemeClr val="lt1"/>
          </a:fontRef>
        </p:style>
        <p:txBody>
          <a:bodyPr lIns="33857" tIns="16900" rIns="33857" bIns="16900" rtlCol="0" anchor="ctr"/>
          <a:lstStyle/>
          <a:p>
            <a:pPr algn="ctr" defTabSz="894273"/>
            <a:endParaRPr lang="es-SV">
              <a:solidFill>
                <a:srgbClr val="FFFFFF"/>
              </a:solidFill>
            </a:endParaRPr>
          </a:p>
        </p:txBody>
      </p:sp>
      <p:sp>
        <p:nvSpPr>
          <p:cNvPr id="34" name="33 Rectángulo redondeado"/>
          <p:cNvSpPr/>
          <p:nvPr/>
        </p:nvSpPr>
        <p:spPr>
          <a:xfrm>
            <a:off x="7971822" y="1436399"/>
            <a:ext cx="207249" cy="949432"/>
          </a:xfrm>
          <a:prstGeom prst="roundRect">
            <a:avLst>
              <a:gd name="adj" fmla="val 50000"/>
            </a:avLst>
          </a:prstGeom>
          <a:solidFill>
            <a:schemeClr val="accent1"/>
          </a:solidFill>
          <a:ln>
            <a:noFill/>
          </a:ln>
        </p:spPr>
        <p:style>
          <a:lnRef idx="2">
            <a:schemeClr val="accent1">
              <a:shade val="50000"/>
            </a:schemeClr>
          </a:lnRef>
          <a:fillRef idx="1">
            <a:schemeClr val="accent1"/>
          </a:fillRef>
          <a:effectRef idx="0">
            <a:schemeClr val="accent1"/>
          </a:effectRef>
          <a:fontRef idx="minor">
            <a:schemeClr val="lt1"/>
          </a:fontRef>
        </p:style>
        <p:txBody>
          <a:bodyPr lIns="33857" tIns="16900" rIns="33857" bIns="16900" rtlCol="0" anchor="ctr"/>
          <a:lstStyle/>
          <a:p>
            <a:pPr algn="ctr" defTabSz="894273"/>
            <a:endParaRPr lang="es-SV">
              <a:solidFill>
                <a:srgbClr val="FFFFFF"/>
              </a:solidFill>
            </a:endParaRPr>
          </a:p>
        </p:txBody>
      </p:sp>
      <p:sp>
        <p:nvSpPr>
          <p:cNvPr id="35" name="34 Rectángulo redondeado"/>
          <p:cNvSpPr/>
          <p:nvPr/>
        </p:nvSpPr>
        <p:spPr>
          <a:xfrm>
            <a:off x="7423658" y="1783207"/>
            <a:ext cx="207249" cy="602683"/>
          </a:xfrm>
          <a:prstGeom prst="roundRect">
            <a:avLst>
              <a:gd name="adj" fmla="val 50000"/>
            </a:avLst>
          </a:prstGeom>
          <a:solidFill>
            <a:schemeClr val="accent4"/>
          </a:solidFill>
          <a:ln>
            <a:noFill/>
          </a:ln>
        </p:spPr>
        <p:style>
          <a:lnRef idx="2">
            <a:schemeClr val="accent1">
              <a:shade val="50000"/>
            </a:schemeClr>
          </a:lnRef>
          <a:fillRef idx="1">
            <a:schemeClr val="accent1"/>
          </a:fillRef>
          <a:effectRef idx="0">
            <a:schemeClr val="accent1"/>
          </a:effectRef>
          <a:fontRef idx="minor">
            <a:schemeClr val="lt1"/>
          </a:fontRef>
        </p:style>
        <p:txBody>
          <a:bodyPr lIns="33857" tIns="16900" rIns="33857" bIns="16900" rtlCol="0" anchor="ctr"/>
          <a:lstStyle/>
          <a:p>
            <a:pPr algn="ctr" defTabSz="894273"/>
            <a:endParaRPr lang="es-SV">
              <a:solidFill>
                <a:srgbClr val="FFFFFF"/>
              </a:solidFill>
            </a:endParaRPr>
          </a:p>
        </p:txBody>
      </p:sp>
      <p:sp>
        <p:nvSpPr>
          <p:cNvPr id="53" name="87 Rectángulo"/>
          <p:cNvSpPr/>
          <p:nvPr/>
        </p:nvSpPr>
        <p:spPr>
          <a:xfrm>
            <a:off x="7630905" y="2533666"/>
            <a:ext cx="312681" cy="252439"/>
          </a:xfrm>
          <a:prstGeom prst="rect">
            <a:avLst/>
          </a:prstGeom>
        </p:spPr>
        <p:txBody>
          <a:bodyPr wrap="square" lIns="0" tIns="33559" rIns="0" bIns="33559">
            <a:spAutoFit/>
          </a:bodyPr>
          <a:lstStyle/>
          <a:p>
            <a:pPr marL="0" lvl="1" algn="ctr" defTabSz="894273"/>
            <a:r>
              <a:rPr lang="en-US" sz="1200" dirty="0">
                <a:solidFill>
                  <a:srgbClr val="1F1F1F"/>
                </a:solidFill>
                <a:latin typeface="Open Sans Condensed" panose="020B0604020202020204" charset="0"/>
                <a:ea typeface="Open Sans Condensed" panose="020B0604020202020204" charset="0"/>
                <a:cs typeface="Open Sans Condensed" panose="020B0604020202020204" charset="0"/>
              </a:rPr>
              <a:t>Q4</a:t>
            </a:r>
          </a:p>
        </p:txBody>
      </p:sp>
      <p:sp>
        <p:nvSpPr>
          <p:cNvPr id="54" name="87 Rectángulo"/>
          <p:cNvSpPr/>
          <p:nvPr/>
        </p:nvSpPr>
        <p:spPr>
          <a:xfrm>
            <a:off x="6607638" y="2533666"/>
            <a:ext cx="312681" cy="252439"/>
          </a:xfrm>
          <a:prstGeom prst="rect">
            <a:avLst/>
          </a:prstGeom>
        </p:spPr>
        <p:txBody>
          <a:bodyPr wrap="square" lIns="0" tIns="33559" rIns="0" bIns="33559">
            <a:spAutoFit/>
          </a:bodyPr>
          <a:lstStyle/>
          <a:p>
            <a:pPr marL="0" lvl="1" algn="ctr" defTabSz="894273"/>
            <a:r>
              <a:rPr lang="en-US" sz="1200" dirty="0">
                <a:solidFill>
                  <a:srgbClr val="1F1F1F"/>
                </a:solidFill>
                <a:latin typeface="Open Sans Condensed" panose="020B0604020202020204" charset="0"/>
                <a:ea typeface="Open Sans Condensed" panose="020B0604020202020204" charset="0"/>
                <a:cs typeface="Open Sans Condensed" panose="020B0604020202020204" charset="0"/>
              </a:rPr>
              <a:t>Q3</a:t>
            </a:r>
          </a:p>
        </p:txBody>
      </p:sp>
      <p:sp>
        <p:nvSpPr>
          <p:cNvPr id="55" name="87 Rectángulo"/>
          <p:cNvSpPr/>
          <p:nvPr/>
        </p:nvSpPr>
        <p:spPr>
          <a:xfrm>
            <a:off x="5584369" y="2533666"/>
            <a:ext cx="312681" cy="252439"/>
          </a:xfrm>
          <a:prstGeom prst="rect">
            <a:avLst/>
          </a:prstGeom>
        </p:spPr>
        <p:txBody>
          <a:bodyPr wrap="square" lIns="0" tIns="33559" rIns="0" bIns="33559">
            <a:spAutoFit/>
          </a:bodyPr>
          <a:lstStyle/>
          <a:p>
            <a:pPr marL="0" lvl="1" algn="ctr" defTabSz="894273"/>
            <a:r>
              <a:rPr lang="en-US" sz="1200" dirty="0">
                <a:solidFill>
                  <a:srgbClr val="1F1F1F"/>
                </a:solidFill>
                <a:latin typeface="Open Sans Condensed" panose="020B0604020202020204" charset="0"/>
                <a:ea typeface="Open Sans Condensed" panose="020B0604020202020204" charset="0"/>
                <a:cs typeface="Open Sans Condensed" panose="020B0604020202020204" charset="0"/>
              </a:rPr>
              <a:t>Q2</a:t>
            </a:r>
          </a:p>
        </p:txBody>
      </p:sp>
      <p:sp>
        <p:nvSpPr>
          <p:cNvPr id="56" name="87 Rectángulo"/>
          <p:cNvSpPr/>
          <p:nvPr/>
        </p:nvSpPr>
        <p:spPr>
          <a:xfrm>
            <a:off x="4561103" y="2533666"/>
            <a:ext cx="312681" cy="252439"/>
          </a:xfrm>
          <a:prstGeom prst="rect">
            <a:avLst/>
          </a:prstGeom>
        </p:spPr>
        <p:txBody>
          <a:bodyPr wrap="square" lIns="0" tIns="33559" rIns="0" bIns="33559">
            <a:spAutoFit/>
          </a:bodyPr>
          <a:lstStyle/>
          <a:p>
            <a:pPr marL="0" lvl="1" algn="ctr" defTabSz="894273"/>
            <a:r>
              <a:rPr lang="en-US" sz="1200" dirty="0">
                <a:solidFill>
                  <a:srgbClr val="1F1F1F"/>
                </a:solidFill>
                <a:latin typeface="Open Sans Condensed" panose="020B0604020202020204" charset="0"/>
                <a:ea typeface="Open Sans Condensed" panose="020B0604020202020204" charset="0"/>
                <a:cs typeface="Open Sans Condensed" panose="020B0604020202020204" charset="0"/>
              </a:rPr>
              <a:t>Q1</a:t>
            </a:r>
          </a:p>
        </p:txBody>
      </p:sp>
      <p:sp>
        <p:nvSpPr>
          <p:cNvPr id="57" name="Rectángulo 49"/>
          <p:cNvSpPr/>
          <p:nvPr/>
        </p:nvSpPr>
        <p:spPr>
          <a:xfrm>
            <a:off x="4200185" y="2917660"/>
            <a:ext cx="4067062" cy="548951"/>
          </a:xfrm>
          <a:prstGeom prst="rect">
            <a:avLst/>
          </a:prstGeom>
        </p:spPr>
        <p:txBody>
          <a:bodyPr wrap="square" lIns="33857" tIns="16900" rIns="33857" bIns="16900">
            <a:spAutoFit/>
          </a:bodyPr>
          <a:lstStyle/>
          <a:p>
            <a:pPr lvl="0" algn="ctr" defTabSz="890984"/>
            <a:r>
              <a:rPr lang="zh-CN" altLang="en-US" sz="1200" dirty="0">
                <a:solidFill>
                  <a:schemeClr val="tx1">
                    <a:lumMod val="75000"/>
                    <a:lumOff val="25000"/>
                  </a:schemeClr>
                </a:solidFill>
                <a:latin typeface="微软雅黑" pitchFamily="34" charset="-122"/>
                <a:ea typeface="微软雅黑" pitchFamily="34" charset="-122"/>
                <a:sym typeface="微软雅黑" pitchFamily="34" charset="-122"/>
              </a:rPr>
              <a:t>单击添加标题</a:t>
            </a:r>
            <a:endParaRPr lang="en-US" altLang="zh-CN" sz="1200" dirty="0">
              <a:solidFill>
                <a:schemeClr val="tx1">
                  <a:lumMod val="75000"/>
                  <a:lumOff val="25000"/>
                </a:schemeClr>
              </a:solidFill>
              <a:latin typeface="微软雅黑" pitchFamily="34" charset="-122"/>
              <a:ea typeface="微软雅黑" pitchFamily="34" charset="-122"/>
              <a:sym typeface="微软雅黑" pitchFamily="34" charset="-122"/>
            </a:endParaRPr>
          </a:p>
          <a:p>
            <a:pPr algn="just" defTabSz="894273">
              <a:lnSpc>
                <a:spcPct val="125000"/>
              </a:lnSpc>
            </a:pPr>
            <a:r>
              <a:rPr lang="zh-CN" altLang="en-US" sz="900" dirty="0">
                <a:solidFill>
                  <a:schemeClr val="tx1">
                    <a:lumMod val="50000"/>
                    <a:lumOff val="50000"/>
                  </a:schemeClr>
                </a:solidFill>
                <a:latin typeface="微软雅黑" pitchFamily="34" charset="-122"/>
                <a:ea typeface="微软雅黑" pitchFamily="34" charset="-122"/>
                <a:sym typeface="Gill Sans" charset="0"/>
              </a:rPr>
              <a:t>此处添加详细文本描述，建议与标题相关并符合整体语言风格此处添加详细文本描述，建议与标题相关并符合整体语言风格</a:t>
            </a:r>
            <a:endParaRPr lang="en-US" sz="900" dirty="0">
              <a:solidFill>
                <a:schemeClr val="tx1">
                  <a:lumMod val="50000"/>
                  <a:lumOff val="50000"/>
                </a:schemeClr>
              </a:solidFill>
              <a:latin typeface="Source Sans Pro" panose="020B0503030403020204" pitchFamily="34" charset="0"/>
            </a:endParaRPr>
          </a:p>
        </p:txBody>
      </p:sp>
      <p:sp>
        <p:nvSpPr>
          <p:cNvPr id="58" name="Freeform 263"/>
          <p:cNvSpPr>
            <a:spLocks/>
          </p:cNvSpPr>
          <p:nvPr/>
        </p:nvSpPr>
        <p:spPr bwMode="auto">
          <a:xfrm>
            <a:off x="2059512" y="1289293"/>
            <a:ext cx="1325877" cy="1606062"/>
          </a:xfrm>
          <a:custGeom>
            <a:avLst/>
            <a:gdLst>
              <a:gd name="T0" fmla="*/ 4 w 1092"/>
              <a:gd name="T1" fmla="*/ 0 h 1319"/>
              <a:gd name="T2" fmla="*/ 124 w 1092"/>
              <a:gd name="T3" fmla="*/ 13 h 1319"/>
              <a:gd name="T4" fmla="*/ 238 w 1092"/>
              <a:gd name="T5" fmla="*/ 37 h 1319"/>
              <a:gd name="T6" fmla="*/ 348 w 1092"/>
              <a:gd name="T7" fmla="*/ 72 h 1319"/>
              <a:gd name="T8" fmla="*/ 454 w 1092"/>
              <a:gd name="T9" fmla="*/ 119 h 1319"/>
              <a:gd name="T10" fmla="*/ 554 w 1092"/>
              <a:gd name="T11" fmla="*/ 174 h 1319"/>
              <a:gd name="T12" fmla="*/ 646 w 1092"/>
              <a:gd name="T13" fmla="*/ 241 h 1319"/>
              <a:gd name="T14" fmla="*/ 732 w 1092"/>
              <a:gd name="T15" fmla="*/ 314 h 1319"/>
              <a:gd name="T16" fmla="*/ 811 w 1092"/>
              <a:gd name="T17" fmla="*/ 396 h 1319"/>
              <a:gd name="T18" fmla="*/ 880 w 1092"/>
              <a:gd name="T19" fmla="*/ 487 h 1319"/>
              <a:gd name="T20" fmla="*/ 941 w 1092"/>
              <a:gd name="T21" fmla="*/ 583 h 1319"/>
              <a:gd name="T22" fmla="*/ 994 w 1092"/>
              <a:gd name="T23" fmla="*/ 685 h 1319"/>
              <a:gd name="T24" fmla="*/ 1035 w 1092"/>
              <a:gd name="T25" fmla="*/ 791 h 1319"/>
              <a:gd name="T26" fmla="*/ 1064 w 1092"/>
              <a:gd name="T27" fmla="*/ 905 h 1319"/>
              <a:gd name="T28" fmla="*/ 1084 w 1092"/>
              <a:gd name="T29" fmla="*/ 1021 h 1319"/>
              <a:gd name="T30" fmla="*/ 1092 w 1092"/>
              <a:gd name="T31" fmla="*/ 1142 h 1319"/>
              <a:gd name="T32" fmla="*/ 768 w 1092"/>
              <a:gd name="T33" fmla="*/ 1319 h 1319"/>
              <a:gd name="T34" fmla="*/ 442 w 1092"/>
              <a:gd name="T35" fmla="*/ 1142 h 1319"/>
              <a:gd name="T36" fmla="*/ 436 w 1092"/>
              <a:gd name="T37" fmla="*/ 1068 h 1319"/>
              <a:gd name="T38" fmla="*/ 418 w 1092"/>
              <a:gd name="T39" fmla="*/ 995 h 1319"/>
              <a:gd name="T40" fmla="*/ 391 w 1092"/>
              <a:gd name="T41" fmla="*/ 930 h 1319"/>
              <a:gd name="T42" fmla="*/ 355 w 1092"/>
              <a:gd name="T43" fmla="*/ 868 h 1319"/>
              <a:gd name="T44" fmla="*/ 312 w 1092"/>
              <a:gd name="T45" fmla="*/ 813 h 1319"/>
              <a:gd name="T46" fmla="*/ 261 w 1092"/>
              <a:gd name="T47" fmla="*/ 764 h 1319"/>
              <a:gd name="T48" fmla="*/ 204 w 1092"/>
              <a:gd name="T49" fmla="*/ 722 h 1319"/>
              <a:gd name="T50" fmla="*/ 141 w 1092"/>
              <a:gd name="T51" fmla="*/ 689 h 1319"/>
              <a:gd name="T52" fmla="*/ 73 w 1092"/>
              <a:gd name="T53" fmla="*/ 665 h 1319"/>
              <a:gd name="T54" fmla="*/ 0 w 1092"/>
              <a:gd name="T55" fmla="*/ 652 h 1319"/>
              <a:gd name="T56" fmla="*/ 181 w 1092"/>
              <a:gd name="T57" fmla="*/ 320 h 1319"/>
              <a:gd name="T58" fmla="*/ 4 w 1092"/>
              <a:gd name="T59" fmla="*/ 0 h 1319"/>
            </a:gdLst>
            <a:ahLst/>
            <a:cxnLst>
              <a:cxn ang="0">
                <a:pos x="T0" y="T1"/>
              </a:cxn>
              <a:cxn ang="0">
                <a:pos x="T2" y="T3"/>
              </a:cxn>
              <a:cxn ang="0">
                <a:pos x="T4" y="T5"/>
              </a:cxn>
              <a:cxn ang="0">
                <a:pos x="T6" y="T7"/>
              </a:cxn>
              <a:cxn ang="0">
                <a:pos x="T8" y="T9"/>
              </a:cxn>
              <a:cxn ang="0">
                <a:pos x="T10" y="T11"/>
              </a:cxn>
              <a:cxn ang="0">
                <a:pos x="T12" y="T13"/>
              </a:cxn>
              <a:cxn ang="0">
                <a:pos x="T14" y="T15"/>
              </a:cxn>
              <a:cxn ang="0">
                <a:pos x="T16" y="T17"/>
              </a:cxn>
              <a:cxn ang="0">
                <a:pos x="T18" y="T19"/>
              </a:cxn>
              <a:cxn ang="0">
                <a:pos x="T20" y="T21"/>
              </a:cxn>
              <a:cxn ang="0">
                <a:pos x="T22" y="T23"/>
              </a:cxn>
              <a:cxn ang="0">
                <a:pos x="T24" y="T25"/>
              </a:cxn>
              <a:cxn ang="0">
                <a:pos x="T26" y="T27"/>
              </a:cxn>
              <a:cxn ang="0">
                <a:pos x="T28" y="T29"/>
              </a:cxn>
              <a:cxn ang="0">
                <a:pos x="T30" y="T31"/>
              </a:cxn>
              <a:cxn ang="0">
                <a:pos x="T32" y="T33"/>
              </a:cxn>
              <a:cxn ang="0">
                <a:pos x="T34" y="T35"/>
              </a:cxn>
              <a:cxn ang="0">
                <a:pos x="T36" y="T37"/>
              </a:cxn>
              <a:cxn ang="0">
                <a:pos x="T38" y="T39"/>
              </a:cxn>
              <a:cxn ang="0">
                <a:pos x="T40" y="T41"/>
              </a:cxn>
              <a:cxn ang="0">
                <a:pos x="T42" y="T43"/>
              </a:cxn>
              <a:cxn ang="0">
                <a:pos x="T44" y="T45"/>
              </a:cxn>
              <a:cxn ang="0">
                <a:pos x="T46" y="T47"/>
              </a:cxn>
              <a:cxn ang="0">
                <a:pos x="T48" y="T49"/>
              </a:cxn>
              <a:cxn ang="0">
                <a:pos x="T50" y="T51"/>
              </a:cxn>
              <a:cxn ang="0">
                <a:pos x="T52" y="T53"/>
              </a:cxn>
              <a:cxn ang="0">
                <a:pos x="T54" y="T55"/>
              </a:cxn>
              <a:cxn ang="0">
                <a:pos x="T56" y="T57"/>
              </a:cxn>
              <a:cxn ang="0">
                <a:pos x="T58" y="T59"/>
              </a:cxn>
            </a:cxnLst>
            <a:rect l="0" t="0" r="r" b="b"/>
            <a:pathLst>
              <a:path w="1092" h="1319">
                <a:moveTo>
                  <a:pt x="4" y="0"/>
                </a:moveTo>
                <a:lnTo>
                  <a:pt x="124" y="13"/>
                </a:lnTo>
                <a:lnTo>
                  <a:pt x="238" y="37"/>
                </a:lnTo>
                <a:lnTo>
                  <a:pt x="348" y="72"/>
                </a:lnTo>
                <a:lnTo>
                  <a:pt x="454" y="119"/>
                </a:lnTo>
                <a:lnTo>
                  <a:pt x="554" y="174"/>
                </a:lnTo>
                <a:lnTo>
                  <a:pt x="646" y="241"/>
                </a:lnTo>
                <a:lnTo>
                  <a:pt x="732" y="314"/>
                </a:lnTo>
                <a:lnTo>
                  <a:pt x="811" y="396"/>
                </a:lnTo>
                <a:lnTo>
                  <a:pt x="880" y="487"/>
                </a:lnTo>
                <a:lnTo>
                  <a:pt x="941" y="583"/>
                </a:lnTo>
                <a:lnTo>
                  <a:pt x="994" y="685"/>
                </a:lnTo>
                <a:lnTo>
                  <a:pt x="1035" y="791"/>
                </a:lnTo>
                <a:lnTo>
                  <a:pt x="1064" y="905"/>
                </a:lnTo>
                <a:lnTo>
                  <a:pt x="1084" y="1021"/>
                </a:lnTo>
                <a:lnTo>
                  <a:pt x="1092" y="1142"/>
                </a:lnTo>
                <a:lnTo>
                  <a:pt x="768" y="1319"/>
                </a:lnTo>
                <a:lnTo>
                  <a:pt x="442" y="1142"/>
                </a:lnTo>
                <a:lnTo>
                  <a:pt x="436" y="1068"/>
                </a:lnTo>
                <a:lnTo>
                  <a:pt x="418" y="995"/>
                </a:lnTo>
                <a:lnTo>
                  <a:pt x="391" y="930"/>
                </a:lnTo>
                <a:lnTo>
                  <a:pt x="355" y="868"/>
                </a:lnTo>
                <a:lnTo>
                  <a:pt x="312" y="813"/>
                </a:lnTo>
                <a:lnTo>
                  <a:pt x="261" y="764"/>
                </a:lnTo>
                <a:lnTo>
                  <a:pt x="204" y="722"/>
                </a:lnTo>
                <a:lnTo>
                  <a:pt x="141" y="689"/>
                </a:lnTo>
                <a:lnTo>
                  <a:pt x="73" y="665"/>
                </a:lnTo>
                <a:lnTo>
                  <a:pt x="0" y="652"/>
                </a:lnTo>
                <a:lnTo>
                  <a:pt x="181" y="320"/>
                </a:lnTo>
                <a:lnTo>
                  <a:pt x="4" y="0"/>
                </a:lnTo>
                <a:close/>
              </a:path>
            </a:pathLst>
          </a:custGeom>
          <a:solidFill>
            <a:schemeClr val="accent1"/>
          </a:solidFill>
          <a:ln w="0">
            <a:noFill/>
            <a:prstDash val="solid"/>
            <a:round/>
            <a:headEnd/>
            <a:tailEnd/>
          </a:ln>
        </p:spPr>
        <p:txBody>
          <a:bodyPr vert="horz" wrap="square" lIns="33857" tIns="16900" rIns="33857" bIns="16900" numCol="1" anchor="t" anchorCtr="0" compatLnSpc="1">
            <a:prstTxWarp prst="textNoShape">
              <a:avLst/>
            </a:prstTxWarp>
          </a:bodyPr>
          <a:lstStyle/>
          <a:p>
            <a:pPr defTabSz="894273"/>
            <a:endParaRPr lang="es-SV">
              <a:solidFill>
                <a:srgbClr val="000000"/>
              </a:solidFill>
            </a:endParaRPr>
          </a:p>
        </p:txBody>
      </p:sp>
      <p:sp>
        <p:nvSpPr>
          <p:cNvPr id="59" name="Freeform 264"/>
          <p:cNvSpPr>
            <a:spLocks/>
          </p:cNvSpPr>
          <p:nvPr/>
        </p:nvSpPr>
        <p:spPr bwMode="auto">
          <a:xfrm>
            <a:off x="585237" y="1286862"/>
            <a:ext cx="1605647" cy="1326218"/>
          </a:xfrm>
          <a:custGeom>
            <a:avLst/>
            <a:gdLst>
              <a:gd name="T0" fmla="*/ 1143 w 1320"/>
              <a:gd name="T1" fmla="*/ 0 h 1090"/>
              <a:gd name="T2" fmla="*/ 1320 w 1320"/>
              <a:gd name="T3" fmla="*/ 322 h 1090"/>
              <a:gd name="T4" fmla="*/ 1141 w 1320"/>
              <a:gd name="T5" fmla="*/ 650 h 1090"/>
              <a:gd name="T6" fmla="*/ 1067 w 1320"/>
              <a:gd name="T7" fmla="*/ 656 h 1090"/>
              <a:gd name="T8" fmla="*/ 996 w 1320"/>
              <a:gd name="T9" fmla="*/ 673 h 1090"/>
              <a:gd name="T10" fmla="*/ 929 w 1320"/>
              <a:gd name="T11" fmla="*/ 699 h 1090"/>
              <a:gd name="T12" fmla="*/ 868 w 1320"/>
              <a:gd name="T13" fmla="*/ 736 h 1090"/>
              <a:gd name="T14" fmla="*/ 813 w 1320"/>
              <a:gd name="T15" fmla="*/ 779 h 1090"/>
              <a:gd name="T16" fmla="*/ 764 w 1320"/>
              <a:gd name="T17" fmla="*/ 830 h 1090"/>
              <a:gd name="T18" fmla="*/ 723 w 1320"/>
              <a:gd name="T19" fmla="*/ 887 h 1090"/>
              <a:gd name="T20" fmla="*/ 690 w 1320"/>
              <a:gd name="T21" fmla="*/ 950 h 1090"/>
              <a:gd name="T22" fmla="*/ 666 w 1320"/>
              <a:gd name="T23" fmla="*/ 1019 h 1090"/>
              <a:gd name="T24" fmla="*/ 650 w 1320"/>
              <a:gd name="T25" fmla="*/ 1090 h 1090"/>
              <a:gd name="T26" fmla="*/ 321 w 1320"/>
              <a:gd name="T27" fmla="*/ 911 h 1090"/>
              <a:gd name="T28" fmla="*/ 0 w 1320"/>
              <a:gd name="T29" fmla="*/ 1088 h 1090"/>
              <a:gd name="T30" fmla="*/ 12 w 1320"/>
              <a:gd name="T31" fmla="*/ 968 h 1090"/>
              <a:gd name="T32" fmla="*/ 38 w 1320"/>
              <a:gd name="T33" fmla="*/ 852 h 1090"/>
              <a:gd name="T34" fmla="*/ 73 w 1320"/>
              <a:gd name="T35" fmla="*/ 742 h 1090"/>
              <a:gd name="T36" fmla="*/ 120 w 1320"/>
              <a:gd name="T37" fmla="*/ 638 h 1090"/>
              <a:gd name="T38" fmla="*/ 175 w 1320"/>
              <a:gd name="T39" fmla="*/ 538 h 1090"/>
              <a:gd name="T40" fmla="*/ 242 w 1320"/>
              <a:gd name="T41" fmla="*/ 445 h 1090"/>
              <a:gd name="T42" fmla="*/ 315 w 1320"/>
              <a:gd name="T43" fmla="*/ 359 h 1090"/>
              <a:gd name="T44" fmla="*/ 397 w 1320"/>
              <a:gd name="T45" fmla="*/ 280 h 1090"/>
              <a:gd name="T46" fmla="*/ 485 w 1320"/>
              <a:gd name="T47" fmla="*/ 210 h 1090"/>
              <a:gd name="T48" fmla="*/ 582 w 1320"/>
              <a:gd name="T49" fmla="*/ 149 h 1090"/>
              <a:gd name="T50" fmla="*/ 684 w 1320"/>
              <a:gd name="T51" fmla="*/ 98 h 1090"/>
              <a:gd name="T52" fmla="*/ 792 w 1320"/>
              <a:gd name="T53" fmla="*/ 57 h 1090"/>
              <a:gd name="T54" fmla="*/ 906 w 1320"/>
              <a:gd name="T55" fmla="*/ 27 h 1090"/>
              <a:gd name="T56" fmla="*/ 1022 w 1320"/>
              <a:gd name="T57" fmla="*/ 8 h 1090"/>
              <a:gd name="T58" fmla="*/ 1143 w 1320"/>
              <a:gd name="T59" fmla="*/ 0 h 1090"/>
            </a:gdLst>
            <a:ahLst/>
            <a:cxnLst>
              <a:cxn ang="0">
                <a:pos x="T0" y="T1"/>
              </a:cxn>
              <a:cxn ang="0">
                <a:pos x="T2" y="T3"/>
              </a:cxn>
              <a:cxn ang="0">
                <a:pos x="T4" y="T5"/>
              </a:cxn>
              <a:cxn ang="0">
                <a:pos x="T6" y="T7"/>
              </a:cxn>
              <a:cxn ang="0">
                <a:pos x="T8" y="T9"/>
              </a:cxn>
              <a:cxn ang="0">
                <a:pos x="T10" y="T11"/>
              </a:cxn>
              <a:cxn ang="0">
                <a:pos x="T12" y="T13"/>
              </a:cxn>
              <a:cxn ang="0">
                <a:pos x="T14" y="T15"/>
              </a:cxn>
              <a:cxn ang="0">
                <a:pos x="T16" y="T17"/>
              </a:cxn>
              <a:cxn ang="0">
                <a:pos x="T18" y="T19"/>
              </a:cxn>
              <a:cxn ang="0">
                <a:pos x="T20" y="T21"/>
              </a:cxn>
              <a:cxn ang="0">
                <a:pos x="T22" y="T23"/>
              </a:cxn>
              <a:cxn ang="0">
                <a:pos x="T24" y="T25"/>
              </a:cxn>
              <a:cxn ang="0">
                <a:pos x="T26" y="T27"/>
              </a:cxn>
              <a:cxn ang="0">
                <a:pos x="T28" y="T29"/>
              </a:cxn>
              <a:cxn ang="0">
                <a:pos x="T30" y="T31"/>
              </a:cxn>
              <a:cxn ang="0">
                <a:pos x="T32" y="T33"/>
              </a:cxn>
              <a:cxn ang="0">
                <a:pos x="T34" y="T35"/>
              </a:cxn>
              <a:cxn ang="0">
                <a:pos x="T36" y="T37"/>
              </a:cxn>
              <a:cxn ang="0">
                <a:pos x="T38" y="T39"/>
              </a:cxn>
              <a:cxn ang="0">
                <a:pos x="T40" y="T41"/>
              </a:cxn>
              <a:cxn ang="0">
                <a:pos x="T42" y="T43"/>
              </a:cxn>
              <a:cxn ang="0">
                <a:pos x="T44" y="T45"/>
              </a:cxn>
              <a:cxn ang="0">
                <a:pos x="T46" y="T47"/>
              </a:cxn>
              <a:cxn ang="0">
                <a:pos x="T48" y="T49"/>
              </a:cxn>
              <a:cxn ang="0">
                <a:pos x="T50" y="T51"/>
              </a:cxn>
              <a:cxn ang="0">
                <a:pos x="T52" y="T53"/>
              </a:cxn>
              <a:cxn ang="0">
                <a:pos x="T54" y="T55"/>
              </a:cxn>
              <a:cxn ang="0">
                <a:pos x="T56" y="T57"/>
              </a:cxn>
              <a:cxn ang="0">
                <a:pos x="T58" y="T59"/>
              </a:cxn>
            </a:cxnLst>
            <a:rect l="0" t="0" r="r" b="b"/>
            <a:pathLst>
              <a:path w="1320" h="1090">
                <a:moveTo>
                  <a:pt x="1143" y="0"/>
                </a:moveTo>
                <a:lnTo>
                  <a:pt x="1320" y="322"/>
                </a:lnTo>
                <a:lnTo>
                  <a:pt x="1141" y="650"/>
                </a:lnTo>
                <a:lnTo>
                  <a:pt x="1067" y="656"/>
                </a:lnTo>
                <a:lnTo>
                  <a:pt x="996" y="673"/>
                </a:lnTo>
                <a:lnTo>
                  <a:pt x="929" y="699"/>
                </a:lnTo>
                <a:lnTo>
                  <a:pt x="868" y="736"/>
                </a:lnTo>
                <a:lnTo>
                  <a:pt x="813" y="779"/>
                </a:lnTo>
                <a:lnTo>
                  <a:pt x="764" y="830"/>
                </a:lnTo>
                <a:lnTo>
                  <a:pt x="723" y="887"/>
                </a:lnTo>
                <a:lnTo>
                  <a:pt x="690" y="950"/>
                </a:lnTo>
                <a:lnTo>
                  <a:pt x="666" y="1019"/>
                </a:lnTo>
                <a:lnTo>
                  <a:pt x="650" y="1090"/>
                </a:lnTo>
                <a:lnTo>
                  <a:pt x="321" y="911"/>
                </a:lnTo>
                <a:lnTo>
                  <a:pt x="0" y="1088"/>
                </a:lnTo>
                <a:lnTo>
                  <a:pt x="12" y="968"/>
                </a:lnTo>
                <a:lnTo>
                  <a:pt x="38" y="852"/>
                </a:lnTo>
                <a:lnTo>
                  <a:pt x="73" y="742"/>
                </a:lnTo>
                <a:lnTo>
                  <a:pt x="120" y="638"/>
                </a:lnTo>
                <a:lnTo>
                  <a:pt x="175" y="538"/>
                </a:lnTo>
                <a:lnTo>
                  <a:pt x="242" y="445"/>
                </a:lnTo>
                <a:lnTo>
                  <a:pt x="315" y="359"/>
                </a:lnTo>
                <a:lnTo>
                  <a:pt x="397" y="280"/>
                </a:lnTo>
                <a:lnTo>
                  <a:pt x="485" y="210"/>
                </a:lnTo>
                <a:lnTo>
                  <a:pt x="582" y="149"/>
                </a:lnTo>
                <a:lnTo>
                  <a:pt x="684" y="98"/>
                </a:lnTo>
                <a:lnTo>
                  <a:pt x="792" y="57"/>
                </a:lnTo>
                <a:lnTo>
                  <a:pt x="906" y="27"/>
                </a:lnTo>
                <a:lnTo>
                  <a:pt x="1022" y="8"/>
                </a:lnTo>
                <a:lnTo>
                  <a:pt x="1143" y="0"/>
                </a:lnTo>
                <a:close/>
              </a:path>
            </a:pathLst>
          </a:custGeom>
          <a:solidFill>
            <a:schemeClr val="accent4"/>
          </a:solidFill>
          <a:ln w="0">
            <a:noFill/>
            <a:prstDash val="solid"/>
            <a:round/>
            <a:headEnd/>
            <a:tailEnd/>
          </a:ln>
        </p:spPr>
        <p:txBody>
          <a:bodyPr vert="horz" wrap="square" lIns="33857" tIns="16900" rIns="33857" bIns="16900" numCol="1" anchor="t" anchorCtr="0" compatLnSpc="1">
            <a:prstTxWarp prst="textNoShape">
              <a:avLst/>
            </a:prstTxWarp>
          </a:bodyPr>
          <a:lstStyle/>
          <a:p>
            <a:pPr defTabSz="894273"/>
            <a:endParaRPr lang="es-SV">
              <a:solidFill>
                <a:srgbClr val="000000"/>
              </a:solidFill>
            </a:endParaRPr>
          </a:p>
        </p:txBody>
      </p:sp>
      <p:sp>
        <p:nvSpPr>
          <p:cNvPr id="60" name="Freeform 265"/>
          <p:cNvSpPr>
            <a:spLocks/>
          </p:cNvSpPr>
          <p:nvPr/>
        </p:nvSpPr>
        <p:spPr bwMode="auto">
          <a:xfrm>
            <a:off x="1779740" y="2766383"/>
            <a:ext cx="1603216" cy="1326218"/>
          </a:xfrm>
          <a:custGeom>
            <a:avLst/>
            <a:gdLst>
              <a:gd name="T0" fmla="*/ 668 w 1320"/>
              <a:gd name="T1" fmla="*/ 0 h 1090"/>
              <a:gd name="T2" fmla="*/ 1000 w 1320"/>
              <a:gd name="T3" fmla="*/ 179 h 1090"/>
              <a:gd name="T4" fmla="*/ 1320 w 1320"/>
              <a:gd name="T5" fmla="*/ 2 h 1090"/>
              <a:gd name="T6" fmla="*/ 1306 w 1320"/>
              <a:gd name="T7" fmla="*/ 122 h 1090"/>
              <a:gd name="T8" fmla="*/ 1283 w 1320"/>
              <a:gd name="T9" fmla="*/ 236 h 1090"/>
              <a:gd name="T10" fmla="*/ 1245 w 1320"/>
              <a:gd name="T11" fmla="*/ 348 h 1090"/>
              <a:gd name="T12" fmla="*/ 1200 w 1320"/>
              <a:gd name="T13" fmla="*/ 452 h 1090"/>
              <a:gd name="T14" fmla="*/ 1143 w 1320"/>
              <a:gd name="T15" fmla="*/ 552 h 1090"/>
              <a:gd name="T16" fmla="*/ 1078 w 1320"/>
              <a:gd name="T17" fmla="*/ 644 h 1090"/>
              <a:gd name="T18" fmla="*/ 1004 w 1320"/>
              <a:gd name="T19" fmla="*/ 731 h 1090"/>
              <a:gd name="T20" fmla="*/ 923 w 1320"/>
              <a:gd name="T21" fmla="*/ 809 h 1090"/>
              <a:gd name="T22" fmla="*/ 833 w 1320"/>
              <a:gd name="T23" fmla="*/ 878 h 1090"/>
              <a:gd name="T24" fmla="*/ 737 w 1320"/>
              <a:gd name="T25" fmla="*/ 941 h 1090"/>
              <a:gd name="T26" fmla="*/ 635 w 1320"/>
              <a:gd name="T27" fmla="*/ 992 h 1090"/>
              <a:gd name="T28" fmla="*/ 527 w 1320"/>
              <a:gd name="T29" fmla="*/ 1033 h 1090"/>
              <a:gd name="T30" fmla="*/ 415 w 1320"/>
              <a:gd name="T31" fmla="*/ 1063 h 1090"/>
              <a:gd name="T32" fmla="*/ 297 w 1320"/>
              <a:gd name="T33" fmla="*/ 1082 h 1090"/>
              <a:gd name="T34" fmla="*/ 177 w 1320"/>
              <a:gd name="T35" fmla="*/ 1090 h 1090"/>
              <a:gd name="T36" fmla="*/ 0 w 1320"/>
              <a:gd name="T37" fmla="*/ 768 h 1090"/>
              <a:gd name="T38" fmla="*/ 177 w 1320"/>
              <a:gd name="T39" fmla="*/ 440 h 1090"/>
              <a:gd name="T40" fmla="*/ 252 w 1320"/>
              <a:gd name="T41" fmla="*/ 434 h 1090"/>
              <a:gd name="T42" fmla="*/ 322 w 1320"/>
              <a:gd name="T43" fmla="*/ 416 h 1090"/>
              <a:gd name="T44" fmla="*/ 389 w 1320"/>
              <a:gd name="T45" fmla="*/ 389 h 1090"/>
              <a:gd name="T46" fmla="*/ 450 w 1320"/>
              <a:gd name="T47" fmla="*/ 354 h 1090"/>
              <a:gd name="T48" fmla="*/ 507 w 1320"/>
              <a:gd name="T49" fmla="*/ 310 h 1090"/>
              <a:gd name="T50" fmla="*/ 556 w 1320"/>
              <a:gd name="T51" fmla="*/ 259 h 1090"/>
              <a:gd name="T52" fmla="*/ 597 w 1320"/>
              <a:gd name="T53" fmla="*/ 202 h 1090"/>
              <a:gd name="T54" fmla="*/ 631 w 1320"/>
              <a:gd name="T55" fmla="*/ 140 h 1090"/>
              <a:gd name="T56" fmla="*/ 654 w 1320"/>
              <a:gd name="T57" fmla="*/ 71 h 1090"/>
              <a:gd name="T58" fmla="*/ 668 w 1320"/>
              <a:gd name="T59" fmla="*/ 0 h 1090"/>
            </a:gdLst>
            <a:ahLst/>
            <a:cxnLst>
              <a:cxn ang="0">
                <a:pos x="T0" y="T1"/>
              </a:cxn>
              <a:cxn ang="0">
                <a:pos x="T2" y="T3"/>
              </a:cxn>
              <a:cxn ang="0">
                <a:pos x="T4" y="T5"/>
              </a:cxn>
              <a:cxn ang="0">
                <a:pos x="T6" y="T7"/>
              </a:cxn>
              <a:cxn ang="0">
                <a:pos x="T8" y="T9"/>
              </a:cxn>
              <a:cxn ang="0">
                <a:pos x="T10" y="T11"/>
              </a:cxn>
              <a:cxn ang="0">
                <a:pos x="T12" y="T13"/>
              </a:cxn>
              <a:cxn ang="0">
                <a:pos x="T14" y="T15"/>
              </a:cxn>
              <a:cxn ang="0">
                <a:pos x="T16" y="T17"/>
              </a:cxn>
              <a:cxn ang="0">
                <a:pos x="T18" y="T19"/>
              </a:cxn>
              <a:cxn ang="0">
                <a:pos x="T20" y="T21"/>
              </a:cxn>
              <a:cxn ang="0">
                <a:pos x="T22" y="T23"/>
              </a:cxn>
              <a:cxn ang="0">
                <a:pos x="T24" y="T25"/>
              </a:cxn>
              <a:cxn ang="0">
                <a:pos x="T26" y="T27"/>
              </a:cxn>
              <a:cxn ang="0">
                <a:pos x="T28" y="T29"/>
              </a:cxn>
              <a:cxn ang="0">
                <a:pos x="T30" y="T31"/>
              </a:cxn>
              <a:cxn ang="0">
                <a:pos x="T32" y="T33"/>
              </a:cxn>
              <a:cxn ang="0">
                <a:pos x="T34" y="T35"/>
              </a:cxn>
              <a:cxn ang="0">
                <a:pos x="T36" y="T37"/>
              </a:cxn>
              <a:cxn ang="0">
                <a:pos x="T38" y="T39"/>
              </a:cxn>
              <a:cxn ang="0">
                <a:pos x="T40" y="T41"/>
              </a:cxn>
              <a:cxn ang="0">
                <a:pos x="T42" y="T43"/>
              </a:cxn>
              <a:cxn ang="0">
                <a:pos x="T44" y="T45"/>
              </a:cxn>
              <a:cxn ang="0">
                <a:pos x="T46" y="T47"/>
              </a:cxn>
              <a:cxn ang="0">
                <a:pos x="T48" y="T49"/>
              </a:cxn>
              <a:cxn ang="0">
                <a:pos x="T50" y="T51"/>
              </a:cxn>
              <a:cxn ang="0">
                <a:pos x="T52" y="T53"/>
              </a:cxn>
              <a:cxn ang="0">
                <a:pos x="T54" y="T55"/>
              </a:cxn>
              <a:cxn ang="0">
                <a:pos x="T56" y="T57"/>
              </a:cxn>
              <a:cxn ang="0">
                <a:pos x="T58" y="T59"/>
              </a:cxn>
            </a:cxnLst>
            <a:rect l="0" t="0" r="r" b="b"/>
            <a:pathLst>
              <a:path w="1320" h="1090">
                <a:moveTo>
                  <a:pt x="668" y="0"/>
                </a:moveTo>
                <a:lnTo>
                  <a:pt x="1000" y="179"/>
                </a:lnTo>
                <a:lnTo>
                  <a:pt x="1320" y="2"/>
                </a:lnTo>
                <a:lnTo>
                  <a:pt x="1306" y="122"/>
                </a:lnTo>
                <a:lnTo>
                  <a:pt x="1283" y="236"/>
                </a:lnTo>
                <a:lnTo>
                  <a:pt x="1245" y="348"/>
                </a:lnTo>
                <a:lnTo>
                  <a:pt x="1200" y="452"/>
                </a:lnTo>
                <a:lnTo>
                  <a:pt x="1143" y="552"/>
                </a:lnTo>
                <a:lnTo>
                  <a:pt x="1078" y="644"/>
                </a:lnTo>
                <a:lnTo>
                  <a:pt x="1004" y="731"/>
                </a:lnTo>
                <a:lnTo>
                  <a:pt x="923" y="809"/>
                </a:lnTo>
                <a:lnTo>
                  <a:pt x="833" y="878"/>
                </a:lnTo>
                <a:lnTo>
                  <a:pt x="737" y="941"/>
                </a:lnTo>
                <a:lnTo>
                  <a:pt x="635" y="992"/>
                </a:lnTo>
                <a:lnTo>
                  <a:pt x="527" y="1033"/>
                </a:lnTo>
                <a:lnTo>
                  <a:pt x="415" y="1063"/>
                </a:lnTo>
                <a:lnTo>
                  <a:pt x="297" y="1082"/>
                </a:lnTo>
                <a:lnTo>
                  <a:pt x="177" y="1090"/>
                </a:lnTo>
                <a:lnTo>
                  <a:pt x="0" y="768"/>
                </a:lnTo>
                <a:lnTo>
                  <a:pt x="177" y="440"/>
                </a:lnTo>
                <a:lnTo>
                  <a:pt x="252" y="434"/>
                </a:lnTo>
                <a:lnTo>
                  <a:pt x="322" y="416"/>
                </a:lnTo>
                <a:lnTo>
                  <a:pt x="389" y="389"/>
                </a:lnTo>
                <a:lnTo>
                  <a:pt x="450" y="354"/>
                </a:lnTo>
                <a:lnTo>
                  <a:pt x="507" y="310"/>
                </a:lnTo>
                <a:lnTo>
                  <a:pt x="556" y="259"/>
                </a:lnTo>
                <a:lnTo>
                  <a:pt x="597" y="202"/>
                </a:lnTo>
                <a:lnTo>
                  <a:pt x="631" y="140"/>
                </a:lnTo>
                <a:lnTo>
                  <a:pt x="654" y="71"/>
                </a:lnTo>
                <a:lnTo>
                  <a:pt x="668" y="0"/>
                </a:lnTo>
                <a:close/>
              </a:path>
            </a:pathLst>
          </a:custGeom>
          <a:solidFill>
            <a:schemeClr val="accent2"/>
          </a:solidFill>
          <a:ln w="0">
            <a:noFill/>
            <a:prstDash val="solid"/>
            <a:round/>
            <a:headEnd/>
            <a:tailEnd/>
          </a:ln>
        </p:spPr>
        <p:txBody>
          <a:bodyPr vert="horz" wrap="square" lIns="33857" tIns="16900" rIns="33857" bIns="16900" numCol="1" anchor="t" anchorCtr="0" compatLnSpc="1">
            <a:prstTxWarp prst="textNoShape">
              <a:avLst/>
            </a:prstTxWarp>
          </a:bodyPr>
          <a:lstStyle/>
          <a:p>
            <a:pPr defTabSz="894273"/>
            <a:endParaRPr lang="es-SV">
              <a:solidFill>
                <a:srgbClr val="000000"/>
              </a:solidFill>
            </a:endParaRPr>
          </a:p>
        </p:txBody>
      </p:sp>
      <p:sp>
        <p:nvSpPr>
          <p:cNvPr id="61" name="Freeform 266"/>
          <p:cNvSpPr>
            <a:spLocks/>
          </p:cNvSpPr>
          <p:nvPr/>
        </p:nvSpPr>
        <p:spPr bwMode="auto">
          <a:xfrm>
            <a:off x="582804" y="2484105"/>
            <a:ext cx="1325877" cy="1606062"/>
          </a:xfrm>
          <a:custGeom>
            <a:avLst/>
            <a:gdLst>
              <a:gd name="T0" fmla="*/ 323 w 1090"/>
              <a:gd name="T1" fmla="*/ 0 h 1320"/>
              <a:gd name="T2" fmla="*/ 648 w 1090"/>
              <a:gd name="T3" fmla="*/ 177 h 1320"/>
              <a:gd name="T4" fmla="*/ 656 w 1090"/>
              <a:gd name="T5" fmla="*/ 252 h 1320"/>
              <a:gd name="T6" fmla="*/ 674 w 1090"/>
              <a:gd name="T7" fmla="*/ 323 h 1320"/>
              <a:gd name="T8" fmla="*/ 700 w 1090"/>
              <a:gd name="T9" fmla="*/ 389 h 1320"/>
              <a:gd name="T10" fmla="*/ 735 w 1090"/>
              <a:gd name="T11" fmla="*/ 452 h 1320"/>
              <a:gd name="T12" fmla="*/ 780 w 1090"/>
              <a:gd name="T13" fmla="*/ 507 h 1320"/>
              <a:gd name="T14" fmla="*/ 831 w 1090"/>
              <a:gd name="T15" fmla="*/ 556 h 1320"/>
              <a:gd name="T16" fmla="*/ 888 w 1090"/>
              <a:gd name="T17" fmla="*/ 597 h 1320"/>
              <a:gd name="T18" fmla="*/ 951 w 1090"/>
              <a:gd name="T19" fmla="*/ 631 h 1320"/>
              <a:gd name="T20" fmla="*/ 1020 w 1090"/>
              <a:gd name="T21" fmla="*/ 654 h 1320"/>
              <a:gd name="T22" fmla="*/ 1090 w 1090"/>
              <a:gd name="T23" fmla="*/ 668 h 1320"/>
              <a:gd name="T24" fmla="*/ 912 w 1090"/>
              <a:gd name="T25" fmla="*/ 1000 h 1320"/>
              <a:gd name="T26" fmla="*/ 1086 w 1090"/>
              <a:gd name="T27" fmla="*/ 1320 h 1320"/>
              <a:gd name="T28" fmla="*/ 969 w 1090"/>
              <a:gd name="T29" fmla="*/ 1306 h 1320"/>
              <a:gd name="T30" fmla="*/ 853 w 1090"/>
              <a:gd name="T31" fmla="*/ 1283 h 1320"/>
              <a:gd name="T32" fmla="*/ 743 w 1090"/>
              <a:gd name="T33" fmla="*/ 1247 h 1320"/>
              <a:gd name="T34" fmla="*/ 639 w 1090"/>
              <a:gd name="T35" fmla="*/ 1200 h 1320"/>
              <a:gd name="T36" fmla="*/ 539 w 1090"/>
              <a:gd name="T37" fmla="*/ 1143 h 1320"/>
              <a:gd name="T38" fmla="*/ 446 w 1090"/>
              <a:gd name="T39" fmla="*/ 1079 h 1320"/>
              <a:gd name="T40" fmla="*/ 360 w 1090"/>
              <a:gd name="T41" fmla="*/ 1006 h 1320"/>
              <a:gd name="T42" fmla="*/ 281 w 1090"/>
              <a:gd name="T43" fmla="*/ 923 h 1320"/>
              <a:gd name="T44" fmla="*/ 211 w 1090"/>
              <a:gd name="T45" fmla="*/ 833 h 1320"/>
              <a:gd name="T46" fmla="*/ 150 w 1090"/>
              <a:gd name="T47" fmla="*/ 737 h 1320"/>
              <a:gd name="T48" fmla="*/ 99 w 1090"/>
              <a:gd name="T49" fmla="*/ 635 h 1320"/>
              <a:gd name="T50" fmla="*/ 57 w 1090"/>
              <a:gd name="T51" fmla="*/ 527 h 1320"/>
              <a:gd name="T52" fmla="*/ 26 w 1090"/>
              <a:gd name="T53" fmla="*/ 415 h 1320"/>
              <a:gd name="T54" fmla="*/ 8 w 1090"/>
              <a:gd name="T55" fmla="*/ 299 h 1320"/>
              <a:gd name="T56" fmla="*/ 0 w 1090"/>
              <a:gd name="T57" fmla="*/ 177 h 1320"/>
              <a:gd name="T58" fmla="*/ 323 w 1090"/>
              <a:gd name="T59" fmla="*/ 0 h 1320"/>
            </a:gdLst>
            <a:ahLst/>
            <a:cxnLst>
              <a:cxn ang="0">
                <a:pos x="T0" y="T1"/>
              </a:cxn>
              <a:cxn ang="0">
                <a:pos x="T2" y="T3"/>
              </a:cxn>
              <a:cxn ang="0">
                <a:pos x="T4" y="T5"/>
              </a:cxn>
              <a:cxn ang="0">
                <a:pos x="T6" y="T7"/>
              </a:cxn>
              <a:cxn ang="0">
                <a:pos x="T8" y="T9"/>
              </a:cxn>
              <a:cxn ang="0">
                <a:pos x="T10" y="T11"/>
              </a:cxn>
              <a:cxn ang="0">
                <a:pos x="T12" y="T13"/>
              </a:cxn>
              <a:cxn ang="0">
                <a:pos x="T14" y="T15"/>
              </a:cxn>
              <a:cxn ang="0">
                <a:pos x="T16" y="T17"/>
              </a:cxn>
              <a:cxn ang="0">
                <a:pos x="T18" y="T19"/>
              </a:cxn>
              <a:cxn ang="0">
                <a:pos x="T20" y="T21"/>
              </a:cxn>
              <a:cxn ang="0">
                <a:pos x="T22" y="T23"/>
              </a:cxn>
              <a:cxn ang="0">
                <a:pos x="T24" y="T25"/>
              </a:cxn>
              <a:cxn ang="0">
                <a:pos x="T26" y="T27"/>
              </a:cxn>
              <a:cxn ang="0">
                <a:pos x="T28" y="T29"/>
              </a:cxn>
              <a:cxn ang="0">
                <a:pos x="T30" y="T31"/>
              </a:cxn>
              <a:cxn ang="0">
                <a:pos x="T32" y="T33"/>
              </a:cxn>
              <a:cxn ang="0">
                <a:pos x="T34" y="T35"/>
              </a:cxn>
              <a:cxn ang="0">
                <a:pos x="T36" y="T37"/>
              </a:cxn>
              <a:cxn ang="0">
                <a:pos x="T38" y="T39"/>
              </a:cxn>
              <a:cxn ang="0">
                <a:pos x="T40" y="T41"/>
              </a:cxn>
              <a:cxn ang="0">
                <a:pos x="T42" y="T43"/>
              </a:cxn>
              <a:cxn ang="0">
                <a:pos x="T44" y="T45"/>
              </a:cxn>
              <a:cxn ang="0">
                <a:pos x="T46" y="T47"/>
              </a:cxn>
              <a:cxn ang="0">
                <a:pos x="T48" y="T49"/>
              </a:cxn>
              <a:cxn ang="0">
                <a:pos x="T50" y="T51"/>
              </a:cxn>
              <a:cxn ang="0">
                <a:pos x="T52" y="T53"/>
              </a:cxn>
              <a:cxn ang="0">
                <a:pos x="T54" y="T55"/>
              </a:cxn>
              <a:cxn ang="0">
                <a:pos x="T56" y="T57"/>
              </a:cxn>
              <a:cxn ang="0">
                <a:pos x="T58" y="T59"/>
              </a:cxn>
            </a:cxnLst>
            <a:rect l="0" t="0" r="r" b="b"/>
            <a:pathLst>
              <a:path w="1090" h="1320">
                <a:moveTo>
                  <a:pt x="323" y="0"/>
                </a:moveTo>
                <a:lnTo>
                  <a:pt x="648" y="177"/>
                </a:lnTo>
                <a:lnTo>
                  <a:pt x="656" y="252"/>
                </a:lnTo>
                <a:lnTo>
                  <a:pt x="674" y="323"/>
                </a:lnTo>
                <a:lnTo>
                  <a:pt x="700" y="389"/>
                </a:lnTo>
                <a:lnTo>
                  <a:pt x="735" y="452"/>
                </a:lnTo>
                <a:lnTo>
                  <a:pt x="780" y="507"/>
                </a:lnTo>
                <a:lnTo>
                  <a:pt x="831" y="556"/>
                </a:lnTo>
                <a:lnTo>
                  <a:pt x="888" y="597"/>
                </a:lnTo>
                <a:lnTo>
                  <a:pt x="951" y="631"/>
                </a:lnTo>
                <a:lnTo>
                  <a:pt x="1020" y="654"/>
                </a:lnTo>
                <a:lnTo>
                  <a:pt x="1090" y="668"/>
                </a:lnTo>
                <a:lnTo>
                  <a:pt x="912" y="1000"/>
                </a:lnTo>
                <a:lnTo>
                  <a:pt x="1086" y="1320"/>
                </a:lnTo>
                <a:lnTo>
                  <a:pt x="969" y="1306"/>
                </a:lnTo>
                <a:lnTo>
                  <a:pt x="853" y="1283"/>
                </a:lnTo>
                <a:lnTo>
                  <a:pt x="743" y="1247"/>
                </a:lnTo>
                <a:lnTo>
                  <a:pt x="639" y="1200"/>
                </a:lnTo>
                <a:lnTo>
                  <a:pt x="539" y="1143"/>
                </a:lnTo>
                <a:lnTo>
                  <a:pt x="446" y="1079"/>
                </a:lnTo>
                <a:lnTo>
                  <a:pt x="360" y="1006"/>
                </a:lnTo>
                <a:lnTo>
                  <a:pt x="281" y="923"/>
                </a:lnTo>
                <a:lnTo>
                  <a:pt x="211" y="833"/>
                </a:lnTo>
                <a:lnTo>
                  <a:pt x="150" y="737"/>
                </a:lnTo>
                <a:lnTo>
                  <a:pt x="99" y="635"/>
                </a:lnTo>
                <a:lnTo>
                  <a:pt x="57" y="527"/>
                </a:lnTo>
                <a:lnTo>
                  <a:pt x="26" y="415"/>
                </a:lnTo>
                <a:lnTo>
                  <a:pt x="8" y="299"/>
                </a:lnTo>
                <a:lnTo>
                  <a:pt x="0" y="177"/>
                </a:lnTo>
                <a:lnTo>
                  <a:pt x="323" y="0"/>
                </a:lnTo>
                <a:close/>
              </a:path>
            </a:pathLst>
          </a:custGeom>
          <a:solidFill>
            <a:schemeClr val="accent3"/>
          </a:solidFill>
          <a:ln w="0">
            <a:noFill/>
            <a:prstDash val="solid"/>
            <a:round/>
            <a:headEnd/>
            <a:tailEnd/>
          </a:ln>
        </p:spPr>
        <p:txBody>
          <a:bodyPr vert="horz" wrap="square" lIns="33857" tIns="16900" rIns="33857" bIns="16900" numCol="1" anchor="t" anchorCtr="0" compatLnSpc="1">
            <a:prstTxWarp prst="textNoShape">
              <a:avLst/>
            </a:prstTxWarp>
          </a:bodyPr>
          <a:lstStyle/>
          <a:p>
            <a:pPr defTabSz="894273"/>
            <a:endParaRPr lang="es-SV">
              <a:solidFill>
                <a:srgbClr val="000000"/>
              </a:solidFill>
            </a:endParaRPr>
          </a:p>
        </p:txBody>
      </p:sp>
      <p:sp>
        <p:nvSpPr>
          <p:cNvPr id="62" name="4 Elipse"/>
          <p:cNvSpPr>
            <a:spLocks noChangeAspect="1"/>
          </p:cNvSpPr>
          <p:nvPr/>
        </p:nvSpPr>
        <p:spPr bwMode="auto">
          <a:xfrm>
            <a:off x="2816919" y="2433328"/>
            <a:ext cx="355472" cy="355547"/>
          </a:xfrm>
          <a:prstGeom prst="ellipse">
            <a:avLst/>
          </a:prstGeom>
          <a:noFill/>
          <a:ln w="38100" cap="flat" cmpd="sng" algn="ctr">
            <a:solidFill>
              <a:schemeClr val="bg1"/>
            </a:solidFill>
            <a:prstDash val="solid"/>
            <a:miter lim="800000"/>
          </a:ln>
          <a:effectLst/>
          <a:extLst/>
        </p:spPr>
        <p:txBody>
          <a:bodyPr lIns="0" tIns="0" rIns="0" bIns="0" rtlCol="0" anchor="ctr"/>
          <a:lstStyle/>
          <a:p>
            <a:pPr algn="ctr" defTabSz="126835">
              <a:defRPr/>
            </a:pPr>
            <a:r>
              <a:rPr lang="es-MX" sz="1300" kern="0" dirty="0">
                <a:solidFill>
                  <a:srgbClr val="FFFFFF"/>
                </a:solidFill>
                <a:latin typeface="Open Sans Extrabold" panose="020B0906030804020204" pitchFamily="34" charset="0"/>
                <a:ea typeface="Open Sans Extrabold" panose="020B0906030804020204" pitchFamily="34" charset="0"/>
                <a:cs typeface="Open Sans Extrabold" panose="020B0906030804020204" pitchFamily="34" charset="0"/>
              </a:rPr>
              <a:t>01</a:t>
            </a:r>
            <a:endParaRPr lang="es-SV" sz="1300" kern="0" dirty="0">
              <a:solidFill>
                <a:srgbClr val="FFFFFF"/>
              </a:solidFill>
              <a:latin typeface="Open Sans Extrabold" panose="020B0906030804020204" pitchFamily="34" charset="0"/>
              <a:ea typeface="Open Sans Extrabold" panose="020B0906030804020204" pitchFamily="34" charset="0"/>
              <a:cs typeface="Open Sans Extrabold" panose="020B0906030804020204" pitchFamily="34" charset="0"/>
            </a:endParaRPr>
          </a:p>
        </p:txBody>
      </p:sp>
      <p:sp>
        <p:nvSpPr>
          <p:cNvPr id="63" name="Rectángulo 2281"/>
          <p:cNvSpPr/>
          <p:nvPr/>
        </p:nvSpPr>
        <p:spPr>
          <a:xfrm>
            <a:off x="2423121" y="1892142"/>
            <a:ext cx="714499" cy="403462"/>
          </a:xfrm>
          <a:prstGeom prst="rect">
            <a:avLst/>
          </a:prstGeom>
        </p:spPr>
        <p:txBody>
          <a:bodyPr wrap="square" lIns="33857" tIns="16900" rIns="33857" bIns="16900">
            <a:spAutoFit/>
          </a:bodyPr>
          <a:lstStyle/>
          <a:p>
            <a:pPr lvl="0" algn="ctr" defTabSz="890984"/>
            <a:r>
              <a:rPr lang="zh-CN" altLang="en-US" sz="1200" dirty="0">
                <a:solidFill>
                  <a:schemeClr val="bg1">
                    <a:lumMod val="95000"/>
                  </a:schemeClr>
                </a:solidFill>
                <a:latin typeface="微软雅黑" pitchFamily="34" charset="-122"/>
                <a:ea typeface="微软雅黑" pitchFamily="34" charset="-122"/>
                <a:sym typeface="微软雅黑" pitchFamily="34" charset="-122"/>
              </a:rPr>
              <a:t>单击添加标题</a:t>
            </a:r>
            <a:endParaRPr lang="en-US" altLang="zh-CN" sz="1200" dirty="0">
              <a:solidFill>
                <a:schemeClr val="bg1">
                  <a:lumMod val="95000"/>
                </a:schemeClr>
              </a:solidFill>
              <a:latin typeface="微软雅黑" pitchFamily="34" charset="-122"/>
              <a:ea typeface="微软雅黑" pitchFamily="34" charset="-122"/>
              <a:sym typeface="微软雅黑" pitchFamily="34" charset="-122"/>
            </a:endParaRPr>
          </a:p>
        </p:txBody>
      </p:sp>
      <p:sp>
        <p:nvSpPr>
          <p:cNvPr id="64" name="4 Elipse"/>
          <p:cNvSpPr>
            <a:spLocks noChangeAspect="1"/>
          </p:cNvSpPr>
          <p:nvPr/>
        </p:nvSpPr>
        <p:spPr bwMode="auto">
          <a:xfrm>
            <a:off x="1866858" y="3537167"/>
            <a:ext cx="355472" cy="355547"/>
          </a:xfrm>
          <a:prstGeom prst="ellipse">
            <a:avLst/>
          </a:prstGeom>
          <a:noFill/>
          <a:ln w="38100" cap="flat" cmpd="sng" algn="ctr">
            <a:solidFill>
              <a:schemeClr val="bg1"/>
            </a:solidFill>
            <a:prstDash val="solid"/>
            <a:miter lim="800000"/>
          </a:ln>
          <a:effectLst/>
          <a:extLst/>
        </p:spPr>
        <p:txBody>
          <a:bodyPr lIns="0" tIns="0" rIns="0" bIns="0" rtlCol="0" anchor="ctr"/>
          <a:lstStyle/>
          <a:p>
            <a:pPr algn="ctr" defTabSz="126835">
              <a:defRPr/>
            </a:pPr>
            <a:r>
              <a:rPr lang="es-MX" sz="1300" kern="0" dirty="0">
                <a:solidFill>
                  <a:srgbClr val="FFFFFF"/>
                </a:solidFill>
                <a:latin typeface="Open Sans Extrabold" panose="020B0906030804020204" pitchFamily="34" charset="0"/>
                <a:ea typeface="Open Sans Extrabold" panose="020B0906030804020204" pitchFamily="34" charset="0"/>
                <a:cs typeface="Open Sans Extrabold" panose="020B0906030804020204" pitchFamily="34" charset="0"/>
              </a:rPr>
              <a:t>02</a:t>
            </a:r>
            <a:endParaRPr lang="es-SV" sz="1300" kern="0" dirty="0">
              <a:solidFill>
                <a:srgbClr val="FFFFFF"/>
              </a:solidFill>
              <a:latin typeface="Open Sans Extrabold" panose="020B0906030804020204" pitchFamily="34" charset="0"/>
              <a:ea typeface="Open Sans Extrabold" panose="020B0906030804020204" pitchFamily="34" charset="0"/>
              <a:cs typeface="Open Sans Extrabold" panose="020B0906030804020204" pitchFamily="34" charset="0"/>
            </a:endParaRPr>
          </a:p>
        </p:txBody>
      </p:sp>
      <p:sp>
        <p:nvSpPr>
          <p:cNvPr id="65" name="Rectángulo 2283"/>
          <p:cNvSpPr/>
          <p:nvPr/>
        </p:nvSpPr>
        <p:spPr>
          <a:xfrm>
            <a:off x="2282330" y="3270650"/>
            <a:ext cx="789571" cy="403462"/>
          </a:xfrm>
          <a:prstGeom prst="rect">
            <a:avLst/>
          </a:prstGeom>
        </p:spPr>
        <p:txBody>
          <a:bodyPr wrap="square" lIns="33857" tIns="16900" rIns="33857" bIns="16900">
            <a:spAutoFit/>
          </a:bodyPr>
          <a:lstStyle/>
          <a:p>
            <a:pPr lvl="0" algn="ctr" defTabSz="890984"/>
            <a:r>
              <a:rPr lang="zh-CN" altLang="en-US" sz="1200" dirty="0">
                <a:solidFill>
                  <a:schemeClr val="bg1">
                    <a:lumMod val="95000"/>
                  </a:schemeClr>
                </a:solidFill>
                <a:latin typeface="微软雅黑" pitchFamily="34" charset="-122"/>
                <a:ea typeface="微软雅黑" pitchFamily="34" charset="-122"/>
                <a:sym typeface="微软雅黑" pitchFamily="34" charset="-122"/>
              </a:rPr>
              <a:t>单击添加标题</a:t>
            </a:r>
            <a:endParaRPr lang="en-US" altLang="zh-CN" sz="1200" dirty="0">
              <a:solidFill>
                <a:schemeClr val="bg1">
                  <a:lumMod val="95000"/>
                </a:schemeClr>
              </a:solidFill>
              <a:latin typeface="微软雅黑" pitchFamily="34" charset="-122"/>
              <a:ea typeface="微软雅黑" pitchFamily="34" charset="-122"/>
              <a:sym typeface="微软雅黑" pitchFamily="34" charset="-122"/>
            </a:endParaRPr>
          </a:p>
        </p:txBody>
      </p:sp>
      <p:sp>
        <p:nvSpPr>
          <p:cNvPr id="66" name="4 Elipse"/>
          <p:cNvSpPr>
            <a:spLocks noChangeAspect="1"/>
          </p:cNvSpPr>
          <p:nvPr/>
        </p:nvSpPr>
        <p:spPr bwMode="auto">
          <a:xfrm>
            <a:off x="805653" y="2578936"/>
            <a:ext cx="355472" cy="355547"/>
          </a:xfrm>
          <a:prstGeom prst="ellipse">
            <a:avLst/>
          </a:prstGeom>
          <a:noFill/>
          <a:ln w="38100" cap="flat" cmpd="sng" algn="ctr">
            <a:solidFill>
              <a:schemeClr val="bg1"/>
            </a:solidFill>
            <a:prstDash val="solid"/>
            <a:miter lim="800000"/>
          </a:ln>
          <a:effectLst/>
          <a:extLst/>
        </p:spPr>
        <p:txBody>
          <a:bodyPr lIns="0" tIns="0" rIns="0" bIns="0" rtlCol="0" anchor="ctr"/>
          <a:lstStyle/>
          <a:p>
            <a:pPr algn="ctr" defTabSz="126835">
              <a:defRPr/>
            </a:pPr>
            <a:r>
              <a:rPr lang="es-MX" sz="1300" kern="0" dirty="0">
                <a:solidFill>
                  <a:srgbClr val="FFFFFF"/>
                </a:solidFill>
                <a:latin typeface="Open Sans Extrabold" panose="020B0906030804020204" pitchFamily="34" charset="0"/>
                <a:ea typeface="Open Sans Extrabold" panose="020B0906030804020204" pitchFamily="34" charset="0"/>
                <a:cs typeface="Open Sans Extrabold" panose="020B0906030804020204" pitchFamily="34" charset="0"/>
              </a:rPr>
              <a:t>03</a:t>
            </a:r>
            <a:endParaRPr lang="es-SV" sz="1300" kern="0" dirty="0">
              <a:solidFill>
                <a:srgbClr val="FFFFFF"/>
              </a:solidFill>
              <a:latin typeface="Open Sans Extrabold" panose="020B0906030804020204" pitchFamily="34" charset="0"/>
              <a:ea typeface="Open Sans Extrabold" panose="020B0906030804020204" pitchFamily="34" charset="0"/>
              <a:cs typeface="Open Sans Extrabold" panose="020B0906030804020204" pitchFamily="34" charset="0"/>
            </a:endParaRPr>
          </a:p>
        </p:txBody>
      </p:sp>
      <p:sp>
        <p:nvSpPr>
          <p:cNvPr id="67" name="Rectángulo 2285"/>
          <p:cNvSpPr/>
          <p:nvPr/>
        </p:nvSpPr>
        <p:spPr>
          <a:xfrm>
            <a:off x="775025" y="3154275"/>
            <a:ext cx="789571" cy="403462"/>
          </a:xfrm>
          <a:prstGeom prst="rect">
            <a:avLst/>
          </a:prstGeom>
        </p:spPr>
        <p:txBody>
          <a:bodyPr wrap="square" lIns="33857" tIns="16900" rIns="33857" bIns="16900">
            <a:spAutoFit/>
          </a:bodyPr>
          <a:lstStyle/>
          <a:p>
            <a:pPr lvl="0" algn="ctr" defTabSz="890984"/>
            <a:r>
              <a:rPr lang="zh-CN" altLang="en-US" sz="1200" dirty="0">
                <a:solidFill>
                  <a:schemeClr val="bg1">
                    <a:lumMod val="95000"/>
                  </a:schemeClr>
                </a:solidFill>
                <a:latin typeface="微软雅黑" pitchFamily="34" charset="-122"/>
                <a:ea typeface="微软雅黑" pitchFamily="34" charset="-122"/>
                <a:sym typeface="微软雅黑" pitchFamily="34" charset="-122"/>
              </a:rPr>
              <a:t>单击添加标题</a:t>
            </a:r>
            <a:endParaRPr lang="en-US" altLang="zh-CN" sz="1200" dirty="0">
              <a:solidFill>
                <a:schemeClr val="bg1">
                  <a:lumMod val="95000"/>
                </a:schemeClr>
              </a:solidFill>
              <a:latin typeface="微软雅黑" pitchFamily="34" charset="-122"/>
              <a:ea typeface="微软雅黑" pitchFamily="34" charset="-122"/>
              <a:sym typeface="微软雅黑" pitchFamily="34" charset="-122"/>
            </a:endParaRPr>
          </a:p>
        </p:txBody>
      </p:sp>
      <p:sp>
        <p:nvSpPr>
          <p:cNvPr id="68" name="4 Elipse"/>
          <p:cNvSpPr>
            <a:spLocks noChangeAspect="1"/>
          </p:cNvSpPr>
          <p:nvPr/>
        </p:nvSpPr>
        <p:spPr bwMode="auto">
          <a:xfrm>
            <a:off x="1733353" y="1498608"/>
            <a:ext cx="355472" cy="355547"/>
          </a:xfrm>
          <a:prstGeom prst="ellipse">
            <a:avLst/>
          </a:prstGeom>
          <a:noFill/>
          <a:ln w="38100" cap="flat" cmpd="sng" algn="ctr">
            <a:solidFill>
              <a:schemeClr val="bg1"/>
            </a:solidFill>
            <a:prstDash val="solid"/>
            <a:miter lim="800000"/>
          </a:ln>
          <a:effectLst/>
          <a:extLst/>
        </p:spPr>
        <p:txBody>
          <a:bodyPr lIns="0" tIns="0" rIns="0" bIns="0" rtlCol="0" anchor="ctr"/>
          <a:lstStyle/>
          <a:p>
            <a:pPr algn="ctr" defTabSz="126835">
              <a:defRPr/>
            </a:pPr>
            <a:r>
              <a:rPr lang="es-MX" sz="1300" kern="0" dirty="0">
                <a:solidFill>
                  <a:srgbClr val="FFFFFF"/>
                </a:solidFill>
                <a:latin typeface="Open Sans Extrabold" panose="020B0906030804020204" pitchFamily="34" charset="0"/>
                <a:ea typeface="Open Sans Extrabold" panose="020B0906030804020204" pitchFamily="34" charset="0"/>
                <a:cs typeface="Open Sans Extrabold" panose="020B0906030804020204" pitchFamily="34" charset="0"/>
              </a:rPr>
              <a:t>04</a:t>
            </a:r>
            <a:endParaRPr lang="es-SV" sz="1300" kern="0" dirty="0">
              <a:solidFill>
                <a:srgbClr val="FFFFFF"/>
              </a:solidFill>
              <a:latin typeface="Open Sans Extrabold" panose="020B0906030804020204" pitchFamily="34" charset="0"/>
              <a:ea typeface="Open Sans Extrabold" panose="020B0906030804020204" pitchFamily="34" charset="0"/>
              <a:cs typeface="Open Sans Extrabold" panose="020B0906030804020204" pitchFamily="34" charset="0"/>
            </a:endParaRPr>
          </a:p>
        </p:txBody>
      </p:sp>
      <p:sp>
        <p:nvSpPr>
          <p:cNvPr id="69" name="Rectángulo 2287"/>
          <p:cNvSpPr/>
          <p:nvPr/>
        </p:nvSpPr>
        <p:spPr>
          <a:xfrm>
            <a:off x="994338" y="1762298"/>
            <a:ext cx="789571" cy="403462"/>
          </a:xfrm>
          <a:prstGeom prst="rect">
            <a:avLst/>
          </a:prstGeom>
        </p:spPr>
        <p:txBody>
          <a:bodyPr wrap="square" lIns="33857" tIns="16900" rIns="33857" bIns="16900">
            <a:spAutoFit/>
          </a:bodyPr>
          <a:lstStyle/>
          <a:p>
            <a:pPr lvl="0" algn="ctr" defTabSz="890984"/>
            <a:r>
              <a:rPr lang="zh-CN" altLang="en-US" sz="1200" dirty="0">
                <a:solidFill>
                  <a:schemeClr val="bg1">
                    <a:lumMod val="95000"/>
                  </a:schemeClr>
                </a:solidFill>
                <a:latin typeface="微软雅黑" pitchFamily="34" charset="-122"/>
                <a:ea typeface="微软雅黑" pitchFamily="34" charset="-122"/>
                <a:sym typeface="微软雅黑" pitchFamily="34" charset="-122"/>
              </a:rPr>
              <a:t>单击添加标题</a:t>
            </a:r>
            <a:endParaRPr lang="en-US" altLang="zh-CN" sz="1200" dirty="0">
              <a:solidFill>
                <a:schemeClr val="bg1">
                  <a:lumMod val="95000"/>
                </a:schemeClr>
              </a:solidFill>
              <a:latin typeface="微软雅黑" pitchFamily="34" charset="-122"/>
              <a:ea typeface="微软雅黑" pitchFamily="34" charset="-122"/>
              <a:sym typeface="微软雅黑" pitchFamily="34" charset="-122"/>
            </a:endParaRPr>
          </a:p>
        </p:txBody>
      </p:sp>
    </p:spTree>
    <p:extLst>
      <p:ext uri="{BB962C8B-B14F-4D97-AF65-F5344CB8AC3E}">
        <p14:creationId xmlns:p14="http://schemas.microsoft.com/office/powerpoint/2010/main" val="1853436417"/>
      </p:ext>
    </p:extLst>
  </p:cSld>
  <p:clrMapOvr>
    <a:masterClrMapping/>
  </p:clrMapOvr>
  <mc:AlternateContent xmlns:mc="http://schemas.openxmlformats.org/markup-compatibility/2006" xmlns:p14="http://schemas.microsoft.com/office/powerpoint/2010/main">
    <mc:Choice Requires="p14">
      <p:transition spd="slow" p14:dur="1600">
        <p14:conveyor dir="l"/>
      </p:transition>
    </mc:Choice>
    <mc:Fallback xmlns="">
      <p:transition spd="slow">
        <p:fade/>
      </p:transition>
    </mc:Fallback>
  </mc:AlternateContent>
  <p:timing>
    <p:tnLst>
      <p:par>
        <p:cTn id="1" dur="indefinite" restart="never" nodeType="tmRoot">
          <p:childTnLst>
            <p:seq concurrent="1" nextAc="seek">
              <p:cTn id="2" dur="indefinite" nodeType="mainSeq">
                <p:childTnLst>
                  <p:par>
                    <p:cTn id="3" fill="hold">
                      <p:stCondLst>
                        <p:cond delay="indefinite"/>
                        <p:cond evt="onBegin" delay="0">
                          <p:tn val="2"/>
                        </p:cond>
                      </p:stCondLst>
                      <p:childTnLst>
                        <p:par>
                          <p:cTn id="4" fill="hold">
                            <p:stCondLst>
                              <p:cond delay="0"/>
                            </p:stCondLst>
                            <p:childTnLst>
                              <p:par>
                                <p:cTn id="5" presetID="10" presetClass="entr" presetSubtype="0" fill="hold" grpId="0" nodeType="afterEffect">
                                  <p:stCondLst>
                                    <p:cond delay="0"/>
                                  </p:stCondLst>
                                  <p:childTnLst>
                                    <p:set>
                                      <p:cBhvr>
                                        <p:cTn id="6" dur="1" fill="hold">
                                          <p:stCondLst>
                                            <p:cond delay="0"/>
                                          </p:stCondLst>
                                        </p:cTn>
                                        <p:tgtEl>
                                          <p:spTgt spid="58"/>
                                        </p:tgtEl>
                                        <p:attrNameLst>
                                          <p:attrName>style.visibility</p:attrName>
                                        </p:attrNameLst>
                                      </p:cBhvr>
                                      <p:to>
                                        <p:strVal val="visible"/>
                                      </p:to>
                                    </p:set>
                                    <p:animEffect transition="in" filter="fade">
                                      <p:cBhvr>
                                        <p:cTn id="7" dur="500"/>
                                        <p:tgtEl>
                                          <p:spTgt spid="58"/>
                                        </p:tgtEl>
                                      </p:cBhvr>
                                    </p:animEffect>
                                  </p:childTnLst>
                                </p:cTn>
                              </p:par>
                              <p:par>
                                <p:cTn id="8" presetID="10" presetClass="entr" presetSubtype="0" fill="hold" grpId="0" nodeType="withEffect">
                                  <p:stCondLst>
                                    <p:cond delay="0"/>
                                  </p:stCondLst>
                                  <p:childTnLst>
                                    <p:set>
                                      <p:cBhvr>
                                        <p:cTn id="9" dur="1" fill="hold">
                                          <p:stCondLst>
                                            <p:cond delay="0"/>
                                          </p:stCondLst>
                                        </p:cTn>
                                        <p:tgtEl>
                                          <p:spTgt spid="60"/>
                                        </p:tgtEl>
                                        <p:attrNameLst>
                                          <p:attrName>style.visibility</p:attrName>
                                        </p:attrNameLst>
                                      </p:cBhvr>
                                      <p:to>
                                        <p:strVal val="visible"/>
                                      </p:to>
                                    </p:set>
                                    <p:animEffect transition="in" filter="fade">
                                      <p:cBhvr>
                                        <p:cTn id="10" dur="500"/>
                                        <p:tgtEl>
                                          <p:spTgt spid="60"/>
                                        </p:tgtEl>
                                      </p:cBhvr>
                                    </p:animEffect>
                                  </p:childTnLst>
                                </p:cTn>
                              </p:par>
                              <p:par>
                                <p:cTn id="11" presetID="10" presetClass="entr" presetSubtype="0" fill="hold" grpId="0" nodeType="withEffect">
                                  <p:stCondLst>
                                    <p:cond delay="0"/>
                                  </p:stCondLst>
                                  <p:childTnLst>
                                    <p:set>
                                      <p:cBhvr>
                                        <p:cTn id="12" dur="1" fill="hold">
                                          <p:stCondLst>
                                            <p:cond delay="0"/>
                                          </p:stCondLst>
                                        </p:cTn>
                                        <p:tgtEl>
                                          <p:spTgt spid="61"/>
                                        </p:tgtEl>
                                        <p:attrNameLst>
                                          <p:attrName>style.visibility</p:attrName>
                                        </p:attrNameLst>
                                      </p:cBhvr>
                                      <p:to>
                                        <p:strVal val="visible"/>
                                      </p:to>
                                    </p:set>
                                    <p:animEffect transition="in" filter="fade">
                                      <p:cBhvr>
                                        <p:cTn id="13" dur="500"/>
                                        <p:tgtEl>
                                          <p:spTgt spid="61"/>
                                        </p:tgtEl>
                                      </p:cBhvr>
                                    </p:animEffect>
                                  </p:childTnLst>
                                </p:cTn>
                              </p:par>
                              <p:par>
                                <p:cTn id="14" presetID="10" presetClass="entr" presetSubtype="0" fill="hold" grpId="0" nodeType="withEffect">
                                  <p:stCondLst>
                                    <p:cond delay="0"/>
                                  </p:stCondLst>
                                  <p:childTnLst>
                                    <p:set>
                                      <p:cBhvr>
                                        <p:cTn id="15" dur="1" fill="hold">
                                          <p:stCondLst>
                                            <p:cond delay="0"/>
                                          </p:stCondLst>
                                        </p:cTn>
                                        <p:tgtEl>
                                          <p:spTgt spid="59"/>
                                        </p:tgtEl>
                                        <p:attrNameLst>
                                          <p:attrName>style.visibility</p:attrName>
                                        </p:attrNameLst>
                                      </p:cBhvr>
                                      <p:to>
                                        <p:strVal val="visible"/>
                                      </p:to>
                                    </p:set>
                                    <p:animEffect transition="in" filter="fade">
                                      <p:cBhvr>
                                        <p:cTn id="16" dur="500"/>
                                        <p:tgtEl>
                                          <p:spTgt spid="59"/>
                                        </p:tgtEl>
                                      </p:cBhvr>
                                    </p:animEffect>
                                  </p:childTnLst>
                                </p:cTn>
                              </p:par>
                            </p:childTnLst>
                          </p:cTn>
                        </p:par>
                        <p:par>
                          <p:cTn id="17" fill="hold">
                            <p:stCondLst>
                              <p:cond delay="500"/>
                            </p:stCondLst>
                            <p:childTnLst>
                              <p:par>
                                <p:cTn id="18" presetID="10" presetClass="entr" presetSubtype="0" fill="hold" grpId="0" nodeType="afterEffect">
                                  <p:stCondLst>
                                    <p:cond delay="0"/>
                                  </p:stCondLst>
                                  <p:childTnLst>
                                    <p:set>
                                      <p:cBhvr>
                                        <p:cTn id="19" dur="1" fill="hold">
                                          <p:stCondLst>
                                            <p:cond delay="0"/>
                                          </p:stCondLst>
                                        </p:cTn>
                                        <p:tgtEl>
                                          <p:spTgt spid="62"/>
                                        </p:tgtEl>
                                        <p:attrNameLst>
                                          <p:attrName>style.visibility</p:attrName>
                                        </p:attrNameLst>
                                      </p:cBhvr>
                                      <p:to>
                                        <p:strVal val="visible"/>
                                      </p:to>
                                    </p:set>
                                    <p:animEffect transition="in" filter="fade">
                                      <p:cBhvr>
                                        <p:cTn id="20" dur="500"/>
                                        <p:tgtEl>
                                          <p:spTgt spid="62"/>
                                        </p:tgtEl>
                                      </p:cBhvr>
                                    </p:animEffect>
                                  </p:childTnLst>
                                </p:cTn>
                              </p:par>
                              <p:par>
                                <p:cTn id="21" presetID="10" presetClass="entr" presetSubtype="0" fill="hold" grpId="0" nodeType="withEffect">
                                  <p:stCondLst>
                                    <p:cond delay="0"/>
                                  </p:stCondLst>
                                  <p:childTnLst>
                                    <p:set>
                                      <p:cBhvr>
                                        <p:cTn id="22" dur="1" fill="hold">
                                          <p:stCondLst>
                                            <p:cond delay="0"/>
                                          </p:stCondLst>
                                        </p:cTn>
                                        <p:tgtEl>
                                          <p:spTgt spid="63"/>
                                        </p:tgtEl>
                                        <p:attrNameLst>
                                          <p:attrName>style.visibility</p:attrName>
                                        </p:attrNameLst>
                                      </p:cBhvr>
                                      <p:to>
                                        <p:strVal val="visible"/>
                                      </p:to>
                                    </p:set>
                                    <p:animEffect transition="in" filter="fade">
                                      <p:cBhvr>
                                        <p:cTn id="23" dur="500"/>
                                        <p:tgtEl>
                                          <p:spTgt spid="63"/>
                                        </p:tgtEl>
                                      </p:cBhvr>
                                    </p:animEffect>
                                  </p:childTnLst>
                                </p:cTn>
                              </p:par>
                            </p:childTnLst>
                          </p:cTn>
                        </p:par>
                        <p:par>
                          <p:cTn id="24" fill="hold">
                            <p:stCondLst>
                              <p:cond delay="1000"/>
                            </p:stCondLst>
                            <p:childTnLst>
                              <p:par>
                                <p:cTn id="25" presetID="10" presetClass="entr" presetSubtype="0" fill="hold" grpId="0" nodeType="afterEffect">
                                  <p:stCondLst>
                                    <p:cond delay="0"/>
                                  </p:stCondLst>
                                  <p:childTnLst>
                                    <p:set>
                                      <p:cBhvr>
                                        <p:cTn id="26" dur="1" fill="hold">
                                          <p:stCondLst>
                                            <p:cond delay="0"/>
                                          </p:stCondLst>
                                        </p:cTn>
                                        <p:tgtEl>
                                          <p:spTgt spid="64"/>
                                        </p:tgtEl>
                                        <p:attrNameLst>
                                          <p:attrName>style.visibility</p:attrName>
                                        </p:attrNameLst>
                                      </p:cBhvr>
                                      <p:to>
                                        <p:strVal val="visible"/>
                                      </p:to>
                                    </p:set>
                                    <p:animEffect transition="in" filter="fade">
                                      <p:cBhvr>
                                        <p:cTn id="27" dur="500"/>
                                        <p:tgtEl>
                                          <p:spTgt spid="64"/>
                                        </p:tgtEl>
                                      </p:cBhvr>
                                    </p:animEffect>
                                  </p:childTnLst>
                                </p:cTn>
                              </p:par>
                              <p:par>
                                <p:cTn id="28" presetID="10" presetClass="entr" presetSubtype="0" fill="hold" grpId="0" nodeType="withEffect">
                                  <p:stCondLst>
                                    <p:cond delay="0"/>
                                  </p:stCondLst>
                                  <p:childTnLst>
                                    <p:set>
                                      <p:cBhvr>
                                        <p:cTn id="29" dur="1" fill="hold">
                                          <p:stCondLst>
                                            <p:cond delay="0"/>
                                          </p:stCondLst>
                                        </p:cTn>
                                        <p:tgtEl>
                                          <p:spTgt spid="65"/>
                                        </p:tgtEl>
                                        <p:attrNameLst>
                                          <p:attrName>style.visibility</p:attrName>
                                        </p:attrNameLst>
                                      </p:cBhvr>
                                      <p:to>
                                        <p:strVal val="visible"/>
                                      </p:to>
                                    </p:set>
                                    <p:animEffect transition="in" filter="fade">
                                      <p:cBhvr>
                                        <p:cTn id="30" dur="500"/>
                                        <p:tgtEl>
                                          <p:spTgt spid="65"/>
                                        </p:tgtEl>
                                      </p:cBhvr>
                                    </p:animEffect>
                                  </p:childTnLst>
                                </p:cTn>
                              </p:par>
                            </p:childTnLst>
                          </p:cTn>
                        </p:par>
                        <p:par>
                          <p:cTn id="31" fill="hold">
                            <p:stCondLst>
                              <p:cond delay="1500"/>
                            </p:stCondLst>
                            <p:childTnLst>
                              <p:par>
                                <p:cTn id="32" presetID="10" presetClass="entr" presetSubtype="0" fill="hold" grpId="0" nodeType="afterEffect">
                                  <p:stCondLst>
                                    <p:cond delay="0"/>
                                  </p:stCondLst>
                                  <p:childTnLst>
                                    <p:set>
                                      <p:cBhvr>
                                        <p:cTn id="33" dur="1" fill="hold">
                                          <p:stCondLst>
                                            <p:cond delay="0"/>
                                          </p:stCondLst>
                                        </p:cTn>
                                        <p:tgtEl>
                                          <p:spTgt spid="66"/>
                                        </p:tgtEl>
                                        <p:attrNameLst>
                                          <p:attrName>style.visibility</p:attrName>
                                        </p:attrNameLst>
                                      </p:cBhvr>
                                      <p:to>
                                        <p:strVal val="visible"/>
                                      </p:to>
                                    </p:set>
                                    <p:animEffect transition="in" filter="fade">
                                      <p:cBhvr>
                                        <p:cTn id="34" dur="500"/>
                                        <p:tgtEl>
                                          <p:spTgt spid="66"/>
                                        </p:tgtEl>
                                      </p:cBhvr>
                                    </p:animEffect>
                                  </p:childTnLst>
                                </p:cTn>
                              </p:par>
                              <p:par>
                                <p:cTn id="35" presetID="10" presetClass="entr" presetSubtype="0" fill="hold" grpId="0" nodeType="withEffect">
                                  <p:stCondLst>
                                    <p:cond delay="0"/>
                                  </p:stCondLst>
                                  <p:childTnLst>
                                    <p:set>
                                      <p:cBhvr>
                                        <p:cTn id="36" dur="1" fill="hold">
                                          <p:stCondLst>
                                            <p:cond delay="0"/>
                                          </p:stCondLst>
                                        </p:cTn>
                                        <p:tgtEl>
                                          <p:spTgt spid="67"/>
                                        </p:tgtEl>
                                        <p:attrNameLst>
                                          <p:attrName>style.visibility</p:attrName>
                                        </p:attrNameLst>
                                      </p:cBhvr>
                                      <p:to>
                                        <p:strVal val="visible"/>
                                      </p:to>
                                    </p:set>
                                    <p:animEffect transition="in" filter="fade">
                                      <p:cBhvr>
                                        <p:cTn id="37" dur="500"/>
                                        <p:tgtEl>
                                          <p:spTgt spid="67"/>
                                        </p:tgtEl>
                                      </p:cBhvr>
                                    </p:animEffect>
                                  </p:childTnLst>
                                </p:cTn>
                              </p:par>
                            </p:childTnLst>
                          </p:cTn>
                        </p:par>
                        <p:par>
                          <p:cTn id="38" fill="hold">
                            <p:stCondLst>
                              <p:cond delay="2000"/>
                            </p:stCondLst>
                            <p:childTnLst>
                              <p:par>
                                <p:cTn id="39" presetID="10" presetClass="entr" presetSubtype="0" fill="hold" grpId="0" nodeType="afterEffect">
                                  <p:stCondLst>
                                    <p:cond delay="0"/>
                                  </p:stCondLst>
                                  <p:childTnLst>
                                    <p:set>
                                      <p:cBhvr>
                                        <p:cTn id="40" dur="1" fill="hold">
                                          <p:stCondLst>
                                            <p:cond delay="0"/>
                                          </p:stCondLst>
                                        </p:cTn>
                                        <p:tgtEl>
                                          <p:spTgt spid="68"/>
                                        </p:tgtEl>
                                        <p:attrNameLst>
                                          <p:attrName>style.visibility</p:attrName>
                                        </p:attrNameLst>
                                      </p:cBhvr>
                                      <p:to>
                                        <p:strVal val="visible"/>
                                      </p:to>
                                    </p:set>
                                    <p:animEffect transition="in" filter="fade">
                                      <p:cBhvr>
                                        <p:cTn id="41" dur="500"/>
                                        <p:tgtEl>
                                          <p:spTgt spid="68"/>
                                        </p:tgtEl>
                                      </p:cBhvr>
                                    </p:animEffect>
                                  </p:childTnLst>
                                </p:cTn>
                              </p:par>
                              <p:par>
                                <p:cTn id="42" presetID="10" presetClass="entr" presetSubtype="0" fill="hold" grpId="0" nodeType="withEffect">
                                  <p:stCondLst>
                                    <p:cond delay="0"/>
                                  </p:stCondLst>
                                  <p:childTnLst>
                                    <p:set>
                                      <p:cBhvr>
                                        <p:cTn id="43" dur="1" fill="hold">
                                          <p:stCondLst>
                                            <p:cond delay="0"/>
                                          </p:stCondLst>
                                        </p:cTn>
                                        <p:tgtEl>
                                          <p:spTgt spid="69"/>
                                        </p:tgtEl>
                                        <p:attrNameLst>
                                          <p:attrName>style.visibility</p:attrName>
                                        </p:attrNameLst>
                                      </p:cBhvr>
                                      <p:to>
                                        <p:strVal val="visible"/>
                                      </p:to>
                                    </p:set>
                                    <p:animEffect transition="in" filter="fade">
                                      <p:cBhvr>
                                        <p:cTn id="44" dur="500"/>
                                        <p:tgtEl>
                                          <p:spTgt spid="69"/>
                                        </p:tgtEl>
                                      </p:cBhvr>
                                    </p:animEffect>
                                  </p:childTnLst>
                                </p:cTn>
                              </p:par>
                            </p:childTnLst>
                          </p:cTn>
                        </p:par>
                        <p:par>
                          <p:cTn id="45" fill="hold">
                            <p:stCondLst>
                              <p:cond delay="2500"/>
                            </p:stCondLst>
                            <p:childTnLst>
                              <p:par>
                                <p:cTn id="46" presetID="10" presetClass="entr" presetSubtype="0" fill="hold" nodeType="afterEffect">
                                  <p:stCondLst>
                                    <p:cond delay="0"/>
                                  </p:stCondLst>
                                  <p:childTnLst>
                                    <p:set>
                                      <p:cBhvr>
                                        <p:cTn id="47" dur="1" fill="hold">
                                          <p:stCondLst>
                                            <p:cond delay="0"/>
                                          </p:stCondLst>
                                        </p:cTn>
                                        <p:tgtEl>
                                          <p:spTgt spid="5"/>
                                        </p:tgtEl>
                                        <p:attrNameLst>
                                          <p:attrName>style.visibility</p:attrName>
                                        </p:attrNameLst>
                                      </p:cBhvr>
                                      <p:to>
                                        <p:strVal val="visible"/>
                                      </p:to>
                                    </p:set>
                                    <p:animEffect transition="in" filter="fade">
                                      <p:cBhvr>
                                        <p:cTn id="48" dur="500"/>
                                        <p:tgtEl>
                                          <p:spTgt spid="5"/>
                                        </p:tgtEl>
                                      </p:cBhvr>
                                    </p:animEffect>
                                  </p:childTnLst>
                                </p:cTn>
                              </p:par>
                            </p:childTnLst>
                          </p:cTn>
                        </p:par>
                        <p:par>
                          <p:cTn id="49" fill="hold">
                            <p:stCondLst>
                              <p:cond delay="3000"/>
                            </p:stCondLst>
                            <p:childTnLst>
                              <p:par>
                                <p:cTn id="50" presetID="17" presetClass="entr" presetSubtype="8" fill="hold" grpId="0" nodeType="afterEffect">
                                  <p:stCondLst>
                                    <p:cond delay="0"/>
                                  </p:stCondLst>
                                  <p:childTnLst>
                                    <p:set>
                                      <p:cBhvr>
                                        <p:cTn id="51" dur="1" fill="hold">
                                          <p:stCondLst>
                                            <p:cond delay="0"/>
                                          </p:stCondLst>
                                        </p:cTn>
                                        <p:tgtEl>
                                          <p:spTgt spid="8"/>
                                        </p:tgtEl>
                                        <p:attrNameLst>
                                          <p:attrName>style.visibility</p:attrName>
                                        </p:attrNameLst>
                                      </p:cBhvr>
                                      <p:to>
                                        <p:strVal val="visible"/>
                                      </p:to>
                                    </p:set>
                                    <p:anim calcmode="lin" valueType="num">
                                      <p:cBhvr>
                                        <p:cTn id="52" dur="750" fill="hold"/>
                                        <p:tgtEl>
                                          <p:spTgt spid="8"/>
                                        </p:tgtEl>
                                        <p:attrNameLst>
                                          <p:attrName>ppt_x</p:attrName>
                                        </p:attrNameLst>
                                      </p:cBhvr>
                                      <p:tavLst>
                                        <p:tav tm="0">
                                          <p:val>
                                            <p:strVal val="#ppt_x-#ppt_w/2"/>
                                          </p:val>
                                        </p:tav>
                                        <p:tav tm="100000">
                                          <p:val>
                                            <p:strVal val="#ppt_x"/>
                                          </p:val>
                                        </p:tav>
                                      </p:tavLst>
                                    </p:anim>
                                    <p:anim calcmode="lin" valueType="num">
                                      <p:cBhvr>
                                        <p:cTn id="53" dur="750" fill="hold"/>
                                        <p:tgtEl>
                                          <p:spTgt spid="8"/>
                                        </p:tgtEl>
                                        <p:attrNameLst>
                                          <p:attrName>ppt_y</p:attrName>
                                        </p:attrNameLst>
                                      </p:cBhvr>
                                      <p:tavLst>
                                        <p:tav tm="0">
                                          <p:val>
                                            <p:strVal val="#ppt_y"/>
                                          </p:val>
                                        </p:tav>
                                        <p:tav tm="100000">
                                          <p:val>
                                            <p:strVal val="#ppt_y"/>
                                          </p:val>
                                        </p:tav>
                                      </p:tavLst>
                                    </p:anim>
                                    <p:anim calcmode="lin" valueType="num">
                                      <p:cBhvr>
                                        <p:cTn id="54" dur="750" fill="hold"/>
                                        <p:tgtEl>
                                          <p:spTgt spid="8"/>
                                        </p:tgtEl>
                                        <p:attrNameLst>
                                          <p:attrName>ppt_w</p:attrName>
                                        </p:attrNameLst>
                                      </p:cBhvr>
                                      <p:tavLst>
                                        <p:tav tm="0">
                                          <p:val>
                                            <p:fltVal val="0"/>
                                          </p:val>
                                        </p:tav>
                                        <p:tav tm="100000">
                                          <p:val>
                                            <p:strVal val="#ppt_w"/>
                                          </p:val>
                                        </p:tav>
                                      </p:tavLst>
                                    </p:anim>
                                    <p:anim calcmode="lin" valueType="num">
                                      <p:cBhvr>
                                        <p:cTn id="55" dur="750" fill="hold"/>
                                        <p:tgtEl>
                                          <p:spTgt spid="8"/>
                                        </p:tgtEl>
                                        <p:attrNameLst>
                                          <p:attrName>ppt_h</p:attrName>
                                        </p:attrNameLst>
                                      </p:cBhvr>
                                      <p:tavLst>
                                        <p:tav tm="0">
                                          <p:val>
                                            <p:strVal val="#ppt_h"/>
                                          </p:val>
                                        </p:tav>
                                        <p:tav tm="100000">
                                          <p:val>
                                            <p:strVal val="#ppt_h"/>
                                          </p:val>
                                        </p:tav>
                                      </p:tavLst>
                                    </p:anim>
                                  </p:childTnLst>
                                </p:cTn>
                              </p:par>
                              <p:par>
                                <p:cTn id="56" presetID="17" presetClass="entr" presetSubtype="8" fill="hold" grpId="0" nodeType="withEffect">
                                  <p:stCondLst>
                                    <p:cond delay="0"/>
                                  </p:stCondLst>
                                  <p:childTnLst>
                                    <p:set>
                                      <p:cBhvr>
                                        <p:cTn id="57" dur="1" fill="hold">
                                          <p:stCondLst>
                                            <p:cond delay="0"/>
                                          </p:stCondLst>
                                        </p:cTn>
                                        <p:tgtEl>
                                          <p:spTgt spid="6"/>
                                        </p:tgtEl>
                                        <p:attrNameLst>
                                          <p:attrName>style.visibility</p:attrName>
                                        </p:attrNameLst>
                                      </p:cBhvr>
                                      <p:to>
                                        <p:strVal val="visible"/>
                                      </p:to>
                                    </p:set>
                                    <p:anim calcmode="lin" valueType="num">
                                      <p:cBhvr>
                                        <p:cTn id="58" dur="750" fill="hold"/>
                                        <p:tgtEl>
                                          <p:spTgt spid="6"/>
                                        </p:tgtEl>
                                        <p:attrNameLst>
                                          <p:attrName>ppt_x</p:attrName>
                                        </p:attrNameLst>
                                      </p:cBhvr>
                                      <p:tavLst>
                                        <p:tav tm="0">
                                          <p:val>
                                            <p:strVal val="#ppt_x-#ppt_w/2"/>
                                          </p:val>
                                        </p:tav>
                                        <p:tav tm="100000">
                                          <p:val>
                                            <p:strVal val="#ppt_x"/>
                                          </p:val>
                                        </p:tav>
                                      </p:tavLst>
                                    </p:anim>
                                    <p:anim calcmode="lin" valueType="num">
                                      <p:cBhvr>
                                        <p:cTn id="59" dur="750" fill="hold"/>
                                        <p:tgtEl>
                                          <p:spTgt spid="6"/>
                                        </p:tgtEl>
                                        <p:attrNameLst>
                                          <p:attrName>ppt_y</p:attrName>
                                        </p:attrNameLst>
                                      </p:cBhvr>
                                      <p:tavLst>
                                        <p:tav tm="0">
                                          <p:val>
                                            <p:strVal val="#ppt_y"/>
                                          </p:val>
                                        </p:tav>
                                        <p:tav tm="100000">
                                          <p:val>
                                            <p:strVal val="#ppt_y"/>
                                          </p:val>
                                        </p:tav>
                                      </p:tavLst>
                                    </p:anim>
                                    <p:anim calcmode="lin" valueType="num">
                                      <p:cBhvr>
                                        <p:cTn id="60" dur="750" fill="hold"/>
                                        <p:tgtEl>
                                          <p:spTgt spid="6"/>
                                        </p:tgtEl>
                                        <p:attrNameLst>
                                          <p:attrName>ppt_w</p:attrName>
                                        </p:attrNameLst>
                                      </p:cBhvr>
                                      <p:tavLst>
                                        <p:tav tm="0">
                                          <p:val>
                                            <p:fltVal val="0"/>
                                          </p:val>
                                        </p:tav>
                                        <p:tav tm="100000">
                                          <p:val>
                                            <p:strVal val="#ppt_w"/>
                                          </p:val>
                                        </p:tav>
                                      </p:tavLst>
                                    </p:anim>
                                    <p:anim calcmode="lin" valueType="num">
                                      <p:cBhvr>
                                        <p:cTn id="61" dur="750" fill="hold"/>
                                        <p:tgtEl>
                                          <p:spTgt spid="6"/>
                                        </p:tgtEl>
                                        <p:attrNameLst>
                                          <p:attrName>ppt_h</p:attrName>
                                        </p:attrNameLst>
                                      </p:cBhvr>
                                      <p:tavLst>
                                        <p:tav tm="0">
                                          <p:val>
                                            <p:strVal val="#ppt_h"/>
                                          </p:val>
                                        </p:tav>
                                        <p:tav tm="100000">
                                          <p:val>
                                            <p:strVal val="#ppt_h"/>
                                          </p:val>
                                        </p:tav>
                                      </p:tavLst>
                                    </p:anim>
                                  </p:childTnLst>
                                </p:cTn>
                              </p:par>
                              <p:par>
                                <p:cTn id="62" presetID="17" presetClass="entr" presetSubtype="8" fill="hold" grpId="0" nodeType="withEffect">
                                  <p:stCondLst>
                                    <p:cond delay="0"/>
                                  </p:stCondLst>
                                  <p:childTnLst>
                                    <p:set>
                                      <p:cBhvr>
                                        <p:cTn id="63" dur="1" fill="hold">
                                          <p:stCondLst>
                                            <p:cond delay="0"/>
                                          </p:stCondLst>
                                        </p:cTn>
                                        <p:tgtEl>
                                          <p:spTgt spid="7"/>
                                        </p:tgtEl>
                                        <p:attrNameLst>
                                          <p:attrName>style.visibility</p:attrName>
                                        </p:attrNameLst>
                                      </p:cBhvr>
                                      <p:to>
                                        <p:strVal val="visible"/>
                                      </p:to>
                                    </p:set>
                                    <p:anim calcmode="lin" valueType="num">
                                      <p:cBhvr>
                                        <p:cTn id="64" dur="750" fill="hold"/>
                                        <p:tgtEl>
                                          <p:spTgt spid="7"/>
                                        </p:tgtEl>
                                        <p:attrNameLst>
                                          <p:attrName>ppt_x</p:attrName>
                                        </p:attrNameLst>
                                      </p:cBhvr>
                                      <p:tavLst>
                                        <p:tav tm="0">
                                          <p:val>
                                            <p:strVal val="#ppt_x-#ppt_w/2"/>
                                          </p:val>
                                        </p:tav>
                                        <p:tav tm="100000">
                                          <p:val>
                                            <p:strVal val="#ppt_x"/>
                                          </p:val>
                                        </p:tav>
                                      </p:tavLst>
                                    </p:anim>
                                    <p:anim calcmode="lin" valueType="num">
                                      <p:cBhvr>
                                        <p:cTn id="65" dur="750" fill="hold"/>
                                        <p:tgtEl>
                                          <p:spTgt spid="7"/>
                                        </p:tgtEl>
                                        <p:attrNameLst>
                                          <p:attrName>ppt_y</p:attrName>
                                        </p:attrNameLst>
                                      </p:cBhvr>
                                      <p:tavLst>
                                        <p:tav tm="0">
                                          <p:val>
                                            <p:strVal val="#ppt_y"/>
                                          </p:val>
                                        </p:tav>
                                        <p:tav tm="100000">
                                          <p:val>
                                            <p:strVal val="#ppt_y"/>
                                          </p:val>
                                        </p:tav>
                                      </p:tavLst>
                                    </p:anim>
                                    <p:anim calcmode="lin" valueType="num">
                                      <p:cBhvr>
                                        <p:cTn id="66" dur="750" fill="hold"/>
                                        <p:tgtEl>
                                          <p:spTgt spid="7"/>
                                        </p:tgtEl>
                                        <p:attrNameLst>
                                          <p:attrName>ppt_w</p:attrName>
                                        </p:attrNameLst>
                                      </p:cBhvr>
                                      <p:tavLst>
                                        <p:tav tm="0">
                                          <p:val>
                                            <p:fltVal val="0"/>
                                          </p:val>
                                        </p:tav>
                                        <p:tav tm="100000">
                                          <p:val>
                                            <p:strVal val="#ppt_w"/>
                                          </p:val>
                                        </p:tav>
                                      </p:tavLst>
                                    </p:anim>
                                    <p:anim calcmode="lin" valueType="num">
                                      <p:cBhvr>
                                        <p:cTn id="67" dur="750" fill="hold"/>
                                        <p:tgtEl>
                                          <p:spTgt spid="7"/>
                                        </p:tgtEl>
                                        <p:attrNameLst>
                                          <p:attrName>ppt_h</p:attrName>
                                        </p:attrNameLst>
                                      </p:cBhvr>
                                      <p:tavLst>
                                        <p:tav tm="0">
                                          <p:val>
                                            <p:strVal val="#ppt_h"/>
                                          </p:val>
                                        </p:tav>
                                        <p:tav tm="100000">
                                          <p:val>
                                            <p:strVal val="#ppt_h"/>
                                          </p:val>
                                        </p:tav>
                                      </p:tavLst>
                                    </p:anim>
                                  </p:childTnLst>
                                </p:cTn>
                              </p:par>
                              <p:par>
                                <p:cTn id="68" presetID="17" presetClass="entr" presetSubtype="8" fill="hold" grpId="0" nodeType="withEffect">
                                  <p:stCondLst>
                                    <p:cond delay="0"/>
                                  </p:stCondLst>
                                  <p:childTnLst>
                                    <p:set>
                                      <p:cBhvr>
                                        <p:cTn id="69" dur="1" fill="hold">
                                          <p:stCondLst>
                                            <p:cond delay="0"/>
                                          </p:stCondLst>
                                        </p:cTn>
                                        <p:tgtEl>
                                          <p:spTgt spid="15"/>
                                        </p:tgtEl>
                                        <p:attrNameLst>
                                          <p:attrName>style.visibility</p:attrName>
                                        </p:attrNameLst>
                                      </p:cBhvr>
                                      <p:to>
                                        <p:strVal val="visible"/>
                                      </p:to>
                                    </p:set>
                                    <p:anim calcmode="lin" valueType="num">
                                      <p:cBhvr>
                                        <p:cTn id="70" dur="750" fill="hold"/>
                                        <p:tgtEl>
                                          <p:spTgt spid="15"/>
                                        </p:tgtEl>
                                        <p:attrNameLst>
                                          <p:attrName>ppt_x</p:attrName>
                                        </p:attrNameLst>
                                      </p:cBhvr>
                                      <p:tavLst>
                                        <p:tav tm="0">
                                          <p:val>
                                            <p:strVal val="#ppt_x-#ppt_w/2"/>
                                          </p:val>
                                        </p:tav>
                                        <p:tav tm="100000">
                                          <p:val>
                                            <p:strVal val="#ppt_x"/>
                                          </p:val>
                                        </p:tav>
                                      </p:tavLst>
                                    </p:anim>
                                    <p:anim calcmode="lin" valueType="num">
                                      <p:cBhvr>
                                        <p:cTn id="71" dur="750" fill="hold"/>
                                        <p:tgtEl>
                                          <p:spTgt spid="15"/>
                                        </p:tgtEl>
                                        <p:attrNameLst>
                                          <p:attrName>ppt_y</p:attrName>
                                        </p:attrNameLst>
                                      </p:cBhvr>
                                      <p:tavLst>
                                        <p:tav tm="0">
                                          <p:val>
                                            <p:strVal val="#ppt_y"/>
                                          </p:val>
                                        </p:tav>
                                        <p:tav tm="100000">
                                          <p:val>
                                            <p:strVal val="#ppt_y"/>
                                          </p:val>
                                        </p:tav>
                                      </p:tavLst>
                                    </p:anim>
                                    <p:anim calcmode="lin" valueType="num">
                                      <p:cBhvr>
                                        <p:cTn id="72" dur="750" fill="hold"/>
                                        <p:tgtEl>
                                          <p:spTgt spid="15"/>
                                        </p:tgtEl>
                                        <p:attrNameLst>
                                          <p:attrName>ppt_w</p:attrName>
                                        </p:attrNameLst>
                                      </p:cBhvr>
                                      <p:tavLst>
                                        <p:tav tm="0">
                                          <p:val>
                                            <p:fltVal val="0"/>
                                          </p:val>
                                        </p:tav>
                                        <p:tav tm="100000">
                                          <p:val>
                                            <p:strVal val="#ppt_w"/>
                                          </p:val>
                                        </p:tav>
                                      </p:tavLst>
                                    </p:anim>
                                    <p:anim calcmode="lin" valueType="num">
                                      <p:cBhvr>
                                        <p:cTn id="73" dur="750" fill="hold"/>
                                        <p:tgtEl>
                                          <p:spTgt spid="15"/>
                                        </p:tgtEl>
                                        <p:attrNameLst>
                                          <p:attrName>ppt_h</p:attrName>
                                        </p:attrNameLst>
                                      </p:cBhvr>
                                      <p:tavLst>
                                        <p:tav tm="0">
                                          <p:val>
                                            <p:strVal val="#ppt_h"/>
                                          </p:val>
                                        </p:tav>
                                        <p:tav tm="100000">
                                          <p:val>
                                            <p:strVal val="#ppt_h"/>
                                          </p:val>
                                        </p:tav>
                                      </p:tavLst>
                                    </p:anim>
                                  </p:childTnLst>
                                </p:cTn>
                              </p:par>
                              <p:par>
                                <p:cTn id="74" presetID="17" presetClass="entr" presetSubtype="8" fill="hold" grpId="0" nodeType="withEffect">
                                  <p:stCondLst>
                                    <p:cond delay="0"/>
                                  </p:stCondLst>
                                  <p:childTnLst>
                                    <p:set>
                                      <p:cBhvr>
                                        <p:cTn id="75" dur="1" fill="hold">
                                          <p:stCondLst>
                                            <p:cond delay="0"/>
                                          </p:stCondLst>
                                        </p:cTn>
                                        <p:tgtEl>
                                          <p:spTgt spid="13"/>
                                        </p:tgtEl>
                                        <p:attrNameLst>
                                          <p:attrName>style.visibility</p:attrName>
                                        </p:attrNameLst>
                                      </p:cBhvr>
                                      <p:to>
                                        <p:strVal val="visible"/>
                                      </p:to>
                                    </p:set>
                                    <p:anim calcmode="lin" valueType="num">
                                      <p:cBhvr>
                                        <p:cTn id="76" dur="750" fill="hold"/>
                                        <p:tgtEl>
                                          <p:spTgt spid="13"/>
                                        </p:tgtEl>
                                        <p:attrNameLst>
                                          <p:attrName>ppt_x</p:attrName>
                                        </p:attrNameLst>
                                      </p:cBhvr>
                                      <p:tavLst>
                                        <p:tav tm="0">
                                          <p:val>
                                            <p:strVal val="#ppt_x-#ppt_w/2"/>
                                          </p:val>
                                        </p:tav>
                                        <p:tav tm="100000">
                                          <p:val>
                                            <p:strVal val="#ppt_x"/>
                                          </p:val>
                                        </p:tav>
                                      </p:tavLst>
                                    </p:anim>
                                    <p:anim calcmode="lin" valueType="num">
                                      <p:cBhvr>
                                        <p:cTn id="77" dur="750" fill="hold"/>
                                        <p:tgtEl>
                                          <p:spTgt spid="13"/>
                                        </p:tgtEl>
                                        <p:attrNameLst>
                                          <p:attrName>ppt_y</p:attrName>
                                        </p:attrNameLst>
                                      </p:cBhvr>
                                      <p:tavLst>
                                        <p:tav tm="0">
                                          <p:val>
                                            <p:strVal val="#ppt_y"/>
                                          </p:val>
                                        </p:tav>
                                        <p:tav tm="100000">
                                          <p:val>
                                            <p:strVal val="#ppt_y"/>
                                          </p:val>
                                        </p:tav>
                                      </p:tavLst>
                                    </p:anim>
                                    <p:anim calcmode="lin" valueType="num">
                                      <p:cBhvr>
                                        <p:cTn id="78" dur="750" fill="hold"/>
                                        <p:tgtEl>
                                          <p:spTgt spid="13"/>
                                        </p:tgtEl>
                                        <p:attrNameLst>
                                          <p:attrName>ppt_w</p:attrName>
                                        </p:attrNameLst>
                                      </p:cBhvr>
                                      <p:tavLst>
                                        <p:tav tm="0">
                                          <p:val>
                                            <p:fltVal val="0"/>
                                          </p:val>
                                        </p:tav>
                                        <p:tav tm="100000">
                                          <p:val>
                                            <p:strVal val="#ppt_w"/>
                                          </p:val>
                                        </p:tav>
                                      </p:tavLst>
                                    </p:anim>
                                    <p:anim calcmode="lin" valueType="num">
                                      <p:cBhvr>
                                        <p:cTn id="79" dur="750" fill="hold"/>
                                        <p:tgtEl>
                                          <p:spTgt spid="13"/>
                                        </p:tgtEl>
                                        <p:attrNameLst>
                                          <p:attrName>ppt_h</p:attrName>
                                        </p:attrNameLst>
                                      </p:cBhvr>
                                      <p:tavLst>
                                        <p:tav tm="0">
                                          <p:val>
                                            <p:strVal val="#ppt_h"/>
                                          </p:val>
                                        </p:tav>
                                        <p:tav tm="100000">
                                          <p:val>
                                            <p:strVal val="#ppt_h"/>
                                          </p:val>
                                        </p:tav>
                                      </p:tavLst>
                                    </p:anim>
                                  </p:childTnLst>
                                </p:cTn>
                              </p:par>
                              <p:par>
                                <p:cTn id="80" presetID="17" presetClass="entr" presetSubtype="8" fill="hold" grpId="0" nodeType="withEffect">
                                  <p:stCondLst>
                                    <p:cond delay="0"/>
                                  </p:stCondLst>
                                  <p:childTnLst>
                                    <p:set>
                                      <p:cBhvr>
                                        <p:cTn id="81" dur="1" fill="hold">
                                          <p:stCondLst>
                                            <p:cond delay="0"/>
                                          </p:stCondLst>
                                        </p:cTn>
                                        <p:tgtEl>
                                          <p:spTgt spid="14"/>
                                        </p:tgtEl>
                                        <p:attrNameLst>
                                          <p:attrName>style.visibility</p:attrName>
                                        </p:attrNameLst>
                                      </p:cBhvr>
                                      <p:to>
                                        <p:strVal val="visible"/>
                                      </p:to>
                                    </p:set>
                                    <p:anim calcmode="lin" valueType="num">
                                      <p:cBhvr>
                                        <p:cTn id="82" dur="750" fill="hold"/>
                                        <p:tgtEl>
                                          <p:spTgt spid="14"/>
                                        </p:tgtEl>
                                        <p:attrNameLst>
                                          <p:attrName>ppt_x</p:attrName>
                                        </p:attrNameLst>
                                      </p:cBhvr>
                                      <p:tavLst>
                                        <p:tav tm="0">
                                          <p:val>
                                            <p:strVal val="#ppt_x-#ppt_w/2"/>
                                          </p:val>
                                        </p:tav>
                                        <p:tav tm="100000">
                                          <p:val>
                                            <p:strVal val="#ppt_x"/>
                                          </p:val>
                                        </p:tav>
                                      </p:tavLst>
                                    </p:anim>
                                    <p:anim calcmode="lin" valueType="num">
                                      <p:cBhvr>
                                        <p:cTn id="83" dur="750" fill="hold"/>
                                        <p:tgtEl>
                                          <p:spTgt spid="14"/>
                                        </p:tgtEl>
                                        <p:attrNameLst>
                                          <p:attrName>ppt_y</p:attrName>
                                        </p:attrNameLst>
                                      </p:cBhvr>
                                      <p:tavLst>
                                        <p:tav tm="0">
                                          <p:val>
                                            <p:strVal val="#ppt_y"/>
                                          </p:val>
                                        </p:tav>
                                        <p:tav tm="100000">
                                          <p:val>
                                            <p:strVal val="#ppt_y"/>
                                          </p:val>
                                        </p:tav>
                                      </p:tavLst>
                                    </p:anim>
                                    <p:anim calcmode="lin" valueType="num">
                                      <p:cBhvr>
                                        <p:cTn id="84" dur="750" fill="hold"/>
                                        <p:tgtEl>
                                          <p:spTgt spid="14"/>
                                        </p:tgtEl>
                                        <p:attrNameLst>
                                          <p:attrName>ppt_w</p:attrName>
                                        </p:attrNameLst>
                                      </p:cBhvr>
                                      <p:tavLst>
                                        <p:tav tm="0">
                                          <p:val>
                                            <p:fltVal val="0"/>
                                          </p:val>
                                        </p:tav>
                                        <p:tav tm="100000">
                                          <p:val>
                                            <p:strVal val="#ppt_w"/>
                                          </p:val>
                                        </p:tav>
                                      </p:tavLst>
                                    </p:anim>
                                    <p:anim calcmode="lin" valueType="num">
                                      <p:cBhvr>
                                        <p:cTn id="85" dur="750" fill="hold"/>
                                        <p:tgtEl>
                                          <p:spTgt spid="14"/>
                                        </p:tgtEl>
                                        <p:attrNameLst>
                                          <p:attrName>ppt_h</p:attrName>
                                        </p:attrNameLst>
                                      </p:cBhvr>
                                      <p:tavLst>
                                        <p:tav tm="0">
                                          <p:val>
                                            <p:strVal val="#ppt_h"/>
                                          </p:val>
                                        </p:tav>
                                        <p:tav tm="100000">
                                          <p:val>
                                            <p:strVal val="#ppt_h"/>
                                          </p:val>
                                        </p:tav>
                                      </p:tavLst>
                                    </p:anim>
                                  </p:childTnLst>
                                </p:cTn>
                              </p:par>
                              <p:par>
                                <p:cTn id="86" presetID="17" presetClass="entr" presetSubtype="8" fill="hold" grpId="0" nodeType="withEffect">
                                  <p:stCondLst>
                                    <p:cond delay="0"/>
                                  </p:stCondLst>
                                  <p:childTnLst>
                                    <p:set>
                                      <p:cBhvr>
                                        <p:cTn id="87" dur="1" fill="hold">
                                          <p:stCondLst>
                                            <p:cond delay="0"/>
                                          </p:stCondLst>
                                        </p:cTn>
                                        <p:tgtEl>
                                          <p:spTgt spid="27"/>
                                        </p:tgtEl>
                                        <p:attrNameLst>
                                          <p:attrName>style.visibility</p:attrName>
                                        </p:attrNameLst>
                                      </p:cBhvr>
                                      <p:to>
                                        <p:strVal val="visible"/>
                                      </p:to>
                                    </p:set>
                                    <p:anim calcmode="lin" valueType="num">
                                      <p:cBhvr>
                                        <p:cTn id="88" dur="750" fill="hold"/>
                                        <p:tgtEl>
                                          <p:spTgt spid="27"/>
                                        </p:tgtEl>
                                        <p:attrNameLst>
                                          <p:attrName>ppt_x</p:attrName>
                                        </p:attrNameLst>
                                      </p:cBhvr>
                                      <p:tavLst>
                                        <p:tav tm="0">
                                          <p:val>
                                            <p:strVal val="#ppt_x-#ppt_w/2"/>
                                          </p:val>
                                        </p:tav>
                                        <p:tav tm="100000">
                                          <p:val>
                                            <p:strVal val="#ppt_x"/>
                                          </p:val>
                                        </p:tav>
                                      </p:tavLst>
                                    </p:anim>
                                    <p:anim calcmode="lin" valueType="num">
                                      <p:cBhvr>
                                        <p:cTn id="89" dur="750" fill="hold"/>
                                        <p:tgtEl>
                                          <p:spTgt spid="27"/>
                                        </p:tgtEl>
                                        <p:attrNameLst>
                                          <p:attrName>ppt_y</p:attrName>
                                        </p:attrNameLst>
                                      </p:cBhvr>
                                      <p:tavLst>
                                        <p:tav tm="0">
                                          <p:val>
                                            <p:strVal val="#ppt_y"/>
                                          </p:val>
                                        </p:tav>
                                        <p:tav tm="100000">
                                          <p:val>
                                            <p:strVal val="#ppt_y"/>
                                          </p:val>
                                        </p:tav>
                                      </p:tavLst>
                                    </p:anim>
                                    <p:anim calcmode="lin" valueType="num">
                                      <p:cBhvr>
                                        <p:cTn id="90" dur="750" fill="hold"/>
                                        <p:tgtEl>
                                          <p:spTgt spid="27"/>
                                        </p:tgtEl>
                                        <p:attrNameLst>
                                          <p:attrName>ppt_w</p:attrName>
                                        </p:attrNameLst>
                                      </p:cBhvr>
                                      <p:tavLst>
                                        <p:tav tm="0">
                                          <p:val>
                                            <p:fltVal val="0"/>
                                          </p:val>
                                        </p:tav>
                                        <p:tav tm="100000">
                                          <p:val>
                                            <p:strVal val="#ppt_w"/>
                                          </p:val>
                                        </p:tav>
                                      </p:tavLst>
                                    </p:anim>
                                    <p:anim calcmode="lin" valueType="num">
                                      <p:cBhvr>
                                        <p:cTn id="91" dur="750" fill="hold"/>
                                        <p:tgtEl>
                                          <p:spTgt spid="27"/>
                                        </p:tgtEl>
                                        <p:attrNameLst>
                                          <p:attrName>ppt_h</p:attrName>
                                        </p:attrNameLst>
                                      </p:cBhvr>
                                      <p:tavLst>
                                        <p:tav tm="0">
                                          <p:val>
                                            <p:strVal val="#ppt_h"/>
                                          </p:val>
                                        </p:tav>
                                        <p:tav tm="100000">
                                          <p:val>
                                            <p:strVal val="#ppt_h"/>
                                          </p:val>
                                        </p:tav>
                                      </p:tavLst>
                                    </p:anim>
                                  </p:childTnLst>
                                </p:cTn>
                              </p:par>
                              <p:par>
                                <p:cTn id="92" presetID="17" presetClass="entr" presetSubtype="8" fill="hold" grpId="0" nodeType="withEffect">
                                  <p:stCondLst>
                                    <p:cond delay="0"/>
                                  </p:stCondLst>
                                  <p:childTnLst>
                                    <p:set>
                                      <p:cBhvr>
                                        <p:cTn id="93" dur="1" fill="hold">
                                          <p:stCondLst>
                                            <p:cond delay="0"/>
                                          </p:stCondLst>
                                        </p:cTn>
                                        <p:tgtEl>
                                          <p:spTgt spid="25"/>
                                        </p:tgtEl>
                                        <p:attrNameLst>
                                          <p:attrName>style.visibility</p:attrName>
                                        </p:attrNameLst>
                                      </p:cBhvr>
                                      <p:to>
                                        <p:strVal val="visible"/>
                                      </p:to>
                                    </p:set>
                                    <p:anim calcmode="lin" valueType="num">
                                      <p:cBhvr>
                                        <p:cTn id="94" dur="750" fill="hold"/>
                                        <p:tgtEl>
                                          <p:spTgt spid="25"/>
                                        </p:tgtEl>
                                        <p:attrNameLst>
                                          <p:attrName>ppt_x</p:attrName>
                                        </p:attrNameLst>
                                      </p:cBhvr>
                                      <p:tavLst>
                                        <p:tav tm="0">
                                          <p:val>
                                            <p:strVal val="#ppt_x-#ppt_w/2"/>
                                          </p:val>
                                        </p:tav>
                                        <p:tav tm="100000">
                                          <p:val>
                                            <p:strVal val="#ppt_x"/>
                                          </p:val>
                                        </p:tav>
                                      </p:tavLst>
                                    </p:anim>
                                    <p:anim calcmode="lin" valueType="num">
                                      <p:cBhvr>
                                        <p:cTn id="95" dur="750" fill="hold"/>
                                        <p:tgtEl>
                                          <p:spTgt spid="25"/>
                                        </p:tgtEl>
                                        <p:attrNameLst>
                                          <p:attrName>ppt_y</p:attrName>
                                        </p:attrNameLst>
                                      </p:cBhvr>
                                      <p:tavLst>
                                        <p:tav tm="0">
                                          <p:val>
                                            <p:strVal val="#ppt_y"/>
                                          </p:val>
                                        </p:tav>
                                        <p:tav tm="100000">
                                          <p:val>
                                            <p:strVal val="#ppt_y"/>
                                          </p:val>
                                        </p:tav>
                                      </p:tavLst>
                                    </p:anim>
                                    <p:anim calcmode="lin" valueType="num">
                                      <p:cBhvr>
                                        <p:cTn id="96" dur="750" fill="hold"/>
                                        <p:tgtEl>
                                          <p:spTgt spid="25"/>
                                        </p:tgtEl>
                                        <p:attrNameLst>
                                          <p:attrName>ppt_w</p:attrName>
                                        </p:attrNameLst>
                                      </p:cBhvr>
                                      <p:tavLst>
                                        <p:tav tm="0">
                                          <p:val>
                                            <p:fltVal val="0"/>
                                          </p:val>
                                        </p:tav>
                                        <p:tav tm="100000">
                                          <p:val>
                                            <p:strVal val="#ppt_w"/>
                                          </p:val>
                                        </p:tav>
                                      </p:tavLst>
                                    </p:anim>
                                    <p:anim calcmode="lin" valueType="num">
                                      <p:cBhvr>
                                        <p:cTn id="97" dur="750" fill="hold"/>
                                        <p:tgtEl>
                                          <p:spTgt spid="25"/>
                                        </p:tgtEl>
                                        <p:attrNameLst>
                                          <p:attrName>ppt_h</p:attrName>
                                        </p:attrNameLst>
                                      </p:cBhvr>
                                      <p:tavLst>
                                        <p:tav tm="0">
                                          <p:val>
                                            <p:strVal val="#ppt_h"/>
                                          </p:val>
                                        </p:tav>
                                        <p:tav tm="100000">
                                          <p:val>
                                            <p:strVal val="#ppt_h"/>
                                          </p:val>
                                        </p:tav>
                                      </p:tavLst>
                                    </p:anim>
                                  </p:childTnLst>
                                </p:cTn>
                              </p:par>
                              <p:par>
                                <p:cTn id="98" presetID="17" presetClass="entr" presetSubtype="8" fill="hold" grpId="0" nodeType="withEffect">
                                  <p:stCondLst>
                                    <p:cond delay="0"/>
                                  </p:stCondLst>
                                  <p:childTnLst>
                                    <p:set>
                                      <p:cBhvr>
                                        <p:cTn id="99" dur="1" fill="hold">
                                          <p:stCondLst>
                                            <p:cond delay="0"/>
                                          </p:stCondLst>
                                        </p:cTn>
                                        <p:tgtEl>
                                          <p:spTgt spid="26"/>
                                        </p:tgtEl>
                                        <p:attrNameLst>
                                          <p:attrName>style.visibility</p:attrName>
                                        </p:attrNameLst>
                                      </p:cBhvr>
                                      <p:to>
                                        <p:strVal val="visible"/>
                                      </p:to>
                                    </p:set>
                                    <p:anim calcmode="lin" valueType="num">
                                      <p:cBhvr>
                                        <p:cTn id="100" dur="750" fill="hold"/>
                                        <p:tgtEl>
                                          <p:spTgt spid="26"/>
                                        </p:tgtEl>
                                        <p:attrNameLst>
                                          <p:attrName>ppt_x</p:attrName>
                                        </p:attrNameLst>
                                      </p:cBhvr>
                                      <p:tavLst>
                                        <p:tav tm="0">
                                          <p:val>
                                            <p:strVal val="#ppt_x-#ppt_w/2"/>
                                          </p:val>
                                        </p:tav>
                                        <p:tav tm="100000">
                                          <p:val>
                                            <p:strVal val="#ppt_x"/>
                                          </p:val>
                                        </p:tav>
                                      </p:tavLst>
                                    </p:anim>
                                    <p:anim calcmode="lin" valueType="num">
                                      <p:cBhvr>
                                        <p:cTn id="101" dur="750" fill="hold"/>
                                        <p:tgtEl>
                                          <p:spTgt spid="26"/>
                                        </p:tgtEl>
                                        <p:attrNameLst>
                                          <p:attrName>ppt_y</p:attrName>
                                        </p:attrNameLst>
                                      </p:cBhvr>
                                      <p:tavLst>
                                        <p:tav tm="0">
                                          <p:val>
                                            <p:strVal val="#ppt_y"/>
                                          </p:val>
                                        </p:tav>
                                        <p:tav tm="100000">
                                          <p:val>
                                            <p:strVal val="#ppt_y"/>
                                          </p:val>
                                        </p:tav>
                                      </p:tavLst>
                                    </p:anim>
                                    <p:anim calcmode="lin" valueType="num">
                                      <p:cBhvr>
                                        <p:cTn id="102" dur="750" fill="hold"/>
                                        <p:tgtEl>
                                          <p:spTgt spid="26"/>
                                        </p:tgtEl>
                                        <p:attrNameLst>
                                          <p:attrName>ppt_w</p:attrName>
                                        </p:attrNameLst>
                                      </p:cBhvr>
                                      <p:tavLst>
                                        <p:tav tm="0">
                                          <p:val>
                                            <p:fltVal val="0"/>
                                          </p:val>
                                        </p:tav>
                                        <p:tav tm="100000">
                                          <p:val>
                                            <p:strVal val="#ppt_w"/>
                                          </p:val>
                                        </p:tav>
                                      </p:tavLst>
                                    </p:anim>
                                    <p:anim calcmode="lin" valueType="num">
                                      <p:cBhvr>
                                        <p:cTn id="103" dur="750" fill="hold"/>
                                        <p:tgtEl>
                                          <p:spTgt spid="26"/>
                                        </p:tgtEl>
                                        <p:attrNameLst>
                                          <p:attrName>ppt_h</p:attrName>
                                        </p:attrNameLst>
                                      </p:cBhvr>
                                      <p:tavLst>
                                        <p:tav tm="0">
                                          <p:val>
                                            <p:strVal val="#ppt_h"/>
                                          </p:val>
                                        </p:tav>
                                        <p:tav tm="100000">
                                          <p:val>
                                            <p:strVal val="#ppt_h"/>
                                          </p:val>
                                        </p:tav>
                                      </p:tavLst>
                                    </p:anim>
                                  </p:childTnLst>
                                </p:cTn>
                              </p:par>
                              <p:par>
                                <p:cTn id="104" presetID="17" presetClass="entr" presetSubtype="8" fill="hold" grpId="0" nodeType="withEffect">
                                  <p:stCondLst>
                                    <p:cond delay="0"/>
                                  </p:stCondLst>
                                  <p:childTnLst>
                                    <p:set>
                                      <p:cBhvr>
                                        <p:cTn id="105" dur="1" fill="hold">
                                          <p:stCondLst>
                                            <p:cond delay="0"/>
                                          </p:stCondLst>
                                        </p:cTn>
                                        <p:tgtEl>
                                          <p:spTgt spid="35"/>
                                        </p:tgtEl>
                                        <p:attrNameLst>
                                          <p:attrName>style.visibility</p:attrName>
                                        </p:attrNameLst>
                                      </p:cBhvr>
                                      <p:to>
                                        <p:strVal val="visible"/>
                                      </p:to>
                                    </p:set>
                                    <p:anim calcmode="lin" valueType="num">
                                      <p:cBhvr>
                                        <p:cTn id="106" dur="750" fill="hold"/>
                                        <p:tgtEl>
                                          <p:spTgt spid="35"/>
                                        </p:tgtEl>
                                        <p:attrNameLst>
                                          <p:attrName>ppt_x</p:attrName>
                                        </p:attrNameLst>
                                      </p:cBhvr>
                                      <p:tavLst>
                                        <p:tav tm="0">
                                          <p:val>
                                            <p:strVal val="#ppt_x-#ppt_w/2"/>
                                          </p:val>
                                        </p:tav>
                                        <p:tav tm="100000">
                                          <p:val>
                                            <p:strVal val="#ppt_x"/>
                                          </p:val>
                                        </p:tav>
                                      </p:tavLst>
                                    </p:anim>
                                    <p:anim calcmode="lin" valueType="num">
                                      <p:cBhvr>
                                        <p:cTn id="107" dur="750" fill="hold"/>
                                        <p:tgtEl>
                                          <p:spTgt spid="35"/>
                                        </p:tgtEl>
                                        <p:attrNameLst>
                                          <p:attrName>ppt_y</p:attrName>
                                        </p:attrNameLst>
                                      </p:cBhvr>
                                      <p:tavLst>
                                        <p:tav tm="0">
                                          <p:val>
                                            <p:strVal val="#ppt_y"/>
                                          </p:val>
                                        </p:tav>
                                        <p:tav tm="100000">
                                          <p:val>
                                            <p:strVal val="#ppt_y"/>
                                          </p:val>
                                        </p:tav>
                                      </p:tavLst>
                                    </p:anim>
                                    <p:anim calcmode="lin" valueType="num">
                                      <p:cBhvr>
                                        <p:cTn id="108" dur="750" fill="hold"/>
                                        <p:tgtEl>
                                          <p:spTgt spid="35"/>
                                        </p:tgtEl>
                                        <p:attrNameLst>
                                          <p:attrName>ppt_w</p:attrName>
                                        </p:attrNameLst>
                                      </p:cBhvr>
                                      <p:tavLst>
                                        <p:tav tm="0">
                                          <p:val>
                                            <p:fltVal val="0"/>
                                          </p:val>
                                        </p:tav>
                                        <p:tav tm="100000">
                                          <p:val>
                                            <p:strVal val="#ppt_w"/>
                                          </p:val>
                                        </p:tav>
                                      </p:tavLst>
                                    </p:anim>
                                    <p:anim calcmode="lin" valueType="num">
                                      <p:cBhvr>
                                        <p:cTn id="109" dur="750" fill="hold"/>
                                        <p:tgtEl>
                                          <p:spTgt spid="35"/>
                                        </p:tgtEl>
                                        <p:attrNameLst>
                                          <p:attrName>ppt_h</p:attrName>
                                        </p:attrNameLst>
                                      </p:cBhvr>
                                      <p:tavLst>
                                        <p:tav tm="0">
                                          <p:val>
                                            <p:strVal val="#ppt_h"/>
                                          </p:val>
                                        </p:tav>
                                        <p:tav tm="100000">
                                          <p:val>
                                            <p:strVal val="#ppt_h"/>
                                          </p:val>
                                        </p:tav>
                                      </p:tavLst>
                                    </p:anim>
                                  </p:childTnLst>
                                </p:cTn>
                              </p:par>
                              <p:par>
                                <p:cTn id="110" presetID="17" presetClass="entr" presetSubtype="8" fill="hold" grpId="0" nodeType="withEffect">
                                  <p:stCondLst>
                                    <p:cond delay="0"/>
                                  </p:stCondLst>
                                  <p:childTnLst>
                                    <p:set>
                                      <p:cBhvr>
                                        <p:cTn id="111" dur="1" fill="hold">
                                          <p:stCondLst>
                                            <p:cond delay="0"/>
                                          </p:stCondLst>
                                        </p:cTn>
                                        <p:tgtEl>
                                          <p:spTgt spid="33"/>
                                        </p:tgtEl>
                                        <p:attrNameLst>
                                          <p:attrName>style.visibility</p:attrName>
                                        </p:attrNameLst>
                                      </p:cBhvr>
                                      <p:to>
                                        <p:strVal val="visible"/>
                                      </p:to>
                                    </p:set>
                                    <p:anim calcmode="lin" valueType="num">
                                      <p:cBhvr>
                                        <p:cTn id="112" dur="750" fill="hold"/>
                                        <p:tgtEl>
                                          <p:spTgt spid="33"/>
                                        </p:tgtEl>
                                        <p:attrNameLst>
                                          <p:attrName>ppt_x</p:attrName>
                                        </p:attrNameLst>
                                      </p:cBhvr>
                                      <p:tavLst>
                                        <p:tav tm="0">
                                          <p:val>
                                            <p:strVal val="#ppt_x-#ppt_w/2"/>
                                          </p:val>
                                        </p:tav>
                                        <p:tav tm="100000">
                                          <p:val>
                                            <p:strVal val="#ppt_x"/>
                                          </p:val>
                                        </p:tav>
                                      </p:tavLst>
                                    </p:anim>
                                    <p:anim calcmode="lin" valueType="num">
                                      <p:cBhvr>
                                        <p:cTn id="113" dur="750" fill="hold"/>
                                        <p:tgtEl>
                                          <p:spTgt spid="33"/>
                                        </p:tgtEl>
                                        <p:attrNameLst>
                                          <p:attrName>ppt_y</p:attrName>
                                        </p:attrNameLst>
                                      </p:cBhvr>
                                      <p:tavLst>
                                        <p:tav tm="0">
                                          <p:val>
                                            <p:strVal val="#ppt_y"/>
                                          </p:val>
                                        </p:tav>
                                        <p:tav tm="100000">
                                          <p:val>
                                            <p:strVal val="#ppt_y"/>
                                          </p:val>
                                        </p:tav>
                                      </p:tavLst>
                                    </p:anim>
                                    <p:anim calcmode="lin" valueType="num">
                                      <p:cBhvr>
                                        <p:cTn id="114" dur="750" fill="hold"/>
                                        <p:tgtEl>
                                          <p:spTgt spid="33"/>
                                        </p:tgtEl>
                                        <p:attrNameLst>
                                          <p:attrName>ppt_w</p:attrName>
                                        </p:attrNameLst>
                                      </p:cBhvr>
                                      <p:tavLst>
                                        <p:tav tm="0">
                                          <p:val>
                                            <p:fltVal val="0"/>
                                          </p:val>
                                        </p:tav>
                                        <p:tav tm="100000">
                                          <p:val>
                                            <p:strVal val="#ppt_w"/>
                                          </p:val>
                                        </p:tav>
                                      </p:tavLst>
                                    </p:anim>
                                    <p:anim calcmode="lin" valueType="num">
                                      <p:cBhvr>
                                        <p:cTn id="115" dur="750" fill="hold"/>
                                        <p:tgtEl>
                                          <p:spTgt spid="33"/>
                                        </p:tgtEl>
                                        <p:attrNameLst>
                                          <p:attrName>ppt_h</p:attrName>
                                        </p:attrNameLst>
                                      </p:cBhvr>
                                      <p:tavLst>
                                        <p:tav tm="0">
                                          <p:val>
                                            <p:strVal val="#ppt_h"/>
                                          </p:val>
                                        </p:tav>
                                        <p:tav tm="100000">
                                          <p:val>
                                            <p:strVal val="#ppt_h"/>
                                          </p:val>
                                        </p:tav>
                                      </p:tavLst>
                                    </p:anim>
                                  </p:childTnLst>
                                </p:cTn>
                              </p:par>
                              <p:par>
                                <p:cTn id="116" presetID="17" presetClass="entr" presetSubtype="8" fill="hold" grpId="0" nodeType="withEffect">
                                  <p:stCondLst>
                                    <p:cond delay="0"/>
                                  </p:stCondLst>
                                  <p:childTnLst>
                                    <p:set>
                                      <p:cBhvr>
                                        <p:cTn id="117" dur="1" fill="hold">
                                          <p:stCondLst>
                                            <p:cond delay="0"/>
                                          </p:stCondLst>
                                        </p:cTn>
                                        <p:tgtEl>
                                          <p:spTgt spid="34"/>
                                        </p:tgtEl>
                                        <p:attrNameLst>
                                          <p:attrName>style.visibility</p:attrName>
                                        </p:attrNameLst>
                                      </p:cBhvr>
                                      <p:to>
                                        <p:strVal val="visible"/>
                                      </p:to>
                                    </p:set>
                                    <p:anim calcmode="lin" valueType="num">
                                      <p:cBhvr>
                                        <p:cTn id="118" dur="750" fill="hold"/>
                                        <p:tgtEl>
                                          <p:spTgt spid="34"/>
                                        </p:tgtEl>
                                        <p:attrNameLst>
                                          <p:attrName>ppt_x</p:attrName>
                                        </p:attrNameLst>
                                      </p:cBhvr>
                                      <p:tavLst>
                                        <p:tav tm="0">
                                          <p:val>
                                            <p:strVal val="#ppt_x-#ppt_w/2"/>
                                          </p:val>
                                        </p:tav>
                                        <p:tav tm="100000">
                                          <p:val>
                                            <p:strVal val="#ppt_x"/>
                                          </p:val>
                                        </p:tav>
                                      </p:tavLst>
                                    </p:anim>
                                    <p:anim calcmode="lin" valueType="num">
                                      <p:cBhvr>
                                        <p:cTn id="119" dur="750" fill="hold"/>
                                        <p:tgtEl>
                                          <p:spTgt spid="34"/>
                                        </p:tgtEl>
                                        <p:attrNameLst>
                                          <p:attrName>ppt_y</p:attrName>
                                        </p:attrNameLst>
                                      </p:cBhvr>
                                      <p:tavLst>
                                        <p:tav tm="0">
                                          <p:val>
                                            <p:strVal val="#ppt_y"/>
                                          </p:val>
                                        </p:tav>
                                        <p:tav tm="100000">
                                          <p:val>
                                            <p:strVal val="#ppt_y"/>
                                          </p:val>
                                        </p:tav>
                                      </p:tavLst>
                                    </p:anim>
                                    <p:anim calcmode="lin" valueType="num">
                                      <p:cBhvr>
                                        <p:cTn id="120" dur="750" fill="hold"/>
                                        <p:tgtEl>
                                          <p:spTgt spid="34"/>
                                        </p:tgtEl>
                                        <p:attrNameLst>
                                          <p:attrName>ppt_w</p:attrName>
                                        </p:attrNameLst>
                                      </p:cBhvr>
                                      <p:tavLst>
                                        <p:tav tm="0">
                                          <p:val>
                                            <p:fltVal val="0"/>
                                          </p:val>
                                        </p:tav>
                                        <p:tav tm="100000">
                                          <p:val>
                                            <p:strVal val="#ppt_w"/>
                                          </p:val>
                                        </p:tav>
                                      </p:tavLst>
                                    </p:anim>
                                    <p:anim calcmode="lin" valueType="num">
                                      <p:cBhvr>
                                        <p:cTn id="121" dur="750" fill="hold"/>
                                        <p:tgtEl>
                                          <p:spTgt spid="34"/>
                                        </p:tgtEl>
                                        <p:attrNameLst>
                                          <p:attrName>ppt_h</p:attrName>
                                        </p:attrNameLst>
                                      </p:cBhvr>
                                      <p:tavLst>
                                        <p:tav tm="0">
                                          <p:val>
                                            <p:strVal val="#ppt_h"/>
                                          </p:val>
                                        </p:tav>
                                        <p:tav tm="100000">
                                          <p:val>
                                            <p:strVal val="#ppt_h"/>
                                          </p:val>
                                        </p:tav>
                                      </p:tavLst>
                                    </p:anim>
                                  </p:childTnLst>
                                </p:cTn>
                              </p:par>
                            </p:childTnLst>
                          </p:cTn>
                        </p:par>
                        <p:par>
                          <p:cTn id="122" fill="hold">
                            <p:stCondLst>
                              <p:cond delay="3750"/>
                            </p:stCondLst>
                            <p:childTnLst>
                              <p:par>
                                <p:cTn id="123" presetID="42" presetClass="entr" presetSubtype="0" fill="hold" grpId="0" nodeType="afterEffect">
                                  <p:stCondLst>
                                    <p:cond delay="0"/>
                                  </p:stCondLst>
                                  <p:childTnLst>
                                    <p:set>
                                      <p:cBhvr>
                                        <p:cTn id="124" dur="1" fill="hold">
                                          <p:stCondLst>
                                            <p:cond delay="0"/>
                                          </p:stCondLst>
                                        </p:cTn>
                                        <p:tgtEl>
                                          <p:spTgt spid="56"/>
                                        </p:tgtEl>
                                        <p:attrNameLst>
                                          <p:attrName>style.visibility</p:attrName>
                                        </p:attrNameLst>
                                      </p:cBhvr>
                                      <p:to>
                                        <p:strVal val="visible"/>
                                      </p:to>
                                    </p:set>
                                    <p:animEffect transition="in" filter="fade">
                                      <p:cBhvr>
                                        <p:cTn id="125" dur="500"/>
                                        <p:tgtEl>
                                          <p:spTgt spid="56"/>
                                        </p:tgtEl>
                                      </p:cBhvr>
                                    </p:animEffect>
                                    <p:anim calcmode="lin" valueType="num">
                                      <p:cBhvr>
                                        <p:cTn id="126" dur="500" fill="hold"/>
                                        <p:tgtEl>
                                          <p:spTgt spid="56"/>
                                        </p:tgtEl>
                                        <p:attrNameLst>
                                          <p:attrName>ppt_x</p:attrName>
                                        </p:attrNameLst>
                                      </p:cBhvr>
                                      <p:tavLst>
                                        <p:tav tm="0">
                                          <p:val>
                                            <p:strVal val="#ppt_x"/>
                                          </p:val>
                                        </p:tav>
                                        <p:tav tm="100000">
                                          <p:val>
                                            <p:strVal val="#ppt_x"/>
                                          </p:val>
                                        </p:tav>
                                      </p:tavLst>
                                    </p:anim>
                                    <p:anim calcmode="lin" valueType="num">
                                      <p:cBhvr>
                                        <p:cTn id="127" dur="500" fill="hold"/>
                                        <p:tgtEl>
                                          <p:spTgt spid="56"/>
                                        </p:tgtEl>
                                        <p:attrNameLst>
                                          <p:attrName>ppt_y</p:attrName>
                                        </p:attrNameLst>
                                      </p:cBhvr>
                                      <p:tavLst>
                                        <p:tav tm="0">
                                          <p:val>
                                            <p:strVal val="#ppt_y+.1"/>
                                          </p:val>
                                        </p:tav>
                                        <p:tav tm="100000">
                                          <p:val>
                                            <p:strVal val="#ppt_y"/>
                                          </p:val>
                                        </p:tav>
                                      </p:tavLst>
                                    </p:anim>
                                  </p:childTnLst>
                                </p:cTn>
                              </p:par>
                              <p:par>
                                <p:cTn id="128" presetID="42" presetClass="entr" presetSubtype="0" fill="hold" grpId="0" nodeType="withEffect">
                                  <p:stCondLst>
                                    <p:cond delay="0"/>
                                  </p:stCondLst>
                                  <p:childTnLst>
                                    <p:set>
                                      <p:cBhvr>
                                        <p:cTn id="129" dur="1" fill="hold">
                                          <p:stCondLst>
                                            <p:cond delay="0"/>
                                          </p:stCondLst>
                                        </p:cTn>
                                        <p:tgtEl>
                                          <p:spTgt spid="55"/>
                                        </p:tgtEl>
                                        <p:attrNameLst>
                                          <p:attrName>style.visibility</p:attrName>
                                        </p:attrNameLst>
                                      </p:cBhvr>
                                      <p:to>
                                        <p:strVal val="visible"/>
                                      </p:to>
                                    </p:set>
                                    <p:animEffect transition="in" filter="fade">
                                      <p:cBhvr>
                                        <p:cTn id="130" dur="500"/>
                                        <p:tgtEl>
                                          <p:spTgt spid="55"/>
                                        </p:tgtEl>
                                      </p:cBhvr>
                                    </p:animEffect>
                                    <p:anim calcmode="lin" valueType="num">
                                      <p:cBhvr>
                                        <p:cTn id="131" dur="500" fill="hold"/>
                                        <p:tgtEl>
                                          <p:spTgt spid="55"/>
                                        </p:tgtEl>
                                        <p:attrNameLst>
                                          <p:attrName>ppt_x</p:attrName>
                                        </p:attrNameLst>
                                      </p:cBhvr>
                                      <p:tavLst>
                                        <p:tav tm="0">
                                          <p:val>
                                            <p:strVal val="#ppt_x"/>
                                          </p:val>
                                        </p:tav>
                                        <p:tav tm="100000">
                                          <p:val>
                                            <p:strVal val="#ppt_x"/>
                                          </p:val>
                                        </p:tav>
                                      </p:tavLst>
                                    </p:anim>
                                    <p:anim calcmode="lin" valueType="num">
                                      <p:cBhvr>
                                        <p:cTn id="132" dur="500" fill="hold"/>
                                        <p:tgtEl>
                                          <p:spTgt spid="55"/>
                                        </p:tgtEl>
                                        <p:attrNameLst>
                                          <p:attrName>ppt_y</p:attrName>
                                        </p:attrNameLst>
                                      </p:cBhvr>
                                      <p:tavLst>
                                        <p:tav tm="0">
                                          <p:val>
                                            <p:strVal val="#ppt_y+.1"/>
                                          </p:val>
                                        </p:tav>
                                        <p:tav tm="100000">
                                          <p:val>
                                            <p:strVal val="#ppt_y"/>
                                          </p:val>
                                        </p:tav>
                                      </p:tavLst>
                                    </p:anim>
                                  </p:childTnLst>
                                </p:cTn>
                              </p:par>
                              <p:par>
                                <p:cTn id="133" presetID="42" presetClass="entr" presetSubtype="0" fill="hold" grpId="0" nodeType="withEffect">
                                  <p:stCondLst>
                                    <p:cond delay="0"/>
                                  </p:stCondLst>
                                  <p:childTnLst>
                                    <p:set>
                                      <p:cBhvr>
                                        <p:cTn id="134" dur="1" fill="hold">
                                          <p:stCondLst>
                                            <p:cond delay="0"/>
                                          </p:stCondLst>
                                        </p:cTn>
                                        <p:tgtEl>
                                          <p:spTgt spid="54"/>
                                        </p:tgtEl>
                                        <p:attrNameLst>
                                          <p:attrName>style.visibility</p:attrName>
                                        </p:attrNameLst>
                                      </p:cBhvr>
                                      <p:to>
                                        <p:strVal val="visible"/>
                                      </p:to>
                                    </p:set>
                                    <p:animEffect transition="in" filter="fade">
                                      <p:cBhvr>
                                        <p:cTn id="135" dur="500"/>
                                        <p:tgtEl>
                                          <p:spTgt spid="54"/>
                                        </p:tgtEl>
                                      </p:cBhvr>
                                    </p:animEffect>
                                    <p:anim calcmode="lin" valueType="num">
                                      <p:cBhvr>
                                        <p:cTn id="136" dur="500" fill="hold"/>
                                        <p:tgtEl>
                                          <p:spTgt spid="54"/>
                                        </p:tgtEl>
                                        <p:attrNameLst>
                                          <p:attrName>ppt_x</p:attrName>
                                        </p:attrNameLst>
                                      </p:cBhvr>
                                      <p:tavLst>
                                        <p:tav tm="0">
                                          <p:val>
                                            <p:strVal val="#ppt_x"/>
                                          </p:val>
                                        </p:tav>
                                        <p:tav tm="100000">
                                          <p:val>
                                            <p:strVal val="#ppt_x"/>
                                          </p:val>
                                        </p:tav>
                                      </p:tavLst>
                                    </p:anim>
                                    <p:anim calcmode="lin" valueType="num">
                                      <p:cBhvr>
                                        <p:cTn id="137" dur="500" fill="hold"/>
                                        <p:tgtEl>
                                          <p:spTgt spid="54"/>
                                        </p:tgtEl>
                                        <p:attrNameLst>
                                          <p:attrName>ppt_y</p:attrName>
                                        </p:attrNameLst>
                                      </p:cBhvr>
                                      <p:tavLst>
                                        <p:tav tm="0">
                                          <p:val>
                                            <p:strVal val="#ppt_y+.1"/>
                                          </p:val>
                                        </p:tav>
                                        <p:tav tm="100000">
                                          <p:val>
                                            <p:strVal val="#ppt_y"/>
                                          </p:val>
                                        </p:tav>
                                      </p:tavLst>
                                    </p:anim>
                                  </p:childTnLst>
                                </p:cTn>
                              </p:par>
                              <p:par>
                                <p:cTn id="138" presetID="42" presetClass="entr" presetSubtype="0" fill="hold" grpId="0" nodeType="withEffect">
                                  <p:stCondLst>
                                    <p:cond delay="0"/>
                                  </p:stCondLst>
                                  <p:childTnLst>
                                    <p:set>
                                      <p:cBhvr>
                                        <p:cTn id="139" dur="1" fill="hold">
                                          <p:stCondLst>
                                            <p:cond delay="0"/>
                                          </p:stCondLst>
                                        </p:cTn>
                                        <p:tgtEl>
                                          <p:spTgt spid="53"/>
                                        </p:tgtEl>
                                        <p:attrNameLst>
                                          <p:attrName>style.visibility</p:attrName>
                                        </p:attrNameLst>
                                      </p:cBhvr>
                                      <p:to>
                                        <p:strVal val="visible"/>
                                      </p:to>
                                    </p:set>
                                    <p:animEffect transition="in" filter="fade">
                                      <p:cBhvr>
                                        <p:cTn id="140" dur="500"/>
                                        <p:tgtEl>
                                          <p:spTgt spid="53"/>
                                        </p:tgtEl>
                                      </p:cBhvr>
                                    </p:animEffect>
                                    <p:anim calcmode="lin" valueType="num">
                                      <p:cBhvr>
                                        <p:cTn id="141" dur="500" fill="hold"/>
                                        <p:tgtEl>
                                          <p:spTgt spid="53"/>
                                        </p:tgtEl>
                                        <p:attrNameLst>
                                          <p:attrName>ppt_x</p:attrName>
                                        </p:attrNameLst>
                                      </p:cBhvr>
                                      <p:tavLst>
                                        <p:tav tm="0">
                                          <p:val>
                                            <p:strVal val="#ppt_x"/>
                                          </p:val>
                                        </p:tav>
                                        <p:tav tm="100000">
                                          <p:val>
                                            <p:strVal val="#ppt_x"/>
                                          </p:val>
                                        </p:tav>
                                      </p:tavLst>
                                    </p:anim>
                                    <p:anim calcmode="lin" valueType="num">
                                      <p:cBhvr>
                                        <p:cTn id="142" dur="500" fill="hold"/>
                                        <p:tgtEl>
                                          <p:spTgt spid="53"/>
                                        </p:tgtEl>
                                        <p:attrNameLst>
                                          <p:attrName>ppt_y</p:attrName>
                                        </p:attrNameLst>
                                      </p:cBhvr>
                                      <p:tavLst>
                                        <p:tav tm="0">
                                          <p:val>
                                            <p:strVal val="#ppt_y+.1"/>
                                          </p:val>
                                        </p:tav>
                                        <p:tav tm="100000">
                                          <p:val>
                                            <p:strVal val="#ppt_y"/>
                                          </p:val>
                                        </p:tav>
                                      </p:tavLst>
                                    </p:anim>
                                  </p:childTnLst>
                                </p:cTn>
                              </p:par>
                              <p:par>
                                <p:cTn id="143" presetID="42" presetClass="entr" presetSubtype="0" fill="hold" grpId="0" nodeType="withEffect">
                                  <p:stCondLst>
                                    <p:cond delay="0"/>
                                  </p:stCondLst>
                                  <p:childTnLst>
                                    <p:set>
                                      <p:cBhvr>
                                        <p:cTn id="144" dur="1" fill="hold">
                                          <p:stCondLst>
                                            <p:cond delay="0"/>
                                          </p:stCondLst>
                                        </p:cTn>
                                        <p:tgtEl>
                                          <p:spTgt spid="57"/>
                                        </p:tgtEl>
                                        <p:attrNameLst>
                                          <p:attrName>style.visibility</p:attrName>
                                        </p:attrNameLst>
                                      </p:cBhvr>
                                      <p:to>
                                        <p:strVal val="visible"/>
                                      </p:to>
                                    </p:set>
                                    <p:animEffect transition="in" filter="fade">
                                      <p:cBhvr>
                                        <p:cTn id="145" dur="750"/>
                                        <p:tgtEl>
                                          <p:spTgt spid="57"/>
                                        </p:tgtEl>
                                      </p:cBhvr>
                                    </p:animEffect>
                                    <p:anim calcmode="lin" valueType="num">
                                      <p:cBhvr>
                                        <p:cTn id="146" dur="750" fill="hold"/>
                                        <p:tgtEl>
                                          <p:spTgt spid="57"/>
                                        </p:tgtEl>
                                        <p:attrNameLst>
                                          <p:attrName>ppt_x</p:attrName>
                                        </p:attrNameLst>
                                      </p:cBhvr>
                                      <p:tavLst>
                                        <p:tav tm="0">
                                          <p:val>
                                            <p:strVal val="#ppt_x"/>
                                          </p:val>
                                        </p:tav>
                                        <p:tav tm="100000">
                                          <p:val>
                                            <p:strVal val="#ppt_x"/>
                                          </p:val>
                                        </p:tav>
                                      </p:tavLst>
                                    </p:anim>
                                    <p:anim calcmode="lin" valueType="num">
                                      <p:cBhvr>
                                        <p:cTn id="147" dur="750" fill="hold"/>
                                        <p:tgtEl>
                                          <p:spTgt spid="57"/>
                                        </p:tgtEl>
                                        <p:attrNameLst>
                                          <p:attrName>ppt_y</p:attrName>
                                        </p:attrNameLst>
                                      </p:cBhvr>
                                      <p:tavLst>
                                        <p:tav tm="0">
                                          <p:val>
                                            <p:strVal val="#ppt_y+.1"/>
                                          </p:val>
                                        </p:tav>
                                        <p:tav tm="100000">
                                          <p:val>
                                            <p:strVal val="#ppt_y"/>
                                          </p:val>
                                        </p:tav>
                                      </p:tavLst>
                                    </p:anim>
                                  </p:childTnLst>
                                </p:cTn>
                              </p:par>
                            </p:childTnLst>
                          </p:cTn>
                        </p:par>
                      </p:childTnLst>
                    </p:cTn>
                  </p:par>
                </p:childTnLst>
              </p:cTn>
              <p:prevCondLst>
                <p:cond evt="onPrev" delay="0">
                  <p:tgtEl>
                    <p:sldTgt/>
                  </p:tgtEl>
                </p:cond>
              </p:prevCondLst>
              <p:nextCondLst>
                <p:cond evt="onNext" delay="0">
                  <p:tgtEl>
                    <p:sldTgt/>
                  </p:tgtEl>
                </p:cond>
              </p:nextCondLst>
            </p:seq>
          </p:childTnLst>
        </p:cTn>
      </p:par>
    </p:tnLst>
    <p:bldLst>
      <p:bldP spid="6" grpId="0" animBg="1"/>
      <p:bldP spid="7" grpId="0" animBg="1"/>
      <p:bldP spid="8" grpId="0" animBg="1"/>
      <p:bldP spid="13" grpId="0" animBg="1"/>
      <p:bldP spid="14" grpId="0" animBg="1"/>
      <p:bldP spid="15" grpId="0" animBg="1"/>
      <p:bldP spid="25" grpId="0" animBg="1"/>
      <p:bldP spid="26" grpId="0" animBg="1"/>
      <p:bldP spid="27" grpId="0" animBg="1"/>
      <p:bldP spid="33" grpId="0" animBg="1"/>
      <p:bldP spid="34" grpId="0" animBg="1"/>
      <p:bldP spid="35" grpId="0" animBg="1"/>
      <p:bldP spid="53" grpId="0"/>
      <p:bldP spid="54" grpId="0"/>
      <p:bldP spid="55" grpId="0"/>
      <p:bldP spid="56" grpId="0"/>
      <p:bldP spid="57" grpId="0"/>
      <p:bldP spid="58" grpId="0" animBg="1"/>
      <p:bldP spid="59" grpId="0" animBg="1"/>
      <p:bldP spid="60" grpId="0" animBg="1"/>
      <p:bldP spid="61" grpId="0" animBg="1"/>
      <p:bldP spid="62" grpId="0" animBg="1"/>
      <p:bldP spid="63" grpId="0"/>
      <p:bldP spid="64" grpId="0" animBg="1"/>
      <p:bldP spid="65" grpId="0"/>
      <p:bldP spid="66" grpId="0" animBg="1"/>
      <p:bldP spid="67" grpId="0"/>
      <p:bldP spid="68" grpId="0" animBg="1"/>
      <p:bldP spid="69" grpId="0"/>
    </p:bldLst>
  </p:timing>
</p:sld>
</file>

<file path=ppt/slides/slide11.xml><?xml version="1.0" encoding="utf-8"?>
<p:sld xmlns:a="http://schemas.openxmlformats.org/drawingml/2006/main" xmlns:r="http://schemas.openxmlformats.org/officeDocument/2006/relationships" xmlns:p="http://schemas.openxmlformats.org/presentationml/2006/main">
  <p:cSld>
    <p:spTree>
      <p:nvGrpSpPr>
        <p:cNvPr id="1" name=""/>
        <p:cNvGrpSpPr/>
        <p:nvPr/>
      </p:nvGrpSpPr>
      <p:grpSpPr>
        <a:xfrm>
          <a:off x="0" y="0"/>
          <a:ext cx="0" cy="0"/>
          <a:chOff x="0" y="0"/>
          <a:chExt cx="0" cy="0"/>
        </a:xfrm>
      </p:grpSpPr>
      <p:grpSp>
        <p:nvGrpSpPr>
          <p:cNvPr id="4" name="组合 3"/>
          <p:cNvGrpSpPr/>
          <p:nvPr/>
        </p:nvGrpSpPr>
        <p:grpSpPr>
          <a:xfrm>
            <a:off x="221243" y="1337535"/>
            <a:ext cx="4312872" cy="2461721"/>
            <a:chOff x="345504" y="1787852"/>
            <a:chExt cx="5750496" cy="3282295"/>
          </a:xfrm>
        </p:grpSpPr>
        <p:grpSp>
          <p:nvGrpSpPr>
            <p:cNvPr id="17" name="组合 16"/>
            <p:cNvGrpSpPr>
              <a:grpSpLocks/>
            </p:cNvGrpSpPr>
            <p:nvPr/>
          </p:nvGrpSpPr>
          <p:grpSpPr bwMode="auto">
            <a:xfrm>
              <a:off x="345504" y="1787852"/>
              <a:ext cx="5750496" cy="3282295"/>
              <a:chOff x="8540751" y="4843463"/>
              <a:chExt cx="8012112" cy="4562475"/>
            </a:xfrm>
            <a:effectLst/>
          </p:grpSpPr>
          <p:sp>
            <p:nvSpPr>
              <p:cNvPr id="19" name="任意多边形: 形状 18"/>
              <p:cNvSpPr>
                <a:spLocks/>
              </p:cNvSpPr>
              <p:nvPr/>
            </p:nvSpPr>
            <p:spPr bwMode="auto">
              <a:xfrm>
                <a:off x="9321800" y="4843463"/>
                <a:ext cx="6480176" cy="4421188"/>
              </a:xfrm>
              <a:custGeom>
                <a:avLst/>
                <a:gdLst>
                  <a:gd name="T0" fmla="*/ 17508 w 18000"/>
                  <a:gd name="T1" fmla="*/ 12280 h 12281"/>
                  <a:gd name="T2" fmla="*/ 491 w 18000"/>
                  <a:gd name="T3" fmla="*/ 12280 h 12281"/>
                  <a:gd name="T4" fmla="*/ 0 w 18000"/>
                  <a:gd name="T5" fmla="*/ 11792 h 12281"/>
                  <a:gd name="T6" fmla="*/ 0 w 18000"/>
                  <a:gd name="T7" fmla="*/ 488 h 12281"/>
                  <a:gd name="T8" fmla="*/ 491 w 18000"/>
                  <a:gd name="T9" fmla="*/ 0 h 12281"/>
                  <a:gd name="T10" fmla="*/ 17508 w 18000"/>
                  <a:gd name="T11" fmla="*/ 0 h 12281"/>
                  <a:gd name="T12" fmla="*/ 17999 w 18000"/>
                  <a:gd name="T13" fmla="*/ 488 h 12281"/>
                  <a:gd name="T14" fmla="*/ 17999 w 18000"/>
                  <a:gd name="T15" fmla="*/ 11792 h 12281"/>
                  <a:gd name="T16" fmla="*/ 17508 w 18000"/>
                  <a:gd name="T17" fmla="*/ 12280 h 12281"/>
                  <a:gd name="T18" fmla="*/ 0 60000 65536"/>
                  <a:gd name="T19" fmla="*/ 0 60000 65536"/>
                  <a:gd name="T20" fmla="*/ 0 60000 65536"/>
                  <a:gd name="T21" fmla="*/ 0 60000 65536"/>
                  <a:gd name="T22" fmla="*/ 0 60000 65536"/>
                  <a:gd name="T23" fmla="*/ 0 60000 65536"/>
                  <a:gd name="T24" fmla="*/ 0 60000 65536"/>
                  <a:gd name="T25" fmla="*/ 0 60000 65536"/>
                  <a:gd name="T26" fmla="*/ 0 60000 65536"/>
                  <a:gd name="T27" fmla="*/ 0 w 18000"/>
                  <a:gd name="T28" fmla="*/ 0 h 12281"/>
                  <a:gd name="T29" fmla="*/ 18000 w 18000"/>
                  <a:gd name="T30" fmla="*/ 12281 h 12281"/>
                </a:gdLst>
                <a:ahLst/>
                <a:cxnLst>
                  <a:cxn ang="T18">
                    <a:pos x="T0" y="T1"/>
                  </a:cxn>
                  <a:cxn ang="T19">
                    <a:pos x="T2" y="T3"/>
                  </a:cxn>
                  <a:cxn ang="T20">
                    <a:pos x="T4" y="T5"/>
                  </a:cxn>
                  <a:cxn ang="T21">
                    <a:pos x="T6" y="T7"/>
                  </a:cxn>
                  <a:cxn ang="T22">
                    <a:pos x="T8" y="T9"/>
                  </a:cxn>
                  <a:cxn ang="T23">
                    <a:pos x="T10" y="T11"/>
                  </a:cxn>
                  <a:cxn ang="T24">
                    <a:pos x="T12" y="T13"/>
                  </a:cxn>
                  <a:cxn ang="T25">
                    <a:pos x="T14" y="T15"/>
                  </a:cxn>
                  <a:cxn ang="T26">
                    <a:pos x="T16" y="T17"/>
                  </a:cxn>
                </a:cxnLst>
                <a:rect l="T27" t="T28" r="T29" b="T30"/>
                <a:pathLst>
                  <a:path w="18000" h="12281">
                    <a:moveTo>
                      <a:pt x="17508" y="12280"/>
                    </a:moveTo>
                    <a:lnTo>
                      <a:pt x="491" y="12280"/>
                    </a:lnTo>
                    <a:cubicBezTo>
                      <a:pt x="220" y="12280"/>
                      <a:pt x="0" y="12061"/>
                      <a:pt x="0" y="11792"/>
                    </a:cubicBezTo>
                    <a:lnTo>
                      <a:pt x="0" y="488"/>
                    </a:lnTo>
                    <a:cubicBezTo>
                      <a:pt x="0" y="219"/>
                      <a:pt x="220" y="0"/>
                      <a:pt x="491" y="0"/>
                    </a:cubicBezTo>
                    <a:lnTo>
                      <a:pt x="17508" y="0"/>
                    </a:lnTo>
                    <a:cubicBezTo>
                      <a:pt x="17779" y="0"/>
                      <a:pt x="17999" y="219"/>
                      <a:pt x="17999" y="488"/>
                    </a:cubicBezTo>
                    <a:lnTo>
                      <a:pt x="17999" y="11792"/>
                    </a:lnTo>
                    <a:cubicBezTo>
                      <a:pt x="17999" y="12061"/>
                      <a:pt x="17779" y="12280"/>
                      <a:pt x="17508" y="12280"/>
                    </a:cubicBezTo>
                  </a:path>
                </a:pathLst>
              </a:custGeom>
              <a:solidFill>
                <a:schemeClr val="tx2">
                  <a:lumMod val="50000"/>
                </a:schemeClr>
              </a:solidFill>
              <a:ln>
                <a:noFill/>
              </a:ln>
              <a:extLst>
                <a:ext uri="{91240B29-F687-4F45-9708-019B960494DF}">
                  <a14:hiddenLine xmlns:a14="http://schemas.microsoft.com/office/drawing/2010/main" w="9525">
                    <a:solidFill>
                      <a:srgbClr val="000000"/>
                    </a:solidFill>
                    <a:bevel/>
                    <a:headEnd/>
                    <a:tailEnd/>
                  </a14:hiddenLine>
                </a:ext>
              </a:extLst>
            </p:spPr>
            <p:txBody>
              <a:bodyPr anchor="ctr"/>
              <a:lstStyle/>
              <a:p>
                <a:pPr algn="ctr"/>
                <a:endParaRPr/>
              </a:p>
            </p:txBody>
          </p:sp>
          <p:sp>
            <p:nvSpPr>
              <p:cNvPr id="20" name="任意多边形: 形状 19"/>
              <p:cNvSpPr>
                <a:spLocks/>
              </p:cNvSpPr>
              <p:nvPr/>
            </p:nvSpPr>
            <p:spPr bwMode="auto">
              <a:xfrm>
                <a:off x="8542336" y="9169402"/>
                <a:ext cx="8008936" cy="142874"/>
              </a:xfrm>
              <a:custGeom>
                <a:avLst/>
                <a:gdLst>
                  <a:gd name="T0" fmla="*/ 22247 w 22248"/>
                  <a:gd name="T1" fmla="*/ 398 h 657"/>
                  <a:gd name="T2" fmla="*/ 21410 w 22248"/>
                  <a:gd name="T3" fmla="*/ 656 h 657"/>
                  <a:gd name="T4" fmla="*/ 870 w 22248"/>
                  <a:gd name="T5" fmla="*/ 656 h 657"/>
                  <a:gd name="T6" fmla="*/ 0 w 22248"/>
                  <a:gd name="T7" fmla="*/ 398 h 657"/>
                  <a:gd name="T8" fmla="*/ 0 w 22248"/>
                  <a:gd name="T9" fmla="*/ 0 h 657"/>
                  <a:gd name="T10" fmla="*/ 22247 w 22248"/>
                  <a:gd name="T11" fmla="*/ 0 h 657"/>
                  <a:gd name="T12" fmla="*/ 22247 w 22248"/>
                  <a:gd name="T13" fmla="*/ 398 h 657"/>
                  <a:gd name="T14" fmla="*/ 0 60000 65536"/>
                  <a:gd name="T15" fmla="*/ 0 60000 65536"/>
                  <a:gd name="T16" fmla="*/ 0 60000 65536"/>
                  <a:gd name="T17" fmla="*/ 0 60000 65536"/>
                  <a:gd name="T18" fmla="*/ 0 60000 65536"/>
                  <a:gd name="T19" fmla="*/ 0 60000 65536"/>
                  <a:gd name="T20" fmla="*/ 0 60000 65536"/>
                  <a:gd name="T21" fmla="*/ 0 w 22248"/>
                  <a:gd name="T22" fmla="*/ 0 h 657"/>
                  <a:gd name="T23" fmla="*/ 22248 w 22248"/>
                  <a:gd name="T24" fmla="*/ 657 h 657"/>
                </a:gdLst>
                <a:ahLst/>
                <a:cxnLst>
                  <a:cxn ang="T14">
                    <a:pos x="T0" y="T1"/>
                  </a:cxn>
                  <a:cxn ang="T15">
                    <a:pos x="T2" y="T3"/>
                  </a:cxn>
                  <a:cxn ang="T16">
                    <a:pos x="T4" y="T5"/>
                  </a:cxn>
                  <a:cxn ang="T17">
                    <a:pos x="T6" y="T7"/>
                  </a:cxn>
                  <a:cxn ang="T18">
                    <a:pos x="T8" y="T9"/>
                  </a:cxn>
                  <a:cxn ang="T19">
                    <a:pos x="T10" y="T11"/>
                  </a:cxn>
                  <a:cxn ang="T20">
                    <a:pos x="T12" y="T13"/>
                  </a:cxn>
                </a:cxnLst>
                <a:rect l="T21" t="T22" r="T23" b="T24"/>
                <a:pathLst>
                  <a:path w="22248" h="657">
                    <a:moveTo>
                      <a:pt x="22247" y="398"/>
                    </a:moveTo>
                    <a:cubicBezTo>
                      <a:pt x="22247" y="398"/>
                      <a:pt x="21890" y="656"/>
                      <a:pt x="21410" y="656"/>
                    </a:cubicBezTo>
                    <a:lnTo>
                      <a:pt x="870" y="656"/>
                    </a:lnTo>
                    <a:cubicBezTo>
                      <a:pt x="462" y="656"/>
                      <a:pt x="0" y="398"/>
                      <a:pt x="0" y="398"/>
                    </a:cubicBezTo>
                    <a:lnTo>
                      <a:pt x="0" y="0"/>
                    </a:lnTo>
                    <a:lnTo>
                      <a:pt x="22247" y="0"/>
                    </a:lnTo>
                    <a:lnTo>
                      <a:pt x="22247" y="398"/>
                    </a:lnTo>
                  </a:path>
                </a:pathLst>
              </a:custGeom>
              <a:solidFill>
                <a:schemeClr val="bg1">
                  <a:lumMod val="95000"/>
                </a:schemeClr>
              </a:solidFill>
              <a:ln>
                <a:noFill/>
              </a:ln>
              <a:extLst>
                <a:ext uri="{91240B29-F687-4F45-9708-019B960494DF}">
                  <a14:hiddenLine xmlns:a14="http://schemas.microsoft.com/office/drawing/2010/main" w="9525">
                    <a:solidFill>
                      <a:srgbClr val="000000"/>
                    </a:solidFill>
                    <a:bevel/>
                    <a:headEnd/>
                    <a:tailEnd/>
                  </a14:hiddenLine>
                </a:ext>
              </a:extLst>
            </p:spPr>
            <p:txBody>
              <a:bodyPr anchor="ctr"/>
              <a:lstStyle/>
              <a:p>
                <a:pPr algn="ctr"/>
                <a:endParaRPr/>
              </a:p>
            </p:txBody>
          </p:sp>
          <p:sp>
            <p:nvSpPr>
              <p:cNvPr id="21" name="任意多边形: 形状 20"/>
              <p:cNvSpPr>
                <a:spLocks/>
              </p:cNvSpPr>
              <p:nvPr/>
            </p:nvSpPr>
            <p:spPr bwMode="auto">
              <a:xfrm>
                <a:off x="8542339" y="9169399"/>
                <a:ext cx="8008939" cy="236539"/>
              </a:xfrm>
              <a:custGeom>
                <a:avLst/>
                <a:gdLst>
                  <a:gd name="T0" fmla="*/ 22247 w 22248"/>
                  <a:gd name="T1" fmla="*/ 398 h 657"/>
                  <a:gd name="T2" fmla="*/ 21410 w 22248"/>
                  <a:gd name="T3" fmla="*/ 656 h 657"/>
                  <a:gd name="T4" fmla="*/ 870 w 22248"/>
                  <a:gd name="T5" fmla="*/ 656 h 657"/>
                  <a:gd name="T6" fmla="*/ 0 w 22248"/>
                  <a:gd name="T7" fmla="*/ 398 h 657"/>
                  <a:gd name="T8" fmla="*/ 0 w 22248"/>
                  <a:gd name="T9" fmla="*/ 0 h 657"/>
                  <a:gd name="T10" fmla="*/ 22247 w 22248"/>
                  <a:gd name="T11" fmla="*/ 0 h 657"/>
                  <a:gd name="T12" fmla="*/ 22247 w 22248"/>
                  <a:gd name="T13" fmla="*/ 398 h 657"/>
                  <a:gd name="T14" fmla="*/ 0 60000 65536"/>
                  <a:gd name="T15" fmla="*/ 0 60000 65536"/>
                  <a:gd name="T16" fmla="*/ 0 60000 65536"/>
                  <a:gd name="T17" fmla="*/ 0 60000 65536"/>
                  <a:gd name="T18" fmla="*/ 0 60000 65536"/>
                  <a:gd name="T19" fmla="*/ 0 60000 65536"/>
                  <a:gd name="T20" fmla="*/ 0 60000 65536"/>
                  <a:gd name="T21" fmla="*/ 0 w 22248"/>
                  <a:gd name="T22" fmla="*/ 0 h 657"/>
                  <a:gd name="T23" fmla="*/ 22248 w 22248"/>
                  <a:gd name="T24" fmla="*/ 657 h 657"/>
                </a:gdLst>
                <a:ahLst/>
                <a:cxnLst>
                  <a:cxn ang="T14">
                    <a:pos x="T0" y="T1"/>
                  </a:cxn>
                  <a:cxn ang="T15">
                    <a:pos x="T2" y="T3"/>
                  </a:cxn>
                  <a:cxn ang="T16">
                    <a:pos x="T4" y="T5"/>
                  </a:cxn>
                  <a:cxn ang="T17">
                    <a:pos x="T6" y="T7"/>
                  </a:cxn>
                  <a:cxn ang="T18">
                    <a:pos x="T8" y="T9"/>
                  </a:cxn>
                  <a:cxn ang="T19">
                    <a:pos x="T10" y="T11"/>
                  </a:cxn>
                  <a:cxn ang="T20">
                    <a:pos x="T12" y="T13"/>
                  </a:cxn>
                </a:cxnLst>
                <a:rect l="T21" t="T22" r="T23" b="T24"/>
                <a:pathLst>
                  <a:path w="22248" h="657">
                    <a:moveTo>
                      <a:pt x="22247" y="398"/>
                    </a:moveTo>
                    <a:cubicBezTo>
                      <a:pt x="22247" y="398"/>
                      <a:pt x="21890" y="656"/>
                      <a:pt x="21410" y="656"/>
                    </a:cubicBezTo>
                    <a:lnTo>
                      <a:pt x="870" y="656"/>
                    </a:lnTo>
                    <a:cubicBezTo>
                      <a:pt x="462" y="656"/>
                      <a:pt x="0" y="398"/>
                      <a:pt x="0" y="398"/>
                    </a:cubicBezTo>
                    <a:lnTo>
                      <a:pt x="0" y="0"/>
                    </a:lnTo>
                    <a:lnTo>
                      <a:pt x="22247" y="0"/>
                    </a:lnTo>
                    <a:lnTo>
                      <a:pt x="22247" y="398"/>
                    </a:lnTo>
                  </a:path>
                </a:pathLst>
              </a:custGeom>
              <a:noFill/>
              <a:ln w="10080">
                <a:solidFill>
                  <a:schemeClr val="tx2"/>
                </a:solidFill>
                <a:miter lim="800000"/>
                <a:headEnd/>
                <a:tailEnd/>
              </a:ln>
              <a:extLst>
                <a:ext uri="{909E8E84-426E-40DD-AFC4-6F175D3DCCD1}">
                  <a14:hiddenFill xmlns:a14="http://schemas.microsoft.com/office/drawing/2010/main">
                    <a:solidFill>
                      <a:srgbClr val="FFFFFF"/>
                    </a:solidFill>
                  </a14:hiddenFill>
                </a:ext>
              </a:extLst>
            </p:spPr>
            <p:txBody>
              <a:bodyPr anchor="ctr"/>
              <a:lstStyle/>
              <a:p>
                <a:pPr algn="ctr"/>
                <a:endParaRPr/>
              </a:p>
            </p:txBody>
          </p:sp>
          <p:sp>
            <p:nvSpPr>
              <p:cNvPr id="22" name="任意多边形: 形状 21"/>
              <p:cNvSpPr>
                <a:spLocks/>
              </p:cNvSpPr>
              <p:nvPr/>
            </p:nvSpPr>
            <p:spPr bwMode="auto">
              <a:xfrm>
                <a:off x="8540751" y="9312275"/>
                <a:ext cx="8012112" cy="93663"/>
              </a:xfrm>
              <a:custGeom>
                <a:avLst/>
                <a:gdLst>
                  <a:gd name="T0" fmla="*/ 0 w 22256"/>
                  <a:gd name="T1" fmla="*/ 0 h 262"/>
                  <a:gd name="T2" fmla="*/ 870 w 22256"/>
                  <a:gd name="T3" fmla="*/ 261 h 262"/>
                  <a:gd name="T4" fmla="*/ 21418 w 22256"/>
                  <a:gd name="T5" fmla="*/ 261 h 262"/>
                  <a:gd name="T6" fmla="*/ 22255 w 22256"/>
                  <a:gd name="T7" fmla="*/ 0 h 262"/>
                  <a:gd name="T8" fmla="*/ 0 w 22256"/>
                  <a:gd name="T9" fmla="*/ 0 h 262"/>
                  <a:gd name="T10" fmla="*/ 0 60000 65536"/>
                  <a:gd name="T11" fmla="*/ 0 60000 65536"/>
                  <a:gd name="T12" fmla="*/ 0 60000 65536"/>
                  <a:gd name="T13" fmla="*/ 0 60000 65536"/>
                  <a:gd name="T14" fmla="*/ 0 60000 65536"/>
                  <a:gd name="T15" fmla="*/ 0 w 22256"/>
                  <a:gd name="T16" fmla="*/ 0 h 262"/>
                  <a:gd name="T17" fmla="*/ 22256 w 22256"/>
                  <a:gd name="T18" fmla="*/ 262 h 262"/>
                </a:gdLst>
                <a:ahLst/>
                <a:cxnLst>
                  <a:cxn ang="T10">
                    <a:pos x="T0" y="T1"/>
                  </a:cxn>
                  <a:cxn ang="T11">
                    <a:pos x="T2" y="T3"/>
                  </a:cxn>
                  <a:cxn ang="T12">
                    <a:pos x="T4" y="T5"/>
                  </a:cxn>
                  <a:cxn ang="T13">
                    <a:pos x="T6" y="T7"/>
                  </a:cxn>
                  <a:cxn ang="T14">
                    <a:pos x="T8" y="T9"/>
                  </a:cxn>
                </a:cxnLst>
                <a:rect l="T15" t="T16" r="T17" b="T18"/>
                <a:pathLst>
                  <a:path w="22256" h="262">
                    <a:moveTo>
                      <a:pt x="0" y="0"/>
                    </a:moveTo>
                    <a:cubicBezTo>
                      <a:pt x="0" y="0"/>
                      <a:pt x="462" y="261"/>
                      <a:pt x="870" y="261"/>
                    </a:cubicBezTo>
                    <a:lnTo>
                      <a:pt x="21418" y="261"/>
                    </a:lnTo>
                    <a:cubicBezTo>
                      <a:pt x="21898" y="261"/>
                      <a:pt x="22255" y="0"/>
                      <a:pt x="22255" y="0"/>
                    </a:cubicBezTo>
                    <a:lnTo>
                      <a:pt x="0" y="0"/>
                    </a:lnTo>
                  </a:path>
                </a:pathLst>
              </a:custGeom>
              <a:solidFill>
                <a:schemeClr val="tx2">
                  <a:lumMod val="50000"/>
                </a:schemeClr>
              </a:solidFill>
              <a:ln>
                <a:noFill/>
              </a:ln>
              <a:extLst>
                <a:ext uri="{91240B29-F687-4F45-9708-019B960494DF}">
                  <a14:hiddenLine xmlns:a14="http://schemas.microsoft.com/office/drawing/2010/main" w="9525">
                    <a:solidFill>
                      <a:srgbClr val="000000"/>
                    </a:solidFill>
                    <a:bevel/>
                    <a:headEnd/>
                    <a:tailEnd/>
                  </a14:hiddenLine>
                </a:ext>
              </a:extLst>
            </p:spPr>
            <p:txBody>
              <a:bodyPr anchor="ctr"/>
              <a:lstStyle/>
              <a:p>
                <a:pPr algn="ctr"/>
                <a:endParaRPr/>
              </a:p>
            </p:txBody>
          </p:sp>
          <p:sp>
            <p:nvSpPr>
              <p:cNvPr id="23" name="任意多边形: 形状 22"/>
              <p:cNvSpPr>
                <a:spLocks/>
              </p:cNvSpPr>
              <p:nvPr/>
            </p:nvSpPr>
            <p:spPr bwMode="auto">
              <a:xfrm>
                <a:off x="11979275" y="9167813"/>
                <a:ext cx="1141413" cy="88900"/>
              </a:xfrm>
              <a:custGeom>
                <a:avLst/>
                <a:gdLst>
                  <a:gd name="T0" fmla="*/ 0 w 3171"/>
                  <a:gd name="T1" fmla="*/ 0 h 249"/>
                  <a:gd name="T2" fmla="*/ 349 w 3171"/>
                  <a:gd name="T3" fmla="*/ 248 h 249"/>
                  <a:gd name="T4" fmla="*/ 2821 w 3171"/>
                  <a:gd name="T5" fmla="*/ 248 h 249"/>
                  <a:gd name="T6" fmla="*/ 3170 w 3171"/>
                  <a:gd name="T7" fmla="*/ 0 h 249"/>
                  <a:gd name="T8" fmla="*/ 0 w 3171"/>
                  <a:gd name="T9" fmla="*/ 0 h 249"/>
                  <a:gd name="T10" fmla="*/ 0 60000 65536"/>
                  <a:gd name="T11" fmla="*/ 0 60000 65536"/>
                  <a:gd name="T12" fmla="*/ 0 60000 65536"/>
                  <a:gd name="T13" fmla="*/ 0 60000 65536"/>
                  <a:gd name="T14" fmla="*/ 0 60000 65536"/>
                  <a:gd name="T15" fmla="*/ 0 w 3171"/>
                  <a:gd name="T16" fmla="*/ 0 h 249"/>
                  <a:gd name="T17" fmla="*/ 3171 w 3171"/>
                  <a:gd name="T18" fmla="*/ 249 h 249"/>
                </a:gdLst>
                <a:ahLst/>
                <a:cxnLst>
                  <a:cxn ang="T10">
                    <a:pos x="T0" y="T1"/>
                  </a:cxn>
                  <a:cxn ang="T11">
                    <a:pos x="T2" y="T3"/>
                  </a:cxn>
                  <a:cxn ang="T12">
                    <a:pos x="T4" y="T5"/>
                  </a:cxn>
                  <a:cxn ang="T13">
                    <a:pos x="T6" y="T7"/>
                  </a:cxn>
                  <a:cxn ang="T14">
                    <a:pos x="T8" y="T9"/>
                  </a:cxn>
                </a:cxnLst>
                <a:rect l="T15" t="T16" r="T17" b="T18"/>
                <a:pathLst>
                  <a:path w="3171" h="249">
                    <a:moveTo>
                      <a:pt x="0" y="0"/>
                    </a:moveTo>
                    <a:cubicBezTo>
                      <a:pt x="49" y="144"/>
                      <a:pt x="187" y="248"/>
                      <a:pt x="349" y="248"/>
                    </a:cubicBezTo>
                    <a:lnTo>
                      <a:pt x="2821" y="248"/>
                    </a:lnTo>
                    <a:cubicBezTo>
                      <a:pt x="2983" y="248"/>
                      <a:pt x="3120" y="144"/>
                      <a:pt x="3170" y="0"/>
                    </a:cubicBezTo>
                    <a:lnTo>
                      <a:pt x="0" y="0"/>
                    </a:lnTo>
                  </a:path>
                </a:pathLst>
              </a:custGeom>
              <a:solidFill>
                <a:schemeClr val="tx2">
                  <a:lumMod val="50000"/>
                </a:schemeClr>
              </a:solidFill>
              <a:ln>
                <a:noFill/>
              </a:ln>
              <a:extLst>
                <a:ext uri="{91240B29-F687-4F45-9708-019B960494DF}">
                  <a14:hiddenLine xmlns:a14="http://schemas.microsoft.com/office/drawing/2010/main" w="9525">
                    <a:solidFill>
                      <a:srgbClr val="000000"/>
                    </a:solidFill>
                    <a:bevel/>
                    <a:headEnd/>
                    <a:tailEnd/>
                  </a14:hiddenLine>
                </a:ext>
              </a:extLst>
            </p:spPr>
            <p:txBody>
              <a:bodyPr anchor="ctr"/>
              <a:lstStyle/>
              <a:p>
                <a:pPr algn="ctr"/>
                <a:endParaRPr/>
              </a:p>
            </p:txBody>
          </p:sp>
          <p:sp>
            <p:nvSpPr>
              <p:cNvPr id="24" name="任意多边形: 形状 23"/>
              <p:cNvSpPr>
                <a:spLocks/>
              </p:cNvSpPr>
              <p:nvPr/>
            </p:nvSpPr>
            <p:spPr bwMode="auto">
              <a:xfrm>
                <a:off x="12571413" y="4937125"/>
                <a:ext cx="38100" cy="36513"/>
              </a:xfrm>
              <a:custGeom>
                <a:avLst/>
                <a:gdLst>
                  <a:gd name="T0" fmla="*/ 51 w 104"/>
                  <a:gd name="T1" fmla="*/ 102 h 103"/>
                  <a:gd name="T2" fmla="*/ 0 w 104"/>
                  <a:gd name="T3" fmla="*/ 51 h 103"/>
                  <a:gd name="T4" fmla="*/ 51 w 104"/>
                  <a:gd name="T5" fmla="*/ 0 h 103"/>
                  <a:gd name="T6" fmla="*/ 103 w 104"/>
                  <a:gd name="T7" fmla="*/ 51 h 103"/>
                  <a:gd name="T8" fmla="*/ 51 w 104"/>
                  <a:gd name="T9" fmla="*/ 102 h 103"/>
                  <a:gd name="T10" fmla="*/ 0 60000 65536"/>
                  <a:gd name="T11" fmla="*/ 0 60000 65536"/>
                  <a:gd name="T12" fmla="*/ 0 60000 65536"/>
                  <a:gd name="T13" fmla="*/ 0 60000 65536"/>
                  <a:gd name="T14" fmla="*/ 0 60000 65536"/>
                  <a:gd name="T15" fmla="*/ 0 w 104"/>
                  <a:gd name="T16" fmla="*/ 0 h 103"/>
                  <a:gd name="T17" fmla="*/ 104 w 104"/>
                  <a:gd name="T18" fmla="*/ 103 h 103"/>
                </a:gdLst>
                <a:ahLst/>
                <a:cxnLst>
                  <a:cxn ang="T10">
                    <a:pos x="T0" y="T1"/>
                  </a:cxn>
                  <a:cxn ang="T11">
                    <a:pos x="T2" y="T3"/>
                  </a:cxn>
                  <a:cxn ang="T12">
                    <a:pos x="T4" y="T5"/>
                  </a:cxn>
                  <a:cxn ang="T13">
                    <a:pos x="T6" y="T7"/>
                  </a:cxn>
                  <a:cxn ang="T14">
                    <a:pos x="T8" y="T9"/>
                  </a:cxn>
                </a:cxnLst>
                <a:rect l="T15" t="T16" r="T17" b="T18"/>
                <a:pathLst>
                  <a:path w="104" h="103">
                    <a:moveTo>
                      <a:pt x="51" y="102"/>
                    </a:moveTo>
                    <a:cubicBezTo>
                      <a:pt x="23" y="102"/>
                      <a:pt x="0" y="79"/>
                      <a:pt x="0" y="51"/>
                    </a:cubicBezTo>
                    <a:cubicBezTo>
                      <a:pt x="0" y="22"/>
                      <a:pt x="23" y="0"/>
                      <a:pt x="51" y="0"/>
                    </a:cubicBezTo>
                    <a:cubicBezTo>
                      <a:pt x="80" y="0"/>
                      <a:pt x="103" y="22"/>
                      <a:pt x="103" y="51"/>
                    </a:cubicBezTo>
                    <a:cubicBezTo>
                      <a:pt x="103" y="79"/>
                      <a:pt x="80" y="102"/>
                      <a:pt x="51" y="102"/>
                    </a:cubicBezTo>
                  </a:path>
                </a:pathLst>
              </a:custGeom>
              <a:solidFill>
                <a:srgbClr val="FFFFFF"/>
              </a:solidFill>
              <a:ln>
                <a:noFill/>
              </a:ln>
              <a:extLst>
                <a:ext uri="{91240B29-F687-4F45-9708-019B960494DF}">
                  <a14:hiddenLine xmlns:a14="http://schemas.microsoft.com/office/drawing/2010/main" w="9525">
                    <a:solidFill>
                      <a:srgbClr val="000000"/>
                    </a:solidFill>
                    <a:bevel/>
                    <a:headEnd/>
                    <a:tailEnd/>
                  </a14:hiddenLine>
                </a:ext>
              </a:extLst>
            </p:spPr>
            <p:txBody>
              <a:bodyPr anchor="ctr"/>
              <a:lstStyle/>
              <a:p>
                <a:pPr algn="ctr"/>
                <a:endParaRPr/>
              </a:p>
            </p:txBody>
          </p:sp>
        </p:grpSp>
        <p:sp>
          <p:nvSpPr>
            <p:cNvPr id="18" name="矩形 17"/>
            <p:cNvSpPr/>
            <p:nvPr/>
          </p:nvSpPr>
          <p:spPr>
            <a:xfrm>
              <a:off x="1085227" y="2041661"/>
              <a:ext cx="4271050" cy="2700705"/>
            </a:xfrm>
            <a:prstGeom prst="rect">
              <a:avLst/>
            </a:prstGeom>
            <a:blipFill dpi="0" rotWithShape="1">
              <a:blip r:embed="rId3"/>
              <a:srcRect/>
              <a:stretch>
                <a:fillRect/>
              </a:stretch>
            </a:blipFill>
            <a:ln w="12700" cap="flat" cmpd="sng" algn="ctr">
              <a:noFill/>
              <a:prstDash val="solid"/>
              <a:miter lim="800000"/>
            </a:ln>
            <a:effectLst/>
            <a:extLst>
              <a:ext uri="{91240B29-F687-4F45-9708-019B960494DF}">
                <a14:hiddenLine xmlns:a14="http://schemas.microsoft.com/office/drawing/2010/main" w="9525">
                  <a:solidFill>
                    <a:srgbClr val="000000"/>
                  </a:solidFill>
                  <a:round/>
                  <a:headEnd/>
                  <a:tailEnd/>
                </a14:hiddenLine>
              </a:ext>
            </a:extLst>
          </p:spPr>
          <p:style>
            <a:lnRef idx="2">
              <a:schemeClr val="accent1">
                <a:shade val="50000"/>
              </a:schemeClr>
            </a:lnRef>
            <a:fillRef idx="1">
              <a:schemeClr val="accent1"/>
            </a:fillRef>
            <a:effectRef idx="0">
              <a:schemeClr val="accent1"/>
            </a:effectRef>
            <a:fontRef idx="minor">
              <a:schemeClr val="lt1"/>
            </a:fontRef>
          </p:style>
          <p:txBody>
            <a:bodyPr anchor="ctr"/>
            <a:lstStyle/>
            <a:p>
              <a:pPr algn="ctr"/>
              <a:endParaRPr/>
            </a:p>
          </p:txBody>
        </p:sp>
      </p:grpSp>
      <p:grpSp>
        <p:nvGrpSpPr>
          <p:cNvPr id="25" name="组合 24"/>
          <p:cNvGrpSpPr/>
          <p:nvPr/>
        </p:nvGrpSpPr>
        <p:grpSpPr>
          <a:xfrm>
            <a:off x="4584120" y="1337536"/>
            <a:ext cx="4338638" cy="1209429"/>
            <a:chOff x="4584120" y="1336741"/>
            <a:chExt cx="4338638" cy="1209429"/>
          </a:xfrm>
        </p:grpSpPr>
        <p:sp>
          <p:nvSpPr>
            <p:cNvPr id="5" name="矩形 4"/>
            <p:cNvSpPr/>
            <p:nvPr/>
          </p:nvSpPr>
          <p:spPr bwMode="auto">
            <a:xfrm>
              <a:off x="4584120" y="1336741"/>
              <a:ext cx="4338638" cy="1209429"/>
            </a:xfrm>
            <a:prstGeom prst="rect">
              <a:avLst/>
            </a:prstGeom>
            <a:solidFill>
              <a:schemeClr val="accent1">
                <a:lumMod val="100000"/>
              </a:schemeClr>
            </a:solidFill>
            <a:ln w="19050">
              <a:noFill/>
              <a:round/>
              <a:headEnd/>
              <a:tailEnd/>
            </a:ln>
          </p:spPr>
          <p:txBody>
            <a:bodyPr anchor="ctr"/>
            <a:lstStyle/>
            <a:p>
              <a:pPr algn="ctr"/>
              <a:endParaRPr dirty="0"/>
            </a:p>
          </p:txBody>
        </p:sp>
        <p:sp>
          <p:nvSpPr>
            <p:cNvPr id="7" name="椭圆 6"/>
            <p:cNvSpPr/>
            <p:nvPr/>
          </p:nvSpPr>
          <p:spPr bwMode="auto">
            <a:xfrm>
              <a:off x="4750139" y="1603918"/>
              <a:ext cx="675075" cy="675075"/>
            </a:xfrm>
            <a:prstGeom prst="ellipse">
              <a:avLst/>
            </a:prstGeom>
            <a:solidFill>
              <a:schemeClr val="bg1"/>
            </a:solidFill>
            <a:ln w="19050">
              <a:noFill/>
              <a:round/>
              <a:headEnd/>
              <a:tailEnd/>
            </a:ln>
          </p:spPr>
          <p:txBody>
            <a:bodyPr anchor="ctr"/>
            <a:lstStyle/>
            <a:p>
              <a:pPr algn="ctr"/>
              <a:endParaRPr/>
            </a:p>
          </p:txBody>
        </p:sp>
        <p:sp>
          <p:nvSpPr>
            <p:cNvPr id="9" name="任意多边形: 形状 8"/>
            <p:cNvSpPr/>
            <p:nvPr/>
          </p:nvSpPr>
          <p:spPr bwMode="auto">
            <a:xfrm>
              <a:off x="4886301" y="1745753"/>
              <a:ext cx="402750" cy="391405"/>
            </a:xfrm>
            <a:custGeom>
              <a:avLst/>
              <a:gdLst>
                <a:gd name="connsiteX0" fmla="*/ 279778 w 338138"/>
                <a:gd name="connsiteY0" fmla="*/ 231775 h 328613"/>
                <a:gd name="connsiteX1" fmla="*/ 289126 w 338138"/>
                <a:gd name="connsiteY1" fmla="*/ 271719 h 328613"/>
                <a:gd name="connsiteX2" fmla="*/ 283784 w 338138"/>
                <a:gd name="connsiteY2" fmla="*/ 279708 h 328613"/>
                <a:gd name="connsiteX3" fmla="*/ 282449 w 338138"/>
                <a:gd name="connsiteY3" fmla="*/ 279708 h 328613"/>
                <a:gd name="connsiteX4" fmla="*/ 275771 w 338138"/>
                <a:gd name="connsiteY4" fmla="*/ 274382 h 328613"/>
                <a:gd name="connsiteX5" fmla="*/ 265087 w 338138"/>
                <a:gd name="connsiteY5" fmla="*/ 234438 h 328613"/>
                <a:gd name="connsiteX6" fmla="*/ 239712 w 338138"/>
                <a:gd name="connsiteY6" fmla="*/ 273050 h 328613"/>
                <a:gd name="connsiteX7" fmla="*/ 282449 w 338138"/>
                <a:gd name="connsiteY7" fmla="*/ 314325 h 328613"/>
                <a:gd name="connsiteX8" fmla="*/ 323850 w 338138"/>
                <a:gd name="connsiteY8" fmla="*/ 273050 h 328613"/>
                <a:gd name="connsiteX9" fmla="*/ 282449 w 338138"/>
                <a:gd name="connsiteY9" fmla="*/ 231775 h 328613"/>
                <a:gd name="connsiteX10" fmla="*/ 279778 w 338138"/>
                <a:gd name="connsiteY10" fmla="*/ 231775 h 328613"/>
                <a:gd name="connsiteX11" fmla="*/ 55688 w 338138"/>
                <a:gd name="connsiteY11" fmla="*/ 231775 h 328613"/>
                <a:gd name="connsiteX12" fmla="*/ 14287 w 338138"/>
                <a:gd name="connsiteY12" fmla="*/ 273050 h 328613"/>
                <a:gd name="connsiteX13" fmla="*/ 55688 w 338138"/>
                <a:gd name="connsiteY13" fmla="*/ 314325 h 328613"/>
                <a:gd name="connsiteX14" fmla="*/ 98425 w 338138"/>
                <a:gd name="connsiteY14" fmla="*/ 273050 h 328613"/>
                <a:gd name="connsiteX15" fmla="*/ 97089 w 338138"/>
                <a:gd name="connsiteY15" fmla="*/ 265062 h 328613"/>
                <a:gd name="connsiteX16" fmla="*/ 58359 w 338138"/>
                <a:gd name="connsiteY16" fmla="*/ 279708 h 328613"/>
                <a:gd name="connsiteX17" fmla="*/ 55688 w 338138"/>
                <a:gd name="connsiteY17" fmla="*/ 279708 h 328613"/>
                <a:gd name="connsiteX18" fmla="*/ 49011 w 338138"/>
                <a:gd name="connsiteY18" fmla="*/ 275713 h 328613"/>
                <a:gd name="connsiteX19" fmla="*/ 53017 w 338138"/>
                <a:gd name="connsiteY19" fmla="*/ 266393 h 328613"/>
                <a:gd name="connsiteX20" fmla="*/ 91747 w 338138"/>
                <a:gd name="connsiteY20" fmla="*/ 251747 h 328613"/>
                <a:gd name="connsiteX21" fmla="*/ 55688 w 338138"/>
                <a:gd name="connsiteY21" fmla="*/ 231775 h 328613"/>
                <a:gd name="connsiteX22" fmla="*/ 39613 w 338138"/>
                <a:gd name="connsiteY22" fmla="*/ 195263 h 328613"/>
                <a:gd name="connsiteX23" fmla="*/ 92431 w 338138"/>
                <a:gd name="connsiteY23" fmla="*/ 195263 h 328613"/>
                <a:gd name="connsiteX24" fmla="*/ 97713 w 338138"/>
                <a:gd name="connsiteY24" fmla="*/ 196583 h 328613"/>
                <a:gd name="connsiteX25" fmla="*/ 138647 w 338138"/>
                <a:gd name="connsiteY25" fmla="*/ 237513 h 328613"/>
                <a:gd name="connsiteX26" fmla="*/ 139967 w 338138"/>
                <a:gd name="connsiteY26" fmla="*/ 244114 h 328613"/>
                <a:gd name="connsiteX27" fmla="*/ 136006 w 338138"/>
                <a:gd name="connsiteY27" fmla="*/ 249395 h 328613"/>
                <a:gd name="connsiteX28" fmla="*/ 109597 w 338138"/>
                <a:gd name="connsiteY28" fmla="*/ 259958 h 328613"/>
                <a:gd name="connsiteX29" fmla="*/ 110918 w 338138"/>
                <a:gd name="connsiteY29" fmla="*/ 273161 h 328613"/>
                <a:gd name="connsiteX30" fmla="*/ 55459 w 338138"/>
                <a:gd name="connsiteY30" fmla="*/ 328613 h 328613"/>
                <a:gd name="connsiteX31" fmla="*/ 0 w 338138"/>
                <a:gd name="connsiteY31" fmla="*/ 273161 h 328613"/>
                <a:gd name="connsiteX32" fmla="*/ 55459 w 338138"/>
                <a:gd name="connsiteY32" fmla="*/ 217708 h 328613"/>
                <a:gd name="connsiteX33" fmla="*/ 104315 w 338138"/>
                <a:gd name="connsiteY33" fmla="*/ 246755 h 328613"/>
                <a:gd name="connsiteX34" fmla="*/ 121481 w 338138"/>
                <a:gd name="connsiteY34" fmla="*/ 240153 h 328613"/>
                <a:gd name="connsiteX35" fmla="*/ 89790 w 338138"/>
                <a:gd name="connsiteY35" fmla="*/ 208466 h 328613"/>
                <a:gd name="connsiteX36" fmla="*/ 39613 w 338138"/>
                <a:gd name="connsiteY36" fmla="*/ 208466 h 328613"/>
                <a:gd name="connsiteX37" fmla="*/ 33011 w 338138"/>
                <a:gd name="connsiteY37" fmla="*/ 201864 h 328613"/>
                <a:gd name="connsiteX38" fmla="*/ 39613 w 338138"/>
                <a:gd name="connsiteY38" fmla="*/ 195263 h 328613"/>
                <a:gd name="connsiteX39" fmla="*/ 155575 w 338138"/>
                <a:gd name="connsiteY39" fmla="*/ 0 h 328613"/>
                <a:gd name="connsiteX40" fmla="*/ 191294 w 338138"/>
                <a:gd name="connsiteY40" fmla="*/ 35490 h 328613"/>
                <a:gd name="connsiteX41" fmla="*/ 156898 w 338138"/>
                <a:gd name="connsiteY41" fmla="*/ 70980 h 328613"/>
                <a:gd name="connsiteX42" fmla="*/ 167481 w 338138"/>
                <a:gd name="connsiteY42" fmla="*/ 80181 h 328613"/>
                <a:gd name="connsiteX43" fmla="*/ 168804 w 338138"/>
                <a:gd name="connsiteY43" fmla="*/ 81496 h 328613"/>
                <a:gd name="connsiteX44" fmla="*/ 196586 w 338138"/>
                <a:gd name="connsiteY44" fmla="*/ 126187 h 328613"/>
                <a:gd name="connsiteX45" fmla="*/ 225690 w 338138"/>
                <a:gd name="connsiteY45" fmla="*/ 130131 h 328613"/>
                <a:gd name="connsiteX46" fmla="*/ 234950 w 338138"/>
                <a:gd name="connsiteY46" fmla="*/ 138017 h 328613"/>
                <a:gd name="connsiteX47" fmla="*/ 257440 w 338138"/>
                <a:gd name="connsiteY47" fmla="*/ 149847 h 328613"/>
                <a:gd name="connsiteX48" fmla="*/ 260086 w 338138"/>
                <a:gd name="connsiteY48" fmla="*/ 155105 h 328613"/>
                <a:gd name="connsiteX49" fmla="*/ 270669 w 338138"/>
                <a:gd name="connsiteY49" fmla="*/ 197168 h 328613"/>
                <a:gd name="connsiteX50" fmla="*/ 278607 w 338138"/>
                <a:gd name="connsiteY50" fmla="*/ 197168 h 328613"/>
                <a:gd name="connsiteX51" fmla="*/ 315648 w 338138"/>
                <a:gd name="connsiteY51" fmla="*/ 205054 h 328613"/>
                <a:gd name="connsiteX52" fmla="*/ 319617 w 338138"/>
                <a:gd name="connsiteY52" fmla="*/ 214255 h 328613"/>
                <a:gd name="connsiteX53" fmla="*/ 310357 w 338138"/>
                <a:gd name="connsiteY53" fmla="*/ 216884 h 328613"/>
                <a:gd name="connsiteX54" fmla="*/ 278607 w 338138"/>
                <a:gd name="connsiteY54" fmla="*/ 210312 h 328613"/>
                <a:gd name="connsiteX55" fmla="*/ 274638 w 338138"/>
                <a:gd name="connsiteY55" fmla="*/ 211627 h 328613"/>
                <a:gd name="connsiteX56" fmla="*/ 275961 w 338138"/>
                <a:gd name="connsiteY56" fmla="*/ 218199 h 328613"/>
                <a:gd name="connsiteX57" fmla="*/ 282575 w 338138"/>
                <a:gd name="connsiteY57" fmla="*/ 218199 h 328613"/>
                <a:gd name="connsiteX58" fmla="*/ 338138 w 338138"/>
                <a:gd name="connsiteY58" fmla="*/ 273406 h 328613"/>
                <a:gd name="connsiteX59" fmla="*/ 282575 w 338138"/>
                <a:gd name="connsiteY59" fmla="*/ 328613 h 328613"/>
                <a:gd name="connsiteX60" fmla="*/ 229659 w 338138"/>
                <a:gd name="connsiteY60" fmla="*/ 289180 h 328613"/>
                <a:gd name="connsiteX61" fmla="*/ 183356 w 338138"/>
                <a:gd name="connsiteY61" fmla="*/ 289180 h 328613"/>
                <a:gd name="connsiteX62" fmla="*/ 175419 w 338138"/>
                <a:gd name="connsiteY62" fmla="*/ 282607 h 328613"/>
                <a:gd name="connsiteX63" fmla="*/ 183356 w 338138"/>
                <a:gd name="connsiteY63" fmla="*/ 276035 h 328613"/>
                <a:gd name="connsiteX64" fmla="*/ 227013 w 338138"/>
                <a:gd name="connsiteY64" fmla="*/ 276035 h 328613"/>
                <a:gd name="connsiteX65" fmla="*/ 227013 w 338138"/>
                <a:gd name="connsiteY65" fmla="*/ 273406 h 328613"/>
                <a:gd name="connsiteX66" fmla="*/ 262732 w 338138"/>
                <a:gd name="connsiteY66" fmla="*/ 222142 h 328613"/>
                <a:gd name="connsiteX67" fmla="*/ 261409 w 338138"/>
                <a:gd name="connsiteY67" fmla="*/ 214255 h 328613"/>
                <a:gd name="connsiteX68" fmla="*/ 230981 w 338138"/>
                <a:gd name="connsiteY68" fmla="*/ 239231 h 328613"/>
                <a:gd name="connsiteX69" fmla="*/ 224367 w 338138"/>
                <a:gd name="connsiteY69" fmla="*/ 243174 h 328613"/>
                <a:gd name="connsiteX70" fmla="*/ 221721 w 338138"/>
                <a:gd name="connsiteY70" fmla="*/ 241859 h 328613"/>
                <a:gd name="connsiteX71" fmla="*/ 219075 w 338138"/>
                <a:gd name="connsiteY71" fmla="*/ 232658 h 328613"/>
                <a:gd name="connsiteX72" fmla="*/ 257440 w 338138"/>
                <a:gd name="connsiteY72" fmla="*/ 201111 h 328613"/>
                <a:gd name="connsiteX73" fmla="*/ 248180 w 338138"/>
                <a:gd name="connsiteY73" fmla="*/ 160363 h 328613"/>
                <a:gd name="connsiteX74" fmla="*/ 228336 w 338138"/>
                <a:gd name="connsiteY74" fmla="*/ 151162 h 328613"/>
                <a:gd name="connsiteX75" fmla="*/ 227013 w 338138"/>
                <a:gd name="connsiteY75" fmla="*/ 149847 h 328613"/>
                <a:gd name="connsiteX76" fmla="*/ 224367 w 338138"/>
                <a:gd name="connsiteY76" fmla="*/ 149847 h 328613"/>
                <a:gd name="connsiteX77" fmla="*/ 188648 w 338138"/>
                <a:gd name="connsiteY77" fmla="*/ 149847 h 328613"/>
                <a:gd name="connsiteX78" fmla="*/ 179388 w 338138"/>
                <a:gd name="connsiteY78" fmla="*/ 145904 h 328613"/>
                <a:gd name="connsiteX79" fmla="*/ 178065 w 338138"/>
                <a:gd name="connsiteY79" fmla="*/ 144589 h 328613"/>
                <a:gd name="connsiteX80" fmla="*/ 170127 w 338138"/>
                <a:gd name="connsiteY80" fmla="*/ 134074 h 328613"/>
                <a:gd name="connsiteX81" fmla="*/ 168804 w 338138"/>
                <a:gd name="connsiteY81" fmla="*/ 140646 h 328613"/>
                <a:gd name="connsiteX82" fmla="*/ 167481 w 338138"/>
                <a:gd name="connsiteY82" fmla="*/ 148533 h 328613"/>
                <a:gd name="connsiteX83" fmla="*/ 166158 w 338138"/>
                <a:gd name="connsiteY83" fmla="*/ 152476 h 328613"/>
                <a:gd name="connsiteX84" fmla="*/ 166158 w 338138"/>
                <a:gd name="connsiteY84" fmla="*/ 156420 h 328613"/>
                <a:gd name="connsiteX85" fmla="*/ 163513 w 338138"/>
                <a:gd name="connsiteY85" fmla="*/ 164306 h 328613"/>
                <a:gd name="connsiteX86" fmla="*/ 162190 w 338138"/>
                <a:gd name="connsiteY86" fmla="*/ 170879 h 328613"/>
                <a:gd name="connsiteX87" fmla="*/ 160867 w 338138"/>
                <a:gd name="connsiteY87" fmla="*/ 173507 h 328613"/>
                <a:gd name="connsiteX88" fmla="*/ 200554 w 338138"/>
                <a:gd name="connsiteY88" fmla="*/ 182709 h 328613"/>
                <a:gd name="connsiteX89" fmla="*/ 201877 w 338138"/>
                <a:gd name="connsiteY89" fmla="*/ 182709 h 328613"/>
                <a:gd name="connsiteX90" fmla="*/ 215106 w 338138"/>
                <a:gd name="connsiteY90" fmla="*/ 205054 h 328613"/>
                <a:gd name="connsiteX91" fmla="*/ 212461 w 338138"/>
                <a:gd name="connsiteY91" fmla="*/ 210312 h 328613"/>
                <a:gd name="connsiteX92" fmla="*/ 163513 w 338138"/>
                <a:gd name="connsiteY92" fmla="*/ 289180 h 328613"/>
                <a:gd name="connsiteX93" fmla="*/ 144992 w 338138"/>
                <a:gd name="connsiteY93" fmla="*/ 293123 h 328613"/>
                <a:gd name="connsiteX94" fmla="*/ 139700 w 338138"/>
                <a:gd name="connsiteY94" fmla="*/ 276035 h 328613"/>
                <a:gd name="connsiteX95" fmla="*/ 168804 w 338138"/>
                <a:gd name="connsiteY95" fmla="*/ 214255 h 328613"/>
                <a:gd name="connsiteX96" fmla="*/ 125148 w 338138"/>
                <a:gd name="connsiteY96" fmla="*/ 206369 h 328613"/>
                <a:gd name="connsiteX97" fmla="*/ 103981 w 338138"/>
                <a:gd name="connsiteY97" fmla="*/ 195853 h 328613"/>
                <a:gd name="connsiteX98" fmla="*/ 97367 w 338138"/>
                <a:gd name="connsiteY98" fmla="*/ 164306 h 328613"/>
                <a:gd name="connsiteX99" fmla="*/ 121179 w 338138"/>
                <a:gd name="connsiteY99" fmla="*/ 95955 h 328613"/>
                <a:gd name="connsiteX100" fmla="*/ 121179 w 338138"/>
                <a:gd name="connsiteY100" fmla="*/ 90697 h 328613"/>
                <a:gd name="connsiteX101" fmla="*/ 143669 w 338138"/>
                <a:gd name="connsiteY101" fmla="*/ 68351 h 328613"/>
                <a:gd name="connsiteX102" fmla="*/ 119856 w 338138"/>
                <a:gd name="connsiteY102" fmla="*/ 35490 h 328613"/>
                <a:gd name="connsiteX103" fmla="*/ 155575 w 338138"/>
                <a:gd name="connsiteY103" fmla="*/ 0 h 328613"/>
              </a:gdLst>
              <a:ahLst/>
              <a:cxnLst>
                <a:cxn ang="0">
                  <a:pos x="connsiteX0" y="connsiteY0"/>
                </a:cxn>
                <a:cxn ang="0">
                  <a:pos x="connsiteX1" y="connsiteY1"/>
                </a:cxn>
                <a:cxn ang="0">
                  <a:pos x="connsiteX2" y="connsiteY2"/>
                </a:cxn>
                <a:cxn ang="0">
                  <a:pos x="connsiteX3" y="connsiteY3"/>
                </a:cxn>
                <a:cxn ang="0">
                  <a:pos x="connsiteX4" y="connsiteY4"/>
                </a:cxn>
                <a:cxn ang="0">
                  <a:pos x="connsiteX5" y="connsiteY5"/>
                </a:cxn>
                <a:cxn ang="0">
                  <a:pos x="connsiteX6" y="connsiteY6"/>
                </a:cxn>
                <a:cxn ang="0">
                  <a:pos x="connsiteX7" y="connsiteY7"/>
                </a:cxn>
                <a:cxn ang="0">
                  <a:pos x="connsiteX8" y="connsiteY8"/>
                </a:cxn>
                <a:cxn ang="0">
                  <a:pos x="connsiteX9" y="connsiteY9"/>
                </a:cxn>
                <a:cxn ang="0">
                  <a:pos x="connsiteX10" y="connsiteY10"/>
                </a:cxn>
                <a:cxn ang="0">
                  <a:pos x="connsiteX11" y="connsiteY11"/>
                </a:cxn>
                <a:cxn ang="0">
                  <a:pos x="connsiteX12" y="connsiteY12"/>
                </a:cxn>
                <a:cxn ang="0">
                  <a:pos x="connsiteX13" y="connsiteY13"/>
                </a:cxn>
                <a:cxn ang="0">
                  <a:pos x="connsiteX14" y="connsiteY14"/>
                </a:cxn>
                <a:cxn ang="0">
                  <a:pos x="connsiteX15" y="connsiteY15"/>
                </a:cxn>
                <a:cxn ang="0">
                  <a:pos x="connsiteX16" y="connsiteY16"/>
                </a:cxn>
                <a:cxn ang="0">
                  <a:pos x="connsiteX17" y="connsiteY17"/>
                </a:cxn>
                <a:cxn ang="0">
                  <a:pos x="connsiteX18" y="connsiteY18"/>
                </a:cxn>
                <a:cxn ang="0">
                  <a:pos x="connsiteX19" y="connsiteY19"/>
                </a:cxn>
                <a:cxn ang="0">
                  <a:pos x="connsiteX20" y="connsiteY20"/>
                </a:cxn>
                <a:cxn ang="0">
                  <a:pos x="connsiteX21" y="connsiteY21"/>
                </a:cxn>
                <a:cxn ang="0">
                  <a:pos x="connsiteX22" y="connsiteY22"/>
                </a:cxn>
                <a:cxn ang="0">
                  <a:pos x="connsiteX23" y="connsiteY23"/>
                </a:cxn>
                <a:cxn ang="0">
                  <a:pos x="connsiteX24" y="connsiteY24"/>
                </a:cxn>
                <a:cxn ang="0">
                  <a:pos x="connsiteX25" y="connsiteY25"/>
                </a:cxn>
                <a:cxn ang="0">
                  <a:pos x="connsiteX26" y="connsiteY26"/>
                </a:cxn>
                <a:cxn ang="0">
                  <a:pos x="connsiteX27" y="connsiteY27"/>
                </a:cxn>
                <a:cxn ang="0">
                  <a:pos x="connsiteX28" y="connsiteY28"/>
                </a:cxn>
                <a:cxn ang="0">
                  <a:pos x="connsiteX29" y="connsiteY29"/>
                </a:cxn>
                <a:cxn ang="0">
                  <a:pos x="connsiteX30" y="connsiteY30"/>
                </a:cxn>
                <a:cxn ang="0">
                  <a:pos x="connsiteX31" y="connsiteY31"/>
                </a:cxn>
                <a:cxn ang="0">
                  <a:pos x="connsiteX32" y="connsiteY32"/>
                </a:cxn>
                <a:cxn ang="0">
                  <a:pos x="connsiteX33" y="connsiteY33"/>
                </a:cxn>
                <a:cxn ang="0">
                  <a:pos x="connsiteX34" y="connsiteY34"/>
                </a:cxn>
                <a:cxn ang="0">
                  <a:pos x="connsiteX35" y="connsiteY35"/>
                </a:cxn>
                <a:cxn ang="0">
                  <a:pos x="connsiteX36" y="connsiteY36"/>
                </a:cxn>
                <a:cxn ang="0">
                  <a:pos x="connsiteX37" y="connsiteY37"/>
                </a:cxn>
                <a:cxn ang="0">
                  <a:pos x="connsiteX38" y="connsiteY38"/>
                </a:cxn>
                <a:cxn ang="0">
                  <a:pos x="connsiteX39" y="connsiteY39"/>
                </a:cxn>
                <a:cxn ang="0">
                  <a:pos x="connsiteX40" y="connsiteY40"/>
                </a:cxn>
                <a:cxn ang="0">
                  <a:pos x="connsiteX41" y="connsiteY41"/>
                </a:cxn>
                <a:cxn ang="0">
                  <a:pos x="connsiteX42" y="connsiteY42"/>
                </a:cxn>
                <a:cxn ang="0">
                  <a:pos x="connsiteX43" y="connsiteY43"/>
                </a:cxn>
                <a:cxn ang="0">
                  <a:pos x="connsiteX44" y="connsiteY44"/>
                </a:cxn>
                <a:cxn ang="0">
                  <a:pos x="connsiteX45" y="connsiteY45"/>
                </a:cxn>
                <a:cxn ang="0">
                  <a:pos x="connsiteX46" y="connsiteY46"/>
                </a:cxn>
                <a:cxn ang="0">
                  <a:pos x="connsiteX47" y="connsiteY47"/>
                </a:cxn>
                <a:cxn ang="0">
                  <a:pos x="connsiteX48" y="connsiteY48"/>
                </a:cxn>
                <a:cxn ang="0">
                  <a:pos x="connsiteX49" y="connsiteY49"/>
                </a:cxn>
                <a:cxn ang="0">
                  <a:pos x="connsiteX50" y="connsiteY50"/>
                </a:cxn>
                <a:cxn ang="0">
                  <a:pos x="connsiteX51" y="connsiteY51"/>
                </a:cxn>
                <a:cxn ang="0">
                  <a:pos x="connsiteX52" y="connsiteY52"/>
                </a:cxn>
                <a:cxn ang="0">
                  <a:pos x="connsiteX53" y="connsiteY53"/>
                </a:cxn>
                <a:cxn ang="0">
                  <a:pos x="connsiteX54" y="connsiteY54"/>
                </a:cxn>
                <a:cxn ang="0">
                  <a:pos x="connsiteX55" y="connsiteY55"/>
                </a:cxn>
                <a:cxn ang="0">
                  <a:pos x="connsiteX56" y="connsiteY56"/>
                </a:cxn>
                <a:cxn ang="0">
                  <a:pos x="connsiteX57" y="connsiteY57"/>
                </a:cxn>
                <a:cxn ang="0">
                  <a:pos x="connsiteX58" y="connsiteY58"/>
                </a:cxn>
                <a:cxn ang="0">
                  <a:pos x="connsiteX59" y="connsiteY59"/>
                </a:cxn>
                <a:cxn ang="0">
                  <a:pos x="connsiteX60" y="connsiteY60"/>
                </a:cxn>
                <a:cxn ang="0">
                  <a:pos x="connsiteX61" y="connsiteY61"/>
                </a:cxn>
                <a:cxn ang="0">
                  <a:pos x="connsiteX62" y="connsiteY62"/>
                </a:cxn>
                <a:cxn ang="0">
                  <a:pos x="connsiteX63" y="connsiteY63"/>
                </a:cxn>
                <a:cxn ang="0">
                  <a:pos x="connsiteX64" y="connsiteY64"/>
                </a:cxn>
                <a:cxn ang="0">
                  <a:pos x="connsiteX65" y="connsiteY65"/>
                </a:cxn>
                <a:cxn ang="0">
                  <a:pos x="connsiteX66" y="connsiteY66"/>
                </a:cxn>
                <a:cxn ang="0">
                  <a:pos x="connsiteX67" y="connsiteY67"/>
                </a:cxn>
                <a:cxn ang="0">
                  <a:pos x="connsiteX68" y="connsiteY68"/>
                </a:cxn>
                <a:cxn ang="0">
                  <a:pos x="connsiteX69" y="connsiteY69"/>
                </a:cxn>
                <a:cxn ang="0">
                  <a:pos x="connsiteX70" y="connsiteY70"/>
                </a:cxn>
                <a:cxn ang="0">
                  <a:pos x="connsiteX71" y="connsiteY71"/>
                </a:cxn>
                <a:cxn ang="0">
                  <a:pos x="connsiteX72" y="connsiteY72"/>
                </a:cxn>
                <a:cxn ang="0">
                  <a:pos x="connsiteX73" y="connsiteY73"/>
                </a:cxn>
                <a:cxn ang="0">
                  <a:pos x="connsiteX74" y="connsiteY74"/>
                </a:cxn>
                <a:cxn ang="0">
                  <a:pos x="connsiteX75" y="connsiteY75"/>
                </a:cxn>
                <a:cxn ang="0">
                  <a:pos x="connsiteX76" y="connsiteY76"/>
                </a:cxn>
                <a:cxn ang="0">
                  <a:pos x="connsiteX77" y="connsiteY77"/>
                </a:cxn>
                <a:cxn ang="0">
                  <a:pos x="connsiteX78" y="connsiteY78"/>
                </a:cxn>
                <a:cxn ang="0">
                  <a:pos x="connsiteX79" y="connsiteY79"/>
                </a:cxn>
                <a:cxn ang="0">
                  <a:pos x="connsiteX80" y="connsiteY80"/>
                </a:cxn>
                <a:cxn ang="0">
                  <a:pos x="connsiteX81" y="connsiteY81"/>
                </a:cxn>
                <a:cxn ang="0">
                  <a:pos x="connsiteX82" y="connsiteY82"/>
                </a:cxn>
                <a:cxn ang="0">
                  <a:pos x="connsiteX83" y="connsiteY83"/>
                </a:cxn>
                <a:cxn ang="0">
                  <a:pos x="connsiteX84" y="connsiteY84"/>
                </a:cxn>
                <a:cxn ang="0">
                  <a:pos x="connsiteX85" y="connsiteY85"/>
                </a:cxn>
                <a:cxn ang="0">
                  <a:pos x="connsiteX86" y="connsiteY86"/>
                </a:cxn>
                <a:cxn ang="0">
                  <a:pos x="connsiteX87" y="connsiteY87"/>
                </a:cxn>
                <a:cxn ang="0">
                  <a:pos x="connsiteX88" y="connsiteY88"/>
                </a:cxn>
                <a:cxn ang="0">
                  <a:pos x="connsiteX89" y="connsiteY89"/>
                </a:cxn>
                <a:cxn ang="0">
                  <a:pos x="connsiteX90" y="connsiteY90"/>
                </a:cxn>
                <a:cxn ang="0">
                  <a:pos x="connsiteX91" y="connsiteY91"/>
                </a:cxn>
                <a:cxn ang="0">
                  <a:pos x="connsiteX92" y="connsiteY92"/>
                </a:cxn>
                <a:cxn ang="0">
                  <a:pos x="connsiteX93" y="connsiteY93"/>
                </a:cxn>
                <a:cxn ang="0">
                  <a:pos x="connsiteX94" y="connsiteY94"/>
                </a:cxn>
                <a:cxn ang="0">
                  <a:pos x="connsiteX95" y="connsiteY95"/>
                </a:cxn>
                <a:cxn ang="0">
                  <a:pos x="connsiteX96" y="connsiteY96"/>
                </a:cxn>
                <a:cxn ang="0">
                  <a:pos x="connsiteX97" y="connsiteY97"/>
                </a:cxn>
                <a:cxn ang="0">
                  <a:pos x="connsiteX98" y="connsiteY98"/>
                </a:cxn>
                <a:cxn ang="0">
                  <a:pos x="connsiteX99" y="connsiteY99"/>
                </a:cxn>
                <a:cxn ang="0">
                  <a:pos x="connsiteX100" y="connsiteY100"/>
                </a:cxn>
                <a:cxn ang="0">
                  <a:pos x="connsiteX101" y="connsiteY101"/>
                </a:cxn>
                <a:cxn ang="0">
                  <a:pos x="connsiteX102" y="connsiteY102"/>
                </a:cxn>
                <a:cxn ang="0">
                  <a:pos x="connsiteX103" y="connsiteY103"/>
                </a:cxn>
              </a:cxnLst>
              <a:rect l="l" t="t" r="r" b="b"/>
              <a:pathLst>
                <a:path w="338138" h="328613">
                  <a:moveTo>
                    <a:pt x="279778" y="231775"/>
                  </a:moveTo>
                  <a:cubicBezTo>
                    <a:pt x="279778" y="231775"/>
                    <a:pt x="279778" y="231775"/>
                    <a:pt x="289126" y="271719"/>
                  </a:cubicBezTo>
                  <a:cubicBezTo>
                    <a:pt x="290462" y="275713"/>
                    <a:pt x="287791" y="278376"/>
                    <a:pt x="283784" y="279708"/>
                  </a:cubicBezTo>
                  <a:cubicBezTo>
                    <a:pt x="283784" y="279708"/>
                    <a:pt x="282449" y="279708"/>
                    <a:pt x="282449" y="279708"/>
                  </a:cubicBezTo>
                  <a:cubicBezTo>
                    <a:pt x="279778" y="279708"/>
                    <a:pt x="275771" y="278376"/>
                    <a:pt x="275771" y="274382"/>
                  </a:cubicBezTo>
                  <a:cubicBezTo>
                    <a:pt x="275771" y="274382"/>
                    <a:pt x="275771" y="274382"/>
                    <a:pt x="265087" y="234438"/>
                  </a:cubicBezTo>
                  <a:cubicBezTo>
                    <a:pt x="250396" y="241095"/>
                    <a:pt x="239712" y="255741"/>
                    <a:pt x="239712" y="273050"/>
                  </a:cubicBezTo>
                  <a:cubicBezTo>
                    <a:pt x="239712" y="295685"/>
                    <a:pt x="259745" y="314325"/>
                    <a:pt x="282449" y="314325"/>
                  </a:cubicBezTo>
                  <a:cubicBezTo>
                    <a:pt x="305153" y="314325"/>
                    <a:pt x="323850" y="295685"/>
                    <a:pt x="323850" y="273050"/>
                  </a:cubicBezTo>
                  <a:cubicBezTo>
                    <a:pt x="323850" y="250416"/>
                    <a:pt x="305153" y="231775"/>
                    <a:pt x="282449" y="231775"/>
                  </a:cubicBezTo>
                  <a:cubicBezTo>
                    <a:pt x="281113" y="231775"/>
                    <a:pt x="279778" y="231775"/>
                    <a:pt x="279778" y="231775"/>
                  </a:cubicBezTo>
                  <a:close/>
                  <a:moveTo>
                    <a:pt x="55688" y="231775"/>
                  </a:moveTo>
                  <a:cubicBezTo>
                    <a:pt x="32984" y="231775"/>
                    <a:pt x="14287" y="250416"/>
                    <a:pt x="14287" y="273050"/>
                  </a:cubicBezTo>
                  <a:cubicBezTo>
                    <a:pt x="14287" y="295685"/>
                    <a:pt x="32984" y="314325"/>
                    <a:pt x="55688" y="314325"/>
                  </a:cubicBezTo>
                  <a:cubicBezTo>
                    <a:pt x="78392" y="314325"/>
                    <a:pt x="98425" y="295685"/>
                    <a:pt x="98425" y="273050"/>
                  </a:cubicBezTo>
                  <a:cubicBezTo>
                    <a:pt x="98425" y="270387"/>
                    <a:pt x="97089" y="267724"/>
                    <a:pt x="97089" y="265062"/>
                  </a:cubicBezTo>
                  <a:cubicBezTo>
                    <a:pt x="97089" y="265062"/>
                    <a:pt x="97089" y="265062"/>
                    <a:pt x="58359" y="279708"/>
                  </a:cubicBezTo>
                  <a:cubicBezTo>
                    <a:pt x="57024" y="279708"/>
                    <a:pt x="57024" y="279708"/>
                    <a:pt x="55688" y="279708"/>
                  </a:cubicBezTo>
                  <a:cubicBezTo>
                    <a:pt x="53017" y="279708"/>
                    <a:pt x="50346" y="278376"/>
                    <a:pt x="49011" y="275713"/>
                  </a:cubicBezTo>
                  <a:cubicBezTo>
                    <a:pt x="47675" y="271719"/>
                    <a:pt x="49011" y="267724"/>
                    <a:pt x="53017" y="266393"/>
                  </a:cubicBezTo>
                  <a:cubicBezTo>
                    <a:pt x="53017" y="266393"/>
                    <a:pt x="53017" y="266393"/>
                    <a:pt x="91747" y="251747"/>
                  </a:cubicBezTo>
                  <a:cubicBezTo>
                    <a:pt x="83734" y="239764"/>
                    <a:pt x="70379" y="231775"/>
                    <a:pt x="55688" y="231775"/>
                  </a:cubicBezTo>
                  <a:close/>
                  <a:moveTo>
                    <a:pt x="39613" y="195263"/>
                  </a:moveTo>
                  <a:cubicBezTo>
                    <a:pt x="39613" y="195263"/>
                    <a:pt x="39613" y="195263"/>
                    <a:pt x="92431" y="195263"/>
                  </a:cubicBezTo>
                  <a:cubicBezTo>
                    <a:pt x="95072" y="195263"/>
                    <a:pt x="96393" y="195263"/>
                    <a:pt x="97713" y="196583"/>
                  </a:cubicBezTo>
                  <a:cubicBezTo>
                    <a:pt x="97713" y="196583"/>
                    <a:pt x="97713" y="196583"/>
                    <a:pt x="138647" y="237513"/>
                  </a:cubicBezTo>
                  <a:cubicBezTo>
                    <a:pt x="139967" y="238833"/>
                    <a:pt x="141288" y="241474"/>
                    <a:pt x="139967" y="244114"/>
                  </a:cubicBezTo>
                  <a:cubicBezTo>
                    <a:pt x="139967" y="246755"/>
                    <a:pt x="138647" y="248075"/>
                    <a:pt x="136006" y="249395"/>
                  </a:cubicBezTo>
                  <a:cubicBezTo>
                    <a:pt x="136006" y="249395"/>
                    <a:pt x="136006" y="249395"/>
                    <a:pt x="109597" y="259958"/>
                  </a:cubicBezTo>
                  <a:cubicBezTo>
                    <a:pt x="110918" y="263919"/>
                    <a:pt x="110918" y="267880"/>
                    <a:pt x="110918" y="273161"/>
                  </a:cubicBezTo>
                  <a:cubicBezTo>
                    <a:pt x="110918" y="303528"/>
                    <a:pt x="85829" y="328613"/>
                    <a:pt x="55459" y="328613"/>
                  </a:cubicBezTo>
                  <a:cubicBezTo>
                    <a:pt x="25088" y="328613"/>
                    <a:pt x="0" y="303528"/>
                    <a:pt x="0" y="273161"/>
                  </a:cubicBezTo>
                  <a:cubicBezTo>
                    <a:pt x="0" y="242794"/>
                    <a:pt x="25088" y="217708"/>
                    <a:pt x="55459" y="217708"/>
                  </a:cubicBezTo>
                  <a:cubicBezTo>
                    <a:pt x="76586" y="217708"/>
                    <a:pt x="95072" y="229590"/>
                    <a:pt x="104315" y="246755"/>
                  </a:cubicBezTo>
                  <a:cubicBezTo>
                    <a:pt x="104315" y="246755"/>
                    <a:pt x="104315" y="246755"/>
                    <a:pt x="121481" y="240153"/>
                  </a:cubicBezTo>
                  <a:cubicBezTo>
                    <a:pt x="121481" y="240153"/>
                    <a:pt x="121481" y="240153"/>
                    <a:pt x="89790" y="208466"/>
                  </a:cubicBezTo>
                  <a:cubicBezTo>
                    <a:pt x="89790" y="208466"/>
                    <a:pt x="89790" y="208466"/>
                    <a:pt x="39613" y="208466"/>
                  </a:cubicBezTo>
                  <a:cubicBezTo>
                    <a:pt x="35652" y="208466"/>
                    <a:pt x="33011" y="205825"/>
                    <a:pt x="33011" y="201864"/>
                  </a:cubicBezTo>
                  <a:cubicBezTo>
                    <a:pt x="33011" y="197903"/>
                    <a:pt x="35652" y="195263"/>
                    <a:pt x="39613" y="195263"/>
                  </a:cubicBezTo>
                  <a:close/>
                  <a:moveTo>
                    <a:pt x="155575" y="0"/>
                  </a:moveTo>
                  <a:cubicBezTo>
                    <a:pt x="175419" y="0"/>
                    <a:pt x="191294" y="15773"/>
                    <a:pt x="191294" y="35490"/>
                  </a:cubicBezTo>
                  <a:cubicBezTo>
                    <a:pt x="191294" y="53892"/>
                    <a:pt x="175419" y="69666"/>
                    <a:pt x="156898" y="70980"/>
                  </a:cubicBezTo>
                  <a:cubicBezTo>
                    <a:pt x="160867" y="72295"/>
                    <a:pt x="164835" y="76238"/>
                    <a:pt x="167481" y="80181"/>
                  </a:cubicBezTo>
                  <a:cubicBezTo>
                    <a:pt x="168804" y="80181"/>
                    <a:pt x="168804" y="80181"/>
                    <a:pt x="168804" y="81496"/>
                  </a:cubicBezTo>
                  <a:cubicBezTo>
                    <a:pt x="168804" y="81496"/>
                    <a:pt x="168804" y="81496"/>
                    <a:pt x="196586" y="126187"/>
                  </a:cubicBezTo>
                  <a:cubicBezTo>
                    <a:pt x="196586" y="126187"/>
                    <a:pt x="196586" y="126187"/>
                    <a:pt x="225690" y="130131"/>
                  </a:cubicBezTo>
                  <a:cubicBezTo>
                    <a:pt x="230981" y="130131"/>
                    <a:pt x="234950" y="134074"/>
                    <a:pt x="234950" y="138017"/>
                  </a:cubicBezTo>
                  <a:cubicBezTo>
                    <a:pt x="234950" y="138017"/>
                    <a:pt x="234950" y="138017"/>
                    <a:pt x="257440" y="149847"/>
                  </a:cubicBezTo>
                  <a:cubicBezTo>
                    <a:pt x="258763" y="151162"/>
                    <a:pt x="260086" y="152476"/>
                    <a:pt x="260086" y="155105"/>
                  </a:cubicBezTo>
                  <a:cubicBezTo>
                    <a:pt x="260086" y="155105"/>
                    <a:pt x="260086" y="155105"/>
                    <a:pt x="270669" y="197168"/>
                  </a:cubicBezTo>
                  <a:cubicBezTo>
                    <a:pt x="273315" y="197168"/>
                    <a:pt x="275961" y="197168"/>
                    <a:pt x="278607" y="197168"/>
                  </a:cubicBezTo>
                  <a:cubicBezTo>
                    <a:pt x="291836" y="195853"/>
                    <a:pt x="303742" y="198482"/>
                    <a:pt x="315648" y="205054"/>
                  </a:cubicBezTo>
                  <a:cubicBezTo>
                    <a:pt x="319617" y="206369"/>
                    <a:pt x="320940" y="210312"/>
                    <a:pt x="319617" y="214255"/>
                  </a:cubicBezTo>
                  <a:cubicBezTo>
                    <a:pt x="316971" y="216884"/>
                    <a:pt x="313003" y="219513"/>
                    <a:pt x="310357" y="216884"/>
                  </a:cubicBezTo>
                  <a:cubicBezTo>
                    <a:pt x="299773" y="211627"/>
                    <a:pt x="289190" y="210312"/>
                    <a:pt x="278607" y="210312"/>
                  </a:cubicBezTo>
                  <a:cubicBezTo>
                    <a:pt x="277284" y="210312"/>
                    <a:pt x="275961" y="210312"/>
                    <a:pt x="274638" y="211627"/>
                  </a:cubicBezTo>
                  <a:cubicBezTo>
                    <a:pt x="274638" y="211627"/>
                    <a:pt x="274638" y="211627"/>
                    <a:pt x="275961" y="218199"/>
                  </a:cubicBezTo>
                  <a:cubicBezTo>
                    <a:pt x="278607" y="218199"/>
                    <a:pt x="279930" y="218199"/>
                    <a:pt x="282575" y="218199"/>
                  </a:cubicBezTo>
                  <a:cubicBezTo>
                    <a:pt x="313003" y="218199"/>
                    <a:pt x="338138" y="243174"/>
                    <a:pt x="338138" y="273406"/>
                  </a:cubicBezTo>
                  <a:cubicBezTo>
                    <a:pt x="338138" y="303639"/>
                    <a:pt x="313003" y="328613"/>
                    <a:pt x="282575" y="328613"/>
                  </a:cubicBezTo>
                  <a:cubicBezTo>
                    <a:pt x="257440" y="328613"/>
                    <a:pt x="236273" y="312840"/>
                    <a:pt x="229659" y="289180"/>
                  </a:cubicBezTo>
                  <a:cubicBezTo>
                    <a:pt x="229659" y="289180"/>
                    <a:pt x="229659" y="289180"/>
                    <a:pt x="183356" y="289180"/>
                  </a:cubicBezTo>
                  <a:cubicBezTo>
                    <a:pt x="179388" y="289180"/>
                    <a:pt x="175419" y="286551"/>
                    <a:pt x="175419" y="282607"/>
                  </a:cubicBezTo>
                  <a:cubicBezTo>
                    <a:pt x="175419" y="278664"/>
                    <a:pt x="179388" y="276035"/>
                    <a:pt x="183356" y="276035"/>
                  </a:cubicBezTo>
                  <a:cubicBezTo>
                    <a:pt x="183356" y="276035"/>
                    <a:pt x="183356" y="276035"/>
                    <a:pt x="227013" y="276035"/>
                  </a:cubicBezTo>
                  <a:cubicBezTo>
                    <a:pt x="227013" y="274721"/>
                    <a:pt x="227013" y="274721"/>
                    <a:pt x="227013" y="273406"/>
                  </a:cubicBezTo>
                  <a:cubicBezTo>
                    <a:pt x="227013" y="249746"/>
                    <a:pt x="241565" y="230029"/>
                    <a:pt x="262732" y="222142"/>
                  </a:cubicBezTo>
                  <a:cubicBezTo>
                    <a:pt x="262732" y="222142"/>
                    <a:pt x="262732" y="222142"/>
                    <a:pt x="261409" y="214255"/>
                  </a:cubicBezTo>
                  <a:cubicBezTo>
                    <a:pt x="248180" y="219513"/>
                    <a:pt x="237596" y="228714"/>
                    <a:pt x="230981" y="239231"/>
                  </a:cubicBezTo>
                  <a:cubicBezTo>
                    <a:pt x="229659" y="241859"/>
                    <a:pt x="227013" y="243174"/>
                    <a:pt x="224367" y="243174"/>
                  </a:cubicBezTo>
                  <a:cubicBezTo>
                    <a:pt x="224367" y="243174"/>
                    <a:pt x="223044" y="243174"/>
                    <a:pt x="221721" y="241859"/>
                  </a:cubicBezTo>
                  <a:cubicBezTo>
                    <a:pt x="217752" y="240545"/>
                    <a:pt x="216429" y="235287"/>
                    <a:pt x="219075" y="232658"/>
                  </a:cubicBezTo>
                  <a:cubicBezTo>
                    <a:pt x="228336" y="218199"/>
                    <a:pt x="241565" y="206369"/>
                    <a:pt x="257440" y="201111"/>
                  </a:cubicBezTo>
                  <a:cubicBezTo>
                    <a:pt x="257440" y="201111"/>
                    <a:pt x="257440" y="201111"/>
                    <a:pt x="248180" y="160363"/>
                  </a:cubicBezTo>
                  <a:cubicBezTo>
                    <a:pt x="248180" y="160363"/>
                    <a:pt x="248180" y="160363"/>
                    <a:pt x="228336" y="151162"/>
                  </a:cubicBezTo>
                  <a:cubicBezTo>
                    <a:pt x="228336" y="151162"/>
                    <a:pt x="228336" y="149847"/>
                    <a:pt x="227013" y="149847"/>
                  </a:cubicBezTo>
                  <a:cubicBezTo>
                    <a:pt x="227013" y="149847"/>
                    <a:pt x="225690" y="149847"/>
                    <a:pt x="224367" y="149847"/>
                  </a:cubicBezTo>
                  <a:cubicBezTo>
                    <a:pt x="224367" y="149847"/>
                    <a:pt x="224367" y="149847"/>
                    <a:pt x="188648" y="149847"/>
                  </a:cubicBezTo>
                  <a:cubicBezTo>
                    <a:pt x="184679" y="149847"/>
                    <a:pt x="180711" y="148533"/>
                    <a:pt x="179388" y="145904"/>
                  </a:cubicBezTo>
                  <a:cubicBezTo>
                    <a:pt x="179388" y="145904"/>
                    <a:pt x="179388" y="145904"/>
                    <a:pt x="178065" y="144589"/>
                  </a:cubicBezTo>
                  <a:cubicBezTo>
                    <a:pt x="178065" y="144589"/>
                    <a:pt x="178065" y="144589"/>
                    <a:pt x="170127" y="134074"/>
                  </a:cubicBezTo>
                  <a:cubicBezTo>
                    <a:pt x="170127" y="136703"/>
                    <a:pt x="170127" y="138017"/>
                    <a:pt x="168804" y="140646"/>
                  </a:cubicBezTo>
                  <a:cubicBezTo>
                    <a:pt x="168804" y="143275"/>
                    <a:pt x="167481" y="145904"/>
                    <a:pt x="167481" y="148533"/>
                  </a:cubicBezTo>
                  <a:cubicBezTo>
                    <a:pt x="167481" y="149847"/>
                    <a:pt x="167481" y="151162"/>
                    <a:pt x="166158" y="152476"/>
                  </a:cubicBezTo>
                  <a:cubicBezTo>
                    <a:pt x="166158" y="153791"/>
                    <a:pt x="166158" y="155105"/>
                    <a:pt x="166158" y="156420"/>
                  </a:cubicBezTo>
                  <a:cubicBezTo>
                    <a:pt x="164835" y="159048"/>
                    <a:pt x="164835" y="161677"/>
                    <a:pt x="163513" y="164306"/>
                  </a:cubicBezTo>
                  <a:cubicBezTo>
                    <a:pt x="163513" y="166935"/>
                    <a:pt x="162190" y="168250"/>
                    <a:pt x="162190" y="170879"/>
                  </a:cubicBezTo>
                  <a:cubicBezTo>
                    <a:pt x="160867" y="172193"/>
                    <a:pt x="160867" y="172193"/>
                    <a:pt x="160867" y="173507"/>
                  </a:cubicBezTo>
                  <a:cubicBezTo>
                    <a:pt x="160867" y="173507"/>
                    <a:pt x="160867" y="173507"/>
                    <a:pt x="200554" y="182709"/>
                  </a:cubicBezTo>
                  <a:cubicBezTo>
                    <a:pt x="200554" y="182709"/>
                    <a:pt x="200554" y="182709"/>
                    <a:pt x="201877" y="182709"/>
                  </a:cubicBezTo>
                  <a:cubicBezTo>
                    <a:pt x="211138" y="185337"/>
                    <a:pt x="217752" y="195853"/>
                    <a:pt x="215106" y="205054"/>
                  </a:cubicBezTo>
                  <a:cubicBezTo>
                    <a:pt x="215106" y="206369"/>
                    <a:pt x="213784" y="208998"/>
                    <a:pt x="212461" y="210312"/>
                  </a:cubicBezTo>
                  <a:cubicBezTo>
                    <a:pt x="212461" y="210312"/>
                    <a:pt x="212461" y="210312"/>
                    <a:pt x="163513" y="289180"/>
                  </a:cubicBezTo>
                  <a:cubicBezTo>
                    <a:pt x="159544" y="294437"/>
                    <a:pt x="151606" y="297066"/>
                    <a:pt x="144992" y="293123"/>
                  </a:cubicBezTo>
                  <a:cubicBezTo>
                    <a:pt x="138377" y="289180"/>
                    <a:pt x="137054" y="281293"/>
                    <a:pt x="139700" y="276035"/>
                  </a:cubicBezTo>
                  <a:cubicBezTo>
                    <a:pt x="139700" y="276035"/>
                    <a:pt x="139700" y="276035"/>
                    <a:pt x="168804" y="214255"/>
                  </a:cubicBezTo>
                  <a:cubicBezTo>
                    <a:pt x="168804" y="214255"/>
                    <a:pt x="168804" y="214255"/>
                    <a:pt x="125148" y="206369"/>
                  </a:cubicBezTo>
                  <a:cubicBezTo>
                    <a:pt x="115887" y="203740"/>
                    <a:pt x="107950" y="201111"/>
                    <a:pt x="103981" y="195853"/>
                  </a:cubicBezTo>
                  <a:cubicBezTo>
                    <a:pt x="96044" y="186652"/>
                    <a:pt x="92075" y="176136"/>
                    <a:pt x="97367" y="164306"/>
                  </a:cubicBezTo>
                  <a:cubicBezTo>
                    <a:pt x="115887" y="124873"/>
                    <a:pt x="121179" y="95955"/>
                    <a:pt x="121179" y="95955"/>
                  </a:cubicBezTo>
                  <a:cubicBezTo>
                    <a:pt x="121179" y="95955"/>
                    <a:pt x="121179" y="95955"/>
                    <a:pt x="121179" y="90697"/>
                  </a:cubicBezTo>
                  <a:cubicBezTo>
                    <a:pt x="122502" y="78867"/>
                    <a:pt x="131763" y="69666"/>
                    <a:pt x="143669" y="68351"/>
                  </a:cubicBezTo>
                  <a:cubicBezTo>
                    <a:pt x="130440" y="63093"/>
                    <a:pt x="119856" y="49949"/>
                    <a:pt x="119856" y="35490"/>
                  </a:cubicBezTo>
                  <a:cubicBezTo>
                    <a:pt x="119856" y="15773"/>
                    <a:pt x="135731" y="0"/>
                    <a:pt x="155575" y="0"/>
                  </a:cubicBezTo>
                  <a:close/>
                </a:path>
              </a:pathLst>
            </a:custGeom>
            <a:solidFill>
              <a:schemeClr val="accent1">
                <a:lumMod val="100000"/>
              </a:schemeClr>
            </a:solidFill>
            <a:ln w="19050">
              <a:noFill/>
              <a:round/>
              <a:headEnd/>
              <a:tailEnd/>
            </a:ln>
          </p:spPr>
          <p:txBody>
            <a:bodyPr anchor="ctr"/>
            <a:lstStyle/>
            <a:p>
              <a:pPr algn="ctr"/>
              <a:endParaRPr/>
            </a:p>
          </p:txBody>
        </p:sp>
        <p:grpSp>
          <p:nvGrpSpPr>
            <p:cNvPr id="11" name="组合 10"/>
            <p:cNvGrpSpPr/>
            <p:nvPr/>
          </p:nvGrpSpPr>
          <p:grpSpPr>
            <a:xfrm>
              <a:off x="5591232" y="1569492"/>
              <a:ext cx="3155350" cy="743926"/>
              <a:chOff x="7505490" y="2041661"/>
              <a:chExt cx="4207134" cy="991902"/>
            </a:xfrm>
          </p:grpSpPr>
          <p:sp>
            <p:nvSpPr>
              <p:cNvPr id="15" name="文本框 20"/>
              <p:cNvSpPr txBox="1"/>
              <p:nvPr/>
            </p:nvSpPr>
            <p:spPr>
              <a:xfrm>
                <a:off x="7505490" y="2041661"/>
                <a:ext cx="4207134" cy="422405"/>
              </a:xfrm>
              <a:prstGeom prst="rect">
                <a:avLst/>
              </a:prstGeom>
              <a:noFill/>
            </p:spPr>
            <p:txBody>
              <a:bodyPr wrap="none" lIns="72000" tIns="72000" rIns="72000" bIns="72000" anchor="b" anchorCtr="0">
                <a:normAutofit fontScale="77500" lnSpcReduction="20000"/>
              </a:bodyPr>
              <a:lstStyle/>
              <a:p>
                <a:r>
                  <a:rPr lang="zh-CN" altLang="en-US" b="1">
                    <a:solidFill>
                      <a:schemeClr val="bg1"/>
                    </a:solidFill>
                  </a:rPr>
                  <a:t>标题文本预设</a:t>
                </a:r>
              </a:p>
            </p:txBody>
          </p:sp>
          <p:sp>
            <p:nvSpPr>
              <p:cNvPr id="16" name="文本框 21"/>
              <p:cNvSpPr txBox="1"/>
              <p:nvPr/>
            </p:nvSpPr>
            <p:spPr>
              <a:xfrm>
                <a:off x="7505490" y="2464066"/>
                <a:ext cx="4207134" cy="569497"/>
              </a:xfrm>
              <a:prstGeom prst="rect">
                <a:avLst/>
              </a:prstGeom>
              <a:noFill/>
            </p:spPr>
            <p:txBody>
              <a:bodyPr wrap="square" lIns="72000" tIns="72000" rIns="72000" bIns="72000" anchor="t" anchorCtr="0">
                <a:normAutofit fontScale="77500" lnSpcReduction="20000"/>
              </a:bodyPr>
              <a:lstStyle/>
              <a:p>
                <a:pPr>
                  <a:lnSpc>
                    <a:spcPct val="120000"/>
                  </a:lnSpc>
                </a:pPr>
                <a:r>
                  <a:rPr lang="zh-CN" altLang="en-US" sz="1200">
                    <a:solidFill>
                      <a:schemeClr val="bg1"/>
                    </a:solidFill>
                  </a:rPr>
                  <a:t>此部分内容作为文字排版占位显示（建议使用主题字体）</a:t>
                </a:r>
                <a:br>
                  <a:rPr lang="zh-CN" altLang="en-US" sz="1200">
                    <a:solidFill>
                      <a:schemeClr val="bg1"/>
                    </a:solidFill>
                  </a:rPr>
                </a:br>
                <a:r>
                  <a:rPr lang="zh-CN" altLang="en-US" sz="1200">
                    <a:solidFill>
                      <a:schemeClr val="bg1"/>
                    </a:solidFill>
                  </a:rPr>
                  <a:t>如需更改请在（设置形状格式）菜单下（文本选项）中调整</a:t>
                </a:r>
              </a:p>
            </p:txBody>
          </p:sp>
        </p:grpSp>
      </p:grpSp>
      <p:grpSp>
        <p:nvGrpSpPr>
          <p:cNvPr id="26" name="组合 25"/>
          <p:cNvGrpSpPr/>
          <p:nvPr/>
        </p:nvGrpSpPr>
        <p:grpSpPr>
          <a:xfrm>
            <a:off x="4584120" y="2598125"/>
            <a:ext cx="4338638" cy="1209429"/>
            <a:chOff x="4584120" y="2597330"/>
            <a:chExt cx="4338638" cy="1209429"/>
          </a:xfrm>
        </p:grpSpPr>
        <p:sp>
          <p:nvSpPr>
            <p:cNvPr id="6" name="矩形 5"/>
            <p:cNvSpPr/>
            <p:nvPr/>
          </p:nvSpPr>
          <p:spPr bwMode="auto">
            <a:xfrm>
              <a:off x="4584120" y="2597330"/>
              <a:ext cx="4338638" cy="1209429"/>
            </a:xfrm>
            <a:prstGeom prst="rect">
              <a:avLst/>
            </a:prstGeom>
            <a:solidFill>
              <a:schemeClr val="accent2"/>
            </a:solidFill>
            <a:ln w="19050">
              <a:noFill/>
              <a:round/>
              <a:headEnd/>
              <a:tailEnd/>
            </a:ln>
          </p:spPr>
          <p:txBody>
            <a:bodyPr anchor="ctr"/>
            <a:lstStyle/>
            <a:p>
              <a:pPr algn="ctr"/>
              <a:endParaRPr/>
            </a:p>
          </p:txBody>
        </p:sp>
        <p:sp>
          <p:nvSpPr>
            <p:cNvPr id="8" name="椭圆 7"/>
            <p:cNvSpPr/>
            <p:nvPr/>
          </p:nvSpPr>
          <p:spPr bwMode="auto">
            <a:xfrm>
              <a:off x="4750139" y="2864507"/>
              <a:ext cx="675075" cy="675075"/>
            </a:xfrm>
            <a:prstGeom prst="ellipse">
              <a:avLst/>
            </a:prstGeom>
            <a:solidFill>
              <a:schemeClr val="bg1"/>
            </a:solidFill>
            <a:ln w="19050">
              <a:noFill/>
              <a:round/>
              <a:headEnd/>
              <a:tailEnd/>
            </a:ln>
          </p:spPr>
          <p:txBody>
            <a:bodyPr anchor="ctr"/>
            <a:lstStyle/>
            <a:p>
              <a:pPr algn="ctr"/>
              <a:endParaRPr/>
            </a:p>
          </p:txBody>
        </p:sp>
        <p:sp>
          <p:nvSpPr>
            <p:cNvPr id="10" name="任意多边形: 形状 9"/>
            <p:cNvSpPr/>
            <p:nvPr/>
          </p:nvSpPr>
          <p:spPr bwMode="auto">
            <a:xfrm>
              <a:off x="4886301" y="3037798"/>
              <a:ext cx="402750" cy="328492"/>
            </a:xfrm>
            <a:custGeom>
              <a:avLst/>
              <a:gdLst>
                <a:gd name="connsiteX0" fmla="*/ 39952 w 338667"/>
                <a:gd name="connsiteY0" fmla="*/ 252412 h 276225"/>
                <a:gd name="connsiteX1" fmla="*/ 297127 w 338667"/>
                <a:gd name="connsiteY1" fmla="*/ 252412 h 276225"/>
                <a:gd name="connsiteX2" fmla="*/ 297127 w 338667"/>
                <a:gd name="connsiteY2" fmla="*/ 276225 h 276225"/>
                <a:gd name="connsiteX3" fmla="*/ 39952 w 338667"/>
                <a:gd name="connsiteY3" fmla="*/ 276225 h 276225"/>
                <a:gd name="connsiteX4" fmla="*/ 169334 w 338667"/>
                <a:gd name="connsiteY4" fmla="*/ 98425 h 276225"/>
                <a:gd name="connsiteX5" fmla="*/ 225690 w 338667"/>
                <a:gd name="connsiteY5" fmla="*/ 154918 h 276225"/>
                <a:gd name="connsiteX6" fmla="*/ 221758 w 338667"/>
                <a:gd name="connsiteY6" fmla="*/ 177253 h 276225"/>
                <a:gd name="connsiteX7" fmla="*/ 206031 w 338667"/>
                <a:gd name="connsiteY7" fmla="*/ 169370 h 276225"/>
                <a:gd name="connsiteX8" fmla="*/ 206031 w 338667"/>
                <a:gd name="connsiteY8" fmla="*/ 168056 h 276225"/>
                <a:gd name="connsiteX9" fmla="*/ 208652 w 338667"/>
                <a:gd name="connsiteY9" fmla="*/ 154918 h 276225"/>
                <a:gd name="connsiteX10" fmla="*/ 169334 w 338667"/>
                <a:gd name="connsiteY10" fmla="*/ 116818 h 276225"/>
                <a:gd name="connsiteX11" fmla="*/ 130015 w 338667"/>
                <a:gd name="connsiteY11" fmla="*/ 154918 h 276225"/>
                <a:gd name="connsiteX12" fmla="*/ 169334 w 338667"/>
                <a:gd name="connsiteY12" fmla="*/ 194332 h 276225"/>
                <a:gd name="connsiteX13" fmla="*/ 198167 w 338667"/>
                <a:gd name="connsiteY13" fmla="*/ 181194 h 276225"/>
                <a:gd name="connsiteX14" fmla="*/ 199478 w 338667"/>
                <a:gd name="connsiteY14" fmla="*/ 181194 h 276225"/>
                <a:gd name="connsiteX15" fmla="*/ 213895 w 338667"/>
                <a:gd name="connsiteY15" fmla="*/ 190391 h 276225"/>
                <a:gd name="connsiteX16" fmla="*/ 169334 w 338667"/>
                <a:gd name="connsiteY16" fmla="*/ 212725 h 276225"/>
                <a:gd name="connsiteX17" fmla="*/ 112977 w 338667"/>
                <a:gd name="connsiteY17" fmla="*/ 156232 h 276225"/>
                <a:gd name="connsiteX18" fmla="*/ 169334 w 338667"/>
                <a:gd name="connsiteY18" fmla="*/ 98425 h 276225"/>
                <a:gd name="connsiteX19" fmla="*/ 169740 w 338667"/>
                <a:gd name="connsiteY19" fmla="*/ 84137 h 276225"/>
                <a:gd name="connsiteX20" fmla="*/ 98689 w 338667"/>
                <a:gd name="connsiteY20" fmla="*/ 157031 h 276225"/>
                <a:gd name="connsiteX21" fmla="*/ 169740 w 338667"/>
                <a:gd name="connsiteY21" fmla="*/ 228600 h 276225"/>
                <a:gd name="connsiteX22" fmla="*/ 227634 w 338667"/>
                <a:gd name="connsiteY22" fmla="*/ 198117 h 276225"/>
                <a:gd name="connsiteX23" fmla="*/ 236845 w 338667"/>
                <a:gd name="connsiteY23" fmla="*/ 203418 h 276225"/>
                <a:gd name="connsiteX24" fmla="*/ 242108 w 338667"/>
                <a:gd name="connsiteY24" fmla="*/ 199442 h 276225"/>
                <a:gd name="connsiteX25" fmla="*/ 239476 w 338667"/>
                <a:gd name="connsiteY25" fmla="*/ 190165 h 276225"/>
                <a:gd name="connsiteX26" fmla="*/ 234213 w 338667"/>
                <a:gd name="connsiteY26" fmla="*/ 186189 h 276225"/>
                <a:gd name="connsiteX27" fmla="*/ 240792 w 338667"/>
                <a:gd name="connsiteY27" fmla="*/ 157031 h 276225"/>
                <a:gd name="connsiteX28" fmla="*/ 169740 w 338667"/>
                <a:gd name="connsiteY28" fmla="*/ 84137 h 276225"/>
                <a:gd name="connsiteX29" fmla="*/ 280981 w 338667"/>
                <a:gd name="connsiteY29" fmla="*/ 82550 h 276225"/>
                <a:gd name="connsiteX30" fmla="*/ 333639 w 338667"/>
                <a:gd name="connsiteY30" fmla="*/ 82550 h 276225"/>
                <a:gd name="connsiteX31" fmla="*/ 331006 w 338667"/>
                <a:gd name="connsiteY31" fmla="*/ 92075 h 276225"/>
                <a:gd name="connsiteX32" fmla="*/ 279664 w 338667"/>
                <a:gd name="connsiteY32" fmla="*/ 92075 h 276225"/>
                <a:gd name="connsiteX33" fmla="*/ 280981 w 338667"/>
                <a:gd name="connsiteY33" fmla="*/ 82550 h 276225"/>
                <a:gd name="connsiteX34" fmla="*/ 5027 w 338667"/>
                <a:gd name="connsiteY34" fmla="*/ 82550 h 276225"/>
                <a:gd name="connsiteX35" fmla="*/ 57685 w 338667"/>
                <a:gd name="connsiteY35" fmla="*/ 82550 h 276225"/>
                <a:gd name="connsiteX36" fmla="*/ 59002 w 338667"/>
                <a:gd name="connsiteY36" fmla="*/ 92075 h 276225"/>
                <a:gd name="connsiteX37" fmla="*/ 7660 w 338667"/>
                <a:gd name="connsiteY37" fmla="*/ 92075 h 276225"/>
                <a:gd name="connsiteX38" fmla="*/ 5027 w 338667"/>
                <a:gd name="connsiteY38" fmla="*/ 82550 h 276225"/>
                <a:gd name="connsiteX39" fmla="*/ 106627 w 338667"/>
                <a:gd name="connsiteY39" fmla="*/ 47625 h 276225"/>
                <a:gd name="connsiteX40" fmla="*/ 128852 w 338667"/>
                <a:gd name="connsiteY40" fmla="*/ 47625 h 276225"/>
                <a:gd name="connsiteX41" fmla="*/ 128852 w 338667"/>
                <a:gd name="connsiteY41" fmla="*/ 66675 h 276225"/>
                <a:gd name="connsiteX42" fmla="*/ 209815 w 338667"/>
                <a:gd name="connsiteY42" fmla="*/ 66675 h 276225"/>
                <a:gd name="connsiteX43" fmla="*/ 209815 w 338667"/>
                <a:gd name="connsiteY43" fmla="*/ 47625 h 276225"/>
                <a:gd name="connsiteX44" fmla="*/ 232040 w 338667"/>
                <a:gd name="connsiteY44" fmla="*/ 47625 h 276225"/>
                <a:gd name="connsiteX45" fmla="*/ 232040 w 338667"/>
                <a:gd name="connsiteY45" fmla="*/ 66675 h 276225"/>
                <a:gd name="connsiteX46" fmla="*/ 254265 w 338667"/>
                <a:gd name="connsiteY46" fmla="*/ 66675 h 276225"/>
                <a:gd name="connsiteX47" fmla="*/ 295540 w 338667"/>
                <a:gd name="connsiteY47" fmla="*/ 238125 h 276225"/>
                <a:gd name="connsiteX48" fmla="*/ 43127 w 338667"/>
                <a:gd name="connsiteY48" fmla="*/ 238125 h 276225"/>
                <a:gd name="connsiteX49" fmla="*/ 84402 w 338667"/>
                <a:gd name="connsiteY49" fmla="*/ 66675 h 276225"/>
                <a:gd name="connsiteX50" fmla="*/ 106627 w 338667"/>
                <a:gd name="connsiteY50" fmla="*/ 66675 h 276225"/>
                <a:gd name="connsiteX51" fmla="*/ 169334 w 338667"/>
                <a:gd name="connsiteY51" fmla="*/ 0 h 276225"/>
                <a:gd name="connsiteX52" fmla="*/ 333376 w 338667"/>
                <a:gd name="connsiteY52" fmla="*/ 30193 h 276225"/>
                <a:gd name="connsiteX53" fmla="*/ 337344 w 338667"/>
                <a:gd name="connsiteY53" fmla="*/ 68263 h 276225"/>
                <a:gd name="connsiteX54" fmla="*/ 281782 w 338667"/>
                <a:gd name="connsiteY54" fmla="*/ 68263 h 276225"/>
                <a:gd name="connsiteX55" fmla="*/ 275167 w 338667"/>
                <a:gd name="connsiteY55" fmla="*/ 45946 h 276225"/>
                <a:gd name="connsiteX56" fmla="*/ 169334 w 338667"/>
                <a:gd name="connsiteY56" fmla="*/ 19691 h 276225"/>
                <a:gd name="connsiteX57" fmla="*/ 63500 w 338667"/>
                <a:gd name="connsiteY57" fmla="*/ 45946 h 276225"/>
                <a:gd name="connsiteX58" fmla="*/ 56885 w 338667"/>
                <a:gd name="connsiteY58" fmla="*/ 68263 h 276225"/>
                <a:gd name="connsiteX59" fmla="*/ 1323 w 338667"/>
                <a:gd name="connsiteY59" fmla="*/ 68263 h 276225"/>
                <a:gd name="connsiteX60" fmla="*/ 5291 w 338667"/>
                <a:gd name="connsiteY60" fmla="*/ 30193 h 276225"/>
                <a:gd name="connsiteX61" fmla="*/ 169334 w 338667"/>
                <a:gd name="connsiteY61" fmla="*/ 0 h 276225"/>
              </a:gdLst>
              <a:ahLst/>
              <a:cxnLst>
                <a:cxn ang="0">
                  <a:pos x="connsiteX0" y="connsiteY0"/>
                </a:cxn>
                <a:cxn ang="0">
                  <a:pos x="connsiteX1" y="connsiteY1"/>
                </a:cxn>
                <a:cxn ang="0">
                  <a:pos x="connsiteX2" y="connsiteY2"/>
                </a:cxn>
                <a:cxn ang="0">
                  <a:pos x="connsiteX3" y="connsiteY3"/>
                </a:cxn>
                <a:cxn ang="0">
                  <a:pos x="connsiteX4" y="connsiteY4"/>
                </a:cxn>
                <a:cxn ang="0">
                  <a:pos x="connsiteX5" y="connsiteY5"/>
                </a:cxn>
                <a:cxn ang="0">
                  <a:pos x="connsiteX6" y="connsiteY6"/>
                </a:cxn>
                <a:cxn ang="0">
                  <a:pos x="connsiteX7" y="connsiteY7"/>
                </a:cxn>
                <a:cxn ang="0">
                  <a:pos x="connsiteX8" y="connsiteY8"/>
                </a:cxn>
                <a:cxn ang="0">
                  <a:pos x="connsiteX9" y="connsiteY9"/>
                </a:cxn>
                <a:cxn ang="0">
                  <a:pos x="connsiteX10" y="connsiteY10"/>
                </a:cxn>
                <a:cxn ang="0">
                  <a:pos x="connsiteX11" y="connsiteY11"/>
                </a:cxn>
                <a:cxn ang="0">
                  <a:pos x="connsiteX12" y="connsiteY12"/>
                </a:cxn>
                <a:cxn ang="0">
                  <a:pos x="connsiteX13" y="connsiteY13"/>
                </a:cxn>
                <a:cxn ang="0">
                  <a:pos x="connsiteX14" y="connsiteY14"/>
                </a:cxn>
                <a:cxn ang="0">
                  <a:pos x="connsiteX15" y="connsiteY15"/>
                </a:cxn>
                <a:cxn ang="0">
                  <a:pos x="connsiteX16" y="connsiteY16"/>
                </a:cxn>
                <a:cxn ang="0">
                  <a:pos x="connsiteX17" y="connsiteY17"/>
                </a:cxn>
                <a:cxn ang="0">
                  <a:pos x="connsiteX18" y="connsiteY18"/>
                </a:cxn>
                <a:cxn ang="0">
                  <a:pos x="connsiteX19" y="connsiteY19"/>
                </a:cxn>
                <a:cxn ang="0">
                  <a:pos x="connsiteX20" y="connsiteY20"/>
                </a:cxn>
                <a:cxn ang="0">
                  <a:pos x="connsiteX21" y="connsiteY21"/>
                </a:cxn>
                <a:cxn ang="0">
                  <a:pos x="connsiteX22" y="connsiteY22"/>
                </a:cxn>
                <a:cxn ang="0">
                  <a:pos x="connsiteX23" y="connsiteY23"/>
                </a:cxn>
                <a:cxn ang="0">
                  <a:pos x="connsiteX24" y="connsiteY24"/>
                </a:cxn>
                <a:cxn ang="0">
                  <a:pos x="connsiteX25" y="connsiteY25"/>
                </a:cxn>
                <a:cxn ang="0">
                  <a:pos x="connsiteX26" y="connsiteY26"/>
                </a:cxn>
                <a:cxn ang="0">
                  <a:pos x="connsiteX27" y="connsiteY27"/>
                </a:cxn>
                <a:cxn ang="0">
                  <a:pos x="connsiteX28" y="connsiteY28"/>
                </a:cxn>
                <a:cxn ang="0">
                  <a:pos x="connsiteX29" y="connsiteY29"/>
                </a:cxn>
                <a:cxn ang="0">
                  <a:pos x="connsiteX30" y="connsiteY30"/>
                </a:cxn>
                <a:cxn ang="0">
                  <a:pos x="connsiteX31" y="connsiteY31"/>
                </a:cxn>
                <a:cxn ang="0">
                  <a:pos x="connsiteX32" y="connsiteY32"/>
                </a:cxn>
                <a:cxn ang="0">
                  <a:pos x="connsiteX33" y="connsiteY33"/>
                </a:cxn>
                <a:cxn ang="0">
                  <a:pos x="connsiteX34" y="connsiteY34"/>
                </a:cxn>
                <a:cxn ang="0">
                  <a:pos x="connsiteX35" y="connsiteY35"/>
                </a:cxn>
                <a:cxn ang="0">
                  <a:pos x="connsiteX36" y="connsiteY36"/>
                </a:cxn>
                <a:cxn ang="0">
                  <a:pos x="connsiteX37" y="connsiteY37"/>
                </a:cxn>
                <a:cxn ang="0">
                  <a:pos x="connsiteX38" y="connsiteY38"/>
                </a:cxn>
                <a:cxn ang="0">
                  <a:pos x="connsiteX39" y="connsiteY39"/>
                </a:cxn>
                <a:cxn ang="0">
                  <a:pos x="connsiteX40" y="connsiteY40"/>
                </a:cxn>
                <a:cxn ang="0">
                  <a:pos x="connsiteX41" y="connsiteY41"/>
                </a:cxn>
                <a:cxn ang="0">
                  <a:pos x="connsiteX42" y="connsiteY42"/>
                </a:cxn>
                <a:cxn ang="0">
                  <a:pos x="connsiteX43" y="connsiteY43"/>
                </a:cxn>
                <a:cxn ang="0">
                  <a:pos x="connsiteX44" y="connsiteY44"/>
                </a:cxn>
                <a:cxn ang="0">
                  <a:pos x="connsiteX45" y="connsiteY45"/>
                </a:cxn>
                <a:cxn ang="0">
                  <a:pos x="connsiteX46" y="connsiteY46"/>
                </a:cxn>
                <a:cxn ang="0">
                  <a:pos x="connsiteX47" y="connsiteY47"/>
                </a:cxn>
                <a:cxn ang="0">
                  <a:pos x="connsiteX48" y="connsiteY48"/>
                </a:cxn>
                <a:cxn ang="0">
                  <a:pos x="connsiteX49" y="connsiteY49"/>
                </a:cxn>
                <a:cxn ang="0">
                  <a:pos x="connsiteX50" y="connsiteY50"/>
                </a:cxn>
                <a:cxn ang="0">
                  <a:pos x="connsiteX51" y="connsiteY51"/>
                </a:cxn>
                <a:cxn ang="0">
                  <a:pos x="connsiteX52" y="connsiteY52"/>
                </a:cxn>
                <a:cxn ang="0">
                  <a:pos x="connsiteX53" y="connsiteY53"/>
                </a:cxn>
                <a:cxn ang="0">
                  <a:pos x="connsiteX54" y="connsiteY54"/>
                </a:cxn>
                <a:cxn ang="0">
                  <a:pos x="connsiteX55" y="connsiteY55"/>
                </a:cxn>
                <a:cxn ang="0">
                  <a:pos x="connsiteX56" y="connsiteY56"/>
                </a:cxn>
                <a:cxn ang="0">
                  <a:pos x="connsiteX57" y="connsiteY57"/>
                </a:cxn>
                <a:cxn ang="0">
                  <a:pos x="connsiteX58" y="connsiteY58"/>
                </a:cxn>
                <a:cxn ang="0">
                  <a:pos x="connsiteX59" y="connsiteY59"/>
                </a:cxn>
                <a:cxn ang="0">
                  <a:pos x="connsiteX60" y="connsiteY60"/>
                </a:cxn>
                <a:cxn ang="0">
                  <a:pos x="connsiteX61" y="connsiteY61"/>
                </a:cxn>
              </a:cxnLst>
              <a:rect l="l" t="t" r="r" b="b"/>
              <a:pathLst>
                <a:path w="338667" h="276225">
                  <a:moveTo>
                    <a:pt x="39952" y="252412"/>
                  </a:moveTo>
                  <a:lnTo>
                    <a:pt x="297127" y="252412"/>
                  </a:lnTo>
                  <a:lnTo>
                    <a:pt x="297127" y="276225"/>
                  </a:lnTo>
                  <a:lnTo>
                    <a:pt x="39952" y="276225"/>
                  </a:lnTo>
                  <a:close/>
                  <a:moveTo>
                    <a:pt x="169334" y="98425"/>
                  </a:moveTo>
                  <a:cubicBezTo>
                    <a:pt x="200788" y="98425"/>
                    <a:pt x="225690" y="124701"/>
                    <a:pt x="225690" y="154918"/>
                  </a:cubicBezTo>
                  <a:cubicBezTo>
                    <a:pt x="225690" y="162801"/>
                    <a:pt x="224380" y="170684"/>
                    <a:pt x="221758" y="177253"/>
                  </a:cubicBezTo>
                  <a:cubicBezTo>
                    <a:pt x="221758" y="177253"/>
                    <a:pt x="221758" y="177253"/>
                    <a:pt x="206031" y="169370"/>
                  </a:cubicBezTo>
                  <a:cubicBezTo>
                    <a:pt x="206031" y="169370"/>
                    <a:pt x="206031" y="168056"/>
                    <a:pt x="206031" y="168056"/>
                  </a:cubicBezTo>
                  <a:cubicBezTo>
                    <a:pt x="207342" y="164115"/>
                    <a:pt x="208652" y="160173"/>
                    <a:pt x="208652" y="154918"/>
                  </a:cubicBezTo>
                  <a:cubicBezTo>
                    <a:pt x="208652" y="133897"/>
                    <a:pt x="190303" y="116818"/>
                    <a:pt x="169334" y="116818"/>
                  </a:cubicBezTo>
                  <a:cubicBezTo>
                    <a:pt x="148364" y="116818"/>
                    <a:pt x="130015" y="133897"/>
                    <a:pt x="130015" y="154918"/>
                  </a:cubicBezTo>
                  <a:cubicBezTo>
                    <a:pt x="130015" y="177253"/>
                    <a:pt x="148364" y="194332"/>
                    <a:pt x="169334" y="194332"/>
                  </a:cubicBezTo>
                  <a:cubicBezTo>
                    <a:pt x="181129" y="194332"/>
                    <a:pt x="191614" y="189077"/>
                    <a:pt x="198167" y="181194"/>
                  </a:cubicBezTo>
                  <a:cubicBezTo>
                    <a:pt x="199478" y="181194"/>
                    <a:pt x="199478" y="181194"/>
                    <a:pt x="199478" y="181194"/>
                  </a:cubicBezTo>
                  <a:cubicBezTo>
                    <a:pt x="199478" y="181194"/>
                    <a:pt x="199478" y="181194"/>
                    <a:pt x="213895" y="190391"/>
                  </a:cubicBezTo>
                  <a:cubicBezTo>
                    <a:pt x="203410" y="203528"/>
                    <a:pt x="187682" y="212725"/>
                    <a:pt x="169334" y="212725"/>
                  </a:cubicBezTo>
                  <a:cubicBezTo>
                    <a:pt x="137879" y="212725"/>
                    <a:pt x="112977" y="186449"/>
                    <a:pt x="112977" y="156232"/>
                  </a:cubicBezTo>
                  <a:cubicBezTo>
                    <a:pt x="112977" y="124701"/>
                    <a:pt x="137879" y="98425"/>
                    <a:pt x="169334" y="98425"/>
                  </a:cubicBezTo>
                  <a:close/>
                  <a:moveTo>
                    <a:pt x="169740" y="84137"/>
                  </a:moveTo>
                  <a:cubicBezTo>
                    <a:pt x="130268" y="84137"/>
                    <a:pt x="98689" y="117271"/>
                    <a:pt x="98689" y="157031"/>
                  </a:cubicBezTo>
                  <a:cubicBezTo>
                    <a:pt x="98689" y="195466"/>
                    <a:pt x="130268" y="228600"/>
                    <a:pt x="169740" y="228600"/>
                  </a:cubicBezTo>
                  <a:cubicBezTo>
                    <a:pt x="193424" y="228600"/>
                    <a:pt x="214477" y="216672"/>
                    <a:pt x="227634" y="198117"/>
                  </a:cubicBezTo>
                  <a:cubicBezTo>
                    <a:pt x="227634" y="198117"/>
                    <a:pt x="232897" y="203418"/>
                    <a:pt x="236845" y="203418"/>
                  </a:cubicBezTo>
                  <a:cubicBezTo>
                    <a:pt x="238160" y="203418"/>
                    <a:pt x="240792" y="200768"/>
                    <a:pt x="242108" y="199442"/>
                  </a:cubicBezTo>
                  <a:cubicBezTo>
                    <a:pt x="244739" y="195466"/>
                    <a:pt x="243423" y="191490"/>
                    <a:pt x="239476" y="190165"/>
                  </a:cubicBezTo>
                  <a:cubicBezTo>
                    <a:pt x="239476" y="190165"/>
                    <a:pt x="239476" y="190165"/>
                    <a:pt x="234213" y="186189"/>
                  </a:cubicBezTo>
                  <a:cubicBezTo>
                    <a:pt x="238160" y="176911"/>
                    <a:pt x="240792" y="167634"/>
                    <a:pt x="240792" y="157031"/>
                  </a:cubicBezTo>
                  <a:cubicBezTo>
                    <a:pt x="240792" y="117271"/>
                    <a:pt x="209213" y="84137"/>
                    <a:pt x="169740" y="84137"/>
                  </a:cubicBezTo>
                  <a:close/>
                  <a:moveTo>
                    <a:pt x="280981" y="82550"/>
                  </a:moveTo>
                  <a:cubicBezTo>
                    <a:pt x="333639" y="82550"/>
                    <a:pt x="333639" y="82550"/>
                    <a:pt x="333639" y="82550"/>
                  </a:cubicBezTo>
                  <a:cubicBezTo>
                    <a:pt x="332323" y="87313"/>
                    <a:pt x="332323" y="89694"/>
                    <a:pt x="331006" y="92075"/>
                  </a:cubicBezTo>
                  <a:cubicBezTo>
                    <a:pt x="279664" y="92075"/>
                    <a:pt x="279664" y="92075"/>
                    <a:pt x="279664" y="92075"/>
                  </a:cubicBezTo>
                  <a:cubicBezTo>
                    <a:pt x="279664" y="89694"/>
                    <a:pt x="279664" y="86122"/>
                    <a:pt x="280981" y="82550"/>
                  </a:cubicBezTo>
                  <a:close/>
                  <a:moveTo>
                    <a:pt x="5027" y="82550"/>
                  </a:moveTo>
                  <a:cubicBezTo>
                    <a:pt x="5027" y="82550"/>
                    <a:pt x="5027" y="82550"/>
                    <a:pt x="57685" y="82550"/>
                  </a:cubicBezTo>
                  <a:cubicBezTo>
                    <a:pt x="59002" y="86122"/>
                    <a:pt x="59002" y="89694"/>
                    <a:pt x="59002" y="92075"/>
                  </a:cubicBezTo>
                  <a:cubicBezTo>
                    <a:pt x="59002" y="92075"/>
                    <a:pt x="59002" y="92075"/>
                    <a:pt x="7660" y="92075"/>
                  </a:cubicBezTo>
                  <a:cubicBezTo>
                    <a:pt x="6343" y="89694"/>
                    <a:pt x="6343" y="87313"/>
                    <a:pt x="5027" y="82550"/>
                  </a:cubicBezTo>
                  <a:close/>
                  <a:moveTo>
                    <a:pt x="106627" y="47625"/>
                  </a:moveTo>
                  <a:lnTo>
                    <a:pt x="128852" y="47625"/>
                  </a:lnTo>
                  <a:lnTo>
                    <a:pt x="128852" y="66675"/>
                  </a:lnTo>
                  <a:lnTo>
                    <a:pt x="209815" y="66675"/>
                  </a:lnTo>
                  <a:lnTo>
                    <a:pt x="209815" y="47625"/>
                  </a:lnTo>
                  <a:lnTo>
                    <a:pt x="232040" y="47625"/>
                  </a:lnTo>
                  <a:lnTo>
                    <a:pt x="232040" y="66675"/>
                  </a:lnTo>
                  <a:lnTo>
                    <a:pt x="254265" y="66675"/>
                  </a:lnTo>
                  <a:lnTo>
                    <a:pt x="295540" y="238125"/>
                  </a:lnTo>
                  <a:lnTo>
                    <a:pt x="43127" y="238125"/>
                  </a:lnTo>
                  <a:lnTo>
                    <a:pt x="84402" y="66675"/>
                  </a:lnTo>
                  <a:lnTo>
                    <a:pt x="106627" y="66675"/>
                  </a:lnTo>
                  <a:close/>
                  <a:moveTo>
                    <a:pt x="169334" y="0"/>
                  </a:moveTo>
                  <a:cubicBezTo>
                    <a:pt x="244740" y="0"/>
                    <a:pt x="309563" y="11815"/>
                    <a:pt x="333376" y="30193"/>
                  </a:cubicBezTo>
                  <a:cubicBezTo>
                    <a:pt x="338667" y="34132"/>
                    <a:pt x="339990" y="48572"/>
                    <a:pt x="337344" y="68263"/>
                  </a:cubicBezTo>
                  <a:cubicBezTo>
                    <a:pt x="281782" y="68263"/>
                    <a:pt x="281782" y="68263"/>
                    <a:pt x="281782" y="68263"/>
                  </a:cubicBezTo>
                  <a:cubicBezTo>
                    <a:pt x="281782" y="57761"/>
                    <a:pt x="279136" y="49884"/>
                    <a:pt x="275167" y="45946"/>
                  </a:cubicBezTo>
                  <a:cubicBezTo>
                    <a:pt x="256646" y="26255"/>
                    <a:pt x="207698" y="19691"/>
                    <a:pt x="169334" y="19691"/>
                  </a:cubicBezTo>
                  <a:cubicBezTo>
                    <a:pt x="130969" y="19691"/>
                    <a:pt x="82021" y="26255"/>
                    <a:pt x="63500" y="45946"/>
                  </a:cubicBezTo>
                  <a:cubicBezTo>
                    <a:pt x="59531" y="49884"/>
                    <a:pt x="56885" y="57761"/>
                    <a:pt x="56885" y="68263"/>
                  </a:cubicBezTo>
                  <a:cubicBezTo>
                    <a:pt x="1323" y="68263"/>
                    <a:pt x="1323" y="68263"/>
                    <a:pt x="1323" y="68263"/>
                  </a:cubicBezTo>
                  <a:cubicBezTo>
                    <a:pt x="-1323" y="48572"/>
                    <a:pt x="0" y="35444"/>
                    <a:pt x="5291" y="30193"/>
                  </a:cubicBezTo>
                  <a:cubicBezTo>
                    <a:pt x="29104" y="11815"/>
                    <a:pt x="93927" y="0"/>
                    <a:pt x="169334" y="0"/>
                  </a:cubicBezTo>
                  <a:close/>
                </a:path>
              </a:pathLst>
            </a:custGeom>
            <a:solidFill>
              <a:schemeClr val="accent2"/>
            </a:solidFill>
            <a:ln w="19050">
              <a:noFill/>
              <a:round/>
              <a:headEnd/>
              <a:tailEnd/>
            </a:ln>
          </p:spPr>
          <p:txBody>
            <a:bodyPr anchor="ctr"/>
            <a:lstStyle/>
            <a:p>
              <a:pPr algn="ctr"/>
              <a:endParaRPr/>
            </a:p>
          </p:txBody>
        </p:sp>
        <p:grpSp>
          <p:nvGrpSpPr>
            <p:cNvPr id="12" name="组合 11"/>
            <p:cNvGrpSpPr/>
            <p:nvPr/>
          </p:nvGrpSpPr>
          <p:grpSpPr>
            <a:xfrm>
              <a:off x="5591232" y="2832613"/>
              <a:ext cx="3155350" cy="743926"/>
              <a:chOff x="7505490" y="2041661"/>
              <a:chExt cx="4207134" cy="991902"/>
            </a:xfrm>
          </p:grpSpPr>
          <p:sp>
            <p:nvSpPr>
              <p:cNvPr id="13" name="文本框 25"/>
              <p:cNvSpPr txBox="1"/>
              <p:nvPr/>
            </p:nvSpPr>
            <p:spPr>
              <a:xfrm>
                <a:off x="7505490" y="2041661"/>
                <a:ext cx="4207134" cy="422405"/>
              </a:xfrm>
              <a:prstGeom prst="rect">
                <a:avLst/>
              </a:prstGeom>
              <a:noFill/>
            </p:spPr>
            <p:txBody>
              <a:bodyPr wrap="none" lIns="72000" tIns="72000" rIns="72000" bIns="72000" anchor="b" anchorCtr="0">
                <a:normAutofit fontScale="77500" lnSpcReduction="20000"/>
              </a:bodyPr>
              <a:lstStyle/>
              <a:p>
                <a:r>
                  <a:rPr lang="zh-CN" altLang="en-US" b="1">
                    <a:solidFill>
                      <a:schemeClr val="bg1"/>
                    </a:solidFill>
                  </a:rPr>
                  <a:t>标题文本预设</a:t>
                </a:r>
              </a:p>
            </p:txBody>
          </p:sp>
          <p:sp>
            <p:nvSpPr>
              <p:cNvPr id="14" name="文本框 26"/>
              <p:cNvSpPr txBox="1"/>
              <p:nvPr/>
            </p:nvSpPr>
            <p:spPr>
              <a:xfrm>
                <a:off x="7505490" y="2464066"/>
                <a:ext cx="4207134" cy="569497"/>
              </a:xfrm>
              <a:prstGeom prst="rect">
                <a:avLst/>
              </a:prstGeom>
              <a:noFill/>
            </p:spPr>
            <p:txBody>
              <a:bodyPr wrap="square" lIns="72000" tIns="72000" rIns="72000" bIns="72000" anchor="t" anchorCtr="0">
                <a:normAutofit fontScale="77500" lnSpcReduction="20000"/>
              </a:bodyPr>
              <a:lstStyle/>
              <a:p>
                <a:pPr>
                  <a:lnSpc>
                    <a:spcPct val="120000"/>
                  </a:lnSpc>
                </a:pPr>
                <a:r>
                  <a:rPr lang="zh-CN" altLang="en-US" sz="1200">
                    <a:solidFill>
                      <a:schemeClr val="bg1"/>
                    </a:solidFill>
                  </a:rPr>
                  <a:t>此部分内容作为文字排版占位显示（建议使用主题字体）</a:t>
                </a:r>
                <a:br>
                  <a:rPr lang="zh-CN" altLang="en-US" sz="1200">
                    <a:solidFill>
                      <a:schemeClr val="bg1"/>
                    </a:solidFill>
                  </a:rPr>
                </a:br>
                <a:r>
                  <a:rPr lang="zh-CN" altLang="en-US" sz="1200">
                    <a:solidFill>
                      <a:schemeClr val="bg1"/>
                    </a:solidFill>
                  </a:rPr>
                  <a:t>如需更改请在（设置形状格式）菜单下（文本选项）中调整</a:t>
                </a:r>
              </a:p>
            </p:txBody>
          </p:sp>
        </p:grpSp>
      </p:grpSp>
      <p:sp>
        <p:nvSpPr>
          <p:cNvPr id="27" name="Title 1">
            <a:extLst>
              <a:ext uri="{FF2B5EF4-FFF2-40B4-BE49-F238E27FC236}">
                <a16:creationId xmlns:a16="http://schemas.microsoft.com/office/drawing/2014/main" xmlns="" id="{B013D110-1EDF-4DC7-A4AF-D8C1D843E8F8}"/>
              </a:ext>
            </a:extLst>
          </p:cNvPr>
          <p:cNvSpPr txBox="1">
            <a:spLocks/>
          </p:cNvSpPr>
          <p:nvPr/>
        </p:nvSpPr>
        <p:spPr>
          <a:xfrm>
            <a:off x="611560" y="176438"/>
            <a:ext cx="2129944" cy="379477"/>
          </a:xfrm>
          <a:prstGeom prst="rect">
            <a:avLst/>
          </a:prstGeom>
        </p:spPr>
        <p:txBody>
          <a:bodyPr lIns="0" rIns="0" anchor="ctr">
            <a:noAutofit/>
          </a:bodyPr>
          <a:lstStyle>
            <a:lvl1pPr algn="ctr" defTabSz="914400" rtl="0" eaLnBrk="1" latinLnBrk="0" hangingPunct="1">
              <a:spcBef>
                <a:spcPct val="0"/>
              </a:spcBef>
              <a:buNone/>
              <a:defRPr sz="3000" b="0" kern="1200">
                <a:solidFill>
                  <a:schemeClr val="accent1"/>
                </a:solidFill>
                <a:latin typeface="U.S. 101" pitchFamily="2" charset="0"/>
                <a:ea typeface="Roboto" pitchFamily="2" charset="0"/>
                <a:cs typeface="Open Sans Light" panose="020B0306030504020204" pitchFamily="34" charset="0"/>
              </a:defRPr>
            </a:lvl1pPr>
          </a:lstStyle>
          <a:p>
            <a:pPr algn="l"/>
            <a:r>
              <a:rPr lang="zh-CN" altLang="en-US" sz="1800" dirty="0">
                <a:solidFill>
                  <a:srgbClr val="002060"/>
                </a:solidFill>
                <a:latin typeface="微软雅黑" panose="020B0503020204020204" pitchFamily="34" charset="-122"/>
                <a:ea typeface="微软雅黑" panose="020B0503020204020204" pitchFamily="34" charset="-122"/>
              </a:rPr>
              <a:t>工作完成情况</a:t>
            </a:r>
            <a:endParaRPr lang="en-GB" altLang="zh-CN" sz="1800" dirty="0">
              <a:solidFill>
                <a:srgbClr val="002060"/>
              </a:solidFill>
              <a:latin typeface="微软雅黑" panose="020B0503020204020204" pitchFamily="34" charset="-122"/>
              <a:ea typeface="微软雅黑" panose="020B0503020204020204" pitchFamily="34" charset="-122"/>
            </a:endParaRPr>
          </a:p>
        </p:txBody>
      </p:sp>
    </p:spTree>
    <p:extLst>
      <p:ext uri="{BB962C8B-B14F-4D97-AF65-F5344CB8AC3E}">
        <p14:creationId xmlns:p14="http://schemas.microsoft.com/office/powerpoint/2010/main" val="3847191879"/>
      </p:ext>
    </p:extLst>
  </p:cSld>
  <p:clrMapOvr>
    <a:masterClrMapping/>
  </p:clrMapOvr>
  <mc:AlternateContent xmlns:mc="http://schemas.openxmlformats.org/markup-compatibility/2006" xmlns:p14="http://schemas.microsoft.com/office/powerpoint/2010/main">
    <mc:Choice Requires="p14">
      <p:transition spd="slow" p14:dur="1600">
        <p14:conveyor dir="l"/>
      </p:transition>
    </mc:Choice>
    <mc:Fallback xmlns="">
      <p:transition spd="slow">
        <p:fade/>
      </p:transition>
    </mc:Fallback>
  </mc:AlternateContent>
  <p:timing>
    <p:tnLst>
      <p:par>
        <p:cTn id="1" dur="indefinite" restart="never" nodeType="tmRoot">
          <p:childTnLst>
            <p:seq concurrent="1" nextAc="seek">
              <p:cTn id="2" dur="indefinite" nodeType="mainSeq">
                <p:childTnLst>
                  <p:par>
                    <p:cTn id="3" fill="hold">
                      <p:stCondLst>
                        <p:cond delay="indefinite"/>
                      </p:stCondLst>
                      <p:childTnLst>
                        <p:par>
                          <p:cTn id="4" fill="hold">
                            <p:stCondLst>
                              <p:cond delay="0"/>
                            </p:stCondLst>
                            <p:childTnLst>
                              <p:par>
                                <p:cTn id="5" presetID="14" presetClass="entr" presetSubtype="10" fill="hold" nodeType="clickEffect">
                                  <p:stCondLst>
                                    <p:cond delay="0"/>
                                  </p:stCondLst>
                                  <p:childTnLst>
                                    <p:set>
                                      <p:cBhvr>
                                        <p:cTn id="6" dur="1" fill="hold">
                                          <p:stCondLst>
                                            <p:cond delay="0"/>
                                          </p:stCondLst>
                                        </p:cTn>
                                        <p:tgtEl>
                                          <p:spTgt spid="4"/>
                                        </p:tgtEl>
                                        <p:attrNameLst>
                                          <p:attrName>style.visibility</p:attrName>
                                        </p:attrNameLst>
                                      </p:cBhvr>
                                      <p:to>
                                        <p:strVal val="visible"/>
                                      </p:to>
                                    </p:set>
                                    <p:animEffect transition="in" filter="randombar(horizontal)">
                                      <p:cBhvr>
                                        <p:cTn id="7" dur="500"/>
                                        <p:tgtEl>
                                          <p:spTgt spid="4"/>
                                        </p:tgtEl>
                                      </p:cBhvr>
                                    </p:animEffect>
                                  </p:childTnLst>
                                </p:cTn>
                              </p:par>
                            </p:childTnLst>
                          </p:cTn>
                        </p:par>
                        <p:par>
                          <p:cTn id="8" fill="hold">
                            <p:stCondLst>
                              <p:cond delay="500"/>
                            </p:stCondLst>
                            <p:childTnLst>
                              <p:par>
                                <p:cTn id="9" presetID="26" presetClass="entr" presetSubtype="0" fill="hold" nodeType="afterEffect">
                                  <p:stCondLst>
                                    <p:cond delay="0"/>
                                  </p:stCondLst>
                                  <p:childTnLst>
                                    <p:set>
                                      <p:cBhvr>
                                        <p:cTn id="10" dur="1" fill="hold">
                                          <p:stCondLst>
                                            <p:cond delay="0"/>
                                          </p:stCondLst>
                                        </p:cTn>
                                        <p:tgtEl>
                                          <p:spTgt spid="26"/>
                                        </p:tgtEl>
                                        <p:attrNameLst>
                                          <p:attrName>style.visibility</p:attrName>
                                        </p:attrNameLst>
                                      </p:cBhvr>
                                      <p:to>
                                        <p:strVal val="visible"/>
                                      </p:to>
                                    </p:set>
                                    <p:animEffect transition="in" filter="wipe(down)">
                                      <p:cBhvr>
                                        <p:cTn id="11" dur="580">
                                          <p:stCondLst>
                                            <p:cond delay="0"/>
                                          </p:stCondLst>
                                        </p:cTn>
                                        <p:tgtEl>
                                          <p:spTgt spid="26"/>
                                        </p:tgtEl>
                                      </p:cBhvr>
                                    </p:animEffect>
                                    <p:anim calcmode="lin" valueType="num">
                                      <p:cBhvr>
                                        <p:cTn id="12" dur="1822" tmFilter="0,0; 0.14,0.36; 0.43,0.73; 0.71,0.91; 1.0,1.0">
                                          <p:stCondLst>
                                            <p:cond delay="0"/>
                                          </p:stCondLst>
                                        </p:cTn>
                                        <p:tgtEl>
                                          <p:spTgt spid="26"/>
                                        </p:tgtEl>
                                        <p:attrNameLst>
                                          <p:attrName>ppt_x</p:attrName>
                                        </p:attrNameLst>
                                      </p:cBhvr>
                                      <p:tavLst>
                                        <p:tav tm="0">
                                          <p:val>
                                            <p:strVal val="#ppt_x-0.25"/>
                                          </p:val>
                                        </p:tav>
                                        <p:tav tm="100000">
                                          <p:val>
                                            <p:strVal val="#ppt_x"/>
                                          </p:val>
                                        </p:tav>
                                      </p:tavLst>
                                    </p:anim>
                                    <p:anim calcmode="lin" valueType="num">
                                      <p:cBhvr>
                                        <p:cTn id="13" dur="664" tmFilter="0.0,0.0; 0.25,0.07; 0.50,0.2; 0.75,0.467; 1.0,1.0">
                                          <p:stCondLst>
                                            <p:cond delay="0"/>
                                          </p:stCondLst>
                                        </p:cTn>
                                        <p:tgtEl>
                                          <p:spTgt spid="26"/>
                                        </p:tgtEl>
                                        <p:attrNameLst>
                                          <p:attrName>ppt_y</p:attrName>
                                        </p:attrNameLst>
                                      </p:cBhvr>
                                      <p:tavLst>
                                        <p:tav tm="0" fmla="#ppt_y-sin(pi*$)/3">
                                          <p:val>
                                            <p:fltVal val="0.5"/>
                                          </p:val>
                                        </p:tav>
                                        <p:tav tm="100000">
                                          <p:val>
                                            <p:fltVal val="1"/>
                                          </p:val>
                                        </p:tav>
                                      </p:tavLst>
                                    </p:anim>
                                    <p:anim calcmode="lin" valueType="num">
                                      <p:cBhvr>
                                        <p:cTn id="14" dur="664" tmFilter="0, 0; 0.125,0.2665; 0.25,0.4; 0.375,0.465; 0.5,0.5;  0.625,0.535; 0.75,0.6; 0.875,0.7335; 1,1">
                                          <p:stCondLst>
                                            <p:cond delay="664"/>
                                          </p:stCondLst>
                                        </p:cTn>
                                        <p:tgtEl>
                                          <p:spTgt spid="26"/>
                                        </p:tgtEl>
                                        <p:attrNameLst>
                                          <p:attrName>ppt_y</p:attrName>
                                        </p:attrNameLst>
                                      </p:cBhvr>
                                      <p:tavLst>
                                        <p:tav tm="0" fmla="#ppt_y-sin(pi*$)/9">
                                          <p:val>
                                            <p:fltVal val="0"/>
                                          </p:val>
                                        </p:tav>
                                        <p:tav tm="100000">
                                          <p:val>
                                            <p:fltVal val="1"/>
                                          </p:val>
                                        </p:tav>
                                      </p:tavLst>
                                    </p:anim>
                                    <p:anim calcmode="lin" valueType="num">
                                      <p:cBhvr>
                                        <p:cTn id="15" dur="332" tmFilter="0, 0; 0.125,0.2665; 0.25,0.4; 0.375,0.465; 0.5,0.5;  0.625,0.535; 0.75,0.6; 0.875,0.7335; 1,1">
                                          <p:stCondLst>
                                            <p:cond delay="1324"/>
                                          </p:stCondLst>
                                        </p:cTn>
                                        <p:tgtEl>
                                          <p:spTgt spid="26"/>
                                        </p:tgtEl>
                                        <p:attrNameLst>
                                          <p:attrName>ppt_y</p:attrName>
                                        </p:attrNameLst>
                                      </p:cBhvr>
                                      <p:tavLst>
                                        <p:tav tm="0" fmla="#ppt_y-sin(pi*$)/27">
                                          <p:val>
                                            <p:fltVal val="0"/>
                                          </p:val>
                                        </p:tav>
                                        <p:tav tm="100000">
                                          <p:val>
                                            <p:fltVal val="1"/>
                                          </p:val>
                                        </p:tav>
                                      </p:tavLst>
                                    </p:anim>
                                    <p:anim calcmode="lin" valueType="num">
                                      <p:cBhvr>
                                        <p:cTn id="16" dur="164" tmFilter="0, 0; 0.125,0.2665; 0.25,0.4; 0.375,0.465; 0.5,0.5;  0.625,0.535; 0.75,0.6; 0.875,0.7335; 1,1">
                                          <p:stCondLst>
                                            <p:cond delay="1656"/>
                                          </p:stCondLst>
                                        </p:cTn>
                                        <p:tgtEl>
                                          <p:spTgt spid="26"/>
                                        </p:tgtEl>
                                        <p:attrNameLst>
                                          <p:attrName>ppt_y</p:attrName>
                                        </p:attrNameLst>
                                      </p:cBhvr>
                                      <p:tavLst>
                                        <p:tav tm="0" fmla="#ppt_y-sin(pi*$)/81">
                                          <p:val>
                                            <p:fltVal val="0"/>
                                          </p:val>
                                        </p:tav>
                                        <p:tav tm="100000">
                                          <p:val>
                                            <p:fltVal val="1"/>
                                          </p:val>
                                        </p:tav>
                                      </p:tavLst>
                                    </p:anim>
                                    <p:animScale>
                                      <p:cBhvr>
                                        <p:cTn id="17" dur="26">
                                          <p:stCondLst>
                                            <p:cond delay="650"/>
                                          </p:stCondLst>
                                        </p:cTn>
                                        <p:tgtEl>
                                          <p:spTgt spid="26"/>
                                        </p:tgtEl>
                                      </p:cBhvr>
                                      <p:to x="100000" y="60000"/>
                                    </p:animScale>
                                    <p:animScale>
                                      <p:cBhvr>
                                        <p:cTn id="18" dur="166" decel="50000">
                                          <p:stCondLst>
                                            <p:cond delay="676"/>
                                          </p:stCondLst>
                                        </p:cTn>
                                        <p:tgtEl>
                                          <p:spTgt spid="26"/>
                                        </p:tgtEl>
                                      </p:cBhvr>
                                      <p:to x="100000" y="100000"/>
                                    </p:animScale>
                                    <p:animScale>
                                      <p:cBhvr>
                                        <p:cTn id="19" dur="26">
                                          <p:stCondLst>
                                            <p:cond delay="1312"/>
                                          </p:stCondLst>
                                        </p:cTn>
                                        <p:tgtEl>
                                          <p:spTgt spid="26"/>
                                        </p:tgtEl>
                                      </p:cBhvr>
                                      <p:to x="100000" y="80000"/>
                                    </p:animScale>
                                    <p:animScale>
                                      <p:cBhvr>
                                        <p:cTn id="20" dur="166" decel="50000">
                                          <p:stCondLst>
                                            <p:cond delay="1338"/>
                                          </p:stCondLst>
                                        </p:cTn>
                                        <p:tgtEl>
                                          <p:spTgt spid="26"/>
                                        </p:tgtEl>
                                      </p:cBhvr>
                                      <p:to x="100000" y="100000"/>
                                    </p:animScale>
                                    <p:animScale>
                                      <p:cBhvr>
                                        <p:cTn id="21" dur="26">
                                          <p:stCondLst>
                                            <p:cond delay="1642"/>
                                          </p:stCondLst>
                                        </p:cTn>
                                        <p:tgtEl>
                                          <p:spTgt spid="26"/>
                                        </p:tgtEl>
                                      </p:cBhvr>
                                      <p:to x="100000" y="90000"/>
                                    </p:animScale>
                                    <p:animScale>
                                      <p:cBhvr>
                                        <p:cTn id="22" dur="166" decel="50000">
                                          <p:stCondLst>
                                            <p:cond delay="1668"/>
                                          </p:stCondLst>
                                        </p:cTn>
                                        <p:tgtEl>
                                          <p:spTgt spid="26"/>
                                        </p:tgtEl>
                                      </p:cBhvr>
                                      <p:to x="100000" y="100000"/>
                                    </p:animScale>
                                    <p:animScale>
                                      <p:cBhvr>
                                        <p:cTn id="23" dur="26">
                                          <p:stCondLst>
                                            <p:cond delay="1808"/>
                                          </p:stCondLst>
                                        </p:cTn>
                                        <p:tgtEl>
                                          <p:spTgt spid="26"/>
                                        </p:tgtEl>
                                      </p:cBhvr>
                                      <p:to x="100000" y="95000"/>
                                    </p:animScale>
                                    <p:animScale>
                                      <p:cBhvr>
                                        <p:cTn id="24" dur="166" decel="50000">
                                          <p:stCondLst>
                                            <p:cond delay="1834"/>
                                          </p:stCondLst>
                                        </p:cTn>
                                        <p:tgtEl>
                                          <p:spTgt spid="26"/>
                                        </p:tgtEl>
                                      </p:cBhvr>
                                      <p:to x="100000" y="100000"/>
                                    </p:animScale>
                                  </p:childTnLst>
                                </p:cTn>
                              </p:par>
                            </p:childTnLst>
                          </p:cTn>
                        </p:par>
                        <p:par>
                          <p:cTn id="25" fill="hold">
                            <p:stCondLst>
                              <p:cond delay="2500"/>
                            </p:stCondLst>
                            <p:childTnLst>
                              <p:par>
                                <p:cTn id="26" presetID="26" presetClass="entr" presetSubtype="0" fill="hold" nodeType="afterEffect">
                                  <p:stCondLst>
                                    <p:cond delay="0"/>
                                  </p:stCondLst>
                                  <p:childTnLst>
                                    <p:set>
                                      <p:cBhvr>
                                        <p:cTn id="27" dur="1" fill="hold">
                                          <p:stCondLst>
                                            <p:cond delay="0"/>
                                          </p:stCondLst>
                                        </p:cTn>
                                        <p:tgtEl>
                                          <p:spTgt spid="25"/>
                                        </p:tgtEl>
                                        <p:attrNameLst>
                                          <p:attrName>style.visibility</p:attrName>
                                        </p:attrNameLst>
                                      </p:cBhvr>
                                      <p:to>
                                        <p:strVal val="visible"/>
                                      </p:to>
                                    </p:set>
                                    <p:animEffect transition="in" filter="wipe(down)">
                                      <p:cBhvr>
                                        <p:cTn id="28" dur="580">
                                          <p:stCondLst>
                                            <p:cond delay="0"/>
                                          </p:stCondLst>
                                        </p:cTn>
                                        <p:tgtEl>
                                          <p:spTgt spid="25"/>
                                        </p:tgtEl>
                                      </p:cBhvr>
                                    </p:animEffect>
                                    <p:anim calcmode="lin" valueType="num">
                                      <p:cBhvr>
                                        <p:cTn id="29" dur="1822" tmFilter="0,0; 0.14,0.36; 0.43,0.73; 0.71,0.91; 1.0,1.0">
                                          <p:stCondLst>
                                            <p:cond delay="0"/>
                                          </p:stCondLst>
                                        </p:cTn>
                                        <p:tgtEl>
                                          <p:spTgt spid="25"/>
                                        </p:tgtEl>
                                        <p:attrNameLst>
                                          <p:attrName>ppt_x</p:attrName>
                                        </p:attrNameLst>
                                      </p:cBhvr>
                                      <p:tavLst>
                                        <p:tav tm="0">
                                          <p:val>
                                            <p:strVal val="#ppt_x-0.25"/>
                                          </p:val>
                                        </p:tav>
                                        <p:tav tm="100000">
                                          <p:val>
                                            <p:strVal val="#ppt_x"/>
                                          </p:val>
                                        </p:tav>
                                      </p:tavLst>
                                    </p:anim>
                                    <p:anim calcmode="lin" valueType="num">
                                      <p:cBhvr>
                                        <p:cTn id="30" dur="664" tmFilter="0.0,0.0; 0.25,0.07; 0.50,0.2; 0.75,0.467; 1.0,1.0">
                                          <p:stCondLst>
                                            <p:cond delay="0"/>
                                          </p:stCondLst>
                                        </p:cTn>
                                        <p:tgtEl>
                                          <p:spTgt spid="25"/>
                                        </p:tgtEl>
                                        <p:attrNameLst>
                                          <p:attrName>ppt_y</p:attrName>
                                        </p:attrNameLst>
                                      </p:cBhvr>
                                      <p:tavLst>
                                        <p:tav tm="0" fmla="#ppt_y-sin(pi*$)/3">
                                          <p:val>
                                            <p:fltVal val="0.5"/>
                                          </p:val>
                                        </p:tav>
                                        <p:tav tm="100000">
                                          <p:val>
                                            <p:fltVal val="1"/>
                                          </p:val>
                                        </p:tav>
                                      </p:tavLst>
                                    </p:anim>
                                    <p:anim calcmode="lin" valueType="num">
                                      <p:cBhvr>
                                        <p:cTn id="31" dur="664" tmFilter="0, 0; 0.125,0.2665; 0.25,0.4; 0.375,0.465; 0.5,0.5;  0.625,0.535; 0.75,0.6; 0.875,0.7335; 1,1">
                                          <p:stCondLst>
                                            <p:cond delay="664"/>
                                          </p:stCondLst>
                                        </p:cTn>
                                        <p:tgtEl>
                                          <p:spTgt spid="25"/>
                                        </p:tgtEl>
                                        <p:attrNameLst>
                                          <p:attrName>ppt_y</p:attrName>
                                        </p:attrNameLst>
                                      </p:cBhvr>
                                      <p:tavLst>
                                        <p:tav tm="0" fmla="#ppt_y-sin(pi*$)/9">
                                          <p:val>
                                            <p:fltVal val="0"/>
                                          </p:val>
                                        </p:tav>
                                        <p:tav tm="100000">
                                          <p:val>
                                            <p:fltVal val="1"/>
                                          </p:val>
                                        </p:tav>
                                      </p:tavLst>
                                    </p:anim>
                                    <p:anim calcmode="lin" valueType="num">
                                      <p:cBhvr>
                                        <p:cTn id="32" dur="332" tmFilter="0, 0; 0.125,0.2665; 0.25,0.4; 0.375,0.465; 0.5,0.5;  0.625,0.535; 0.75,0.6; 0.875,0.7335; 1,1">
                                          <p:stCondLst>
                                            <p:cond delay="1324"/>
                                          </p:stCondLst>
                                        </p:cTn>
                                        <p:tgtEl>
                                          <p:spTgt spid="25"/>
                                        </p:tgtEl>
                                        <p:attrNameLst>
                                          <p:attrName>ppt_y</p:attrName>
                                        </p:attrNameLst>
                                      </p:cBhvr>
                                      <p:tavLst>
                                        <p:tav tm="0" fmla="#ppt_y-sin(pi*$)/27">
                                          <p:val>
                                            <p:fltVal val="0"/>
                                          </p:val>
                                        </p:tav>
                                        <p:tav tm="100000">
                                          <p:val>
                                            <p:fltVal val="1"/>
                                          </p:val>
                                        </p:tav>
                                      </p:tavLst>
                                    </p:anim>
                                    <p:anim calcmode="lin" valueType="num">
                                      <p:cBhvr>
                                        <p:cTn id="33" dur="164" tmFilter="0, 0; 0.125,0.2665; 0.25,0.4; 0.375,0.465; 0.5,0.5;  0.625,0.535; 0.75,0.6; 0.875,0.7335; 1,1">
                                          <p:stCondLst>
                                            <p:cond delay="1656"/>
                                          </p:stCondLst>
                                        </p:cTn>
                                        <p:tgtEl>
                                          <p:spTgt spid="25"/>
                                        </p:tgtEl>
                                        <p:attrNameLst>
                                          <p:attrName>ppt_y</p:attrName>
                                        </p:attrNameLst>
                                      </p:cBhvr>
                                      <p:tavLst>
                                        <p:tav tm="0" fmla="#ppt_y-sin(pi*$)/81">
                                          <p:val>
                                            <p:fltVal val="0"/>
                                          </p:val>
                                        </p:tav>
                                        <p:tav tm="100000">
                                          <p:val>
                                            <p:fltVal val="1"/>
                                          </p:val>
                                        </p:tav>
                                      </p:tavLst>
                                    </p:anim>
                                    <p:animScale>
                                      <p:cBhvr>
                                        <p:cTn id="34" dur="26">
                                          <p:stCondLst>
                                            <p:cond delay="650"/>
                                          </p:stCondLst>
                                        </p:cTn>
                                        <p:tgtEl>
                                          <p:spTgt spid="25"/>
                                        </p:tgtEl>
                                      </p:cBhvr>
                                      <p:to x="100000" y="60000"/>
                                    </p:animScale>
                                    <p:animScale>
                                      <p:cBhvr>
                                        <p:cTn id="35" dur="166" decel="50000">
                                          <p:stCondLst>
                                            <p:cond delay="676"/>
                                          </p:stCondLst>
                                        </p:cTn>
                                        <p:tgtEl>
                                          <p:spTgt spid="25"/>
                                        </p:tgtEl>
                                      </p:cBhvr>
                                      <p:to x="100000" y="100000"/>
                                    </p:animScale>
                                    <p:animScale>
                                      <p:cBhvr>
                                        <p:cTn id="36" dur="26">
                                          <p:stCondLst>
                                            <p:cond delay="1312"/>
                                          </p:stCondLst>
                                        </p:cTn>
                                        <p:tgtEl>
                                          <p:spTgt spid="25"/>
                                        </p:tgtEl>
                                      </p:cBhvr>
                                      <p:to x="100000" y="80000"/>
                                    </p:animScale>
                                    <p:animScale>
                                      <p:cBhvr>
                                        <p:cTn id="37" dur="166" decel="50000">
                                          <p:stCondLst>
                                            <p:cond delay="1338"/>
                                          </p:stCondLst>
                                        </p:cTn>
                                        <p:tgtEl>
                                          <p:spTgt spid="25"/>
                                        </p:tgtEl>
                                      </p:cBhvr>
                                      <p:to x="100000" y="100000"/>
                                    </p:animScale>
                                    <p:animScale>
                                      <p:cBhvr>
                                        <p:cTn id="38" dur="26">
                                          <p:stCondLst>
                                            <p:cond delay="1642"/>
                                          </p:stCondLst>
                                        </p:cTn>
                                        <p:tgtEl>
                                          <p:spTgt spid="25"/>
                                        </p:tgtEl>
                                      </p:cBhvr>
                                      <p:to x="100000" y="90000"/>
                                    </p:animScale>
                                    <p:animScale>
                                      <p:cBhvr>
                                        <p:cTn id="39" dur="166" decel="50000">
                                          <p:stCondLst>
                                            <p:cond delay="1668"/>
                                          </p:stCondLst>
                                        </p:cTn>
                                        <p:tgtEl>
                                          <p:spTgt spid="25"/>
                                        </p:tgtEl>
                                      </p:cBhvr>
                                      <p:to x="100000" y="100000"/>
                                    </p:animScale>
                                    <p:animScale>
                                      <p:cBhvr>
                                        <p:cTn id="40" dur="26">
                                          <p:stCondLst>
                                            <p:cond delay="1808"/>
                                          </p:stCondLst>
                                        </p:cTn>
                                        <p:tgtEl>
                                          <p:spTgt spid="25"/>
                                        </p:tgtEl>
                                      </p:cBhvr>
                                      <p:to x="100000" y="95000"/>
                                    </p:animScale>
                                    <p:animScale>
                                      <p:cBhvr>
                                        <p:cTn id="41" dur="166" decel="50000">
                                          <p:stCondLst>
                                            <p:cond delay="1834"/>
                                          </p:stCondLst>
                                        </p:cTn>
                                        <p:tgtEl>
                                          <p:spTgt spid="25"/>
                                        </p:tgtEl>
                                      </p:cBhvr>
                                      <p:to x="100000" y="100000"/>
                                    </p:animScale>
                                  </p:childTnLst>
                                </p:cTn>
                              </p:par>
                            </p:childTnLst>
                          </p:cTn>
                        </p:par>
                      </p:childTnLst>
                    </p:cTn>
                  </p:par>
                </p:childTnLst>
              </p:cTn>
              <p:prevCondLst>
                <p:cond evt="onPrev" delay="0">
                  <p:tgtEl>
                    <p:sldTgt/>
                  </p:tgtEl>
                </p:cond>
              </p:prevCondLst>
              <p:nextCondLst>
                <p:cond evt="onNext" delay="0">
                  <p:tgtEl>
                    <p:sldTgt/>
                  </p:tgtEl>
                </p:cond>
              </p:nextCondLst>
            </p:seq>
          </p:childTnLst>
        </p:cTn>
      </p:par>
    </p:tnLst>
  </p:timing>
</p:sld>
</file>

<file path=ppt/slides/slide12.xml><?xml version="1.0" encoding="utf-8"?>
<p:sld xmlns:a="http://schemas.openxmlformats.org/drawingml/2006/main" xmlns:r="http://schemas.openxmlformats.org/officeDocument/2006/relationships" xmlns:p="http://schemas.openxmlformats.org/presentationml/2006/main">
  <p:cSld>
    <p:spTree>
      <p:nvGrpSpPr>
        <p:cNvPr id="1" name=""/>
        <p:cNvGrpSpPr/>
        <p:nvPr/>
      </p:nvGrpSpPr>
      <p:grpSpPr>
        <a:xfrm>
          <a:off x="0" y="0"/>
          <a:ext cx="0" cy="0"/>
          <a:chOff x="0" y="0"/>
          <a:chExt cx="0" cy="0"/>
        </a:xfrm>
      </p:grpSpPr>
      <p:sp>
        <p:nvSpPr>
          <p:cNvPr id="22" name="Rectangle 8"/>
          <p:cNvSpPr>
            <a:spLocks noChangeArrowheads="1"/>
          </p:cNvSpPr>
          <p:nvPr/>
        </p:nvSpPr>
        <p:spPr bwMode="auto">
          <a:xfrm>
            <a:off x="3175" y="2805101"/>
            <a:ext cx="3308350" cy="209615"/>
          </a:xfrm>
          <a:prstGeom prst="rect">
            <a:avLst/>
          </a:prstGeom>
          <a:solidFill>
            <a:schemeClr val="accent3"/>
          </a:solidFill>
          <a:ln>
            <a:noFill/>
          </a:ln>
          <a:effectLst/>
          <a:scene3d>
            <a:camera prst="orthographicFront">
              <a:rot lat="0" lon="0" rev="0"/>
            </a:camera>
            <a:lightRig rig="contrasting" dir="t">
              <a:rot lat="0" lon="0" rev="1500000"/>
            </a:lightRig>
          </a:scene3d>
          <a:sp3d prstMaterial="metal">
            <a:bevelT w="0" h="0"/>
          </a:sp3d>
          <a:extLst/>
        </p:spPr>
        <p:txBody>
          <a:bodyPr/>
          <a:lstStyle>
            <a:defPPr>
              <a:defRPr lang="zh-CN"/>
            </a:defPPr>
            <a:lvl1pPr algn="l" rtl="0" eaLnBrk="0" fontAlgn="base" hangingPunct="0">
              <a:spcBef>
                <a:spcPct val="0"/>
              </a:spcBef>
              <a:spcAft>
                <a:spcPct val="0"/>
              </a:spcAft>
              <a:buFont typeface="Arial" pitchFamily="34" charset="0"/>
              <a:defRPr kern="1200">
                <a:solidFill>
                  <a:schemeClr val="tx1"/>
                </a:solidFill>
                <a:latin typeface="Calibri" pitchFamily="34" charset="0"/>
                <a:ea typeface="宋体" pitchFamily="2" charset="-122"/>
                <a:cs typeface="+mn-cs"/>
              </a:defRPr>
            </a:lvl1pPr>
            <a:lvl2pPr marL="457200" algn="l" rtl="0" eaLnBrk="0" fontAlgn="base" hangingPunct="0">
              <a:spcBef>
                <a:spcPct val="0"/>
              </a:spcBef>
              <a:spcAft>
                <a:spcPct val="0"/>
              </a:spcAft>
              <a:buFont typeface="Arial" pitchFamily="34" charset="0"/>
              <a:defRPr kern="1200">
                <a:solidFill>
                  <a:schemeClr val="tx1"/>
                </a:solidFill>
                <a:latin typeface="Calibri" pitchFamily="34" charset="0"/>
                <a:ea typeface="宋体" pitchFamily="2" charset="-122"/>
                <a:cs typeface="+mn-cs"/>
              </a:defRPr>
            </a:lvl2pPr>
            <a:lvl3pPr marL="914400" algn="l" rtl="0" eaLnBrk="0" fontAlgn="base" hangingPunct="0">
              <a:spcBef>
                <a:spcPct val="0"/>
              </a:spcBef>
              <a:spcAft>
                <a:spcPct val="0"/>
              </a:spcAft>
              <a:buFont typeface="Arial" pitchFamily="34" charset="0"/>
              <a:defRPr kern="1200">
                <a:solidFill>
                  <a:schemeClr val="tx1"/>
                </a:solidFill>
                <a:latin typeface="Calibri" pitchFamily="34" charset="0"/>
                <a:ea typeface="宋体" pitchFamily="2" charset="-122"/>
                <a:cs typeface="+mn-cs"/>
              </a:defRPr>
            </a:lvl3pPr>
            <a:lvl4pPr marL="1371600" algn="l" rtl="0" eaLnBrk="0" fontAlgn="base" hangingPunct="0">
              <a:spcBef>
                <a:spcPct val="0"/>
              </a:spcBef>
              <a:spcAft>
                <a:spcPct val="0"/>
              </a:spcAft>
              <a:buFont typeface="Arial" pitchFamily="34" charset="0"/>
              <a:defRPr kern="1200">
                <a:solidFill>
                  <a:schemeClr val="tx1"/>
                </a:solidFill>
                <a:latin typeface="Calibri" pitchFamily="34" charset="0"/>
                <a:ea typeface="宋体" pitchFamily="2" charset="-122"/>
                <a:cs typeface="+mn-cs"/>
              </a:defRPr>
            </a:lvl4pPr>
            <a:lvl5pPr marL="1828800" algn="l" rtl="0" eaLnBrk="0" fontAlgn="base" hangingPunct="0">
              <a:spcBef>
                <a:spcPct val="0"/>
              </a:spcBef>
              <a:spcAft>
                <a:spcPct val="0"/>
              </a:spcAft>
              <a:buFont typeface="Arial" pitchFamily="34" charset="0"/>
              <a:defRPr kern="1200">
                <a:solidFill>
                  <a:schemeClr val="tx1"/>
                </a:solidFill>
                <a:latin typeface="Calibri" pitchFamily="34" charset="0"/>
                <a:ea typeface="宋体" pitchFamily="2" charset="-122"/>
                <a:cs typeface="+mn-cs"/>
              </a:defRPr>
            </a:lvl5pPr>
            <a:lvl6pPr marL="2286000" algn="l" defTabSz="914400" rtl="0" eaLnBrk="1" latinLnBrk="0" hangingPunct="1">
              <a:defRPr kern="1200">
                <a:solidFill>
                  <a:schemeClr val="tx1"/>
                </a:solidFill>
                <a:latin typeface="Calibri" pitchFamily="34" charset="0"/>
                <a:ea typeface="宋体" pitchFamily="2" charset="-122"/>
                <a:cs typeface="+mn-cs"/>
              </a:defRPr>
            </a:lvl6pPr>
            <a:lvl7pPr marL="2743200" algn="l" defTabSz="914400" rtl="0" eaLnBrk="1" latinLnBrk="0" hangingPunct="1">
              <a:defRPr kern="1200">
                <a:solidFill>
                  <a:schemeClr val="tx1"/>
                </a:solidFill>
                <a:latin typeface="Calibri" pitchFamily="34" charset="0"/>
                <a:ea typeface="宋体" pitchFamily="2" charset="-122"/>
                <a:cs typeface="+mn-cs"/>
              </a:defRPr>
            </a:lvl7pPr>
            <a:lvl8pPr marL="3200400" algn="l" defTabSz="914400" rtl="0" eaLnBrk="1" latinLnBrk="0" hangingPunct="1">
              <a:defRPr kern="1200">
                <a:solidFill>
                  <a:schemeClr val="tx1"/>
                </a:solidFill>
                <a:latin typeface="Calibri" pitchFamily="34" charset="0"/>
                <a:ea typeface="宋体" pitchFamily="2" charset="-122"/>
                <a:cs typeface="+mn-cs"/>
              </a:defRPr>
            </a:lvl8pPr>
            <a:lvl9pPr marL="3657600" algn="l" defTabSz="914400" rtl="0" eaLnBrk="1" latinLnBrk="0" hangingPunct="1">
              <a:defRPr kern="1200">
                <a:solidFill>
                  <a:schemeClr val="tx1"/>
                </a:solidFill>
                <a:latin typeface="Calibri" pitchFamily="34" charset="0"/>
                <a:ea typeface="宋体" pitchFamily="2" charset="-122"/>
                <a:cs typeface="+mn-cs"/>
              </a:defRPr>
            </a:lvl9pPr>
          </a:lstStyle>
          <a:p>
            <a:endParaRPr lang="zh-CN" altLang="zh-CN">
              <a:solidFill>
                <a:srgbClr val="000000"/>
              </a:solidFill>
              <a:sym typeface="宋体" pitchFamily="2" charset="-122"/>
            </a:endParaRPr>
          </a:p>
        </p:txBody>
      </p:sp>
      <p:sp>
        <p:nvSpPr>
          <p:cNvPr id="18" name="AutoShape 3"/>
          <p:cNvSpPr>
            <a:spLocks noChangeAspect="1" noChangeArrowheads="1" noTextEdit="1"/>
          </p:cNvSpPr>
          <p:nvPr/>
        </p:nvSpPr>
        <p:spPr bwMode="auto">
          <a:xfrm>
            <a:off x="-3175" y="1164708"/>
            <a:ext cx="3921125" cy="3458642"/>
          </a:xfrm>
          <a:prstGeom prst="rect">
            <a:avLst/>
          </a:prstGeom>
          <a:noFill/>
          <a:ln>
            <a:noFill/>
          </a:ln>
          <a:extLst>
            <a:ext uri="{909E8E84-426E-40DD-AFC4-6F175D3DCCD1}">
              <a14:hiddenFill xmlns:a14="http://schemas.microsoft.com/office/drawing/2010/main">
                <a:solidFill>
                  <a:srgbClr val="FFFFFF"/>
                </a:solidFill>
              </a14:hiddenFill>
            </a:ext>
            <a:ext uri="{91240B29-F687-4F45-9708-019B960494DF}">
              <a14:hiddenLine xmlns:a14="http://schemas.microsoft.com/office/drawing/2010/main" w="9525" cmpd="sng">
                <a:solidFill>
                  <a:srgbClr val="000000"/>
                </a:solidFill>
                <a:bevel/>
                <a:headEnd/>
                <a:tailEnd/>
              </a14:hiddenLine>
            </a:ext>
          </a:extLst>
        </p:spPr>
        <p:txBody>
          <a:bodyPr/>
          <a:lstStyle>
            <a:defPPr>
              <a:defRPr lang="zh-CN"/>
            </a:defPPr>
            <a:lvl1pPr algn="l" rtl="0" eaLnBrk="0" fontAlgn="base" hangingPunct="0">
              <a:spcBef>
                <a:spcPct val="0"/>
              </a:spcBef>
              <a:spcAft>
                <a:spcPct val="0"/>
              </a:spcAft>
              <a:buFont typeface="Arial" pitchFamily="34" charset="0"/>
              <a:defRPr kern="1200">
                <a:solidFill>
                  <a:schemeClr val="tx1"/>
                </a:solidFill>
                <a:latin typeface="Calibri" pitchFamily="34" charset="0"/>
                <a:ea typeface="宋体" pitchFamily="2" charset="-122"/>
                <a:cs typeface="+mn-cs"/>
              </a:defRPr>
            </a:lvl1pPr>
            <a:lvl2pPr marL="457200" algn="l" rtl="0" eaLnBrk="0" fontAlgn="base" hangingPunct="0">
              <a:spcBef>
                <a:spcPct val="0"/>
              </a:spcBef>
              <a:spcAft>
                <a:spcPct val="0"/>
              </a:spcAft>
              <a:buFont typeface="Arial" pitchFamily="34" charset="0"/>
              <a:defRPr kern="1200">
                <a:solidFill>
                  <a:schemeClr val="tx1"/>
                </a:solidFill>
                <a:latin typeface="Calibri" pitchFamily="34" charset="0"/>
                <a:ea typeface="宋体" pitchFamily="2" charset="-122"/>
                <a:cs typeface="+mn-cs"/>
              </a:defRPr>
            </a:lvl2pPr>
            <a:lvl3pPr marL="914400" algn="l" rtl="0" eaLnBrk="0" fontAlgn="base" hangingPunct="0">
              <a:spcBef>
                <a:spcPct val="0"/>
              </a:spcBef>
              <a:spcAft>
                <a:spcPct val="0"/>
              </a:spcAft>
              <a:buFont typeface="Arial" pitchFamily="34" charset="0"/>
              <a:defRPr kern="1200">
                <a:solidFill>
                  <a:schemeClr val="tx1"/>
                </a:solidFill>
                <a:latin typeface="Calibri" pitchFamily="34" charset="0"/>
                <a:ea typeface="宋体" pitchFamily="2" charset="-122"/>
                <a:cs typeface="+mn-cs"/>
              </a:defRPr>
            </a:lvl3pPr>
            <a:lvl4pPr marL="1371600" algn="l" rtl="0" eaLnBrk="0" fontAlgn="base" hangingPunct="0">
              <a:spcBef>
                <a:spcPct val="0"/>
              </a:spcBef>
              <a:spcAft>
                <a:spcPct val="0"/>
              </a:spcAft>
              <a:buFont typeface="Arial" pitchFamily="34" charset="0"/>
              <a:defRPr kern="1200">
                <a:solidFill>
                  <a:schemeClr val="tx1"/>
                </a:solidFill>
                <a:latin typeface="Calibri" pitchFamily="34" charset="0"/>
                <a:ea typeface="宋体" pitchFamily="2" charset="-122"/>
                <a:cs typeface="+mn-cs"/>
              </a:defRPr>
            </a:lvl4pPr>
            <a:lvl5pPr marL="1828800" algn="l" rtl="0" eaLnBrk="0" fontAlgn="base" hangingPunct="0">
              <a:spcBef>
                <a:spcPct val="0"/>
              </a:spcBef>
              <a:spcAft>
                <a:spcPct val="0"/>
              </a:spcAft>
              <a:buFont typeface="Arial" pitchFamily="34" charset="0"/>
              <a:defRPr kern="1200">
                <a:solidFill>
                  <a:schemeClr val="tx1"/>
                </a:solidFill>
                <a:latin typeface="Calibri" pitchFamily="34" charset="0"/>
                <a:ea typeface="宋体" pitchFamily="2" charset="-122"/>
                <a:cs typeface="+mn-cs"/>
              </a:defRPr>
            </a:lvl5pPr>
            <a:lvl6pPr marL="2286000" algn="l" defTabSz="914400" rtl="0" eaLnBrk="1" latinLnBrk="0" hangingPunct="1">
              <a:defRPr kern="1200">
                <a:solidFill>
                  <a:schemeClr val="tx1"/>
                </a:solidFill>
                <a:latin typeface="Calibri" pitchFamily="34" charset="0"/>
                <a:ea typeface="宋体" pitchFamily="2" charset="-122"/>
                <a:cs typeface="+mn-cs"/>
              </a:defRPr>
            </a:lvl6pPr>
            <a:lvl7pPr marL="2743200" algn="l" defTabSz="914400" rtl="0" eaLnBrk="1" latinLnBrk="0" hangingPunct="1">
              <a:defRPr kern="1200">
                <a:solidFill>
                  <a:schemeClr val="tx1"/>
                </a:solidFill>
                <a:latin typeface="Calibri" pitchFamily="34" charset="0"/>
                <a:ea typeface="宋体" pitchFamily="2" charset="-122"/>
                <a:cs typeface="+mn-cs"/>
              </a:defRPr>
            </a:lvl7pPr>
            <a:lvl8pPr marL="3200400" algn="l" defTabSz="914400" rtl="0" eaLnBrk="1" latinLnBrk="0" hangingPunct="1">
              <a:defRPr kern="1200">
                <a:solidFill>
                  <a:schemeClr val="tx1"/>
                </a:solidFill>
                <a:latin typeface="Calibri" pitchFamily="34" charset="0"/>
                <a:ea typeface="宋体" pitchFamily="2" charset="-122"/>
                <a:cs typeface="+mn-cs"/>
              </a:defRPr>
            </a:lvl8pPr>
            <a:lvl9pPr marL="3657600" algn="l" defTabSz="914400" rtl="0" eaLnBrk="1" latinLnBrk="0" hangingPunct="1">
              <a:defRPr kern="1200">
                <a:solidFill>
                  <a:schemeClr val="tx1"/>
                </a:solidFill>
                <a:latin typeface="Calibri" pitchFamily="34" charset="0"/>
                <a:ea typeface="宋体" pitchFamily="2" charset="-122"/>
                <a:cs typeface="+mn-cs"/>
              </a:defRPr>
            </a:lvl9pPr>
          </a:lstStyle>
          <a:p>
            <a:endParaRPr lang="zh-CN" altLang="zh-CN">
              <a:solidFill>
                <a:srgbClr val="000000"/>
              </a:solidFill>
              <a:sym typeface="宋体" pitchFamily="2" charset="-122"/>
            </a:endParaRPr>
          </a:p>
        </p:txBody>
      </p:sp>
      <p:sp>
        <p:nvSpPr>
          <p:cNvPr id="23" name="Freeform 9"/>
          <p:cNvSpPr>
            <a:spLocks noChangeArrowheads="1"/>
          </p:cNvSpPr>
          <p:nvPr/>
        </p:nvSpPr>
        <p:spPr bwMode="auto">
          <a:xfrm>
            <a:off x="0" y="2085742"/>
            <a:ext cx="3262312" cy="644724"/>
          </a:xfrm>
          <a:custGeom>
            <a:avLst/>
            <a:gdLst>
              <a:gd name="T0" fmla="*/ 986 w 996"/>
              <a:gd name="T1" fmla="*/ 0 h 197"/>
              <a:gd name="T2" fmla="*/ 515 w 996"/>
              <a:gd name="T3" fmla="*/ 114 h 197"/>
              <a:gd name="T4" fmla="*/ 113 w 996"/>
              <a:gd name="T5" fmla="*/ 133 h 197"/>
              <a:gd name="T6" fmla="*/ 1 w 996"/>
              <a:gd name="T7" fmla="*/ 132 h 197"/>
              <a:gd name="T8" fmla="*/ 0 w 996"/>
              <a:gd name="T9" fmla="*/ 196 h 197"/>
              <a:gd name="T10" fmla="*/ 114 w 996"/>
              <a:gd name="T11" fmla="*/ 197 h 197"/>
              <a:gd name="T12" fmla="*/ 518 w 996"/>
              <a:gd name="T13" fmla="*/ 178 h 197"/>
              <a:gd name="T14" fmla="*/ 996 w 996"/>
              <a:gd name="T15" fmla="*/ 63 h 197"/>
              <a:gd name="T16" fmla="*/ 986 w 996"/>
              <a:gd name="T17" fmla="*/ 0 h 197"/>
              <a:gd name="T18" fmla="*/ 0 60000 65536"/>
              <a:gd name="T19" fmla="*/ 0 60000 65536"/>
              <a:gd name="T20" fmla="*/ 0 60000 65536"/>
              <a:gd name="T21" fmla="*/ 0 60000 65536"/>
              <a:gd name="T22" fmla="*/ 0 60000 65536"/>
              <a:gd name="T23" fmla="*/ 0 60000 65536"/>
              <a:gd name="T24" fmla="*/ 0 60000 65536"/>
              <a:gd name="T25" fmla="*/ 0 60000 65536"/>
              <a:gd name="T26" fmla="*/ 0 60000 65536"/>
              <a:gd name="T27" fmla="*/ 0 w 996"/>
              <a:gd name="T28" fmla="*/ 0 h 197"/>
              <a:gd name="T29" fmla="*/ 996 w 996"/>
              <a:gd name="T30" fmla="*/ 197 h 197"/>
            </a:gdLst>
            <a:ahLst/>
            <a:cxnLst>
              <a:cxn ang="T18">
                <a:pos x="T0" y="T1"/>
              </a:cxn>
              <a:cxn ang="T19">
                <a:pos x="T2" y="T3"/>
              </a:cxn>
              <a:cxn ang="T20">
                <a:pos x="T4" y="T5"/>
              </a:cxn>
              <a:cxn ang="T21">
                <a:pos x="T6" y="T7"/>
              </a:cxn>
              <a:cxn ang="T22">
                <a:pos x="T8" y="T9"/>
              </a:cxn>
              <a:cxn ang="T23">
                <a:pos x="T10" y="T11"/>
              </a:cxn>
              <a:cxn ang="T24">
                <a:pos x="T12" y="T13"/>
              </a:cxn>
              <a:cxn ang="T25">
                <a:pos x="T14" y="T15"/>
              </a:cxn>
              <a:cxn ang="T26">
                <a:pos x="T16" y="T17"/>
              </a:cxn>
            </a:cxnLst>
            <a:rect l="T27" t="T28" r="T29" b="T30"/>
            <a:pathLst>
              <a:path w="996" h="197">
                <a:moveTo>
                  <a:pt x="986" y="0"/>
                </a:moveTo>
                <a:cubicBezTo>
                  <a:pt x="834" y="62"/>
                  <a:pt x="676" y="96"/>
                  <a:pt x="515" y="114"/>
                </a:cubicBezTo>
                <a:cubicBezTo>
                  <a:pt x="383" y="128"/>
                  <a:pt x="248" y="133"/>
                  <a:pt x="113" y="133"/>
                </a:cubicBezTo>
                <a:cubicBezTo>
                  <a:pt x="76" y="133"/>
                  <a:pt x="38" y="132"/>
                  <a:pt x="1" y="132"/>
                </a:cubicBezTo>
                <a:cubicBezTo>
                  <a:pt x="0" y="196"/>
                  <a:pt x="0" y="196"/>
                  <a:pt x="0" y="196"/>
                </a:cubicBezTo>
                <a:cubicBezTo>
                  <a:pt x="38" y="197"/>
                  <a:pt x="76" y="197"/>
                  <a:pt x="114" y="197"/>
                </a:cubicBezTo>
                <a:cubicBezTo>
                  <a:pt x="250" y="197"/>
                  <a:pt x="385" y="193"/>
                  <a:pt x="518" y="178"/>
                </a:cubicBezTo>
                <a:cubicBezTo>
                  <a:pt x="681" y="160"/>
                  <a:pt x="842" y="126"/>
                  <a:pt x="996" y="63"/>
                </a:cubicBezTo>
                <a:cubicBezTo>
                  <a:pt x="986" y="0"/>
                  <a:pt x="986" y="0"/>
                  <a:pt x="986" y="0"/>
                </a:cubicBezTo>
              </a:path>
            </a:pathLst>
          </a:custGeom>
          <a:solidFill>
            <a:schemeClr val="accent2"/>
          </a:solidFill>
          <a:ln>
            <a:noFill/>
          </a:ln>
          <a:effectLst/>
          <a:scene3d>
            <a:camera prst="orthographicFront">
              <a:rot lat="0" lon="0" rev="0"/>
            </a:camera>
            <a:lightRig rig="contrasting" dir="t">
              <a:rot lat="0" lon="0" rev="1500000"/>
            </a:lightRig>
          </a:scene3d>
          <a:sp3d prstMaterial="metal">
            <a:bevelT w="0" h="0"/>
          </a:sp3d>
          <a:extLst/>
        </p:spPr>
        <p:txBody>
          <a:bodyPr/>
          <a:lstStyle>
            <a:defPPr>
              <a:defRPr lang="zh-CN"/>
            </a:defPPr>
            <a:lvl1pPr algn="l" rtl="0" eaLnBrk="0" fontAlgn="base" hangingPunct="0">
              <a:spcBef>
                <a:spcPct val="0"/>
              </a:spcBef>
              <a:spcAft>
                <a:spcPct val="0"/>
              </a:spcAft>
              <a:buFont typeface="Arial" pitchFamily="34" charset="0"/>
              <a:defRPr kern="1200">
                <a:solidFill>
                  <a:schemeClr val="tx1"/>
                </a:solidFill>
                <a:latin typeface="Calibri" pitchFamily="34" charset="0"/>
                <a:ea typeface="宋体" pitchFamily="2" charset="-122"/>
                <a:cs typeface="+mn-cs"/>
              </a:defRPr>
            </a:lvl1pPr>
            <a:lvl2pPr marL="457200" algn="l" rtl="0" eaLnBrk="0" fontAlgn="base" hangingPunct="0">
              <a:spcBef>
                <a:spcPct val="0"/>
              </a:spcBef>
              <a:spcAft>
                <a:spcPct val="0"/>
              </a:spcAft>
              <a:buFont typeface="Arial" pitchFamily="34" charset="0"/>
              <a:defRPr kern="1200">
                <a:solidFill>
                  <a:schemeClr val="tx1"/>
                </a:solidFill>
                <a:latin typeface="Calibri" pitchFamily="34" charset="0"/>
                <a:ea typeface="宋体" pitchFamily="2" charset="-122"/>
                <a:cs typeface="+mn-cs"/>
              </a:defRPr>
            </a:lvl2pPr>
            <a:lvl3pPr marL="914400" algn="l" rtl="0" eaLnBrk="0" fontAlgn="base" hangingPunct="0">
              <a:spcBef>
                <a:spcPct val="0"/>
              </a:spcBef>
              <a:spcAft>
                <a:spcPct val="0"/>
              </a:spcAft>
              <a:buFont typeface="Arial" pitchFamily="34" charset="0"/>
              <a:defRPr kern="1200">
                <a:solidFill>
                  <a:schemeClr val="tx1"/>
                </a:solidFill>
                <a:latin typeface="Calibri" pitchFamily="34" charset="0"/>
                <a:ea typeface="宋体" pitchFamily="2" charset="-122"/>
                <a:cs typeface="+mn-cs"/>
              </a:defRPr>
            </a:lvl3pPr>
            <a:lvl4pPr marL="1371600" algn="l" rtl="0" eaLnBrk="0" fontAlgn="base" hangingPunct="0">
              <a:spcBef>
                <a:spcPct val="0"/>
              </a:spcBef>
              <a:spcAft>
                <a:spcPct val="0"/>
              </a:spcAft>
              <a:buFont typeface="Arial" pitchFamily="34" charset="0"/>
              <a:defRPr kern="1200">
                <a:solidFill>
                  <a:schemeClr val="tx1"/>
                </a:solidFill>
                <a:latin typeface="Calibri" pitchFamily="34" charset="0"/>
                <a:ea typeface="宋体" pitchFamily="2" charset="-122"/>
                <a:cs typeface="+mn-cs"/>
              </a:defRPr>
            </a:lvl4pPr>
            <a:lvl5pPr marL="1828800" algn="l" rtl="0" eaLnBrk="0" fontAlgn="base" hangingPunct="0">
              <a:spcBef>
                <a:spcPct val="0"/>
              </a:spcBef>
              <a:spcAft>
                <a:spcPct val="0"/>
              </a:spcAft>
              <a:buFont typeface="Arial" pitchFamily="34" charset="0"/>
              <a:defRPr kern="1200">
                <a:solidFill>
                  <a:schemeClr val="tx1"/>
                </a:solidFill>
                <a:latin typeface="Calibri" pitchFamily="34" charset="0"/>
                <a:ea typeface="宋体" pitchFamily="2" charset="-122"/>
                <a:cs typeface="+mn-cs"/>
              </a:defRPr>
            </a:lvl5pPr>
            <a:lvl6pPr marL="2286000" algn="l" defTabSz="914400" rtl="0" eaLnBrk="1" latinLnBrk="0" hangingPunct="1">
              <a:defRPr kern="1200">
                <a:solidFill>
                  <a:schemeClr val="tx1"/>
                </a:solidFill>
                <a:latin typeface="Calibri" pitchFamily="34" charset="0"/>
                <a:ea typeface="宋体" pitchFamily="2" charset="-122"/>
                <a:cs typeface="+mn-cs"/>
              </a:defRPr>
            </a:lvl6pPr>
            <a:lvl7pPr marL="2743200" algn="l" defTabSz="914400" rtl="0" eaLnBrk="1" latinLnBrk="0" hangingPunct="1">
              <a:defRPr kern="1200">
                <a:solidFill>
                  <a:schemeClr val="tx1"/>
                </a:solidFill>
                <a:latin typeface="Calibri" pitchFamily="34" charset="0"/>
                <a:ea typeface="宋体" pitchFamily="2" charset="-122"/>
                <a:cs typeface="+mn-cs"/>
              </a:defRPr>
            </a:lvl7pPr>
            <a:lvl8pPr marL="3200400" algn="l" defTabSz="914400" rtl="0" eaLnBrk="1" latinLnBrk="0" hangingPunct="1">
              <a:defRPr kern="1200">
                <a:solidFill>
                  <a:schemeClr val="tx1"/>
                </a:solidFill>
                <a:latin typeface="Calibri" pitchFamily="34" charset="0"/>
                <a:ea typeface="宋体" pitchFamily="2" charset="-122"/>
                <a:cs typeface="+mn-cs"/>
              </a:defRPr>
            </a:lvl8pPr>
            <a:lvl9pPr marL="3657600" algn="l" defTabSz="914400" rtl="0" eaLnBrk="1" latinLnBrk="0" hangingPunct="1">
              <a:defRPr kern="1200">
                <a:solidFill>
                  <a:schemeClr val="tx1"/>
                </a:solidFill>
                <a:latin typeface="Calibri" pitchFamily="34" charset="0"/>
                <a:ea typeface="宋体" pitchFamily="2" charset="-122"/>
                <a:cs typeface="+mn-cs"/>
              </a:defRPr>
            </a:lvl9pPr>
          </a:lstStyle>
          <a:p>
            <a:endParaRPr lang="zh-CN" altLang="zh-CN" sz="1600">
              <a:solidFill>
                <a:srgbClr val="000000"/>
              </a:solidFill>
              <a:sym typeface="宋体" pitchFamily="2" charset="-122"/>
            </a:endParaRPr>
          </a:p>
        </p:txBody>
      </p:sp>
      <p:sp>
        <p:nvSpPr>
          <p:cNvPr id="24" name="Freeform 10"/>
          <p:cNvSpPr>
            <a:spLocks noChangeArrowheads="1"/>
          </p:cNvSpPr>
          <p:nvPr/>
        </p:nvSpPr>
        <p:spPr bwMode="auto">
          <a:xfrm>
            <a:off x="0" y="1463250"/>
            <a:ext cx="3092450" cy="968674"/>
          </a:xfrm>
          <a:custGeom>
            <a:avLst/>
            <a:gdLst>
              <a:gd name="T0" fmla="*/ 927 w 944"/>
              <a:gd name="T1" fmla="*/ 0 h 296"/>
              <a:gd name="T2" fmla="*/ 519 w 944"/>
              <a:gd name="T3" fmla="*/ 176 h 296"/>
              <a:gd name="T4" fmla="*/ 33 w 944"/>
              <a:gd name="T5" fmla="*/ 231 h 296"/>
              <a:gd name="T6" fmla="*/ 1 w 944"/>
              <a:gd name="T7" fmla="*/ 231 h 296"/>
              <a:gd name="T8" fmla="*/ 0 w 944"/>
              <a:gd name="T9" fmla="*/ 295 h 296"/>
              <a:gd name="T10" fmla="*/ 34 w 944"/>
              <a:gd name="T11" fmla="*/ 296 h 296"/>
              <a:gd name="T12" fmla="*/ 526 w 944"/>
              <a:gd name="T13" fmla="*/ 240 h 296"/>
              <a:gd name="T14" fmla="*/ 944 w 944"/>
              <a:gd name="T15" fmla="*/ 59 h 296"/>
              <a:gd name="T16" fmla="*/ 927 w 944"/>
              <a:gd name="T17" fmla="*/ 0 h 296"/>
              <a:gd name="T18" fmla="*/ 0 60000 65536"/>
              <a:gd name="T19" fmla="*/ 0 60000 65536"/>
              <a:gd name="T20" fmla="*/ 0 60000 65536"/>
              <a:gd name="T21" fmla="*/ 0 60000 65536"/>
              <a:gd name="T22" fmla="*/ 0 60000 65536"/>
              <a:gd name="T23" fmla="*/ 0 60000 65536"/>
              <a:gd name="T24" fmla="*/ 0 60000 65536"/>
              <a:gd name="T25" fmla="*/ 0 60000 65536"/>
              <a:gd name="T26" fmla="*/ 0 60000 65536"/>
              <a:gd name="T27" fmla="*/ 0 w 944"/>
              <a:gd name="T28" fmla="*/ 0 h 296"/>
              <a:gd name="T29" fmla="*/ 944 w 944"/>
              <a:gd name="T30" fmla="*/ 296 h 296"/>
            </a:gdLst>
            <a:ahLst/>
            <a:cxnLst>
              <a:cxn ang="T18">
                <a:pos x="T0" y="T1"/>
              </a:cxn>
              <a:cxn ang="T19">
                <a:pos x="T2" y="T3"/>
              </a:cxn>
              <a:cxn ang="T20">
                <a:pos x="T4" y="T5"/>
              </a:cxn>
              <a:cxn ang="T21">
                <a:pos x="T6" y="T7"/>
              </a:cxn>
              <a:cxn ang="T22">
                <a:pos x="T8" y="T9"/>
              </a:cxn>
              <a:cxn ang="T23">
                <a:pos x="T10" y="T11"/>
              </a:cxn>
              <a:cxn ang="T24">
                <a:pos x="T12" y="T13"/>
              </a:cxn>
              <a:cxn ang="T25">
                <a:pos x="T14" y="T15"/>
              </a:cxn>
              <a:cxn ang="T26">
                <a:pos x="T16" y="T17"/>
              </a:cxn>
            </a:cxnLst>
            <a:rect l="T27" t="T28" r="T29" b="T30"/>
            <a:pathLst>
              <a:path w="944" h="296">
                <a:moveTo>
                  <a:pt x="927" y="0"/>
                </a:moveTo>
                <a:cubicBezTo>
                  <a:pt x="802" y="83"/>
                  <a:pt x="663" y="140"/>
                  <a:pt x="519" y="176"/>
                </a:cubicBezTo>
                <a:cubicBezTo>
                  <a:pt x="361" y="216"/>
                  <a:pt x="195" y="231"/>
                  <a:pt x="33" y="231"/>
                </a:cubicBezTo>
                <a:cubicBezTo>
                  <a:pt x="22" y="231"/>
                  <a:pt x="12" y="231"/>
                  <a:pt x="1" y="231"/>
                </a:cubicBezTo>
                <a:cubicBezTo>
                  <a:pt x="0" y="295"/>
                  <a:pt x="0" y="295"/>
                  <a:pt x="0" y="295"/>
                </a:cubicBezTo>
                <a:cubicBezTo>
                  <a:pt x="11" y="296"/>
                  <a:pt x="22" y="296"/>
                  <a:pt x="34" y="296"/>
                </a:cubicBezTo>
                <a:cubicBezTo>
                  <a:pt x="198" y="296"/>
                  <a:pt x="365" y="280"/>
                  <a:pt x="526" y="240"/>
                </a:cubicBezTo>
                <a:cubicBezTo>
                  <a:pt x="673" y="203"/>
                  <a:pt x="815" y="145"/>
                  <a:pt x="944" y="59"/>
                </a:cubicBezTo>
                <a:cubicBezTo>
                  <a:pt x="927" y="0"/>
                  <a:pt x="927" y="0"/>
                  <a:pt x="927" y="0"/>
                </a:cubicBezTo>
              </a:path>
            </a:pathLst>
          </a:custGeom>
          <a:solidFill>
            <a:schemeClr val="accent1"/>
          </a:solidFill>
          <a:ln>
            <a:noFill/>
          </a:ln>
          <a:effectLst/>
          <a:scene3d>
            <a:camera prst="orthographicFront">
              <a:rot lat="0" lon="0" rev="0"/>
            </a:camera>
            <a:lightRig rig="contrasting" dir="t">
              <a:rot lat="0" lon="0" rev="1500000"/>
            </a:lightRig>
          </a:scene3d>
          <a:sp3d prstMaterial="metal">
            <a:bevelT w="0" h="0"/>
          </a:sp3d>
          <a:extLst/>
        </p:spPr>
        <p:txBody>
          <a:bodyPr/>
          <a:lstStyle>
            <a:defPPr>
              <a:defRPr lang="zh-CN"/>
            </a:defPPr>
            <a:lvl1pPr algn="l" rtl="0" eaLnBrk="0" fontAlgn="base" hangingPunct="0">
              <a:spcBef>
                <a:spcPct val="0"/>
              </a:spcBef>
              <a:spcAft>
                <a:spcPct val="0"/>
              </a:spcAft>
              <a:buFont typeface="Arial" pitchFamily="34" charset="0"/>
              <a:defRPr kern="1200">
                <a:solidFill>
                  <a:schemeClr val="tx1"/>
                </a:solidFill>
                <a:latin typeface="Calibri" pitchFamily="34" charset="0"/>
                <a:ea typeface="宋体" pitchFamily="2" charset="-122"/>
                <a:cs typeface="+mn-cs"/>
              </a:defRPr>
            </a:lvl1pPr>
            <a:lvl2pPr marL="457200" algn="l" rtl="0" eaLnBrk="0" fontAlgn="base" hangingPunct="0">
              <a:spcBef>
                <a:spcPct val="0"/>
              </a:spcBef>
              <a:spcAft>
                <a:spcPct val="0"/>
              </a:spcAft>
              <a:buFont typeface="Arial" pitchFamily="34" charset="0"/>
              <a:defRPr kern="1200">
                <a:solidFill>
                  <a:schemeClr val="tx1"/>
                </a:solidFill>
                <a:latin typeface="Calibri" pitchFamily="34" charset="0"/>
                <a:ea typeface="宋体" pitchFamily="2" charset="-122"/>
                <a:cs typeface="+mn-cs"/>
              </a:defRPr>
            </a:lvl2pPr>
            <a:lvl3pPr marL="914400" algn="l" rtl="0" eaLnBrk="0" fontAlgn="base" hangingPunct="0">
              <a:spcBef>
                <a:spcPct val="0"/>
              </a:spcBef>
              <a:spcAft>
                <a:spcPct val="0"/>
              </a:spcAft>
              <a:buFont typeface="Arial" pitchFamily="34" charset="0"/>
              <a:defRPr kern="1200">
                <a:solidFill>
                  <a:schemeClr val="tx1"/>
                </a:solidFill>
                <a:latin typeface="Calibri" pitchFamily="34" charset="0"/>
                <a:ea typeface="宋体" pitchFamily="2" charset="-122"/>
                <a:cs typeface="+mn-cs"/>
              </a:defRPr>
            </a:lvl3pPr>
            <a:lvl4pPr marL="1371600" algn="l" rtl="0" eaLnBrk="0" fontAlgn="base" hangingPunct="0">
              <a:spcBef>
                <a:spcPct val="0"/>
              </a:spcBef>
              <a:spcAft>
                <a:spcPct val="0"/>
              </a:spcAft>
              <a:buFont typeface="Arial" pitchFamily="34" charset="0"/>
              <a:defRPr kern="1200">
                <a:solidFill>
                  <a:schemeClr val="tx1"/>
                </a:solidFill>
                <a:latin typeface="Calibri" pitchFamily="34" charset="0"/>
                <a:ea typeface="宋体" pitchFamily="2" charset="-122"/>
                <a:cs typeface="+mn-cs"/>
              </a:defRPr>
            </a:lvl4pPr>
            <a:lvl5pPr marL="1828800" algn="l" rtl="0" eaLnBrk="0" fontAlgn="base" hangingPunct="0">
              <a:spcBef>
                <a:spcPct val="0"/>
              </a:spcBef>
              <a:spcAft>
                <a:spcPct val="0"/>
              </a:spcAft>
              <a:buFont typeface="Arial" pitchFamily="34" charset="0"/>
              <a:defRPr kern="1200">
                <a:solidFill>
                  <a:schemeClr val="tx1"/>
                </a:solidFill>
                <a:latin typeface="Calibri" pitchFamily="34" charset="0"/>
                <a:ea typeface="宋体" pitchFamily="2" charset="-122"/>
                <a:cs typeface="+mn-cs"/>
              </a:defRPr>
            </a:lvl5pPr>
            <a:lvl6pPr marL="2286000" algn="l" defTabSz="914400" rtl="0" eaLnBrk="1" latinLnBrk="0" hangingPunct="1">
              <a:defRPr kern="1200">
                <a:solidFill>
                  <a:schemeClr val="tx1"/>
                </a:solidFill>
                <a:latin typeface="Calibri" pitchFamily="34" charset="0"/>
                <a:ea typeface="宋体" pitchFamily="2" charset="-122"/>
                <a:cs typeface="+mn-cs"/>
              </a:defRPr>
            </a:lvl6pPr>
            <a:lvl7pPr marL="2743200" algn="l" defTabSz="914400" rtl="0" eaLnBrk="1" latinLnBrk="0" hangingPunct="1">
              <a:defRPr kern="1200">
                <a:solidFill>
                  <a:schemeClr val="tx1"/>
                </a:solidFill>
                <a:latin typeface="Calibri" pitchFamily="34" charset="0"/>
                <a:ea typeface="宋体" pitchFamily="2" charset="-122"/>
                <a:cs typeface="+mn-cs"/>
              </a:defRPr>
            </a:lvl7pPr>
            <a:lvl8pPr marL="3200400" algn="l" defTabSz="914400" rtl="0" eaLnBrk="1" latinLnBrk="0" hangingPunct="1">
              <a:defRPr kern="1200">
                <a:solidFill>
                  <a:schemeClr val="tx1"/>
                </a:solidFill>
                <a:latin typeface="Calibri" pitchFamily="34" charset="0"/>
                <a:ea typeface="宋体" pitchFamily="2" charset="-122"/>
                <a:cs typeface="+mn-cs"/>
              </a:defRPr>
            </a:lvl8pPr>
            <a:lvl9pPr marL="3657600" algn="l" defTabSz="914400" rtl="0" eaLnBrk="1" latinLnBrk="0" hangingPunct="1">
              <a:defRPr kern="1200">
                <a:solidFill>
                  <a:schemeClr val="tx1"/>
                </a:solidFill>
                <a:latin typeface="Calibri" pitchFamily="34" charset="0"/>
                <a:ea typeface="宋体" pitchFamily="2" charset="-122"/>
                <a:cs typeface="+mn-cs"/>
              </a:defRPr>
            </a:lvl9pPr>
          </a:lstStyle>
          <a:p>
            <a:endParaRPr lang="zh-CN" altLang="zh-CN" sz="1600">
              <a:solidFill>
                <a:srgbClr val="000000"/>
              </a:solidFill>
              <a:sym typeface="宋体" pitchFamily="2" charset="-122"/>
            </a:endParaRPr>
          </a:p>
        </p:txBody>
      </p:sp>
      <p:sp>
        <p:nvSpPr>
          <p:cNvPr id="25" name="Freeform 11"/>
          <p:cNvSpPr>
            <a:spLocks noChangeArrowheads="1"/>
          </p:cNvSpPr>
          <p:nvPr/>
        </p:nvSpPr>
        <p:spPr bwMode="auto">
          <a:xfrm>
            <a:off x="6350" y="3094115"/>
            <a:ext cx="3262312" cy="644724"/>
          </a:xfrm>
          <a:custGeom>
            <a:avLst/>
            <a:gdLst>
              <a:gd name="T0" fmla="*/ 114 w 996"/>
              <a:gd name="T1" fmla="*/ 0 h 197"/>
              <a:gd name="T2" fmla="*/ 0 w 996"/>
              <a:gd name="T3" fmla="*/ 1 h 197"/>
              <a:gd name="T4" fmla="*/ 0 w 996"/>
              <a:gd name="T5" fmla="*/ 66 h 197"/>
              <a:gd name="T6" fmla="*/ 112 w 996"/>
              <a:gd name="T7" fmla="*/ 65 h 197"/>
              <a:gd name="T8" fmla="*/ 515 w 996"/>
              <a:gd name="T9" fmla="*/ 84 h 197"/>
              <a:gd name="T10" fmla="*/ 985 w 996"/>
              <a:gd name="T11" fmla="*/ 197 h 197"/>
              <a:gd name="T12" fmla="*/ 996 w 996"/>
              <a:gd name="T13" fmla="*/ 134 h 197"/>
              <a:gd name="T14" fmla="*/ 518 w 996"/>
              <a:gd name="T15" fmla="*/ 19 h 197"/>
              <a:gd name="T16" fmla="*/ 114 w 996"/>
              <a:gd name="T17" fmla="*/ 0 h 197"/>
              <a:gd name="T18" fmla="*/ 0 60000 65536"/>
              <a:gd name="T19" fmla="*/ 0 60000 65536"/>
              <a:gd name="T20" fmla="*/ 0 60000 65536"/>
              <a:gd name="T21" fmla="*/ 0 60000 65536"/>
              <a:gd name="T22" fmla="*/ 0 60000 65536"/>
              <a:gd name="T23" fmla="*/ 0 60000 65536"/>
              <a:gd name="T24" fmla="*/ 0 60000 65536"/>
              <a:gd name="T25" fmla="*/ 0 60000 65536"/>
              <a:gd name="T26" fmla="*/ 0 60000 65536"/>
              <a:gd name="T27" fmla="*/ 0 w 996"/>
              <a:gd name="T28" fmla="*/ 0 h 197"/>
              <a:gd name="T29" fmla="*/ 996 w 996"/>
              <a:gd name="T30" fmla="*/ 197 h 197"/>
            </a:gdLst>
            <a:ahLst/>
            <a:cxnLst>
              <a:cxn ang="T18">
                <a:pos x="T0" y="T1"/>
              </a:cxn>
              <a:cxn ang="T19">
                <a:pos x="T2" y="T3"/>
              </a:cxn>
              <a:cxn ang="T20">
                <a:pos x="T4" y="T5"/>
              </a:cxn>
              <a:cxn ang="T21">
                <a:pos x="T6" y="T7"/>
              </a:cxn>
              <a:cxn ang="T22">
                <a:pos x="T8" y="T9"/>
              </a:cxn>
              <a:cxn ang="T23">
                <a:pos x="T10" y="T11"/>
              </a:cxn>
              <a:cxn ang="T24">
                <a:pos x="T12" y="T13"/>
              </a:cxn>
              <a:cxn ang="T25">
                <a:pos x="T14" y="T15"/>
              </a:cxn>
              <a:cxn ang="T26">
                <a:pos x="T16" y="T17"/>
              </a:cxn>
            </a:cxnLst>
            <a:rect l="T27" t="T28" r="T29" b="T30"/>
            <a:pathLst>
              <a:path w="996" h="197">
                <a:moveTo>
                  <a:pt x="114" y="0"/>
                </a:moveTo>
                <a:cubicBezTo>
                  <a:pt x="76" y="0"/>
                  <a:pt x="38" y="1"/>
                  <a:pt x="0" y="1"/>
                </a:cubicBezTo>
                <a:cubicBezTo>
                  <a:pt x="0" y="66"/>
                  <a:pt x="0" y="66"/>
                  <a:pt x="0" y="66"/>
                </a:cubicBezTo>
                <a:cubicBezTo>
                  <a:pt x="37" y="65"/>
                  <a:pt x="75" y="65"/>
                  <a:pt x="112" y="65"/>
                </a:cubicBezTo>
                <a:cubicBezTo>
                  <a:pt x="247" y="65"/>
                  <a:pt x="382" y="69"/>
                  <a:pt x="515" y="84"/>
                </a:cubicBezTo>
                <a:cubicBezTo>
                  <a:pt x="676" y="101"/>
                  <a:pt x="833" y="135"/>
                  <a:pt x="985" y="197"/>
                </a:cubicBezTo>
                <a:cubicBezTo>
                  <a:pt x="996" y="134"/>
                  <a:pt x="996" y="134"/>
                  <a:pt x="996" y="134"/>
                </a:cubicBezTo>
                <a:cubicBezTo>
                  <a:pt x="841" y="72"/>
                  <a:pt x="681" y="37"/>
                  <a:pt x="518" y="19"/>
                </a:cubicBezTo>
                <a:cubicBezTo>
                  <a:pt x="385" y="4"/>
                  <a:pt x="250" y="0"/>
                  <a:pt x="114" y="0"/>
                </a:cubicBezTo>
              </a:path>
            </a:pathLst>
          </a:custGeom>
          <a:solidFill>
            <a:schemeClr val="accent2"/>
          </a:solidFill>
          <a:ln>
            <a:noFill/>
          </a:ln>
          <a:effectLst/>
          <a:scene3d>
            <a:camera prst="orthographicFront">
              <a:rot lat="0" lon="0" rev="0"/>
            </a:camera>
            <a:lightRig rig="contrasting" dir="t">
              <a:rot lat="0" lon="0" rev="1500000"/>
            </a:lightRig>
          </a:scene3d>
          <a:sp3d prstMaterial="metal">
            <a:bevelT w="0" h="0"/>
          </a:sp3d>
          <a:extLst/>
        </p:spPr>
        <p:txBody>
          <a:bodyPr/>
          <a:lstStyle>
            <a:defPPr>
              <a:defRPr lang="zh-CN"/>
            </a:defPPr>
            <a:lvl1pPr algn="l" rtl="0" eaLnBrk="0" fontAlgn="base" hangingPunct="0">
              <a:spcBef>
                <a:spcPct val="0"/>
              </a:spcBef>
              <a:spcAft>
                <a:spcPct val="0"/>
              </a:spcAft>
              <a:buFont typeface="Arial" pitchFamily="34" charset="0"/>
              <a:defRPr kern="1200">
                <a:solidFill>
                  <a:schemeClr val="tx1"/>
                </a:solidFill>
                <a:latin typeface="Calibri" pitchFamily="34" charset="0"/>
                <a:ea typeface="宋体" pitchFamily="2" charset="-122"/>
                <a:cs typeface="+mn-cs"/>
              </a:defRPr>
            </a:lvl1pPr>
            <a:lvl2pPr marL="457200" algn="l" rtl="0" eaLnBrk="0" fontAlgn="base" hangingPunct="0">
              <a:spcBef>
                <a:spcPct val="0"/>
              </a:spcBef>
              <a:spcAft>
                <a:spcPct val="0"/>
              </a:spcAft>
              <a:buFont typeface="Arial" pitchFamily="34" charset="0"/>
              <a:defRPr kern="1200">
                <a:solidFill>
                  <a:schemeClr val="tx1"/>
                </a:solidFill>
                <a:latin typeface="Calibri" pitchFamily="34" charset="0"/>
                <a:ea typeface="宋体" pitchFamily="2" charset="-122"/>
                <a:cs typeface="+mn-cs"/>
              </a:defRPr>
            </a:lvl2pPr>
            <a:lvl3pPr marL="914400" algn="l" rtl="0" eaLnBrk="0" fontAlgn="base" hangingPunct="0">
              <a:spcBef>
                <a:spcPct val="0"/>
              </a:spcBef>
              <a:spcAft>
                <a:spcPct val="0"/>
              </a:spcAft>
              <a:buFont typeface="Arial" pitchFamily="34" charset="0"/>
              <a:defRPr kern="1200">
                <a:solidFill>
                  <a:schemeClr val="tx1"/>
                </a:solidFill>
                <a:latin typeface="Calibri" pitchFamily="34" charset="0"/>
                <a:ea typeface="宋体" pitchFamily="2" charset="-122"/>
                <a:cs typeface="+mn-cs"/>
              </a:defRPr>
            </a:lvl3pPr>
            <a:lvl4pPr marL="1371600" algn="l" rtl="0" eaLnBrk="0" fontAlgn="base" hangingPunct="0">
              <a:spcBef>
                <a:spcPct val="0"/>
              </a:spcBef>
              <a:spcAft>
                <a:spcPct val="0"/>
              </a:spcAft>
              <a:buFont typeface="Arial" pitchFamily="34" charset="0"/>
              <a:defRPr kern="1200">
                <a:solidFill>
                  <a:schemeClr val="tx1"/>
                </a:solidFill>
                <a:latin typeface="Calibri" pitchFamily="34" charset="0"/>
                <a:ea typeface="宋体" pitchFamily="2" charset="-122"/>
                <a:cs typeface="+mn-cs"/>
              </a:defRPr>
            </a:lvl4pPr>
            <a:lvl5pPr marL="1828800" algn="l" rtl="0" eaLnBrk="0" fontAlgn="base" hangingPunct="0">
              <a:spcBef>
                <a:spcPct val="0"/>
              </a:spcBef>
              <a:spcAft>
                <a:spcPct val="0"/>
              </a:spcAft>
              <a:buFont typeface="Arial" pitchFamily="34" charset="0"/>
              <a:defRPr kern="1200">
                <a:solidFill>
                  <a:schemeClr val="tx1"/>
                </a:solidFill>
                <a:latin typeface="Calibri" pitchFamily="34" charset="0"/>
                <a:ea typeface="宋体" pitchFamily="2" charset="-122"/>
                <a:cs typeface="+mn-cs"/>
              </a:defRPr>
            </a:lvl5pPr>
            <a:lvl6pPr marL="2286000" algn="l" defTabSz="914400" rtl="0" eaLnBrk="1" latinLnBrk="0" hangingPunct="1">
              <a:defRPr kern="1200">
                <a:solidFill>
                  <a:schemeClr val="tx1"/>
                </a:solidFill>
                <a:latin typeface="Calibri" pitchFamily="34" charset="0"/>
                <a:ea typeface="宋体" pitchFamily="2" charset="-122"/>
                <a:cs typeface="+mn-cs"/>
              </a:defRPr>
            </a:lvl6pPr>
            <a:lvl7pPr marL="2743200" algn="l" defTabSz="914400" rtl="0" eaLnBrk="1" latinLnBrk="0" hangingPunct="1">
              <a:defRPr kern="1200">
                <a:solidFill>
                  <a:schemeClr val="tx1"/>
                </a:solidFill>
                <a:latin typeface="Calibri" pitchFamily="34" charset="0"/>
                <a:ea typeface="宋体" pitchFamily="2" charset="-122"/>
                <a:cs typeface="+mn-cs"/>
              </a:defRPr>
            </a:lvl7pPr>
            <a:lvl8pPr marL="3200400" algn="l" defTabSz="914400" rtl="0" eaLnBrk="1" latinLnBrk="0" hangingPunct="1">
              <a:defRPr kern="1200">
                <a:solidFill>
                  <a:schemeClr val="tx1"/>
                </a:solidFill>
                <a:latin typeface="Calibri" pitchFamily="34" charset="0"/>
                <a:ea typeface="宋体" pitchFamily="2" charset="-122"/>
                <a:cs typeface="+mn-cs"/>
              </a:defRPr>
            </a:lvl8pPr>
            <a:lvl9pPr marL="3657600" algn="l" defTabSz="914400" rtl="0" eaLnBrk="1" latinLnBrk="0" hangingPunct="1">
              <a:defRPr kern="1200">
                <a:solidFill>
                  <a:schemeClr val="tx1"/>
                </a:solidFill>
                <a:latin typeface="Calibri" pitchFamily="34" charset="0"/>
                <a:ea typeface="宋体" pitchFamily="2" charset="-122"/>
                <a:cs typeface="+mn-cs"/>
              </a:defRPr>
            </a:lvl9pPr>
          </a:lstStyle>
          <a:p>
            <a:endParaRPr lang="zh-CN" altLang="zh-CN" sz="1600">
              <a:solidFill>
                <a:srgbClr val="000000"/>
              </a:solidFill>
              <a:sym typeface="宋体" pitchFamily="2" charset="-122"/>
            </a:endParaRPr>
          </a:p>
        </p:txBody>
      </p:sp>
      <p:sp>
        <p:nvSpPr>
          <p:cNvPr id="26" name="Freeform 12"/>
          <p:cNvSpPr>
            <a:spLocks noChangeArrowheads="1"/>
          </p:cNvSpPr>
          <p:nvPr/>
        </p:nvSpPr>
        <p:spPr bwMode="auto">
          <a:xfrm>
            <a:off x="6351" y="3395833"/>
            <a:ext cx="3089275" cy="965498"/>
          </a:xfrm>
          <a:custGeom>
            <a:avLst/>
            <a:gdLst>
              <a:gd name="T0" fmla="*/ 33 w 943"/>
              <a:gd name="T1" fmla="*/ 0 h 295"/>
              <a:gd name="T2" fmla="*/ 0 w 943"/>
              <a:gd name="T3" fmla="*/ 0 h 295"/>
              <a:gd name="T4" fmla="*/ 0 w 943"/>
              <a:gd name="T5" fmla="*/ 64 h 295"/>
              <a:gd name="T6" fmla="*/ 33 w 943"/>
              <a:gd name="T7" fmla="*/ 64 h 295"/>
              <a:gd name="T8" fmla="*/ 518 w 943"/>
              <a:gd name="T9" fmla="*/ 119 h 295"/>
              <a:gd name="T10" fmla="*/ 927 w 943"/>
              <a:gd name="T11" fmla="*/ 295 h 295"/>
              <a:gd name="T12" fmla="*/ 943 w 943"/>
              <a:gd name="T13" fmla="*/ 236 h 295"/>
              <a:gd name="T14" fmla="*/ 525 w 943"/>
              <a:gd name="T15" fmla="*/ 56 h 295"/>
              <a:gd name="T16" fmla="*/ 33 w 943"/>
              <a:gd name="T17" fmla="*/ 0 h 295"/>
              <a:gd name="T18" fmla="*/ 0 60000 65536"/>
              <a:gd name="T19" fmla="*/ 0 60000 65536"/>
              <a:gd name="T20" fmla="*/ 0 60000 65536"/>
              <a:gd name="T21" fmla="*/ 0 60000 65536"/>
              <a:gd name="T22" fmla="*/ 0 60000 65536"/>
              <a:gd name="T23" fmla="*/ 0 60000 65536"/>
              <a:gd name="T24" fmla="*/ 0 60000 65536"/>
              <a:gd name="T25" fmla="*/ 0 60000 65536"/>
              <a:gd name="T26" fmla="*/ 0 60000 65536"/>
              <a:gd name="T27" fmla="*/ 0 w 943"/>
              <a:gd name="T28" fmla="*/ 0 h 295"/>
              <a:gd name="T29" fmla="*/ 943 w 943"/>
              <a:gd name="T30" fmla="*/ 295 h 295"/>
            </a:gdLst>
            <a:ahLst/>
            <a:cxnLst>
              <a:cxn ang="T18">
                <a:pos x="T0" y="T1"/>
              </a:cxn>
              <a:cxn ang="T19">
                <a:pos x="T2" y="T3"/>
              </a:cxn>
              <a:cxn ang="T20">
                <a:pos x="T4" y="T5"/>
              </a:cxn>
              <a:cxn ang="T21">
                <a:pos x="T6" y="T7"/>
              </a:cxn>
              <a:cxn ang="T22">
                <a:pos x="T8" y="T9"/>
              </a:cxn>
              <a:cxn ang="T23">
                <a:pos x="T10" y="T11"/>
              </a:cxn>
              <a:cxn ang="T24">
                <a:pos x="T12" y="T13"/>
              </a:cxn>
              <a:cxn ang="T25">
                <a:pos x="T14" y="T15"/>
              </a:cxn>
              <a:cxn ang="T26">
                <a:pos x="T16" y="T17"/>
              </a:cxn>
            </a:cxnLst>
            <a:rect l="T27" t="T28" r="T29" b="T30"/>
            <a:pathLst>
              <a:path w="943" h="295">
                <a:moveTo>
                  <a:pt x="33" y="0"/>
                </a:moveTo>
                <a:cubicBezTo>
                  <a:pt x="22" y="0"/>
                  <a:pt x="11" y="0"/>
                  <a:pt x="0" y="0"/>
                </a:cubicBezTo>
                <a:cubicBezTo>
                  <a:pt x="0" y="64"/>
                  <a:pt x="0" y="64"/>
                  <a:pt x="0" y="64"/>
                </a:cubicBezTo>
                <a:cubicBezTo>
                  <a:pt x="11" y="64"/>
                  <a:pt x="22" y="64"/>
                  <a:pt x="33" y="64"/>
                </a:cubicBezTo>
                <a:cubicBezTo>
                  <a:pt x="195" y="64"/>
                  <a:pt x="360" y="80"/>
                  <a:pt x="518" y="119"/>
                </a:cubicBezTo>
                <a:cubicBezTo>
                  <a:pt x="662" y="155"/>
                  <a:pt x="801" y="212"/>
                  <a:pt x="927" y="295"/>
                </a:cubicBezTo>
                <a:cubicBezTo>
                  <a:pt x="943" y="236"/>
                  <a:pt x="943" y="236"/>
                  <a:pt x="943" y="236"/>
                </a:cubicBezTo>
                <a:cubicBezTo>
                  <a:pt x="814" y="150"/>
                  <a:pt x="672" y="93"/>
                  <a:pt x="525" y="56"/>
                </a:cubicBezTo>
                <a:cubicBezTo>
                  <a:pt x="364" y="15"/>
                  <a:pt x="197" y="0"/>
                  <a:pt x="33" y="0"/>
                </a:cubicBezTo>
              </a:path>
            </a:pathLst>
          </a:custGeom>
          <a:solidFill>
            <a:schemeClr val="accent1"/>
          </a:solidFill>
          <a:ln>
            <a:noFill/>
          </a:ln>
          <a:effectLst/>
          <a:scene3d>
            <a:camera prst="orthographicFront">
              <a:rot lat="0" lon="0" rev="0"/>
            </a:camera>
            <a:lightRig rig="contrasting" dir="t">
              <a:rot lat="0" lon="0" rev="1500000"/>
            </a:lightRig>
          </a:scene3d>
          <a:sp3d prstMaterial="metal">
            <a:bevelT w="0" h="0"/>
          </a:sp3d>
          <a:extLst/>
        </p:spPr>
        <p:txBody>
          <a:bodyPr/>
          <a:lstStyle>
            <a:defPPr>
              <a:defRPr lang="zh-CN"/>
            </a:defPPr>
            <a:lvl1pPr algn="l" rtl="0" eaLnBrk="0" fontAlgn="base" hangingPunct="0">
              <a:spcBef>
                <a:spcPct val="0"/>
              </a:spcBef>
              <a:spcAft>
                <a:spcPct val="0"/>
              </a:spcAft>
              <a:buFont typeface="Arial" pitchFamily="34" charset="0"/>
              <a:defRPr kern="1200">
                <a:solidFill>
                  <a:schemeClr val="tx1"/>
                </a:solidFill>
                <a:latin typeface="Calibri" pitchFamily="34" charset="0"/>
                <a:ea typeface="宋体" pitchFamily="2" charset="-122"/>
                <a:cs typeface="+mn-cs"/>
              </a:defRPr>
            </a:lvl1pPr>
            <a:lvl2pPr marL="457200" algn="l" rtl="0" eaLnBrk="0" fontAlgn="base" hangingPunct="0">
              <a:spcBef>
                <a:spcPct val="0"/>
              </a:spcBef>
              <a:spcAft>
                <a:spcPct val="0"/>
              </a:spcAft>
              <a:buFont typeface="Arial" pitchFamily="34" charset="0"/>
              <a:defRPr kern="1200">
                <a:solidFill>
                  <a:schemeClr val="tx1"/>
                </a:solidFill>
                <a:latin typeface="Calibri" pitchFamily="34" charset="0"/>
                <a:ea typeface="宋体" pitchFamily="2" charset="-122"/>
                <a:cs typeface="+mn-cs"/>
              </a:defRPr>
            </a:lvl2pPr>
            <a:lvl3pPr marL="914400" algn="l" rtl="0" eaLnBrk="0" fontAlgn="base" hangingPunct="0">
              <a:spcBef>
                <a:spcPct val="0"/>
              </a:spcBef>
              <a:spcAft>
                <a:spcPct val="0"/>
              </a:spcAft>
              <a:buFont typeface="Arial" pitchFamily="34" charset="0"/>
              <a:defRPr kern="1200">
                <a:solidFill>
                  <a:schemeClr val="tx1"/>
                </a:solidFill>
                <a:latin typeface="Calibri" pitchFamily="34" charset="0"/>
                <a:ea typeface="宋体" pitchFamily="2" charset="-122"/>
                <a:cs typeface="+mn-cs"/>
              </a:defRPr>
            </a:lvl3pPr>
            <a:lvl4pPr marL="1371600" algn="l" rtl="0" eaLnBrk="0" fontAlgn="base" hangingPunct="0">
              <a:spcBef>
                <a:spcPct val="0"/>
              </a:spcBef>
              <a:spcAft>
                <a:spcPct val="0"/>
              </a:spcAft>
              <a:buFont typeface="Arial" pitchFamily="34" charset="0"/>
              <a:defRPr kern="1200">
                <a:solidFill>
                  <a:schemeClr val="tx1"/>
                </a:solidFill>
                <a:latin typeface="Calibri" pitchFamily="34" charset="0"/>
                <a:ea typeface="宋体" pitchFamily="2" charset="-122"/>
                <a:cs typeface="+mn-cs"/>
              </a:defRPr>
            </a:lvl4pPr>
            <a:lvl5pPr marL="1828800" algn="l" rtl="0" eaLnBrk="0" fontAlgn="base" hangingPunct="0">
              <a:spcBef>
                <a:spcPct val="0"/>
              </a:spcBef>
              <a:spcAft>
                <a:spcPct val="0"/>
              </a:spcAft>
              <a:buFont typeface="Arial" pitchFamily="34" charset="0"/>
              <a:defRPr kern="1200">
                <a:solidFill>
                  <a:schemeClr val="tx1"/>
                </a:solidFill>
                <a:latin typeface="Calibri" pitchFamily="34" charset="0"/>
                <a:ea typeface="宋体" pitchFamily="2" charset="-122"/>
                <a:cs typeface="+mn-cs"/>
              </a:defRPr>
            </a:lvl5pPr>
            <a:lvl6pPr marL="2286000" algn="l" defTabSz="914400" rtl="0" eaLnBrk="1" latinLnBrk="0" hangingPunct="1">
              <a:defRPr kern="1200">
                <a:solidFill>
                  <a:schemeClr val="tx1"/>
                </a:solidFill>
                <a:latin typeface="Calibri" pitchFamily="34" charset="0"/>
                <a:ea typeface="宋体" pitchFamily="2" charset="-122"/>
                <a:cs typeface="+mn-cs"/>
              </a:defRPr>
            </a:lvl6pPr>
            <a:lvl7pPr marL="2743200" algn="l" defTabSz="914400" rtl="0" eaLnBrk="1" latinLnBrk="0" hangingPunct="1">
              <a:defRPr kern="1200">
                <a:solidFill>
                  <a:schemeClr val="tx1"/>
                </a:solidFill>
                <a:latin typeface="Calibri" pitchFamily="34" charset="0"/>
                <a:ea typeface="宋体" pitchFamily="2" charset="-122"/>
                <a:cs typeface="+mn-cs"/>
              </a:defRPr>
            </a:lvl7pPr>
            <a:lvl8pPr marL="3200400" algn="l" defTabSz="914400" rtl="0" eaLnBrk="1" latinLnBrk="0" hangingPunct="1">
              <a:defRPr kern="1200">
                <a:solidFill>
                  <a:schemeClr val="tx1"/>
                </a:solidFill>
                <a:latin typeface="Calibri" pitchFamily="34" charset="0"/>
                <a:ea typeface="宋体" pitchFamily="2" charset="-122"/>
                <a:cs typeface="+mn-cs"/>
              </a:defRPr>
            </a:lvl8pPr>
            <a:lvl9pPr marL="3657600" algn="l" defTabSz="914400" rtl="0" eaLnBrk="1" latinLnBrk="0" hangingPunct="1">
              <a:defRPr kern="1200">
                <a:solidFill>
                  <a:schemeClr val="tx1"/>
                </a:solidFill>
                <a:latin typeface="Calibri" pitchFamily="34" charset="0"/>
                <a:ea typeface="宋体" pitchFamily="2" charset="-122"/>
                <a:cs typeface="+mn-cs"/>
              </a:defRPr>
            </a:lvl9pPr>
          </a:lstStyle>
          <a:p>
            <a:endParaRPr lang="zh-CN" altLang="zh-CN" sz="1600">
              <a:solidFill>
                <a:srgbClr val="000000"/>
              </a:solidFill>
              <a:sym typeface="宋体" pitchFamily="2" charset="-122"/>
            </a:endParaRPr>
          </a:p>
        </p:txBody>
      </p:sp>
      <p:sp>
        <p:nvSpPr>
          <p:cNvPr id="62" name="矩形 61"/>
          <p:cNvSpPr>
            <a:spLocks noChangeArrowheads="1"/>
          </p:cNvSpPr>
          <p:nvPr/>
        </p:nvSpPr>
        <p:spPr bwMode="auto">
          <a:xfrm>
            <a:off x="3678237" y="1147239"/>
            <a:ext cx="4243388" cy="507831"/>
          </a:xfrm>
          <a:prstGeom prst="rect">
            <a:avLst/>
          </a:prstGeom>
          <a:noFill/>
          <a:ln>
            <a:noFill/>
          </a:ln>
          <a:extLst>
            <a:ext uri="{909E8E84-426E-40DD-AFC4-6F175D3DCCD1}">
              <a14:hiddenFill xmlns:a14="http://schemas.microsoft.com/office/drawing/2010/main">
                <a:solidFill>
                  <a:srgbClr val="FFFFFF"/>
                </a:solidFill>
              </a14:hiddenFill>
            </a:ext>
            <a:ext uri="{91240B29-F687-4F45-9708-019B960494DF}">
              <a14:hiddenLine xmlns:a14="http://schemas.microsoft.com/office/drawing/2010/main" w="9525" cmpd="sng">
                <a:solidFill>
                  <a:srgbClr val="000000"/>
                </a:solidFill>
                <a:bevel/>
                <a:headEnd/>
                <a:tailEnd/>
              </a14:hiddenLine>
            </a:ext>
          </a:extLst>
        </p:spPr>
        <p:txBody>
          <a:bodyPr>
            <a:spAutoFit/>
          </a:bodyPr>
          <a:lstStyle>
            <a:defPPr>
              <a:defRPr lang="zh-CN"/>
            </a:defPPr>
            <a:lvl1pPr algn="l" rtl="0" eaLnBrk="0" fontAlgn="base" hangingPunct="0">
              <a:spcBef>
                <a:spcPct val="0"/>
              </a:spcBef>
              <a:spcAft>
                <a:spcPct val="0"/>
              </a:spcAft>
              <a:buFont typeface="Arial" pitchFamily="34" charset="0"/>
              <a:defRPr kern="1200">
                <a:solidFill>
                  <a:schemeClr val="tx1"/>
                </a:solidFill>
                <a:latin typeface="Calibri" pitchFamily="34" charset="0"/>
                <a:ea typeface="宋体" pitchFamily="2" charset="-122"/>
                <a:cs typeface="+mn-cs"/>
              </a:defRPr>
            </a:lvl1pPr>
            <a:lvl2pPr marL="457200" algn="l" rtl="0" eaLnBrk="0" fontAlgn="base" hangingPunct="0">
              <a:spcBef>
                <a:spcPct val="0"/>
              </a:spcBef>
              <a:spcAft>
                <a:spcPct val="0"/>
              </a:spcAft>
              <a:buFont typeface="Arial" pitchFamily="34" charset="0"/>
              <a:defRPr kern="1200">
                <a:solidFill>
                  <a:schemeClr val="tx1"/>
                </a:solidFill>
                <a:latin typeface="Calibri" pitchFamily="34" charset="0"/>
                <a:ea typeface="宋体" pitchFamily="2" charset="-122"/>
                <a:cs typeface="+mn-cs"/>
              </a:defRPr>
            </a:lvl2pPr>
            <a:lvl3pPr marL="914400" algn="l" rtl="0" eaLnBrk="0" fontAlgn="base" hangingPunct="0">
              <a:spcBef>
                <a:spcPct val="0"/>
              </a:spcBef>
              <a:spcAft>
                <a:spcPct val="0"/>
              </a:spcAft>
              <a:buFont typeface="Arial" pitchFamily="34" charset="0"/>
              <a:defRPr kern="1200">
                <a:solidFill>
                  <a:schemeClr val="tx1"/>
                </a:solidFill>
                <a:latin typeface="Calibri" pitchFamily="34" charset="0"/>
                <a:ea typeface="宋体" pitchFamily="2" charset="-122"/>
                <a:cs typeface="+mn-cs"/>
              </a:defRPr>
            </a:lvl3pPr>
            <a:lvl4pPr marL="1371600" algn="l" rtl="0" eaLnBrk="0" fontAlgn="base" hangingPunct="0">
              <a:spcBef>
                <a:spcPct val="0"/>
              </a:spcBef>
              <a:spcAft>
                <a:spcPct val="0"/>
              </a:spcAft>
              <a:buFont typeface="Arial" pitchFamily="34" charset="0"/>
              <a:defRPr kern="1200">
                <a:solidFill>
                  <a:schemeClr val="tx1"/>
                </a:solidFill>
                <a:latin typeface="Calibri" pitchFamily="34" charset="0"/>
                <a:ea typeface="宋体" pitchFamily="2" charset="-122"/>
                <a:cs typeface="+mn-cs"/>
              </a:defRPr>
            </a:lvl4pPr>
            <a:lvl5pPr marL="1828800" algn="l" rtl="0" eaLnBrk="0" fontAlgn="base" hangingPunct="0">
              <a:spcBef>
                <a:spcPct val="0"/>
              </a:spcBef>
              <a:spcAft>
                <a:spcPct val="0"/>
              </a:spcAft>
              <a:buFont typeface="Arial" pitchFamily="34" charset="0"/>
              <a:defRPr kern="1200">
                <a:solidFill>
                  <a:schemeClr val="tx1"/>
                </a:solidFill>
                <a:latin typeface="Calibri" pitchFamily="34" charset="0"/>
                <a:ea typeface="宋体" pitchFamily="2" charset="-122"/>
                <a:cs typeface="+mn-cs"/>
              </a:defRPr>
            </a:lvl5pPr>
            <a:lvl6pPr marL="2286000" algn="l" defTabSz="914400" rtl="0" eaLnBrk="1" latinLnBrk="0" hangingPunct="1">
              <a:defRPr kern="1200">
                <a:solidFill>
                  <a:schemeClr val="tx1"/>
                </a:solidFill>
                <a:latin typeface="Calibri" pitchFamily="34" charset="0"/>
                <a:ea typeface="宋体" pitchFamily="2" charset="-122"/>
                <a:cs typeface="+mn-cs"/>
              </a:defRPr>
            </a:lvl6pPr>
            <a:lvl7pPr marL="2743200" algn="l" defTabSz="914400" rtl="0" eaLnBrk="1" latinLnBrk="0" hangingPunct="1">
              <a:defRPr kern="1200">
                <a:solidFill>
                  <a:schemeClr val="tx1"/>
                </a:solidFill>
                <a:latin typeface="Calibri" pitchFamily="34" charset="0"/>
                <a:ea typeface="宋体" pitchFamily="2" charset="-122"/>
                <a:cs typeface="+mn-cs"/>
              </a:defRPr>
            </a:lvl7pPr>
            <a:lvl8pPr marL="3200400" algn="l" defTabSz="914400" rtl="0" eaLnBrk="1" latinLnBrk="0" hangingPunct="1">
              <a:defRPr kern="1200">
                <a:solidFill>
                  <a:schemeClr val="tx1"/>
                </a:solidFill>
                <a:latin typeface="Calibri" pitchFamily="34" charset="0"/>
                <a:ea typeface="宋体" pitchFamily="2" charset="-122"/>
                <a:cs typeface="+mn-cs"/>
              </a:defRPr>
            </a:lvl8pPr>
            <a:lvl9pPr marL="3657600" algn="l" defTabSz="914400" rtl="0" eaLnBrk="1" latinLnBrk="0" hangingPunct="1">
              <a:defRPr kern="1200">
                <a:solidFill>
                  <a:schemeClr val="tx1"/>
                </a:solidFill>
                <a:latin typeface="Calibri" pitchFamily="34" charset="0"/>
                <a:ea typeface="宋体" pitchFamily="2" charset="-122"/>
                <a:cs typeface="+mn-cs"/>
              </a:defRPr>
            </a:lvl9pPr>
          </a:lstStyle>
          <a:p>
            <a:pPr algn="just">
              <a:lnSpc>
                <a:spcPct val="150000"/>
              </a:lnSpc>
            </a:pPr>
            <a:r>
              <a:rPr lang="zh-CN" altLang="en-US" sz="900" dirty="0">
                <a:solidFill>
                  <a:schemeClr val="tx1">
                    <a:lumMod val="50000"/>
                    <a:lumOff val="50000"/>
                  </a:schemeClr>
                </a:solidFill>
                <a:latin typeface="微软雅黑" pitchFamily="34" charset="-122"/>
                <a:ea typeface="微软雅黑" pitchFamily="34" charset="-122"/>
                <a:sym typeface="微软雅黑" pitchFamily="34" charset="-122"/>
              </a:rPr>
              <a:t>在这里输入内容文本在这里输入内容文本在这里输入内容文本在这里输入内容文本在这里输入内容文本</a:t>
            </a:r>
          </a:p>
        </p:txBody>
      </p:sp>
      <p:sp>
        <p:nvSpPr>
          <p:cNvPr id="63" name="矩形 62"/>
          <p:cNvSpPr>
            <a:spLocks noChangeArrowheads="1"/>
          </p:cNvSpPr>
          <p:nvPr/>
        </p:nvSpPr>
        <p:spPr bwMode="auto">
          <a:xfrm>
            <a:off x="3967163" y="1872951"/>
            <a:ext cx="3954463" cy="507831"/>
          </a:xfrm>
          <a:prstGeom prst="rect">
            <a:avLst/>
          </a:prstGeom>
          <a:noFill/>
          <a:ln>
            <a:noFill/>
          </a:ln>
          <a:extLst>
            <a:ext uri="{909E8E84-426E-40DD-AFC4-6F175D3DCCD1}">
              <a14:hiddenFill xmlns:a14="http://schemas.microsoft.com/office/drawing/2010/main">
                <a:solidFill>
                  <a:srgbClr val="FFFFFF"/>
                </a:solidFill>
              </a14:hiddenFill>
            </a:ext>
            <a:ext uri="{91240B29-F687-4F45-9708-019B960494DF}">
              <a14:hiddenLine xmlns:a14="http://schemas.microsoft.com/office/drawing/2010/main" w="9525" cmpd="sng">
                <a:solidFill>
                  <a:srgbClr val="000000"/>
                </a:solidFill>
                <a:bevel/>
                <a:headEnd/>
                <a:tailEnd/>
              </a14:hiddenLine>
            </a:ext>
          </a:extLst>
        </p:spPr>
        <p:txBody>
          <a:bodyPr>
            <a:spAutoFit/>
          </a:bodyPr>
          <a:lstStyle>
            <a:defPPr>
              <a:defRPr lang="zh-CN"/>
            </a:defPPr>
            <a:lvl1pPr algn="l" rtl="0" eaLnBrk="0" fontAlgn="base" hangingPunct="0">
              <a:spcBef>
                <a:spcPct val="0"/>
              </a:spcBef>
              <a:spcAft>
                <a:spcPct val="0"/>
              </a:spcAft>
              <a:buFont typeface="Arial" pitchFamily="34" charset="0"/>
              <a:defRPr kern="1200">
                <a:solidFill>
                  <a:schemeClr val="tx1"/>
                </a:solidFill>
                <a:latin typeface="Calibri" pitchFamily="34" charset="0"/>
                <a:ea typeface="宋体" pitchFamily="2" charset="-122"/>
                <a:cs typeface="+mn-cs"/>
              </a:defRPr>
            </a:lvl1pPr>
            <a:lvl2pPr marL="457200" algn="l" rtl="0" eaLnBrk="0" fontAlgn="base" hangingPunct="0">
              <a:spcBef>
                <a:spcPct val="0"/>
              </a:spcBef>
              <a:spcAft>
                <a:spcPct val="0"/>
              </a:spcAft>
              <a:buFont typeface="Arial" pitchFamily="34" charset="0"/>
              <a:defRPr kern="1200">
                <a:solidFill>
                  <a:schemeClr val="tx1"/>
                </a:solidFill>
                <a:latin typeface="Calibri" pitchFamily="34" charset="0"/>
                <a:ea typeface="宋体" pitchFamily="2" charset="-122"/>
                <a:cs typeface="+mn-cs"/>
              </a:defRPr>
            </a:lvl2pPr>
            <a:lvl3pPr marL="914400" algn="l" rtl="0" eaLnBrk="0" fontAlgn="base" hangingPunct="0">
              <a:spcBef>
                <a:spcPct val="0"/>
              </a:spcBef>
              <a:spcAft>
                <a:spcPct val="0"/>
              </a:spcAft>
              <a:buFont typeface="Arial" pitchFamily="34" charset="0"/>
              <a:defRPr kern="1200">
                <a:solidFill>
                  <a:schemeClr val="tx1"/>
                </a:solidFill>
                <a:latin typeface="Calibri" pitchFamily="34" charset="0"/>
                <a:ea typeface="宋体" pitchFamily="2" charset="-122"/>
                <a:cs typeface="+mn-cs"/>
              </a:defRPr>
            </a:lvl3pPr>
            <a:lvl4pPr marL="1371600" algn="l" rtl="0" eaLnBrk="0" fontAlgn="base" hangingPunct="0">
              <a:spcBef>
                <a:spcPct val="0"/>
              </a:spcBef>
              <a:spcAft>
                <a:spcPct val="0"/>
              </a:spcAft>
              <a:buFont typeface="Arial" pitchFamily="34" charset="0"/>
              <a:defRPr kern="1200">
                <a:solidFill>
                  <a:schemeClr val="tx1"/>
                </a:solidFill>
                <a:latin typeface="Calibri" pitchFamily="34" charset="0"/>
                <a:ea typeface="宋体" pitchFamily="2" charset="-122"/>
                <a:cs typeface="+mn-cs"/>
              </a:defRPr>
            </a:lvl4pPr>
            <a:lvl5pPr marL="1828800" algn="l" rtl="0" eaLnBrk="0" fontAlgn="base" hangingPunct="0">
              <a:spcBef>
                <a:spcPct val="0"/>
              </a:spcBef>
              <a:spcAft>
                <a:spcPct val="0"/>
              </a:spcAft>
              <a:buFont typeface="Arial" pitchFamily="34" charset="0"/>
              <a:defRPr kern="1200">
                <a:solidFill>
                  <a:schemeClr val="tx1"/>
                </a:solidFill>
                <a:latin typeface="Calibri" pitchFamily="34" charset="0"/>
                <a:ea typeface="宋体" pitchFamily="2" charset="-122"/>
                <a:cs typeface="+mn-cs"/>
              </a:defRPr>
            </a:lvl5pPr>
            <a:lvl6pPr marL="2286000" algn="l" defTabSz="914400" rtl="0" eaLnBrk="1" latinLnBrk="0" hangingPunct="1">
              <a:defRPr kern="1200">
                <a:solidFill>
                  <a:schemeClr val="tx1"/>
                </a:solidFill>
                <a:latin typeface="Calibri" pitchFamily="34" charset="0"/>
                <a:ea typeface="宋体" pitchFamily="2" charset="-122"/>
                <a:cs typeface="+mn-cs"/>
              </a:defRPr>
            </a:lvl6pPr>
            <a:lvl7pPr marL="2743200" algn="l" defTabSz="914400" rtl="0" eaLnBrk="1" latinLnBrk="0" hangingPunct="1">
              <a:defRPr kern="1200">
                <a:solidFill>
                  <a:schemeClr val="tx1"/>
                </a:solidFill>
                <a:latin typeface="Calibri" pitchFamily="34" charset="0"/>
                <a:ea typeface="宋体" pitchFamily="2" charset="-122"/>
                <a:cs typeface="+mn-cs"/>
              </a:defRPr>
            </a:lvl7pPr>
            <a:lvl8pPr marL="3200400" algn="l" defTabSz="914400" rtl="0" eaLnBrk="1" latinLnBrk="0" hangingPunct="1">
              <a:defRPr kern="1200">
                <a:solidFill>
                  <a:schemeClr val="tx1"/>
                </a:solidFill>
                <a:latin typeface="Calibri" pitchFamily="34" charset="0"/>
                <a:ea typeface="宋体" pitchFamily="2" charset="-122"/>
                <a:cs typeface="+mn-cs"/>
              </a:defRPr>
            </a:lvl8pPr>
            <a:lvl9pPr marL="3657600" algn="l" defTabSz="914400" rtl="0" eaLnBrk="1" latinLnBrk="0" hangingPunct="1">
              <a:defRPr kern="1200">
                <a:solidFill>
                  <a:schemeClr val="tx1"/>
                </a:solidFill>
                <a:latin typeface="Calibri" pitchFamily="34" charset="0"/>
                <a:ea typeface="宋体" pitchFamily="2" charset="-122"/>
                <a:cs typeface="+mn-cs"/>
              </a:defRPr>
            </a:lvl9pPr>
          </a:lstStyle>
          <a:p>
            <a:pPr algn="just">
              <a:lnSpc>
                <a:spcPct val="150000"/>
              </a:lnSpc>
            </a:pPr>
            <a:r>
              <a:rPr lang="zh-CN" altLang="en-US" sz="900" dirty="0">
                <a:solidFill>
                  <a:schemeClr val="tx1">
                    <a:lumMod val="50000"/>
                    <a:lumOff val="50000"/>
                  </a:schemeClr>
                </a:solidFill>
                <a:latin typeface="微软雅黑" pitchFamily="34" charset="-122"/>
                <a:ea typeface="微软雅黑" pitchFamily="34" charset="-122"/>
                <a:sym typeface="微软雅黑" pitchFamily="34" charset="-122"/>
              </a:rPr>
              <a:t>在这里输入内容文本在这里输入内容文本在这里输入内容文本在这里输入内容文本在这里输入内容文本</a:t>
            </a:r>
          </a:p>
        </p:txBody>
      </p:sp>
      <p:sp>
        <p:nvSpPr>
          <p:cNvPr id="64" name="矩形 63"/>
          <p:cNvSpPr>
            <a:spLocks noChangeArrowheads="1"/>
          </p:cNvSpPr>
          <p:nvPr/>
        </p:nvSpPr>
        <p:spPr bwMode="auto">
          <a:xfrm>
            <a:off x="3967163" y="2630422"/>
            <a:ext cx="3954463" cy="507831"/>
          </a:xfrm>
          <a:prstGeom prst="rect">
            <a:avLst/>
          </a:prstGeom>
          <a:noFill/>
          <a:ln>
            <a:noFill/>
          </a:ln>
          <a:extLst>
            <a:ext uri="{909E8E84-426E-40DD-AFC4-6F175D3DCCD1}">
              <a14:hiddenFill xmlns:a14="http://schemas.microsoft.com/office/drawing/2010/main">
                <a:solidFill>
                  <a:srgbClr val="FFFFFF"/>
                </a:solidFill>
              </a14:hiddenFill>
            </a:ext>
            <a:ext uri="{91240B29-F687-4F45-9708-019B960494DF}">
              <a14:hiddenLine xmlns:a14="http://schemas.microsoft.com/office/drawing/2010/main" w="9525" cmpd="sng">
                <a:solidFill>
                  <a:srgbClr val="000000"/>
                </a:solidFill>
                <a:bevel/>
                <a:headEnd/>
                <a:tailEnd/>
              </a14:hiddenLine>
            </a:ext>
          </a:extLst>
        </p:spPr>
        <p:txBody>
          <a:bodyPr>
            <a:spAutoFit/>
          </a:bodyPr>
          <a:lstStyle>
            <a:defPPr>
              <a:defRPr lang="zh-CN"/>
            </a:defPPr>
            <a:lvl1pPr algn="l" rtl="0" eaLnBrk="0" fontAlgn="base" hangingPunct="0">
              <a:spcBef>
                <a:spcPct val="0"/>
              </a:spcBef>
              <a:spcAft>
                <a:spcPct val="0"/>
              </a:spcAft>
              <a:buFont typeface="Arial" pitchFamily="34" charset="0"/>
              <a:defRPr kern="1200">
                <a:solidFill>
                  <a:schemeClr val="tx1"/>
                </a:solidFill>
                <a:latin typeface="Calibri" pitchFamily="34" charset="0"/>
                <a:ea typeface="宋体" pitchFamily="2" charset="-122"/>
                <a:cs typeface="+mn-cs"/>
              </a:defRPr>
            </a:lvl1pPr>
            <a:lvl2pPr marL="457200" algn="l" rtl="0" eaLnBrk="0" fontAlgn="base" hangingPunct="0">
              <a:spcBef>
                <a:spcPct val="0"/>
              </a:spcBef>
              <a:spcAft>
                <a:spcPct val="0"/>
              </a:spcAft>
              <a:buFont typeface="Arial" pitchFamily="34" charset="0"/>
              <a:defRPr kern="1200">
                <a:solidFill>
                  <a:schemeClr val="tx1"/>
                </a:solidFill>
                <a:latin typeface="Calibri" pitchFamily="34" charset="0"/>
                <a:ea typeface="宋体" pitchFamily="2" charset="-122"/>
                <a:cs typeface="+mn-cs"/>
              </a:defRPr>
            </a:lvl2pPr>
            <a:lvl3pPr marL="914400" algn="l" rtl="0" eaLnBrk="0" fontAlgn="base" hangingPunct="0">
              <a:spcBef>
                <a:spcPct val="0"/>
              </a:spcBef>
              <a:spcAft>
                <a:spcPct val="0"/>
              </a:spcAft>
              <a:buFont typeface="Arial" pitchFamily="34" charset="0"/>
              <a:defRPr kern="1200">
                <a:solidFill>
                  <a:schemeClr val="tx1"/>
                </a:solidFill>
                <a:latin typeface="Calibri" pitchFamily="34" charset="0"/>
                <a:ea typeface="宋体" pitchFamily="2" charset="-122"/>
                <a:cs typeface="+mn-cs"/>
              </a:defRPr>
            </a:lvl3pPr>
            <a:lvl4pPr marL="1371600" algn="l" rtl="0" eaLnBrk="0" fontAlgn="base" hangingPunct="0">
              <a:spcBef>
                <a:spcPct val="0"/>
              </a:spcBef>
              <a:spcAft>
                <a:spcPct val="0"/>
              </a:spcAft>
              <a:buFont typeface="Arial" pitchFamily="34" charset="0"/>
              <a:defRPr kern="1200">
                <a:solidFill>
                  <a:schemeClr val="tx1"/>
                </a:solidFill>
                <a:latin typeface="Calibri" pitchFamily="34" charset="0"/>
                <a:ea typeface="宋体" pitchFamily="2" charset="-122"/>
                <a:cs typeface="+mn-cs"/>
              </a:defRPr>
            </a:lvl4pPr>
            <a:lvl5pPr marL="1828800" algn="l" rtl="0" eaLnBrk="0" fontAlgn="base" hangingPunct="0">
              <a:spcBef>
                <a:spcPct val="0"/>
              </a:spcBef>
              <a:spcAft>
                <a:spcPct val="0"/>
              </a:spcAft>
              <a:buFont typeface="Arial" pitchFamily="34" charset="0"/>
              <a:defRPr kern="1200">
                <a:solidFill>
                  <a:schemeClr val="tx1"/>
                </a:solidFill>
                <a:latin typeface="Calibri" pitchFamily="34" charset="0"/>
                <a:ea typeface="宋体" pitchFamily="2" charset="-122"/>
                <a:cs typeface="+mn-cs"/>
              </a:defRPr>
            </a:lvl5pPr>
            <a:lvl6pPr marL="2286000" algn="l" defTabSz="914400" rtl="0" eaLnBrk="1" latinLnBrk="0" hangingPunct="1">
              <a:defRPr kern="1200">
                <a:solidFill>
                  <a:schemeClr val="tx1"/>
                </a:solidFill>
                <a:latin typeface="Calibri" pitchFamily="34" charset="0"/>
                <a:ea typeface="宋体" pitchFamily="2" charset="-122"/>
                <a:cs typeface="+mn-cs"/>
              </a:defRPr>
            </a:lvl6pPr>
            <a:lvl7pPr marL="2743200" algn="l" defTabSz="914400" rtl="0" eaLnBrk="1" latinLnBrk="0" hangingPunct="1">
              <a:defRPr kern="1200">
                <a:solidFill>
                  <a:schemeClr val="tx1"/>
                </a:solidFill>
                <a:latin typeface="Calibri" pitchFamily="34" charset="0"/>
                <a:ea typeface="宋体" pitchFamily="2" charset="-122"/>
                <a:cs typeface="+mn-cs"/>
              </a:defRPr>
            </a:lvl7pPr>
            <a:lvl8pPr marL="3200400" algn="l" defTabSz="914400" rtl="0" eaLnBrk="1" latinLnBrk="0" hangingPunct="1">
              <a:defRPr kern="1200">
                <a:solidFill>
                  <a:schemeClr val="tx1"/>
                </a:solidFill>
                <a:latin typeface="Calibri" pitchFamily="34" charset="0"/>
                <a:ea typeface="宋体" pitchFamily="2" charset="-122"/>
                <a:cs typeface="+mn-cs"/>
              </a:defRPr>
            </a:lvl8pPr>
            <a:lvl9pPr marL="3657600" algn="l" defTabSz="914400" rtl="0" eaLnBrk="1" latinLnBrk="0" hangingPunct="1">
              <a:defRPr kern="1200">
                <a:solidFill>
                  <a:schemeClr val="tx1"/>
                </a:solidFill>
                <a:latin typeface="Calibri" pitchFamily="34" charset="0"/>
                <a:ea typeface="宋体" pitchFamily="2" charset="-122"/>
                <a:cs typeface="+mn-cs"/>
              </a:defRPr>
            </a:lvl9pPr>
          </a:lstStyle>
          <a:p>
            <a:pPr algn="just">
              <a:lnSpc>
                <a:spcPct val="150000"/>
              </a:lnSpc>
            </a:pPr>
            <a:r>
              <a:rPr lang="zh-CN" altLang="en-US" sz="900" dirty="0">
                <a:solidFill>
                  <a:schemeClr val="tx1">
                    <a:lumMod val="50000"/>
                    <a:lumOff val="50000"/>
                  </a:schemeClr>
                </a:solidFill>
                <a:latin typeface="微软雅黑" pitchFamily="34" charset="-122"/>
                <a:ea typeface="微软雅黑" pitchFamily="34" charset="-122"/>
                <a:sym typeface="微软雅黑" pitchFamily="34" charset="-122"/>
              </a:rPr>
              <a:t>在这里输入内容文本在这里输入内容文本在这里输入内容文本在这里输入内容文本在这里输入内容文本</a:t>
            </a:r>
          </a:p>
        </p:txBody>
      </p:sp>
      <p:sp>
        <p:nvSpPr>
          <p:cNvPr id="65" name="矩形 64"/>
          <p:cNvSpPr>
            <a:spLocks noChangeArrowheads="1"/>
          </p:cNvSpPr>
          <p:nvPr/>
        </p:nvSpPr>
        <p:spPr bwMode="auto">
          <a:xfrm>
            <a:off x="3967163" y="3414145"/>
            <a:ext cx="3954463" cy="507831"/>
          </a:xfrm>
          <a:prstGeom prst="rect">
            <a:avLst/>
          </a:prstGeom>
          <a:noFill/>
          <a:ln>
            <a:noFill/>
          </a:ln>
          <a:extLst>
            <a:ext uri="{909E8E84-426E-40DD-AFC4-6F175D3DCCD1}">
              <a14:hiddenFill xmlns:a14="http://schemas.microsoft.com/office/drawing/2010/main">
                <a:solidFill>
                  <a:srgbClr val="FFFFFF"/>
                </a:solidFill>
              </a14:hiddenFill>
            </a:ext>
            <a:ext uri="{91240B29-F687-4F45-9708-019B960494DF}">
              <a14:hiddenLine xmlns:a14="http://schemas.microsoft.com/office/drawing/2010/main" w="9525" cmpd="sng">
                <a:solidFill>
                  <a:srgbClr val="000000"/>
                </a:solidFill>
                <a:bevel/>
                <a:headEnd/>
                <a:tailEnd/>
              </a14:hiddenLine>
            </a:ext>
          </a:extLst>
        </p:spPr>
        <p:txBody>
          <a:bodyPr>
            <a:spAutoFit/>
          </a:bodyPr>
          <a:lstStyle>
            <a:defPPr>
              <a:defRPr lang="zh-CN"/>
            </a:defPPr>
            <a:lvl1pPr algn="l" rtl="0" eaLnBrk="0" fontAlgn="base" hangingPunct="0">
              <a:spcBef>
                <a:spcPct val="0"/>
              </a:spcBef>
              <a:spcAft>
                <a:spcPct val="0"/>
              </a:spcAft>
              <a:buFont typeface="Arial" pitchFamily="34" charset="0"/>
              <a:defRPr kern="1200">
                <a:solidFill>
                  <a:schemeClr val="tx1"/>
                </a:solidFill>
                <a:latin typeface="Calibri" pitchFamily="34" charset="0"/>
                <a:ea typeface="宋体" pitchFamily="2" charset="-122"/>
                <a:cs typeface="+mn-cs"/>
              </a:defRPr>
            </a:lvl1pPr>
            <a:lvl2pPr marL="457200" algn="l" rtl="0" eaLnBrk="0" fontAlgn="base" hangingPunct="0">
              <a:spcBef>
                <a:spcPct val="0"/>
              </a:spcBef>
              <a:spcAft>
                <a:spcPct val="0"/>
              </a:spcAft>
              <a:buFont typeface="Arial" pitchFamily="34" charset="0"/>
              <a:defRPr kern="1200">
                <a:solidFill>
                  <a:schemeClr val="tx1"/>
                </a:solidFill>
                <a:latin typeface="Calibri" pitchFamily="34" charset="0"/>
                <a:ea typeface="宋体" pitchFamily="2" charset="-122"/>
                <a:cs typeface="+mn-cs"/>
              </a:defRPr>
            </a:lvl2pPr>
            <a:lvl3pPr marL="914400" algn="l" rtl="0" eaLnBrk="0" fontAlgn="base" hangingPunct="0">
              <a:spcBef>
                <a:spcPct val="0"/>
              </a:spcBef>
              <a:spcAft>
                <a:spcPct val="0"/>
              </a:spcAft>
              <a:buFont typeface="Arial" pitchFamily="34" charset="0"/>
              <a:defRPr kern="1200">
                <a:solidFill>
                  <a:schemeClr val="tx1"/>
                </a:solidFill>
                <a:latin typeface="Calibri" pitchFamily="34" charset="0"/>
                <a:ea typeface="宋体" pitchFamily="2" charset="-122"/>
                <a:cs typeface="+mn-cs"/>
              </a:defRPr>
            </a:lvl3pPr>
            <a:lvl4pPr marL="1371600" algn="l" rtl="0" eaLnBrk="0" fontAlgn="base" hangingPunct="0">
              <a:spcBef>
                <a:spcPct val="0"/>
              </a:spcBef>
              <a:spcAft>
                <a:spcPct val="0"/>
              </a:spcAft>
              <a:buFont typeface="Arial" pitchFamily="34" charset="0"/>
              <a:defRPr kern="1200">
                <a:solidFill>
                  <a:schemeClr val="tx1"/>
                </a:solidFill>
                <a:latin typeface="Calibri" pitchFamily="34" charset="0"/>
                <a:ea typeface="宋体" pitchFamily="2" charset="-122"/>
                <a:cs typeface="+mn-cs"/>
              </a:defRPr>
            </a:lvl4pPr>
            <a:lvl5pPr marL="1828800" algn="l" rtl="0" eaLnBrk="0" fontAlgn="base" hangingPunct="0">
              <a:spcBef>
                <a:spcPct val="0"/>
              </a:spcBef>
              <a:spcAft>
                <a:spcPct val="0"/>
              </a:spcAft>
              <a:buFont typeface="Arial" pitchFamily="34" charset="0"/>
              <a:defRPr kern="1200">
                <a:solidFill>
                  <a:schemeClr val="tx1"/>
                </a:solidFill>
                <a:latin typeface="Calibri" pitchFamily="34" charset="0"/>
                <a:ea typeface="宋体" pitchFamily="2" charset="-122"/>
                <a:cs typeface="+mn-cs"/>
              </a:defRPr>
            </a:lvl5pPr>
            <a:lvl6pPr marL="2286000" algn="l" defTabSz="914400" rtl="0" eaLnBrk="1" latinLnBrk="0" hangingPunct="1">
              <a:defRPr kern="1200">
                <a:solidFill>
                  <a:schemeClr val="tx1"/>
                </a:solidFill>
                <a:latin typeface="Calibri" pitchFamily="34" charset="0"/>
                <a:ea typeface="宋体" pitchFamily="2" charset="-122"/>
                <a:cs typeface="+mn-cs"/>
              </a:defRPr>
            </a:lvl6pPr>
            <a:lvl7pPr marL="2743200" algn="l" defTabSz="914400" rtl="0" eaLnBrk="1" latinLnBrk="0" hangingPunct="1">
              <a:defRPr kern="1200">
                <a:solidFill>
                  <a:schemeClr val="tx1"/>
                </a:solidFill>
                <a:latin typeface="Calibri" pitchFamily="34" charset="0"/>
                <a:ea typeface="宋体" pitchFamily="2" charset="-122"/>
                <a:cs typeface="+mn-cs"/>
              </a:defRPr>
            </a:lvl7pPr>
            <a:lvl8pPr marL="3200400" algn="l" defTabSz="914400" rtl="0" eaLnBrk="1" latinLnBrk="0" hangingPunct="1">
              <a:defRPr kern="1200">
                <a:solidFill>
                  <a:schemeClr val="tx1"/>
                </a:solidFill>
                <a:latin typeface="Calibri" pitchFamily="34" charset="0"/>
                <a:ea typeface="宋体" pitchFamily="2" charset="-122"/>
                <a:cs typeface="+mn-cs"/>
              </a:defRPr>
            </a:lvl8pPr>
            <a:lvl9pPr marL="3657600" algn="l" defTabSz="914400" rtl="0" eaLnBrk="1" latinLnBrk="0" hangingPunct="1">
              <a:defRPr kern="1200">
                <a:solidFill>
                  <a:schemeClr val="tx1"/>
                </a:solidFill>
                <a:latin typeface="Calibri" pitchFamily="34" charset="0"/>
                <a:ea typeface="宋体" pitchFamily="2" charset="-122"/>
                <a:cs typeface="+mn-cs"/>
              </a:defRPr>
            </a:lvl9pPr>
          </a:lstStyle>
          <a:p>
            <a:pPr algn="just">
              <a:lnSpc>
                <a:spcPct val="150000"/>
              </a:lnSpc>
            </a:pPr>
            <a:r>
              <a:rPr lang="zh-CN" altLang="en-US" sz="900" dirty="0">
                <a:solidFill>
                  <a:schemeClr val="tx1">
                    <a:lumMod val="50000"/>
                    <a:lumOff val="50000"/>
                  </a:schemeClr>
                </a:solidFill>
                <a:latin typeface="微软雅黑" pitchFamily="34" charset="-122"/>
                <a:ea typeface="微软雅黑" pitchFamily="34" charset="-122"/>
                <a:sym typeface="微软雅黑" pitchFamily="34" charset="-122"/>
              </a:rPr>
              <a:t>在这里输入内容文本在这里输入内容文本在这里输入内容文本在这里输入内容文本在这里输入内容文本</a:t>
            </a:r>
          </a:p>
        </p:txBody>
      </p:sp>
      <p:sp>
        <p:nvSpPr>
          <p:cNvPr id="66" name="矩形 65"/>
          <p:cNvSpPr>
            <a:spLocks noChangeArrowheads="1"/>
          </p:cNvSpPr>
          <p:nvPr/>
        </p:nvSpPr>
        <p:spPr bwMode="auto">
          <a:xfrm>
            <a:off x="3707905" y="4134447"/>
            <a:ext cx="4144963" cy="507831"/>
          </a:xfrm>
          <a:prstGeom prst="rect">
            <a:avLst/>
          </a:prstGeom>
          <a:noFill/>
          <a:ln>
            <a:noFill/>
          </a:ln>
          <a:extLst>
            <a:ext uri="{909E8E84-426E-40DD-AFC4-6F175D3DCCD1}">
              <a14:hiddenFill xmlns:a14="http://schemas.microsoft.com/office/drawing/2010/main">
                <a:solidFill>
                  <a:srgbClr val="FFFFFF"/>
                </a:solidFill>
              </a14:hiddenFill>
            </a:ext>
            <a:ext uri="{91240B29-F687-4F45-9708-019B960494DF}">
              <a14:hiddenLine xmlns:a14="http://schemas.microsoft.com/office/drawing/2010/main" w="9525" cmpd="sng">
                <a:solidFill>
                  <a:srgbClr val="000000"/>
                </a:solidFill>
                <a:bevel/>
                <a:headEnd/>
                <a:tailEnd/>
              </a14:hiddenLine>
            </a:ext>
          </a:extLst>
        </p:spPr>
        <p:txBody>
          <a:bodyPr>
            <a:spAutoFit/>
          </a:bodyPr>
          <a:lstStyle>
            <a:defPPr>
              <a:defRPr lang="zh-CN"/>
            </a:defPPr>
            <a:lvl1pPr algn="l" rtl="0" eaLnBrk="0" fontAlgn="base" hangingPunct="0">
              <a:spcBef>
                <a:spcPct val="0"/>
              </a:spcBef>
              <a:spcAft>
                <a:spcPct val="0"/>
              </a:spcAft>
              <a:buFont typeface="Arial" pitchFamily="34" charset="0"/>
              <a:defRPr kern="1200">
                <a:solidFill>
                  <a:schemeClr val="tx1"/>
                </a:solidFill>
                <a:latin typeface="Calibri" pitchFamily="34" charset="0"/>
                <a:ea typeface="宋体" pitchFamily="2" charset="-122"/>
                <a:cs typeface="+mn-cs"/>
              </a:defRPr>
            </a:lvl1pPr>
            <a:lvl2pPr marL="457200" algn="l" rtl="0" eaLnBrk="0" fontAlgn="base" hangingPunct="0">
              <a:spcBef>
                <a:spcPct val="0"/>
              </a:spcBef>
              <a:spcAft>
                <a:spcPct val="0"/>
              </a:spcAft>
              <a:buFont typeface="Arial" pitchFamily="34" charset="0"/>
              <a:defRPr kern="1200">
                <a:solidFill>
                  <a:schemeClr val="tx1"/>
                </a:solidFill>
                <a:latin typeface="Calibri" pitchFamily="34" charset="0"/>
                <a:ea typeface="宋体" pitchFamily="2" charset="-122"/>
                <a:cs typeface="+mn-cs"/>
              </a:defRPr>
            </a:lvl2pPr>
            <a:lvl3pPr marL="914400" algn="l" rtl="0" eaLnBrk="0" fontAlgn="base" hangingPunct="0">
              <a:spcBef>
                <a:spcPct val="0"/>
              </a:spcBef>
              <a:spcAft>
                <a:spcPct val="0"/>
              </a:spcAft>
              <a:buFont typeface="Arial" pitchFamily="34" charset="0"/>
              <a:defRPr kern="1200">
                <a:solidFill>
                  <a:schemeClr val="tx1"/>
                </a:solidFill>
                <a:latin typeface="Calibri" pitchFamily="34" charset="0"/>
                <a:ea typeface="宋体" pitchFamily="2" charset="-122"/>
                <a:cs typeface="+mn-cs"/>
              </a:defRPr>
            </a:lvl3pPr>
            <a:lvl4pPr marL="1371600" algn="l" rtl="0" eaLnBrk="0" fontAlgn="base" hangingPunct="0">
              <a:spcBef>
                <a:spcPct val="0"/>
              </a:spcBef>
              <a:spcAft>
                <a:spcPct val="0"/>
              </a:spcAft>
              <a:buFont typeface="Arial" pitchFamily="34" charset="0"/>
              <a:defRPr kern="1200">
                <a:solidFill>
                  <a:schemeClr val="tx1"/>
                </a:solidFill>
                <a:latin typeface="Calibri" pitchFamily="34" charset="0"/>
                <a:ea typeface="宋体" pitchFamily="2" charset="-122"/>
                <a:cs typeface="+mn-cs"/>
              </a:defRPr>
            </a:lvl4pPr>
            <a:lvl5pPr marL="1828800" algn="l" rtl="0" eaLnBrk="0" fontAlgn="base" hangingPunct="0">
              <a:spcBef>
                <a:spcPct val="0"/>
              </a:spcBef>
              <a:spcAft>
                <a:spcPct val="0"/>
              </a:spcAft>
              <a:buFont typeface="Arial" pitchFamily="34" charset="0"/>
              <a:defRPr kern="1200">
                <a:solidFill>
                  <a:schemeClr val="tx1"/>
                </a:solidFill>
                <a:latin typeface="Calibri" pitchFamily="34" charset="0"/>
                <a:ea typeface="宋体" pitchFamily="2" charset="-122"/>
                <a:cs typeface="+mn-cs"/>
              </a:defRPr>
            </a:lvl5pPr>
            <a:lvl6pPr marL="2286000" algn="l" defTabSz="914400" rtl="0" eaLnBrk="1" latinLnBrk="0" hangingPunct="1">
              <a:defRPr kern="1200">
                <a:solidFill>
                  <a:schemeClr val="tx1"/>
                </a:solidFill>
                <a:latin typeface="Calibri" pitchFamily="34" charset="0"/>
                <a:ea typeface="宋体" pitchFamily="2" charset="-122"/>
                <a:cs typeface="+mn-cs"/>
              </a:defRPr>
            </a:lvl6pPr>
            <a:lvl7pPr marL="2743200" algn="l" defTabSz="914400" rtl="0" eaLnBrk="1" latinLnBrk="0" hangingPunct="1">
              <a:defRPr kern="1200">
                <a:solidFill>
                  <a:schemeClr val="tx1"/>
                </a:solidFill>
                <a:latin typeface="Calibri" pitchFamily="34" charset="0"/>
                <a:ea typeface="宋体" pitchFamily="2" charset="-122"/>
                <a:cs typeface="+mn-cs"/>
              </a:defRPr>
            </a:lvl7pPr>
            <a:lvl8pPr marL="3200400" algn="l" defTabSz="914400" rtl="0" eaLnBrk="1" latinLnBrk="0" hangingPunct="1">
              <a:defRPr kern="1200">
                <a:solidFill>
                  <a:schemeClr val="tx1"/>
                </a:solidFill>
                <a:latin typeface="Calibri" pitchFamily="34" charset="0"/>
                <a:ea typeface="宋体" pitchFamily="2" charset="-122"/>
                <a:cs typeface="+mn-cs"/>
              </a:defRPr>
            </a:lvl8pPr>
            <a:lvl9pPr marL="3657600" algn="l" defTabSz="914400" rtl="0" eaLnBrk="1" latinLnBrk="0" hangingPunct="1">
              <a:defRPr kern="1200">
                <a:solidFill>
                  <a:schemeClr val="tx1"/>
                </a:solidFill>
                <a:latin typeface="Calibri" pitchFamily="34" charset="0"/>
                <a:ea typeface="宋体" pitchFamily="2" charset="-122"/>
                <a:cs typeface="+mn-cs"/>
              </a:defRPr>
            </a:lvl9pPr>
          </a:lstStyle>
          <a:p>
            <a:pPr algn="just">
              <a:lnSpc>
                <a:spcPct val="150000"/>
              </a:lnSpc>
            </a:pPr>
            <a:r>
              <a:rPr lang="zh-CN" altLang="en-US" sz="900" dirty="0">
                <a:solidFill>
                  <a:schemeClr val="tx1">
                    <a:lumMod val="50000"/>
                    <a:lumOff val="50000"/>
                  </a:schemeClr>
                </a:solidFill>
                <a:latin typeface="微软雅黑" pitchFamily="34" charset="-122"/>
                <a:ea typeface="微软雅黑" pitchFamily="34" charset="-122"/>
                <a:sym typeface="微软雅黑" pitchFamily="34" charset="-122"/>
              </a:rPr>
              <a:t>在这里输入内容文本在这里输入内容文本在这里输入内容文本在这里输入内容文本在这里输入内容文本</a:t>
            </a:r>
          </a:p>
        </p:txBody>
      </p:sp>
      <p:sp>
        <p:nvSpPr>
          <p:cNvPr id="2" name="椭圆 1"/>
          <p:cNvSpPr/>
          <p:nvPr/>
        </p:nvSpPr>
        <p:spPr>
          <a:xfrm>
            <a:off x="3192955" y="1347362"/>
            <a:ext cx="252000" cy="252078"/>
          </a:xfrm>
          <a:prstGeom prst="ellipse">
            <a:avLst/>
          </a:prstGeom>
          <a:solidFill>
            <a:schemeClr val="accent1"/>
          </a:solidFill>
          <a:ln>
            <a:noFill/>
          </a:ln>
          <a:effectLst/>
          <a:scene3d>
            <a:camera prst="orthographicFront">
              <a:rot lat="0" lon="0" rev="0"/>
            </a:camera>
            <a:lightRig rig="glow" dir="t">
              <a:rot lat="0" lon="0" rev="4800000"/>
            </a:lightRig>
          </a:scene3d>
          <a:sp3d prstMaterial="matte">
            <a:bevelT w="0" h="0"/>
          </a:sp3d>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r>
              <a:rPr lang="en-US" altLang="zh-CN" dirty="0"/>
              <a:t>1</a:t>
            </a:r>
            <a:endParaRPr lang="zh-CN" altLang="en-US" dirty="0"/>
          </a:p>
        </p:txBody>
      </p:sp>
      <p:sp>
        <p:nvSpPr>
          <p:cNvPr id="67" name="椭圆 66"/>
          <p:cNvSpPr/>
          <p:nvPr/>
        </p:nvSpPr>
        <p:spPr>
          <a:xfrm>
            <a:off x="3369167" y="2005994"/>
            <a:ext cx="252000" cy="252078"/>
          </a:xfrm>
          <a:prstGeom prst="ellipse">
            <a:avLst/>
          </a:prstGeom>
          <a:solidFill>
            <a:schemeClr val="accent2"/>
          </a:solidFill>
          <a:ln>
            <a:noFill/>
          </a:ln>
          <a:effectLst/>
          <a:scene3d>
            <a:camera prst="orthographicFront">
              <a:rot lat="0" lon="0" rev="0"/>
            </a:camera>
            <a:lightRig rig="glow" dir="t">
              <a:rot lat="0" lon="0" rev="4800000"/>
            </a:lightRig>
          </a:scene3d>
          <a:sp3d prstMaterial="matte">
            <a:bevelT w="0" h="0"/>
          </a:sp3d>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r>
              <a:rPr lang="en-US" altLang="zh-CN" dirty="0"/>
              <a:t>2</a:t>
            </a:r>
            <a:endParaRPr lang="zh-CN" altLang="en-US" dirty="0"/>
          </a:p>
        </p:txBody>
      </p:sp>
      <p:sp>
        <p:nvSpPr>
          <p:cNvPr id="68" name="椭圆 67"/>
          <p:cNvSpPr/>
          <p:nvPr/>
        </p:nvSpPr>
        <p:spPr>
          <a:xfrm>
            <a:off x="3455904" y="2763466"/>
            <a:ext cx="252000" cy="252078"/>
          </a:xfrm>
          <a:prstGeom prst="ellipse">
            <a:avLst/>
          </a:prstGeom>
          <a:solidFill>
            <a:schemeClr val="accent3"/>
          </a:solidFill>
          <a:ln>
            <a:noFill/>
          </a:ln>
          <a:effectLst/>
          <a:scene3d>
            <a:camera prst="orthographicFront">
              <a:rot lat="0" lon="0" rev="0"/>
            </a:camera>
            <a:lightRig rig="glow" dir="t">
              <a:rot lat="0" lon="0" rev="4800000"/>
            </a:lightRig>
          </a:scene3d>
          <a:sp3d prstMaterial="matte">
            <a:bevelT w="0" h="0"/>
          </a:sp3d>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r>
              <a:rPr lang="en-US" altLang="zh-CN" dirty="0"/>
              <a:t>3</a:t>
            </a:r>
            <a:endParaRPr lang="zh-CN" altLang="en-US" dirty="0"/>
          </a:p>
        </p:txBody>
      </p:sp>
      <p:sp>
        <p:nvSpPr>
          <p:cNvPr id="69" name="椭圆 68"/>
          <p:cNvSpPr/>
          <p:nvPr/>
        </p:nvSpPr>
        <p:spPr>
          <a:xfrm>
            <a:off x="3393297" y="3542379"/>
            <a:ext cx="252000" cy="252078"/>
          </a:xfrm>
          <a:prstGeom prst="ellipse">
            <a:avLst/>
          </a:prstGeom>
          <a:solidFill>
            <a:schemeClr val="accent4"/>
          </a:solidFill>
          <a:ln>
            <a:noFill/>
          </a:ln>
          <a:effectLst/>
          <a:scene3d>
            <a:camera prst="orthographicFront">
              <a:rot lat="0" lon="0" rev="0"/>
            </a:camera>
            <a:lightRig rig="glow" dir="t">
              <a:rot lat="0" lon="0" rev="4800000"/>
            </a:lightRig>
          </a:scene3d>
          <a:sp3d prstMaterial="matte">
            <a:bevelT w="0" h="0"/>
          </a:sp3d>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r>
              <a:rPr lang="en-US" altLang="zh-CN" dirty="0"/>
              <a:t>4</a:t>
            </a:r>
            <a:endParaRPr lang="zh-CN" altLang="en-US" dirty="0"/>
          </a:p>
        </p:txBody>
      </p:sp>
      <p:sp>
        <p:nvSpPr>
          <p:cNvPr id="70" name="椭圆 69"/>
          <p:cNvSpPr/>
          <p:nvPr/>
        </p:nvSpPr>
        <p:spPr>
          <a:xfrm>
            <a:off x="3218990" y="4156481"/>
            <a:ext cx="252000" cy="252078"/>
          </a:xfrm>
          <a:prstGeom prst="ellipse">
            <a:avLst/>
          </a:prstGeom>
          <a:solidFill>
            <a:schemeClr val="accent1"/>
          </a:solidFill>
          <a:ln>
            <a:noFill/>
          </a:ln>
          <a:effectLst/>
          <a:scene3d>
            <a:camera prst="orthographicFront">
              <a:rot lat="0" lon="0" rev="0"/>
            </a:camera>
            <a:lightRig rig="glow" dir="t">
              <a:rot lat="0" lon="0" rev="4800000"/>
            </a:lightRig>
          </a:scene3d>
          <a:sp3d prstMaterial="matte">
            <a:bevelT w="0" h="0"/>
          </a:sp3d>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r>
              <a:rPr lang="en-US" altLang="zh-CN" dirty="0"/>
              <a:t>5</a:t>
            </a:r>
            <a:endParaRPr lang="zh-CN" altLang="en-US" dirty="0"/>
          </a:p>
        </p:txBody>
      </p:sp>
      <p:sp>
        <p:nvSpPr>
          <p:cNvPr id="3" name="椭圆 2"/>
          <p:cNvSpPr/>
          <p:nvPr/>
        </p:nvSpPr>
        <p:spPr>
          <a:xfrm>
            <a:off x="9252520" y="-164605"/>
            <a:ext cx="144016" cy="144060"/>
          </a:xfrm>
          <a:prstGeom prst="ellipse">
            <a:avLst/>
          </a:prstGeom>
          <a:no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zh-CN" altLang="en-US"/>
          </a:p>
        </p:txBody>
      </p:sp>
    </p:spTree>
    <p:extLst>
      <p:ext uri="{BB962C8B-B14F-4D97-AF65-F5344CB8AC3E}">
        <p14:creationId xmlns:p14="http://schemas.microsoft.com/office/powerpoint/2010/main" val="3554683321"/>
      </p:ext>
    </p:extLst>
  </p:cSld>
  <p:clrMapOvr>
    <a:masterClrMapping/>
  </p:clrMapOvr>
  <mc:AlternateContent xmlns:mc="http://schemas.openxmlformats.org/markup-compatibility/2006" xmlns:p14="http://schemas.microsoft.com/office/powerpoint/2010/main">
    <mc:Choice Requires="p14">
      <p:transition spd="slow" p14:dur="1600">
        <p14:conveyor dir="l"/>
      </p:transition>
    </mc:Choice>
    <mc:Fallback xmlns="">
      <p:transition spd="slow">
        <p:fade/>
      </p:transition>
    </mc:Fallback>
  </mc:AlternateContent>
  <p:timing>
    <p:tnLst>
      <p:par>
        <p:cTn id="1" dur="indefinite" restart="never" nodeType="tmRoot">
          <p:childTnLst>
            <p:seq concurrent="1" nextAc="seek">
              <p:cTn id="2" dur="indefinite" nodeType="mainSeq">
                <p:childTnLst>
                  <p:par>
                    <p:cTn id="3" fill="hold">
                      <p:stCondLst>
                        <p:cond delay="indefinite"/>
                        <p:cond evt="onBegin" delay="0">
                          <p:tn val="2"/>
                        </p:cond>
                      </p:stCondLst>
                      <p:childTnLst>
                        <p:par>
                          <p:cTn id="4" fill="hold">
                            <p:stCondLst>
                              <p:cond delay="0"/>
                            </p:stCondLst>
                            <p:childTnLst>
                              <p:par>
                                <p:cTn id="5" presetID="22" presetClass="entr" presetSubtype="8" fill="hold" grpId="0" nodeType="afterEffect">
                                  <p:stCondLst>
                                    <p:cond delay="0"/>
                                  </p:stCondLst>
                                  <p:childTnLst>
                                    <p:set>
                                      <p:cBhvr>
                                        <p:cTn id="6" dur="1" fill="hold">
                                          <p:stCondLst>
                                            <p:cond delay="0"/>
                                          </p:stCondLst>
                                        </p:cTn>
                                        <p:tgtEl>
                                          <p:spTgt spid="24"/>
                                        </p:tgtEl>
                                        <p:attrNameLst>
                                          <p:attrName>style.visibility</p:attrName>
                                        </p:attrNameLst>
                                      </p:cBhvr>
                                      <p:to>
                                        <p:strVal val="visible"/>
                                      </p:to>
                                    </p:set>
                                    <p:animEffect transition="in" filter="wipe(left)">
                                      <p:cBhvr>
                                        <p:cTn id="7" dur="500"/>
                                        <p:tgtEl>
                                          <p:spTgt spid="24"/>
                                        </p:tgtEl>
                                      </p:cBhvr>
                                    </p:animEffect>
                                  </p:childTnLst>
                                </p:cTn>
                              </p:par>
                              <p:par>
                                <p:cTn id="8" presetID="22" presetClass="entr" presetSubtype="8" fill="hold" grpId="0" nodeType="withEffect">
                                  <p:stCondLst>
                                    <p:cond delay="250"/>
                                  </p:stCondLst>
                                  <p:childTnLst>
                                    <p:set>
                                      <p:cBhvr>
                                        <p:cTn id="9" dur="1" fill="hold">
                                          <p:stCondLst>
                                            <p:cond delay="0"/>
                                          </p:stCondLst>
                                        </p:cTn>
                                        <p:tgtEl>
                                          <p:spTgt spid="23"/>
                                        </p:tgtEl>
                                        <p:attrNameLst>
                                          <p:attrName>style.visibility</p:attrName>
                                        </p:attrNameLst>
                                      </p:cBhvr>
                                      <p:to>
                                        <p:strVal val="visible"/>
                                      </p:to>
                                    </p:set>
                                    <p:animEffect transition="in" filter="wipe(left)">
                                      <p:cBhvr>
                                        <p:cTn id="10" dur="500"/>
                                        <p:tgtEl>
                                          <p:spTgt spid="23"/>
                                        </p:tgtEl>
                                      </p:cBhvr>
                                    </p:animEffect>
                                  </p:childTnLst>
                                </p:cTn>
                              </p:par>
                              <p:par>
                                <p:cTn id="11" presetID="22" presetClass="entr" presetSubtype="8" fill="hold" grpId="0" nodeType="withEffect">
                                  <p:stCondLst>
                                    <p:cond delay="500"/>
                                  </p:stCondLst>
                                  <p:childTnLst>
                                    <p:set>
                                      <p:cBhvr>
                                        <p:cTn id="12" dur="1" fill="hold">
                                          <p:stCondLst>
                                            <p:cond delay="0"/>
                                          </p:stCondLst>
                                        </p:cTn>
                                        <p:tgtEl>
                                          <p:spTgt spid="22"/>
                                        </p:tgtEl>
                                        <p:attrNameLst>
                                          <p:attrName>style.visibility</p:attrName>
                                        </p:attrNameLst>
                                      </p:cBhvr>
                                      <p:to>
                                        <p:strVal val="visible"/>
                                      </p:to>
                                    </p:set>
                                    <p:animEffect transition="in" filter="wipe(left)">
                                      <p:cBhvr>
                                        <p:cTn id="13" dur="500"/>
                                        <p:tgtEl>
                                          <p:spTgt spid="22"/>
                                        </p:tgtEl>
                                      </p:cBhvr>
                                    </p:animEffect>
                                  </p:childTnLst>
                                </p:cTn>
                              </p:par>
                              <p:par>
                                <p:cTn id="14" presetID="22" presetClass="entr" presetSubtype="8" fill="hold" grpId="0" nodeType="withEffect">
                                  <p:stCondLst>
                                    <p:cond delay="750"/>
                                  </p:stCondLst>
                                  <p:childTnLst>
                                    <p:set>
                                      <p:cBhvr>
                                        <p:cTn id="15" dur="1" fill="hold">
                                          <p:stCondLst>
                                            <p:cond delay="0"/>
                                          </p:stCondLst>
                                        </p:cTn>
                                        <p:tgtEl>
                                          <p:spTgt spid="25"/>
                                        </p:tgtEl>
                                        <p:attrNameLst>
                                          <p:attrName>style.visibility</p:attrName>
                                        </p:attrNameLst>
                                      </p:cBhvr>
                                      <p:to>
                                        <p:strVal val="visible"/>
                                      </p:to>
                                    </p:set>
                                    <p:animEffect transition="in" filter="wipe(left)">
                                      <p:cBhvr>
                                        <p:cTn id="16" dur="500"/>
                                        <p:tgtEl>
                                          <p:spTgt spid="25"/>
                                        </p:tgtEl>
                                      </p:cBhvr>
                                    </p:animEffect>
                                  </p:childTnLst>
                                </p:cTn>
                              </p:par>
                              <p:par>
                                <p:cTn id="17" presetID="22" presetClass="entr" presetSubtype="8" fill="hold" grpId="0" nodeType="withEffect">
                                  <p:stCondLst>
                                    <p:cond delay="1000"/>
                                  </p:stCondLst>
                                  <p:childTnLst>
                                    <p:set>
                                      <p:cBhvr>
                                        <p:cTn id="18" dur="1" fill="hold">
                                          <p:stCondLst>
                                            <p:cond delay="0"/>
                                          </p:stCondLst>
                                        </p:cTn>
                                        <p:tgtEl>
                                          <p:spTgt spid="26"/>
                                        </p:tgtEl>
                                        <p:attrNameLst>
                                          <p:attrName>style.visibility</p:attrName>
                                        </p:attrNameLst>
                                      </p:cBhvr>
                                      <p:to>
                                        <p:strVal val="visible"/>
                                      </p:to>
                                    </p:set>
                                    <p:animEffect transition="in" filter="wipe(left)">
                                      <p:cBhvr>
                                        <p:cTn id="19" dur="500"/>
                                        <p:tgtEl>
                                          <p:spTgt spid="26"/>
                                        </p:tgtEl>
                                      </p:cBhvr>
                                    </p:animEffect>
                                  </p:childTnLst>
                                </p:cTn>
                              </p:par>
                              <p:par>
                                <p:cTn id="20" presetID="10" presetClass="entr" presetSubtype="0" fill="hold" grpId="0" nodeType="withEffect">
                                  <p:stCondLst>
                                    <p:cond delay="250"/>
                                  </p:stCondLst>
                                  <p:childTnLst>
                                    <p:set>
                                      <p:cBhvr>
                                        <p:cTn id="21" dur="1" fill="hold">
                                          <p:stCondLst>
                                            <p:cond delay="0"/>
                                          </p:stCondLst>
                                        </p:cTn>
                                        <p:tgtEl>
                                          <p:spTgt spid="2"/>
                                        </p:tgtEl>
                                        <p:attrNameLst>
                                          <p:attrName>style.visibility</p:attrName>
                                        </p:attrNameLst>
                                      </p:cBhvr>
                                      <p:to>
                                        <p:strVal val="visible"/>
                                      </p:to>
                                    </p:set>
                                    <p:animEffect transition="in" filter="fade">
                                      <p:cBhvr>
                                        <p:cTn id="22" dur="500"/>
                                        <p:tgtEl>
                                          <p:spTgt spid="2"/>
                                        </p:tgtEl>
                                      </p:cBhvr>
                                    </p:animEffect>
                                  </p:childTnLst>
                                </p:cTn>
                              </p:par>
                              <p:par>
                                <p:cTn id="23" presetID="10" presetClass="entr" presetSubtype="0" fill="hold" grpId="0" nodeType="withEffect">
                                  <p:stCondLst>
                                    <p:cond delay="500"/>
                                  </p:stCondLst>
                                  <p:childTnLst>
                                    <p:set>
                                      <p:cBhvr>
                                        <p:cTn id="24" dur="1" fill="hold">
                                          <p:stCondLst>
                                            <p:cond delay="0"/>
                                          </p:stCondLst>
                                        </p:cTn>
                                        <p:tgtEl>
                                          <p:spTgt spid="67"/>
                                        </p:tgtEl>
                                        <p:attrNameLst>
                                          <p:attrName>style.visibility</p:attrName>
                                        </p:attrNameLst>
                                      </p:cBhvr>
                                      <p:to>
                                        <p:strVal val="visible"/>
                                      </p:to>
                                    </p:set>
                                    <p:animEffect transition="in" filter="fade">
                                      <p:cBhvr>
                                        <p:cTn id="25" dur="500"/>
                                        <p:tgtEl>
                                          <p:spTgt spid="67"/>
                                        </p:tgtEl>
                                      </p:cBhvr>
                                    </p:animEffect>
                                  </p:childTnLst>
                                </p:cTn>
                              </p:par>
                              <p:par>
                                <p:cTn id="26" presetID="10" presetClass="entr" presetSubtype="0" fill="hold" grpId="0" nodeType="withEffect">
                                  <p:stCondLst>
                                    <p:cond delay="750"/>
                                  </p:stCondLst>
                                  <p:childTnLst>
                                    <p:set>
                                      <p:cBhvr>
                                        <p:cTn id="27" dur="1" fill="hold">
                                          <p:stCondLst>
                                            <p:cond delay="0"/>
                                          </p:stCondLst>
                                        </p:cTn>
                                        <p:tgtEl>
                                          <p:spTgt spid="68"/>
                                        </p:tgtEl>
                                        <p:attrNameLst>
                                          <p:attrName>style.visibility</p:attrName>
                                        </p:attrNameLst>
                                      </p:cBhvr>
                                      <p:to>
                                        <p:strVal val="visible"/>
                                      </p:to>
                                    </p:set>
                                    <p:animEffect transition="in" filter="fade">
                                      <p:cBhvr>
                                        <p:cTn id="28" dur="500"/>
                                        <p:tgtEl>
                                          <p:spTgt spid="68"/>
                                        </p:tgtEl>
                                      </p:cBhvr>
                                    </p:animEffect>
                                  </p:childTnLst>
                                </p:cTn>
                              </p:par>
                              <p:par>
                                <p:cTn id="29" presetID="10" presetClass="entr" presetSubtype="0" fill="hold" grpId="0" nodeType="withEffect">
                                  <p:stCondLst>
                                    <p:cond delay="1000"/>
                                  </p:stCondLst>
                                  <p:childTnLst>
                                    <p:set>
                                      <p:cBhvr>
                                        <p:cTn id="30" dur="1" fill="hold">
                                          <p:stCondLst>
                                            <p:cond delay="0"/>
                                          </p:stCondLst>
                                        </p:cTn>
                                        <p:tgtEl>
                                          <p:spTgt spid="69"/>
                                        </p:tgtEl>
                                        <p:attrNameLst>
                                          <p:attrName>style.visibility</p:attrName>
                                        </p:attrNameLst>
                                      </p:cBhvr>
                                      <p:to>
                                        <p:strVal val="visible"/>
                                      </p:to>
                                    </p:set>
                                    <p:animEffect transition="in" filter="fade">
                                      <p:cBhvr>
                                        <p:cTn id="31" dur="500"/>
                                        <p:tgtEl>
                                          <p:spTgt spid="69"/>
                                        </p:tgtEl>
                                      </p:cBhvr>
                                    </p:animEffect>
                                  </p:childTnLst>
                                </p:cTn>
                              </p:par>
                              <p:par>
                                <p:cTn id="32" presetID="10" presetClass="entr" presetSubtype="0" fill="hold" grpId="0" nodeType="withEffect">
                                  <p:stCondLst>
                                    <p:cond delay="1250"/>
                                  </p:stCondLst>
                                  <p:childTnLst>
                                    <p:set>
                                      <p:cBhvr>
                                        <p:cTn id="33" dur="1" fill="hold">
                                          <p:stCondLst>
                                            <p:cond delay="0"/>
                                          </p:stCondLst>
                                        </p:cTn>
                                        <p:tgtEl>
                                          <p:spTgt spid="70"/>
                                        </p:tgtEl>
                                        <p:attrNameLst>
                                          <p:attrName>style.visibility</p:attrName>
                                        </p:attrNameLst>
                                      </p:cBhvr>
                                      <p:to>
                                        <p:strVal val="visible"/>
                                      </p:to>
                                    </p:set>
                                    <p:animEffect transition="in" filter="fade">
                                      <p:cBhvr>
                                        <p:cTn id="34" dur="500"/>
                                        <p:tgtEl>
                                          <p:spTgt spid="70"/>
                                        </p:tgtEl>
                                      </p:cBhvr>
                                    </p:animEffect>
                                  </p:childTnLst>
                                </p:cTn>
                              </p:par>
                            </p:childTnLst>
                          </p:cTn>
                        </p:par>
                        <p:par>
                          <p:cTn id="35" fill="hold">
                            <p:stCondLst>
                              <p:cond delay="1750"/>
                            </p:stCondLst>
                            <p:childTnLst>
                              <p:par>
                                <p:cTn id="36" presetID="10" presetClass="entr" presetSubtype="0" fill="hold" grpId="0" nodeType="afterEffect">
                                  <p:stCondLst>
                                    <p:cond delay="0"/>
                                  </p:stCondLst>
                                  <p:childTnLst>
                                    <p:set>
                                      <p:cBhvr>
                                        <p:cTn id="37" dur="1" fill="hold">
                                          <p:stCondLst>
                                            <p:cond delay="0"/>
                                          </p:stCondLst>
                                        </p:cTn>
                                        <p:tgtEl>
                                          <p:spTgt spid="62"/>
                                        </p:tgtEl>
                                        <p:attrNameLst>
                                          <p:attrName>style.visibility</p:attrName>
                                        </p:attrNameLst>
                                      </p:cBhvr>
                                      <p:to>
                                        <p:strVal val="visible"/>
                                      </p:to>
                                    </p:set>
                                    <p:animEffect transition="in" filter="fade">
                                      <p:cBhvr>
                                        <p:cTn id="38" dur="500"/>
                                        <p:tgtEl>
                                          <p:spTgt spid="62"/>
                                        </p:tgtEl>
                                      </p:cBhvr>
                                    </p:animEffect>
                                  </p:childTnLst>
                                </p:cTn>
                              </p:par>
                              <p:par>
                                <p:cTn id="39" presetID="10" presetClass="entr" presetSubtype="0" fill="hold" grpId="0" nodeType="withEffect">
                                  <p:stCondLst>
                                    <p:cond delay="0"/>
                                  </p:stCondLst>
                                  <p:childTnLst>
                                    <p:set>
                                      <p:cBhvr>
                                        <p:cTn id="40" dur="1" fill="hold">
                                          <p:stCondLst>
                                            <p:cond delay="0"/>
                                          </p:stCondLst>
                                        </p:cTn>
                                        <p:tgtEl>
                                          <p:spTgt spid="63"/>
                                        </p:tgtEl>
                                        <p:attrNameLst>
                                          <p:attrName>style.visibility</p:attrName>
                                        </p:attrNameLst>
                                      </p:cBhvr>
                                      <p:to>
                                        <p:strVal val="visible"/>
                                      </p:to>
                                    </p:set>
                                    <p:animEffect transition="in" filter="fade">
                                      <p:cBhvr>
                                        <p:cTn id="41" dur="500"/>
                                        <p:tgtEl>
                                          <p:spTgt spid="63"/>
                                        </p:tgtEl>
                                      </p:cBhvr>
                                    </p:animEffect>
                                  </p:childTnLst>
                                </p:cTn>
                              </p:par>
                              <p:par>
                                <p:cTn id="42" presetID="10" presetClass="entr" presetSubtype="0" fill="hold" grpId="0" nodeType="withEffect">
                                  <p:stCondLst>
                                    <p:cond delay="0"/>
                                  </p:stCondLst>
                                  <p:childTnLst>
                                    <p:set>
                                      <p:cBhvr>
                                        <p:cTn id="43" dur="1" fill="hold">
                                          <p:stCondLst>
                                            <p:cond delay="0"/>
                                          </p:stCondLst>
                                        </p:cTn>
                                        <p:tgtEl>
                                          <p:spTgt spid="64"/>
                                        </p:tgtEl>
                                        <p:attrNameLst>
                                          <p:attrName>style.visibility</p:attrName>
                                        </p:attrNameLst>
                                      </p:cBhvr>
                                      <p:to>
                                        <p:strVal val="visible"/>
                                      </p:to>
                                    </p:set>
                                    <p:animEffect transition="in" filter="fade">
                                      <p:cBhvr>
                                        <p:cTn id="44" dur="500"/>
                                        <p:tgtEl>
                                          <p:spTgt spid="64"/>
                                        </p:tgtEl>
                                      </p:cBhvr>
                                    </p:animEffect>
                                  </p:childTnLst>
                                </p:cTn>
                              </p:par>
                              <p:par>
                                <p:cTn id="45" presetID="10" presetClass="entr" presetSubtype="0" fill="hold" grpId="0" nodeType="withEffect">
                                  <p:stCondLst>
                                    <p:cond delay="0"/>
                                  </p:stCondLst>
                                  <p:childTnLst>
                                    <p:set>
                                      <p:cBhvr>
                                        <p:cTn id="46" dur="1" fill="hold">
                                          <p:stCondLst>
                                            <p:cond delay="0"/>
                                          </p:stCondLst>
                                        </p:cTn>
                                        <p:tgtEl>
                                          <p:spTgt spid="65"/>
                                        </p:tgtEl>
                                        <p:attrNameLst>
                                          <p:attrName>style.visibility</p:attrName>
                                        </p:attrNameLst>
                                      </p:cBhvr>
                                      <p:to>
                                        <p:strVal val="visible"/>
                                      </p:to>
                                    </p:set>
                                    <p:animEffect transition="in" filter="fade">
                                      <p:cBhvr>
                                        <p:cTn id="47" dur="500"/>
                                        <p:tgtEl>
                                          <p:spTgt spid="65"/>
                                        </p:tgtEl>
                                      </p:cBhvr>
                                    </p:animEffect>
                                  </p:childTnLst>
                                </p:cTn>
                              </p:par>
                              <p:par>
                                <p:cTn id="48" presetID="10" presetClass="entr" presetSubtype="0" fill="hold" grpId="0" nodeType="withEffect">
                                  <p:stCondLst>
                                    <p:cond delay="0"/>
                                  </p:stCondLst>
                                  <p:childTnLst>
                                    <p:set>
                                      <p:cBhvr>
                                        <p:cTn id="49" dur="1" fill="hold">
                                          <p:stCondLst>
                                            <p:cond delay="0"/>
                                          </p:stCondLst>
                                        </p:cTn>
                                        <p:tgtEl>
                                          <p:spTgt spid="66"/>
                                        </p:tgtEl>
                                        <p:attrNameLst>
                                          <p:attrName>style.visibility</p:attrName>
                                        </p:attrNameLst>
                                      </p:cBhvr>
                                      <p:to>
                                        <p:strVal val="visible"/>
                                      </p:to>
                                    </p:set>
                                    <p:animEffect transition="in" filter="fade">
                                      <p:cBhvr>
                                        <p:cTn id="50" dur="500"/>
                                        <p:tgtEl>
                                          <p:spTgt spid="66"/>
                                        </p:tgtEl>
                                      </p:cBhvr>
                                    </p:animEffect>
                                  </p:childTnLst>
                                </p:cTn>
                              </p:par>
                            </p:childTnLst>
                          </p:cTn>
                        </p:par>
                        <p:par>
                          <p:cTn id="51" fill="hold">
                            <p:stCondLst>
                              <p:cond delay="2250"/>
                            </p:stCondLst>
                            <p:childTnLst>
                              <p:par>
                                <p:cTn id="52" presetID="10" presetClass="entr" presetSubtype="0" fill="hold" grpId="0" nodeType="afterEffect" nodePh="1">
                                  <p:stCondLst>
                                    <p:cond delay="0"/>
                                  </p:stCondLst>
                                  <p:endCondLst>
                                    <p:cond evt="begin" delay="0">
                                      <p:tn val="52"/>
                                    </p:cond>
                                  </p:endCondLst>
                                  <p:childTnLst>
                                    <p:set>
                                      <p:cBhvr>
                                        <p:cTn id="53" dur="1" fill="hold">
                                          <p:stCondLst>
                                            <p:cond delay="0"/>
                                          </p:stCondLst>
                                        </p:cTn>
                                        <p:tgtEl>
                                          <p:spTgt spid="3"/>
                                        </p:tgtEl>
                                        <p:attrNameLst>
                                          <p:attrName>style.visibility</p:attrName>
                                        </p:attrNameLst>
                                      </p:cBhvr>
                                      <p:to>
                                        <p:strVal val="visible"/>
                                      </p:to>
                                    </p:set>
                                    <p:animEffect transition="in" filter="fade">
                                      <p:cBhvr>
                                        <p:cTn id="54" dur="750"/>
                                        <p:tgtEl>
                                          <p:spTgt spid="3"/>
                                        </p:tgtEl>
                                      </p:cBhvr>
                                    </p:animEffect>
                                  </p:childTnLst>
                                </p:cTn>
                              </p:par>
                            </p:childTnLst>
                          </p:cTn>
                        </p:par>
                      </p:childTnLst>
                    </p:cTn>
                  </p:par>
                </p:childTnLst>
              </p:cTn>
              <p:prevCondLst>
                <p:cond evt="onPrev" delay="0">
                  <p:tgtEl>
                    <p:sldTgt/>
                  </p:tgtEl>
                </p:cond>
              </p:prevCondLst>
              <p:nextCondLst>
                <p:cond evt="onNext" delay="0">
                  <p:tgtEl>
                    <p:sldTgt/>
                  </p:tgtEl>
                </p:cond>
              </p:nextCondLst>
            </p:seq>
          </p:childTnLst>
        </p:cTn>
      </p:par>
    </p:tnLst>
    <p:bldLst>
      <p:bldP spid="22" grpId="0" animBg="1"/>
      <p:bldP spid="23" grpId="0" animBg="1"/>
      <p:bldP spid="24" grpId="0" animBg="1"/>
      <p:bldP spid="25" grpId="0" animBg="1"/>
      <p:bldP spid="26" grpId="0" animBg="1"/>
      <p:bldP spid="62" grpId="0"/>
      <p:bldP spid="63" grpId="0"/>
      <p:bldP spid="64" grpId="0"/>
      <p:bldP spid="65" grpId="0"/>
      <p:bldP spid="66" grpId="0"/>
      <p:bldP spid="2" grpId="0" animBg="1"/>
      <p:bldP spid="67" grpId="0" animBg="1"/>
      <p:bldP spid="68" grpId="0" animBg="1"/>
      <p:bldP spid="69" grpId="0" animBg="1"/>
      <p:bldP spid="70" grpId="0" animBg="1"/>
      <p:bldP spid="3" grpId="0"/>
    </p:bldLst>
  </p:timing>
</p:sld>
</file>

<file path=ppt/slides/slide13.xml><?xml version="1.0" encoding="utf-8"?>
<p:sld xmlns:a="http://schemas.openxmlformats.org/drawingml/2006/main" xmlns:r="http://schemas.openxmlformats.org/officeDocument/2006/relationships" xmlns:p="http://schemas.openxmlformats.org/presentationml/2006/main">
  <p:cSld>
    <p:spTree>
      <p:nvGrpSpPr>
        <p:cNvPr id="1" name=""/>
        <p:cNvGrpSpPr/>
        <p:nvPr/>
      </p:nvGrpSpPr>
      <p:grpSpPr>
        <a:xfrm>
          <a:off x="0" y="0"/>
          <a:ext cx="0" cy="0"/>
          <a:chOff x="0" y="0"/>
          <a:chExt cx="0" cy="0"/>
        </a:xfrm>
      </p:grpSpPr>
      <p:pic>
        <p:nvPicPr>
          <p:cNvPr id="10" name="图片 9">
            <a:extLst>
              <a:ext uri="{FF2B5EF4-FFF2-40B4-BE49-F238E27FC236}">
                <a16:creationId xmlns:a16="http://schemas.microsoft.com/office/drawing/2014/main" xmlns="" id="{DD0BA7E7-CD20-45B2-8472-26C9C8C0CE29}"/>
              </a:ext>
            </a:extLst>
          </p:cNvPr>
          <p:cNvPicPr>
            <a:picLocks noChangeAspect="1"/>
          </p:cNvPicPr>
          <p:nvPr/>
        </p:nvPicPr>
        <p:blipFill rotWithShape="1">
          <a:blip r:embed="rId4"/>
          <a:srcRect l="1689"/>
          <a:stretch/>
        </p:blipFill>
        <p:spPr>
          <a:xfrm>
            <a:off x="12442" y="0"/>
            <a:ext cx="9131557" cy="5148082"/>
          </a:xfrm>
          <a:prstGeom prst="rect">
            <a:avLst/>
          </a:prstGeom>
        </p:spPr>
      </p:pic>
      <p:sp>
        <p:nvSpPr>
          <p:cNvPr id="3" name="MH_Other_1">
            <a:extLst>
              <a:ext uri="{FF2B5EF4-FFF2-40B4-BE49-F238E27FC236}">
                <a16:creationId xmlns:a16="http://schemas.microsoft.com/office/drawing/2014/main" xmlns="" id="{52A63362-8777-42D5-8210-5321FFB22397}"/>
              </a:ext>
            </a:extLst>
          </p:cNvPr>
          <p:cNvSpPr/>
          <p:nvPr>
            <p:custDataLst>
              <p:tags r:id="rId1"/>
            </p:custDataLst>
          </p:nvPr>
        </p:nvSpPr>
        <p:spPr>
          <a:xfrm>
            <a:off x="3712071" y="2112416"/>
            <a:ext cx="892568" cy="892570"/>
          </a:xfrm>
          <a:custGeom>
            <a:avLst/>
            <a:gdLst>
              <a:gd name="connsiteX0" fmla="*/ 349985 w 663588"/>
              <a:gd name="connsiteY0" fmla="*/ 142900 h 663588"/>
              <a:gd name="connsiteX1" fmla="*/ 482976 w 663588"/>
              <a:gd name="connsiteY1" fmla="*/ 211390 h 663588"/>
              <a:gd name="connsiteX2" fmla="*/ 460097 w 663588"/>
              <a:gd name="connsiteY2" fmla="*/ 486849 h 663588"/>
              <a:gd name="connsiteX3" fmla="*/ 260810 w 663588"/>
              <a:gd name="connsiteY3" fmla="*/ 655570 h 663588"/>
              <a:gd name="connsiteX4" fmla="*/ 202645 w 663588"/>
              <a:gd name="connsiteY4" fmla="*/ 637514 h 663588"/>
              <a:gd name="connsiteX5" fmla="*/ 6741 w 663588"/>
              <a:gd name="connsiteY5" fmla="*/ 398662 h 663588"/>
              <a:gd name="connsiteX6" fmla="*/ 3010 w 663588"/>
              <a:gd name="connsiteY6" fmla="*/ 361650 h 663588"/>
              <a:gd name="connsiteX7" fmla="*/ 207517 w 663588"/>
              <a:gd name="connsiteY7" fmla="*/ 188510 h 663588"/>
              <a:gd name="connsiteX8" fmla="*/ 349985 w 663588"/>
              <a:gd name="connsiteY8" fmla="*/ 142900 h 663588"/>
              <a:gd name="connsiteX9" fmla="*/ 331794 w 663588"/>
              <a:gd name="connsiteY9" fmla="*/ 0 h 663588"/>
              <a:gd name="connsiteX10" fmla="*/ 663588 w 663588"/>
              <a:gd name="connsiteY10" fmla="*/ 331794 h 663588"/>
              <a:gd name="connsiteX11" fmla="*/ 331794 w 663588"/>
              <a:gd name="connsiteY11" fmla="*/ 663588 h 663588"/>
              <a:gd name="connsiteX12" fmla="*/ 278642 w 663588"/>
              <a:gd name="connsiteY12" fmla="*/ 658230 h 663588"/>
              <a:gd name="connsiteX13" fmla="*/ 471280 w 663588"/>
              <a:gd name="connsiteY13" fmla="*/ 495139 h 663588"/>
              <a:gd name="connsiteX14" fmla="*/ 495745 w 663588"/>
              <a:gd name="connsiteY14" fmla="*/ 200580 h 663588"/>
              <a:gd name="connsiteX15" fmla="*/ 495746 w 663588"/>
              <a:gd name="connsiteY15" fmla="*/ 200580 h 663588"/>
              <a:gd name="connsiteX16" fmla="*/ 201187 w 663588"/>
              <a:gd name="connsiteY16" fmla="*/ 176113 h 663588"/>
              <a:gd name="connsiteX17" fmla="*/ 1361 w 663588"/>
              <a:gd name="connsiteY17" fmla="*/ 345290 h 663588"/>
              <a:gd name="connsiteX18" fmla="*/ 0 w 663588"/>
              <a:gd name="connsiteY18" fmla="*/ 331794 h 663588"/>
              <a:gd name="connsiteX19" fmla="*/ 331794 w 663588"/>
              <a:gd name="connsiteY19" fmla="*/ 0 h 663588"/>
            </a:gdLst>
            <a:ahLst/>
            <a:cxnLst>
              <a:cxn ang="0">
                <a:pos x="connsiteX0" y="connsiteY0"/>
              </a:cxn>
              <a:cxn ang="0">
                <a:pos x="connsiteX1" y="connsiteY1"/>
              </a:cxn>
              <a:cxn ang="0">
                <a:pos x="connsiteX2" y="connsiteY2"/>
              </a:cxn>
              <a:cxn ang="0">
                <a:pos x="connsiteX3" y="connsiteY3"/>
              </a:cxn>
              <a:cxn ang="0">
                <a:pos x="connsiteX4" y="connsiteY4"/>
              </a:cxn>
              <a:cxn ang="0">
                <a:pos x="connsiteX5" y="connsiteY5"/>
              </a:cxn>
              <a:cxn ang="0">
                <a:pos x="connsiteX6" y="connsiteY6"/>
              </a:cxn>
              <a:cxn ang="0">
                <a:pos x="connsiteX7" y="connsiteY7"/>
              </a:cxn>
              <a:cxn ang="0">
                <a:pos x="connsiteX8" y="connsiteY8"/>
              </a:cxn>
              <a:cxn ang="0">
                <a:pos x="connsiteX9" y="connsiteY9"/>
              </a:cxn>
              <a:cxn ang="0">
                <a:pos x="connsiteX10" y="connsiteY10"/>
              </a:cxn>
              <a:cxn ang="0">
                <a:pos x="connsiteX11" y="connsiteY11"/>
              </a:cxn>
              <a:cxn ang="0">
                <a:pos x="connsiteX12" y="connsiteY12"/>
              </a:cxn>
              <a:cxn ang="0">
                <a:pos x="connsiteX13" y="connsiteY13"/>
              </a:cxn>
              <a:cxn ang="0">
                <a:pos x="connsiteX14" y="connsiteY14"/>
              </a:cxn>
              <a:cxn ang="0">
                <a:pos x="connsiteX15" y="connsiteY15"/>
              </a:cxn>
              <a:cxn ang="0">
                <a:pos x="connsiteX16" y="connsiteY16"/>
              </a:cxn>
              <a:cxn ang="0">
                <a:pos x="connsiteX17" y="connsiteY17"/>
              </a:cxn>
              <a:cxn ang="0">
                <a:pos x="connsiteX18" y="connsiteY18"/>
              </a:cxn>
              <a:cxn ang="0">
                <a:pos x="connsiteX19" y="connsiteY19"/>
              </a:cxn>
            </a:cxnLst>
            <a:rect l="l" t="t" r="r" b="b"/>
            <a:pathLst>
              <a:path w="663588" h="663588">
                <a:moveTo>
                  <a:pt x="349985" y="142900"/>
                </a:moveTo>
                <a:cubicBezTo>
                  <a:pt x="399833" y="147041"/>
                  <a:pt x="448102" y="170198"/>
                  <a:pt x="482976" y="211390"/>
                </a:cubicBezTo>
                <a:cubicBezTo>
                  <a:pt x="552725" y="293774"/>
                  <a:pt x="542481" y="417101"/>
                  <a:pt x="460097" y="486849"/>
                </a:cubicBezTo>
                <a:lnTo>
                  <a:pt x="260810" y="655570"/>
                </a:lnTo>
                <a:lnTo>
                  <a:pt x="202645" y="637514"/>
                </a:lnTo>
                <a:cubicBezTo>
                  <a:pt x="103407" y="595540"/>
                  <a:pt x="28840" y="506657"/>
                  <a:pt x="6741" y="398662"/>
                </a:cubicBezTo>
                <a:lnTo>
                  <a:pt x="3010" y="361650"/>
                </a:lnTo>
                <a:lnTo>
                  <a:pt x="207517" y="188510"/>
                </a:lnTo>
                <a:cubicBezTo>
                  <a:pt x="248709" y="153636"/>
                  <a:pt x="300137" y="138760"/>
                  <a:pt x="349985" y="142900"/>
                </a:cubicBezTo>
                <a:close/>
                <a:moveTo>
                  <a:pt x="331794" y="0"/>
                </a:moveTo>
                <a:cubicBezTo>
                  <a:pt x="515039" y="0"/>
                  <a:pt x="663588" y="148549"/>
                  <a:pt x="663588" y="331794"/>
                </a:cubicBezTo>
                <a:cubicBezTo>
                  <a:pt x="663588" y="515039"/>
                  <a:pt x="515039" y="663588"/>
                  <a:pt x="331794" y="663588"/>
                </a:cubicBezTo>
                <a:lnTo>
                  <a:pt x="278642" y="658230"/>
                </a:lnTo>
                <a:lnTo>
                  <a:pt x="471280" y="495139"/>
                </a:lnTo>
                <a:cubicBezTo>
                  <a:pt x="559376" y="420555"/>
                  <a:pt x="570330" y="288677"/>
                  <a:pt x="495745" y="200580"/>
                </a:cubicBezTo>
                <a:lnTo>
                  <a:pt x="495746" y="200580"/>
                </a:lnTo>
                <a:cubicBezTo>
                  <a:pt x="421162" y="112483"/>
                  <a:pt x="289283" y="101529"/>
                  <a:pt x="201187" y="176113"/>
                </a:cubicBezTo>
                <a:lnTo>
                  <a:pt x="1361" y="345290"/>
                </a:lnTo>
                <a:lnTo>
                  <a:pt x="0" y="331794"/>
                </a:lnTo>
                <a:cubicBezTo>
                  <a:pt x="0" y="148549"/>
                  <a:pt x="148549" y="0"/>
                  <a:pt x="331794" y="0"/>
                </a:cubicBezTo>
                <a:close/>
              </a:path>
            </a:pathLst>
          </a:custGeom>
          <a:solidFill>
            <a:schemeClr val="accent1"/>
          </a:solidFill>
          <a:ln>
            <a:noFill/>
          </a:ln>
        </p:spPr>
        <p:style>
          <a:lnRef idx="2">
            <a:schemeClr val="accent1">
              <a:shade val="50000"/>
            </a:schemeClr>
          </a:lnRef>
          <a:fillRef idx="1">
            <a:schemeClr val="accent1"/>
          </a:fillRef>
          <a:effectRef idx="0">
            <a:schemeClr val="accent1"/>
          </a:effectRef>
          <a:fontRef idx="minor">
            <a:schemeClr val="lt1"/>
          </a:fontRef>
        </p:style>
        <p:txBody>
          <a:bodyPr anchor="ctr"/>
          <a:lstStyle/>
          <a:p>
            <a:pPr algn="ctr">
              <a:defRPr/>
            </a:pPr>
            <a:r>
              <a:rPr lang="en-US" altLang="zh-CN" sz="2400" dirty="0">
                <a:solidFill>
                  <a:srgbClr val="FFFFFF"/>
                </a:solidFill>
              </a:rPr>
              <a:t>03</a:t>
            </a:r>
            <a:endParaRPr lang="zh-CN" altLang="en-US" sz="2400" dirty="0">
              <a:solidFill>
                <a:srgbClr val="FFFFFF"/>
              </a:solidFill>
            </a:endParaRPr>
          </a:p>
        </p:txBody>
      </p:sp>
      <p:sp>
        <p:nvSpPr>
          <p:cNvPr id="4" name="矩形 3">
            <a:extLst>
              <a:ext uri="{FF2B5EF4-FFF2-40B4-BE49-F238E27FC236}">
                <a16:creationId xmlns:a16="http://schemas.microsoft.com/office/drawing/2014/main" xmlns="" id="{68EECBB7-184F-4A9D-AC2E-4B2B50996E27}"/>
              </a:ext>
            </a:extLst>
          </p:cNvPr>
          <p:cNvSpPr/>
          <p:nvPr/>
        </p:nvSpPr>
        <p:spPr>
          <a:xfrm>
            <a:off x="4824028" y="2235536"/>
            <a:ext cx="2342087" cy="276999"/>
          </a:xfrm>
          <a:prstGeom prst="rect">
            <a:avLst/>
          </a:prstGeom>
        </p:spPr>
        <p:txBody>
          <a:bodyPr wrap="square" lIns="0" tIns="0" rIns="0" bIns="0">
            <a:spAutoFit/>
          </a:bodyPr>
          <a:lstStyle/>
          <a:p>
            <a:pPr lvl="0">
              <a:buNone/>
            </a:pPr>
            <a:r>
              <a:rPr lang="zh-CN" altLang="en-US" b="1" dirty="0">
                <a:solidFill>
                  <a:schemeClr val="tx1">
                    <a:lumMod val="75000"/>
                    <a:lumOff val="25000"/>
                  </a:schemeClr>
                </a:solidFill>
                <a:latin typeface="Arial" panose="020B0604020202020204" pitchFamily="34" charset="0"/>
                <a:ea typeface="微软雅黑" panose="020B0503020204020204" pitchFamily="34" charset="-122"/>
                <a:sym typeface="Arial" panose="020B0604020202020204" pitchFamily="34" charset="0"/>
              </a:rPr>
              <a:t>成功项目展示</a:t>
            </a:r>
            <a:endParaRPr lang="en-US" altLang="zh-CN" b="1" dirty="0">
              <a:solidFill>
                <a:schemeClr val="tx1">
                  <a:lumMod val="75000"/>
                  <a:lumOff val="25000"/>
                </a:schemeClr>
              </a:solidFill>
              <a:latin typeface="Arial" panose="020B0604020202020204" pitchFamily="34" charset="0"/>
              <a:ea typeface="微软雅黑" panose="020B0503020204020204" pitchFamily="34" charset="-122"/>
              <a:sym typeface="Arial" panose="020B0604020202020204" pitchFamily="34" charset="0"/>
            </a:endParaRPr>
          </a:p>
        </p:txBody>
      </p:sp>
      <p:sp>
        <p:nvSpPr>
          <p:cNvPr id="5" name="TextBox 11">
            <a:extLst>
              <a:ext uri="{FF2B5EF4-FFF2-40B4-BE49-F238E27FC236}">
                <a16:creationId xmlns:a16="http://schemas.microsoft.com/office/drawing/2014/main" xmlns="" id="{FC9A3AD9-C145-4BCE-AB52-654CF6E740C7}"/>
              </a:ext>
            </a:extLst>
          </p:cNvPr>
          <p:cNvSpPr txBox="1"/>
          <p:nvPr/>
        </p:nvSpPr>
        <p:spPr>
          <a:xfrm>
            <a:off x="4767436" y="2579877"/>
            <a:ext cx="1319521" cy="164648"/>
          </a:xfrm>
          <a:prstGeom prst="rect">
            <a:avLst/>
          </a:prstGeom>
          <a:noFill/>
        </p:spPr>
        <p:txBody>
          <a:bodyPr wrap="square" lIns="48756" tIns="24378" rIns="48756" bIns="24378" rtlCol="0">
            <a:spAutoFit/>
          </a:bodyPr>
          <a:lstStyle/>
          <a:p>
            <a:pPr marL="91410" lvl="1" indent="-91410">
              <a:buFont typeface="Arial" panose="020B0604020202020204" pitchFamily="34" charset="0"/>
              <a:buChar char="•"/>
            </a:pPr>
            <a:r>
              <a:rPr lang="zh-CN" altLang="en-US" sz="750" dirty="0">
                <a:solidFill>
                  <a:schemeClr val="tx1">
                    <a:lumMod val="65000"/>
                    <a:lumOff val="35000"/>
                  </a:schemeClr>
                </a:solidFill>
                <a:latin typeface="微软雅黑" panose="020B0503020204020204" pitchFamily="34" charset="-122"/>
                <a:ea typeface="微软雅黑" panose="020B0503020204020204" pitchFamily="34" charset="-122"/>
                <a:cs typeface="+mn-ea"/>
                <a:sym typeface="+mn-lt"/>
              </a:rPr>
              <a:t>添加相关标题文字</a:t>
            </a:r>
            <a:endParaRPr lang="en-US" altLang="zh-CN" sz="750" dirty="0">
              <a:solidFill>
                <a:schemeClr val="tx1">
                  <a:lumMod val="65000"/>
                  <a:lumOff val="35000"/>
                </a:schemeClr>
              </a:solidFill>
              <a:latin typeface="微软雅黑" panose="020B0503020204020204" pitchFamily="34" charset="-122"/>
              <a:ea typeface="微软雅黑" panose="020B0503020204020204" pitchFamily="34" charset="-122"/>
            </a:endParaRPr>
          </a:p>
        </p:txBody>
      </p:sp>
      <p:sp>
        <p:nvSpPr>
          <p:cNvPr id="6" name="TextBox 24">
            <a:extLst>
              <a:ext uri="{FF2B5EF4-FFF2-40B4-BE49-F238E27FC236}">
                <a16:creationId xmlns:a16="http://schemas.microsoft.com/office/drawing/2014/main" xmlns="" id="{DA38BC86-E42B-4D30-9090-E6ACE33FE2DE}"/>
              </a:ext>
            </a:extLst>
          </p:cNvPr>
          <p:cNvSpPr txBox="1"/>
          <p:nvPr/>
        </p:nvSpPr>
        <p:spPr>
          <a:xfrm>
            <a:off x="5822802" y="2579877"/>
            <a:ext cx="1319521" cy="164648"/>
          </a:xfrm>
          <a:prstGeom prst="rect">
            <a:avLst/>
          </a:prstGeom>
          <a:noFill/>
        </p:spPr>
        <p:txBody>
          <a:bodyPr wrap="square" lIns="48756" tIns="24378" rIns="48756" bIns="24378" rtlCol="0">
            <a:spAutoFit/>
          </a:bodyPr>
          <a:lstStyle/>
          <a:p>
            <a:pPr marL="91410" lvl="1" indent="-91410">
              <a:buFont typeface="Arial" panose="020B0604020202020204" pitchFamily="34" charset="0"/>
              <a:buChar char="•"/>
            </a:pPr>
            <a:r>
              <a:rPr lang="zh-CN" altLang="en-US" sz="750" dirty="0">
                <a:solidFill>
                  <a:schemeClr val="tx1">
                    <a:lumMod val="65000"/>
                    <a:lumOff val="35000"/>
                  </a:schemeClr>
                </a:solidFill>
                <a:latin typeface="微软雅黑" panose="020B0503020204020204" pitchFamily="34" charset="-122"/>
                <a:ea typeface="微软雅黑" panose="020B0503020204020204" pitchFamily="34" charset="-122"/>
                <a:cs typeface="+mn-ea"/>
                <a:sym typeface="+mn-lt"/>
              </a:rPr>
              <a:t>添加相关标题文字</a:t>
            </a:r>
            <a:endParaRPr lang="en-US" altLang="zh-CN" sz="750" dirty="0">
              <a:solidFill>
                <a:schemeClr val="tx1">
                  <a:lumMod val="65000"/>
                  <a:lumOff val="35000"/>
                </a:schemeClr>
              </a:solidFill>
              <a:latin typeface="微软雅黑" panose="020B0503020204020204" pitchFamily="34" charset="-122"/>
              <a:ea typeface="微软雅黑" panose="020B0503020204020204" pitchFamily="34" charset="-122"/>
            </a:endParaRPr>
          </a:p>
        </p:txBody>
      </p:sp>
      <p:sp>
        <p:nvSpPr>
          <p:cNvPr id="7" name="TextBox 11">
            <a:extLst>
              <a:ext uri="{FF2B5EF4-FFF2-40B4-BE49-F238E27FC236}">
                <a16:creationId xmlns:a16="http://schemas.microsoft.com/office/drawing/2014/main" xmlns="" id="{A9A4F901-D645-4364-AA97-B032B7035DB3}"/>
              </a:ext>
            </a:extLst>
          </p:cNvPr>
          <p:cNvSpPr txBox="1"/>
          <p:nvPr/>
        </p:nvSpPr>
        <p:spPr>
          <a:xfrm>
            <a:off x="4767436" y="2776177"/>
            <a:ext cx="1319521" cy="164648"/>
          </a:xfrm>
          <a:prstGeom prst="rect">
            <a:avLst/>
          </a:prstGeom>
          <a:noFill/>
        </p:spPr>
        <p:txBody>
          <a:bodyPr wrap="square" lIns="48756" tIns="24378" rIns="48756" bIns="24378" rtlCol="0">
            <a:spAutoFit/>
          </a:bodyPr>
          <a:lstStyle/>
          <a:p>
            <a:pPr marL="91410" lvl="1" indent="-91410">
              <a:buFont typeface="Arial" panose="020B0604020202020204" pitchFamily="34" charset="0"/>
              <a:buChar char="•"/>
            </a:pPr>
            <a:r>
              <a:rPr lang="zh-CN" altLang="en-US" sz="750" dirty="0">
                <a:solidFill>
                  <a:schemeClr val="tx1">
                    <a:lumMod val="65000"/>
                    <a:lumOff val="35000"/>
                  </a:schemeClr>
                </a:solidFill>
                <a:latin typeface="微软雅黑" panose="020B0503020204020204" pitchFamily="34" charset="-122"/>
                <a:ea typeface="微软雅黑" panose="020B0503020204020204" pitchFamily="34" charset="-122"/>
                <a:cs typeface="+mn-ea"/>
                <a:sym typeface="+mn-lt"/>
              </a:rPr>
              <a:t>添加相关标题文字</a:t>
            </a:r>
            <a:endParaRPr lang="en-US" altLang="zh-CN" sz="750" dirty="0">
              <a:solidFill>
                <a:schemeClr val="tx1">
                  <a:lumMod val="65000"/>
                  <a:lumOff val="35000"/>
                </a:schemeClr>
              </a:solidFill>
              <a:latin typeface="微软雅黑" panose="020B0503020204020204" pitchFamily="34" charset="-122"/>
              <a:ea typeface="微软雅黑" panose="020B0503020204020204" pitchFamily="34" charset="-122"/>
            </a:endParaRPr>
          </a:p>
        </p:txBody>
      </p:sp>
      <p:sp>
        <p:nvSpPr>
          <p:cNvPr id="8" name="TextBox 11">
            <a:extLst>
              <a:ext uri="{FF2B5EF4-FFF2-40B4-BE49-F238E27FC236}">
                <a16:creationId xmlns:a16="http://schemas.microsoft.com/office/drawing/2014/main" xmlns="" id="{8EA782A3-2D1A-467F-9E34-D8ADF8E6DBEE}"/>
              </a:ext>
            </a:extLst>
          </p:cNvPr>
          <p:cNvSpPr txBox="1"/>
          <p:nvPr/>
        </p:nvSpPr>
        <p:spPr>
          <a:xfrm>
            <a:off x="5822802" y="2776177"/>
            <a:ext cx="1319521" cy="164648"/>
          </a:xfrm>
          <a:prstGeom prst="rect">
            <a:avLst/>
          </a:prstGeom>
          <a:noFill/>
        </p:spPr>
        <p:txBody>
          <a:bodyPr wrap="square" lIns="48756" tIns="24378" rIns="48756" bIns="24378" rtlCol="0">
            <a:spAutoFit/>
          </a:bodyPr>
          <a:lstStyle/>
          <a:p>
            <a:pPr marL="91410" lvl="1" indent="-91410">
              <a:buFont typeface="Arial" panose="020B0604020202020204" pitchFamily="34" charset="0"/>
              <a:buChar char="•"/>
            </a:pPr>
            <a:r>
              <a:rPr lang="zh-CN" altLang="en-US" sz="750" dirty="0">
                <a:solidFill>
                  <a:schemeClr val="tx1">
                    <a:lumMod val="65000"/>
                    <a:lumOff val="35000"/>
                  </a:schemeClr>
                </a:solidFill>
                <a:latin typeface="微软雅黑" panose="020B0503020204020204" pitchFamily="34" charset="-122"/>
                <a:ea typeface="微软雅黑" panose="020B0503020204020204" pitchFamily="34" charset="-122"/>
                <a:cs typeface="+mn-ea"/>
                <a:sym typeface="+mn-lt"/>
              </a:rPr>
              <a:t>添加相关标题文字</a:t>
            </a:r>
            <a:endParaRPr lang="en-US" altLang="zh-CN" sz="750" dirty="0">
              <a:solidFill>
                <a:schemeClr val="tx1">
                  <a:lumMod val="65000"/>
                  <a:lumOff val="35000"/>
                </a:schemeClr>
              </a:solidFill>
              <a:latin typeface="微软雅黑" panose="020B0503020204020204" pitchFamily="34" charset="-122"/>
              <a:ea typeface="微软雅黑" panose="020B0503020204020204" pitchFamily="34" charset="-122"/>
            </a:endParaRPr>
          </a:p>
        </p:txBody>
      </p:sp>
    </p:spTree>
    <p:extLst>
      <p:ext uri="{BB962C8B-B14F-4D97-AF65-F5344CB8AC3E}">
        <p14:creationId xmlns:p14="http://schemas.microsoft.com/office/powerpoint/2010/main" val="3204470540"/>
      </p:ext>
    </p:extLst>
  </p:cSld>
  <p:clrMapOvr>
    <a:masterClrMapping/>
  </p:clrMapOvr>
  <p:transition spd="slow">
    <p:fade/>
  </p:transition>
  <p:timing>
    <p:tnLst>
      <p:par>
        <p:cTn id="1" dur="indefinite" restart="never" nodeType="tmRoot">
          <p:childTnLst>
            <p:seq concurrent="1" nextAc="seek">
              <p:cTn id="2" dur="indefinite" nodeType="mainSeq">
                <p:childTnLst>
                  <p:par>
                    <p:cTn id="3" fill="hold">
                      <p:stCondLst>
                        <p:cond delay="indefinite"/>
                        <p:cond evt="onBegin" delay="0">
                          <p:tn val="2"/>
                        </p:cond>
                      </p:stCondLst>
                      <p:childTnLst>
                        <p:par>
                          <p:cTn id="4" fill="hold">
                            <p:stCondLst>
                              <p:cond delay="0"/>
                            </p:stCondLst>
                            <p:childTnLst>
                              <p:par>
                                <p:cTn id="5" presetID="50" presetClass="entr" presetSubtype="0" decel="100000" fill="hold" nodeType="withEffect">
                                  <p:stCondLst>
                                    <p:cond delay="0"/>
                                  </p:stCondLst>
                                  <p:childTnLst>
                                    <p:set>
                                      <p:cBhvr>
                                        <p:cTn id="6" dur="1" fill="hold">
                                          <p:stCondLst>
                                            <p:cond delay="0"/>
                                          </p:stCondLst>
                                        </p:cTn>
                                        <p:tgtEl>
                                          <p:spTgt spid="10"/>
                                        </p:tgtEl>
                                        <p:attrNameLst>
                                          <p:attrName>style.visibility</p:attrName>
                                        </p:attrNameLst>
                                      </p:cBhvr>
                                      <p:to>
                                        <p:strVal val="visible"/>
                                      </p:to>
                                    </p:set>
                                    <p:anim calcmode="lin" valueType="num">
                                      <p:cBhvr>
                                        <p:cTn id="7" dur="1000" fill="hold"/>
                                        <p:tgtEl>
                                          <p:spTgt spid="10"/>
                                        </p:tgtEl>
                                        <p:attrNameLst>
                                          <p:attrName>ppt_w</p:attrName>
                                        </p:attrNameLst>
                                      </p:cBhvr>
                                      <p:tavLst>
                                        <p:tav tm="0">
                                          <p:val>
                                            <p:strVal val="#ppt_w+.3"/>
                                          </p:val>
                                        </p:tav>
                                        <p:tav tm="100000">
                                          <p:val>
                                            <p:strVal val="#ppt_w"/>
                                          </p:val>
                                        </p:tav>
                                      </p:tavLst>
                                    </p:anim>
                                    <p:anim calcmode="lin" valueType="num">
                                      <p:cBhvr>
                                        <p:cTn id="8" dur="1000" fill="hold"/>
                                        <p:tgtEl>
                                          <p:spTgt spid="10"/>
                                        </p:tgtEl>
                                        <p:attrNameLst>
                                          <p:attrName>ppt_h</p:attrName>
                                        </p:attrNameLst>
                                      </p:cBhvr>
                                      <p:tavLst>
                                        <p:tav tm="0">
                                          <p:val>
                                            <p:strVal val="#ppt_h"/>
                                          </p:val>
                                        </p:tav>
                                        <p:tav tm="100000">
                                          <p:val>
                                            <p:strVal val="#ppt_h"/>
                                          </p:val>
                                        </p:tav>
                                      </p:tavLst>
                                    </p:anim>
                                    <p:animEffect transition="in" filter="fade">
                                      <p:cBhvr>
                                        <p:cTn id="9" dur="1000"/>
                                        <p:tgtEl>
                                          <p:spTgt spid="10"/>
                                        </p:tgtEl>
                                      </p:cBhvr>
                                    </p:animEffect>
                                  </p:childTnLst>
                                </p:cTn>
                              </p:par>
                            </p:childTnLst>
                          </p:cTn>
                        </p:par>
                        <p:par>
                          <p:cTn id="10" fill="hold">
                            <p:stCondLst>
                              <p:cond delay="1000"/>
                            </p:stCondLst>
                            <p:childTnLst>
                              <p:par>
                                <p:cTn id="11" presetID="23" presetClass="entr" presetSubtype="32" fill="hold" grpId="0" nodeType="afterEffect">
                                  <p:stCondLst>
                                    <p:cond delay="0"/>
                                  </p:stCondLst>
                                  <p:childTnLst>
                                    <p:set>
                                      <p:cBhvr>
                                        <p:cTn id="12" dur="1" fill="hold">
                                          <p:stCondLst>
                                            <p:cond delay="0"/>
                                          </p:stCondLst>
                                        </p:cTn>
                                        <p:tgtEl>
                                          <p:spTgt spid="4"/>
                                        </p:tgtEl>
                                        <p:attrNameLst>
                                          <p:attrName>style.visibility</p:attrName>
                                        </p:attrNameLst>
                                      </p:cBhvr>
                                      <p:to>
                                        <p:strVal val="visible"/>
                                      </p:to>
                                    </p:set>
                                    <p:anim calcmode="lin" valueType="num">
                                      <p:cBhvr>
                                        <p:cTn id="13" dur="500" fill="hold"/>
                                        <p:tgtEl>
                                          <p:spTgt spid="4"/>
                                        </p:tgtEl>
                                        <p:attrNameLst>
                                          <p:attrName>ppt_w</p:attrName>
                                        </p:attrNameLst>
                                      </p:cBhvr>
                                      <p:tavLst>
                                        <p:tav tm="0">
                                          <p:val>
                                            <p:strVal val="4*#ppt_w"/>
                                          </p:val>
                                        </p:tav>
                                        <p:tav tm="100000">
                                          <p:val>
                                            <p:strVal val="#ppt_w"/>
                                          </p:val>
                                        </p:tav>
                                      </p:tavLst>
                                    </p:anim>
                                    <p:anim calcmode="lin" valueType="num">
                                      <p:cBhvr>
                                        <p:cTn id="14" dur="500" fill="hold"/>
                                        <p:tgtEl>
                                          <p:spTgt spid="4"/>
                                        </p:tgtEl>
                                        <p:attrNameLst>
                                          <p:attrName>ppt_h</p:attrName>
                                        </p:attrNameLst>
                                      </p:cBhvr>
                                      <p:tavLst>
                                        <p:tav tm="0">
                                          <p:val>
                                            <p:strVal val="4*#ppt_h"/>
                                          </p:val>
                                        </p:tav>
                                        <p:tav tm="100000">
                                          <p:val>
                                            <p:strVal val="#ppt_h"/>
                                          </p:val>
                                        </p:tav>
                                      </p:tavLst>
                                    </p:anim>
                                  </p:childTnLst>
                                </p:cTn>
                              </p:par>
                            </p:childTnLst>
                          </p:cTn>
                        </p:par>
                        <p:par>
                          <p:cTn id="15" fill="hold">
                            <p:stCondLst>
                              <p:cond delay="1500"/>
                            </p:stCondLst>
                            <p:childTnLst>
                              <p:par>
                                <p:cTn id="16" presetID="12" presetClass="entr" presetSubtype="8" fill="hold" grpId="0" nodeType="afterEffect">
                                  <p:stCondLst>
                                    <p:cond delay="0"/>
                                  </p:stCondLst>
                                  <p:childTnLst>
                                    <p:set>
                                      <p:cBhvr>
                                        <p:cTn id="17" dur="1" fill="hold">
                                          <p:stCondLst>
                                            <p:cond delay="0"/>
                                          </p:stCondLst>
                                        </p:cTn>
                                        <p:tgtEl>
                                          <p:spTgt spid="5"/>
                                        </p:tgtEl>
                                        <p:attrNameLst>
                                          <p:attrName>style.visibility</p:attrName>
                                        </p:attrNameLst>
                                      </p:cBhvr>
                                      <p:to>
                                        <p:strVal val="visible"/>
                                      </p:to>
                                    </p:set>
                                    <p:anim calcmode="lin" valueType="num">
                                      <p:cBhvr additive="base">
                                        <p:cTn id="18" dur="500"/>
                                        <p:tgtEl>
                                          <p:spTgt spid="5"/>
                                        </p:tgtEl>
                                        <p:attrNameLst>
                                          <p:attrName>ppt_x</p:attrName>
                                        </p:attrNameLst>
                                      </p:cBhvr>
                                      <p:tavLst>
                                        <p:tav tm="0">
                                          <p:val>
                                            <p:strVal val="#ppt_x-#ppt_w*1.125000"/>
                                          </p:val>
                                        </p:tav>
                                        <p:tav tm="100000">
                                          <p:val>
                                            <p:strVal val="#ppt_x"/>
                                          </p:val>
                                        </p:tav>
                                      </p:tavLst>
                                    </p:anim>
                                    <p:animEffect transition="in" filter="wipe(right)">
                                      <p:cBhvr>
                                        <p:cTn id="19" dur="500"/>
                                        <p:tgtEl>
                                          <p:spTgt spid="5"/>
                                        </p:tgtEl>
                                      </p:cBhvr>
                                    </p:animEffect>
                                  </p:childTnLst>
                                </p:cTn>
                              </p:par>
                            </p:childTnLst>
                          </p:cTn>
                        </p:par>
                        <p:par>
                          <p:cTn id="20" fill="hold">
                            <p:stCondLst>
                              <p:cond delay="2000"/>
                            </p:stCondLst>
                            <p:childTnLst>
                              <p:par>
                                <p:cTn id="21" presetID="12" presetClass="entr" presetSubtype="8" fill="hold" grpId="0" nodeType="afterEffect">
                                  <p:stCondLst>
                                    <p:cond delay="0"/>
                                  </p:stCondLst>
                                  <p:childTnLst>
                                    <p:set>
                                      <p:cBhvr>
                                        <p:cTn id="22" dur="1" fill="hold">
                                          <p:stCondLst>
                                            <p:cond delay="0"/>
                                          </p:stCondLst>
                                        </p:cTn>
                                        <p:tgtEl>
                                          <p:spTgt spid="6"/>
                                        </p:tgtEl>
                                        <p:attrNameLst>
                                          <p:attrName>style.visibility</p:attrName>
                                        </p:attrNameLst>
                                      </p:cBhvr>
                                      <p:to>
                                        <p:strVal val="visible"/>
                                      </p:to>
                                    </p:set>
                                    <p:anim calcmode="lin" valueType="num">
                                      <p:cBhvr additive="base">
                                        <p:cTn id="23" dur="500"/>
                                        <p:tgtEl>
                                          <p:spTgt spid="6"/>
                                        </p:tgtEl>
                                        <p:attrNameLst>
                                          <p:attrName>ppt_x</p:attrName>
                                        </p:attrNameLst>
                                      </p:cBhvr>
                                      <p:tavLst>
                                        <p:tav tm="0">
                                          <p:val>
                                            <p:strVal val="#ppt_x-#ppt_w*1.125000"/>
                                          </p:val>
                                        </p:tav>
                                        <p:tav tm="100000">
                                          <p:val>
                                            <p:strVal val="#ppt_x"/>
                                          </p:val>
                                        </p:tav>
                                      </p:tavLst>
                                    </p:anim>
                                    <p:animEffect transition="in" filter="wipe(right)">
                                      <p:cBhvr>
                                        <p:cTn id="24" dur="500"/>
                                        <p:tgtEl>
                                          <p:spTgt spid="6"/>
                                        </p:tgtEl>
                                      </p:cBhvr>
                                    </p:animEffect>
                                  </p:childTnLst>
                                </p:cTn>
                              </p:par>
                            </p:childTnLst>
                          </p:cTn>
                        </p:par>
                        <p:par>
                          <p:cTn id="25" fill="hold">
                            <p:stCondLst>
                              <p:cond delay="2500"/>
                            </p:stCondLst>
                            <p:childTnLst>
                              <p:par>
                                <p:cTn id="26" presetID="12" presetClass="entr" presetSubtype="8" fill="hold" grpId="0" nodeType="afterEffect">
                                  <p:stCondLst>
                                    <p:cond delay="0"/>
                                  </p:stCondLst>
                                  <p:childTnLst>
                                    <p:set>
                                      <p:cBhvr>
                                        <p:cTn id="27" dur="1" fill="hold">
                                          <p:stCondLst>
                                            <p:cond delay="0"/>
                                          </p:stCondLst>
                                        </p:cTn>
                                        <p:tgtEl>
                                          <p:spTgt spid="7"/>
                                        </p:tgtEl>
                                        <p:attrNameLst>
                                          <p:attrName>style.visibility</p:attrName>
                                        </p:attrNameLst>
                                      </p:cBhvr>
                                      <p:to>
                                        <p:strVal val="visible"/>
                                      </p:to>
                                    </p:set>
                                    <p:anim calcmode="lin" valueType="num">
                                      <p:cBhvr additive="base">
                                        <p:cTn id="28" dur="500"/>
                                        <p:tgtEl>
                                          <p:spTgt spid="7"/>
                                        </p:tgtEl>
                                        <p:attrNameLst>
                                          <p:attrName>ppt_x</p:attrName>
                                        </p:attrNameLst>
                                      </p:cBhvr>
                                      <p:tavLst>
                                        <p:tav tm="0">
                                          <p:val>
                                            <p:strVal val="#ppt_x-#ppt_w*1.125000"/>
                                          </p:val>
                                        </p:tav>
                                        <p:tav tm="100000">
                                          <p:val>
                                            <p:strVal val="#ppt_x"/>
                                          </p:val>
                                        </p:tav>
                                      </p:tavLst>
                                    </p:anim>
                                    <p:animEffect transition="in" filter="wipe(right)">
                                      <p:cBhvr>
                                        <p:cTn id="29" dur="500"/>
                                        <p:tgtEl>
                                          <p:spTgt spid="7"/>
                                        </p:tgtEl>
                                      </p:cBhvr>
                                    </p:animEffect>
                                  </p:childTnLst>
                                </p:cTn>
                              </p:par>
                            </p:childTnLst>
                          </p:cTn>
                        </p:par>
                        <p:par>
                          <p:cTn id="30" fill="hold">
                            <p:stCondLst>
                              <p:cond delay="3000"/>
                            </p:stCondLst>
                            <p:childTnLst>
                              <p:par>
                                <p:cTn id="31" presetID="12" presetClass="entr" presetSubtype="8" fill="hold" grpId="0" nodeType="afterEffect">
                                  <p:stCondLst>
                                    <p:cond delay="0"/>
                                  </p:stCondLst>
                                  <p:childTnLst>
                                    <p:set>
                                      <p:cBhvr>
                                        <p:cTn id="32" dur="1" fill="hold">
                                          <p:stCondLst>
                                            <p:cond delay="0"/>
                                          </p:stCondLst>
                                        </p:cTn>
                                        <p:tgtEl>
                                          <p:spTgt spid="8"/>
                                        </p:tgtEl>
                                        <p:attrNameLst>
                                          <p:attrName>style.visibility</p:attrName>
                                        </p:attrNameLst>
                                      </p:cBhvr>
                                      <p:to>
                                        <p:strVal val="visible"/>
                                      </p:to>
                                    </p:set>
                                    <p:anim calcmode="lin" valueType="num">
                                      <p:cBhvr additive="base">
                                        <p:cTn id="33" dur="500"/>
                                        <p:tgtEl>
                                          <p:spTgt spid="8"/>
                                        </p:tgtEl>
                                        <p:attrNameLst>
                                          <p:attrName>ppt_x</p:attrName>
                                        </p:attrNameLst>
                                      </p:cBhvr>
                                      <p:tavLst>
                                        <p:tav tm="0">
                                          <p:val>
                                            <p:strVal val="#ppt_x-#ppt_w*1.125000"/>
                                          </p:val>
                                        </p:tav>
                                        <p:tav tm="100000">
                                          <p:val>
                                            <p:strVal val="#ppt_x"/>
                                          </p:val>
                                        </p:tav>
                                      </p:tavLst>
                                    </p:anim>
                                    <p:animEffect transition="in" filter="wipe(right)">
                                      <p:cBhvr>
                                        <p:cTn id="34" dur="500"/>
                                        <p:tgtEl>
                                          <p:spTgt spid="8"/>
                                        </p:tgtEl>
                                      </p:cBhvr>
                                    </p:animEffect>
                                  </p:childTnLst>
                                </p:cTn>
                              </p:par>
                            </p:childTnLst>
                          </p:cTn>
                        </p:par>
                      </p:childTnLst>
                    </p:cTn>
                  </p:par>
                </p:childTnLst>
              </p:cTn>
              <p:prevCondLst>
                <p:cond evt="onPrev" delay="0">
                  <p:tgtEl>
                    <p:sldTgt/>
                  </p:tgtEl>
                </p:cond>
              </p:prevCondLst>
              <p:nextCondLst>
                <p:cond evt="onNext" delay="0">
                  <p:tgtEl>
                    <p:sldTgt/>
                  </p:tgtEl>
                </p:cond>
              </p:nextCondLst>
            </p:seq>
          </p:childTnLst>
        </p:cTn>
      </p:par>
    </p:tnLst>
    <p:bldLst>
      <p:bldP spid="4" grpId="0"/>
      <p:bldP spid="5" grpId="0"/>
      <p:bldP spid="6" grpId="0"/>
      <p:bldP spid="7" grpId="0"/>
      <p:bldP spid="8" grpId="0"/>
    </p:bldLst>
  </p:timing>
</p:sld>
</file>

<file path=ppt/slides/slide14.xml><?xml version="1.0" encoding="utf-8"?>
<p:sld xmlns:a="http://schemas.openxmlformats.org/drawingml/2006/main" xmlns:r="http://schemas.openxmlformats.org/officeDocument/2006/relationships" xmlns:p="http://schemas.openxmlformats.org/presentationml/2006/main">
  <p:cSld>
    <p:spTree>
      <p:nvGrpSpPr>
        <p:cNvPr id="1" name=""/>
        <p:cNvGrpSpPr/>
        <p:nvPr/>
      </p:nvGrpSpPr>
      <p:grpSpPr>
        <a:xfrm>
          <a:off x="0" y="0"/>
          <a:ext cx="0" cy="0"/>
          <a:chOff x="0" y="0"/>
          <a:chExt cx="0" cy="0"/>
        </a:xfrm>
      </p:grpSpPr>
      <p:sp>
        <p:nvSpPr>
          <p:cNvPr id="6" name="Freeform 6"/>
          <p:cNvSpPr>
            <a:spLocks/>
          </p:cNvSpPr>
          <p:nvPr/>
        </p:nvSpPr>
        <p:spPr bwMode="auto">
          <a:xfrm>
            <a:off x="2615838" y="3708233"/>
            <a:ext cx="609536" cy="384765"/>
          </a:xfrm>
          <a:custGeom>
            <a:avLst/>
            <a:gdLst>
              <a:gd name="T0" fmla="*/ 0 w 1113"/>
              <a:gd name="T1" fmla="*/ 0 h 757"/>
              <a:gd name="T2" fmla="*/ 1113 w 1113"/>
              <a:gd name="T3" fmla="*/ 0 h 757"/>
              <a:gd name="T4" fmla="*/ 1113 w 1113"/>
              <a:gd name="T5" fmla="*/ 685 h 757"/>
              <a:gd name="T6" fmla="*/ 249 w 1113"/>
              <a:gd name="T7" fmla="*/ 685 h 757"/>
              <a:gd name="T8" fmla="*/ 177 w 1113"/>
              <a:gd name="T9" fmla="*/ 757 h 757"/>
              <a:gd name="T10" fmla="*/ 105 w 1113"/>
              <a:gd name="T11" fmla="*/ 685 h 757"/>
              <a:gd name="T12" fmla="*/ 0 w 1113"/>
              <a:gd name="T13" fmla="*/ 685 h 757"/>
              <a:gd name="T14" fmla="*/ 0 w 1113"/>
              <a:gd name="T15" fmla="*/ 0 h 757"/>
            </a:gdLst>
            <a:ahLst/>
            <a:cxnLst>
              <a:cxn ang="0">
                <a:pos x="T0" y="T1"/>
              </a:cxn>
              <a:cxn ang="0">
                <a:pos x="T2" y="T3"/>
              </a:cxn>
              <a:cxn ang="0">
                <a:pos x="T4" y="T5"/>
              </a:cxn>
              <a:cxn ang="0">
                <a:pos x="T6" y="T7"/>
              </a:cxn>
              <a:cxn ang="0">
                <a:pos x="T8" y="T9"/>
              </a:cxn>
              <a:cxn ang="0">
                <a:pos x="T10" y="T11"/>
              </a:cxn>
              <a:cxn ang="0">
                <a:pos x="T12" y="T13"/>
              </a:cxn>
              <a:cxn ang="0">
                <a:pos x="T14" y="T15"/>
              </a:cxn>
            </a:cxnLst>
            <a:rect l="0" t="0" r="r" b="b"/>
            <a:pathLst>
              <a:path w="1113" h="757">
                <a:moveTo>
                  <a:pt x="0" y="0"/>
                </a:moveTo>
                <a:lnTo>
                  <a:pt x="1113" y="0"/>
                </a:lnTo>
                <a:lnTo>
                  <a:pt x="1113" y="685"/>
                </a:lnTo>
                <a:lnTo>
                  <a:pt x="249" y="685"/>
                </a:lnTo>
                <a:lnTo>
                  <a:pt x="177" y="757"/>
                </a:lnTo>
                <a:lnTo>
                  <a:pt x="105" y="685"/>
                </a:lnTo>
                <a:lnTo>
                  <a:pt x="0" y="685"/>
                </a:lnTo>
                <a:lnTo>
                  <a:pt x="0" y="0"/>
                </a:lnTo>
                <a:close/>
              </a:path>
            </a:pathLst>
          </a:custGeom>
          <a:solidFill>
            <a:schemeClr val="accent1"/>
          </a:solidFill>
          <a:ln w="3175" cap="flat" cmpd="sng">
            <a:noFill/>
            <a:bevel/>
            <a:headEnd/>
            <a:tailEnd/>
          </a:ln>
          <a:extLst/>
        </p:spPr>
        <p:txBody>
          <a:bodyPr lIns="61211" tIns="30605" rIns="61211" bIns="30605" anchor="ctr"/>
          <a:lstStyle/>
          <a:p>
            <a:pPr algn="ctr"/>
            <a:endParaRPr lang="zh-CN" altLang="en-US" sz="1100">
              <a:solidFill>
                <a:srgbClr val="FFFFFF"/>
              </a:solidFill>
              <a:latin typeface="微软雅黑" pitchFamily="34" charset="-122"/>
              <a:ea typeface="微软雅黑" pitchFamily="34" charset="-122"/>
            </a:endParaRPr>
          </a:p>
        </p:txBody>
      </p:sp>
      <p:sp>
        <p:nvSpPr>
          <p:cNvPr id="7" name="Freeform 8"/>
          <p:cNvSpPr>
            <a:spLocks/>
          </p:cNvSpPr>
          <p:nvPr/>
        </p:nvSpPr>
        <p:spPr bwMode="auto">
          <a:xfrm>
            <a:off x="1988047" y="1460012"/>
            <a:ext cx="1870903" cy="2139746"/>
          </a:xfrm>
          <a:custGeom>
            <a:avLst/>
            <a:gdLst>
              <a:gd name="T0" fmla="*/ 133 w 3381"/>
              <a:gd name="T1" fmla="*/ 2348 h 3999"/>
              <a:gd name="T2" fmla="*/ 0 w 3381"/>
              <a:gd name="T3" fmla="*/ 1703 h 3999"/>
              <a:gd name="T4" fmla="*/ 282 w 3381"/>
              <a:gd name="T5" fmla="*/ 767 h 3999"/>
              <a:gd name="T6" fmla="*/ 1039 w 3381"/>
              <a:gd name="T7" fmla="*/ 133 h 3999"/>
              <a:gd name="T8" fmla="*/ 1689 w 3381"/>
              <a:gd name="T9" fmla="*/ 0 h 3999"/>
              <a:gd name="T10" fmla="*/ 2885 w 3381"/>
              <a:gd name="T11" fmla="*/ 495 h 3999"/>
              <a:gd name="T12" fmla="*/ 3381 w 3381"/>
              <a:gd name="T13" fmla="*/ 1691 h 3999"/>
              <a:gd name="T14" fmla="*/ 3097 w 3381"/>
              <a:gd name="T15" fmla="*/ 2624 h 3999"/>
              <a:gd name="T16" fmla="*/ 2346 w 3381"/>
              <a:gd name="T17" fmla="*/ 3248 h 3999"/>
              <a:gd name="T18" fmla="*/ 2281 w 3381"/>
              <a:gd name="T19" fmla="*/ 3304 h 3999"/>
              <a:gd name="T20" fmla="*/ 2256 w 3381"/>
              <a:gd name="T21" fmla="*/ 3388 h 3999"/>
              <a:gd name="T22" fmla="*/ 2256 w 3381"/>
              <a:gd name="T23" fmla="*/ 3718 h 3999"/>
              <a:gd name="T24" fmla="*/ 1699 w 3381"/>
              <a:gd name="T25" fmla="*/ 3999 h 3999"/>
              <a:gd name="T26" fmla="*/ 1142 w 3381"/>
              <a:gd name="T27" fmla="*/ 3718 h 3999"/>
              <a:gd name="T28" fmla="*/ 1142 w 3381"/>
              <a:gd name="T29" fmla="*/ 3388 h 3999"/>
              <a:gd name="T30" fmla="*/ 1354 w 3381"/>
              <a:gd name="T31" fmla="*/ 2691 h 3999"/>
              <a:gd name="T32" fmla="*/ 1916 w 3381"/>
              <a:gd name="T33" fmla="*/ 2226 h 3999"/>
              <a:gd name="T34" fmla="*/ 2171 w 3381"/>
              <a:gd name="T35" fmla="*/ 2011 h 3999"/>
              <a:gd name="T36" fmla="*/ 2267 w 3381"/>
              <a:gd name="T37" fmla="*/ 1691 h 3999"/>
              <a:gd name="T38" fmla="*/ 2098 w 3381"/>
              <a:gd name="T39" fmla="*/ 1283 h 3999"/>
              <a:gd name="T40" fmla="*/ 1689 w 3381"/>
              <a:gd name="T41" fmla="*/ 1113 h 3999"/>
              <a:gd name="T42" fmla="*/ 1469 w 3381"/>
              <a:gd name="T43" fmla="*/ 1155 h 3999"/>
              <a:gd name="T44" fmla="*/ 1212 w 3381"/>
              <a:gd name="T45" fmla="*/ 1375 h 3999"/>
              <a:gd name="T46" fmla="*/ 1113 w 3381"/>
              <a:gd name="T47" fmla="*/ 1703 h 3999"/>
              <a:gd name="T48" fmla="*/ 1155 w 3381"/>
              <a:gd name="T49" fmla="*/ 1918 h 3999"/>
              <a:gd name="T50" fmla="*/ 133 w 3381"/>
              <a:gd name="T51" fmla="*/ 2348 h 3999"/>
            </a:gdLst>
            <a:ahLst/>
            <a:cxnLst>
              <a:cxn ang="0">
                <a:pos x="T0" y="T1"/>
              </a:cxn>
              <a:cxn ang="0">
                <a:pos x="T2" y="T3"/>
              </a:cxn>
              <a:cxn ang="0">
                <a:pos x="T4" y="T5"/>
              </a:cxn>
              <a:cxn ang="0">
                <a:pos x="T6" y="T7"/>
              </a:cxn>
              <a:cxn ang="0">
                <a:pos x="T8" y="T9"/>
              </a:cxn>
              <a:cxn ang="0">
                <a:pos x="T10" y="T11"/>
              </a:cxn>
              <a:cxn ang="0">
                <a:pos x="T12" y="T13"/>
              </a:cxn>
              <a:cxn ang="0">
                <a:pos x="T14" y="T15"/>
              </a:cxn>
              <a:cxn ang="0">
                <a:pos x="T16" y="T17"/>
              </a:cxn>
              <a:cxn ang="0">
                <a:pos x="T18" y="T19"/>
              </a:cxn>
              <a:cxn ang="0">
                <a:pos x="T20" y="T21"/>
              </a:cxn>
              <a:cxn ang="0">
                <a:pos x="T22" y="T23"/>
              </a:cxn>
              <a:cxn ang="0">
                <a:pos x="T24" y="T25"/>
              </a:cxn>
              <a:cxn ang="0">
                <a:pos x="T26" y="T27"/>
              </a:cxn>
              <a:cxn ang="0">
                <a:pos x="T28" y="T29"/>
              </a:cxn>
              <a:cxn ang="0">
                <a:pos x="T30" y="T31"/>
              </a:cxn>
              <a:cxn ang="0">
                <a:pos x="T32" y="T33"/>
              </a:cxn>
              <a:cxn ang="0">
                <a:pos x="T34" y="T35"/>
              </a:cxn>
              <a:cxn ang="0">
                <a:pos x="T36" y="T37"/>
              </a:cxn>
              <a:cxn ang="0">
                <a:pos x="T38" y="T39"/>
              </a:cxn>
              <a:cxn ang="0">
                <a:pos x="T40" y="T41"/>
              </a:cxn>
              <a:cxn ang="0">
                <a:pos x="T42" y="T43"/>
              </a:cxn>
              <a:cxn ang="0">
                <a:pos x="T44" y="T45"/>
              </a:cxn>
              <a:cxn ang="0">
                <a:pos x="T46" y="T47"/>
              </a:cxn>
              <a:cxn ang="0">
                <a:pos x="T48" y="T49"/>
              </a:cxn>
              <a:cxn ang="0">
                <a:pos x="T50" y="T51"/>
              </a:cxn>
            </a:cxnLst>
            <a:rect l="0" t="0" r="r" b="b"/>
            <a:pathLst>
              <a:path w="3381" h="3999">
                <a:moveTo>
                  <a:pt x="133" y="2348"/>
                </a:moveTo>
                <a:cubicBezTo>
                  <a:pt x="42" y="2134"/>
                  <a:pt x="0" y="1915"/>
                  <a:pt x="0" y="1703"/>
                </a:cubicBezTo>
                <a:cubicBezTo>
                  <a:pt x="0" y="1368"/>
                  <a:pt x="102" y="1042"/>
                  <a:pt x="282" y="767"/>
                </a:cubicBezTo>
                <a:cubicBezTo>
                  <a:pt x="461" y="492"/>
                  <a:pt x="721" y="267"/>
                  <a:pt x="1039" y="133"/>
                </a:cubicBezTo>
                <a:cubicBezTo>
                  <a:pt x="1240" y="48"/>
                  <a:pt x="1459" y="0"/>
                  <a:pt x="1689" y="0"/>
                </a:cubicBezTo>
                <a:cubicBezTo>
                  <a:pt x="2156" y="0"/>
                  <a:pt x="2579" y="189"/>
                  <a:pt x="2885" y="495"/>
                </a:cubicBezTo>
                <a:cubicBezTo>
                  <a:pt x="3191" y="802"/>
                  <a:pt x="3381" y="1224"/>
                  <a:pt x="3381" y="1691"/>
                </a:cubicBezTo>
                <a:cubicBezTo>
                  <a:pt x="3381" y="2028"/>
                  <a:pt x="3278" y="2352"/>
                  <a:pt x="3097" y="2624"/>
                </a:cubicBezTo>
                <a:cubicBezTo>
                  <a:pt x="2918" y="2895"/>
                  <a:pt x="2659" y="3115"/>
                  <a:pt x="2346" y="3248"/>
                </a:cubicBezTo>
                <a:cubicBezTo>
                  <a:pt x="2320" y="3259"/>
                  <a:pt x="2298" y="3279"/>
                  <a:pt x="2281" y="3304"/>
                </a:cubicBezTo>
                <a:cubicBezTo>
                  <a:pt x="2265" y="3328"/>
                  <a:pt x="2256" y="3357"/>
                  <a:pt x="2256" y="3388"/>
                </a:cubicBezTo>
                <a:lnTo>
                  <a:pt x="2256" y="3718"/>
                </a:lnTo>
                <a:lnTo>
                  <a:pt x="1699" y="3999"/>
                </a:lnTo>
                <a:lnTo>
                  <a:pt x="1142" y="3718"/>
                </a:lnTo>
                <a:lnTo>
                  <a:pt x="1142" y="3388"/>
                </a:lnTo>
                <a:cubicBezTo>
                  <a:pt x="1142" y="3137"/>
                  <a:pt x="1219" y="2895"/>
                  <a:pt x="1354" y="2691"/>
                </a:cubicBezTo>
                <a:cubicBezTo>
                  <a:pt x="1488" y="2489"/>
                  <a:pt x="1681" y="2325"/>
                  <a:pt x="1916" y="2226"/>
                </a:cubicBezTo>
                <a:cubicBezTo>
                  <a:pt x="2020" y="2181"/>
                  <a:pt x="2108" y="2106"/>
                  <a:pt x="2171" y="2011"/>
                </a:cubicBezTo>
                <a:cubicBezTo>
                  <a:pt x="2232" y="1918"/>
                  <a:pt x="2267" y="1808"/>
                  <a:pt x="2267" y="1691"/>
                </a:cubicBezTo>
                <a:cubicBezTo>
                  <a:pt x="2267" y="1532"/>
                  <a:pt x="2203" y="1387"/>
                  <a:pt x="2098" y="1283"/>
                </a:cubicBezTo>
                <a:cubicBezTo>
                  <a:pt x="1993" y="1178"/>
                  <a:pt x="1849" y="1113"/>
                  <a:pt x="1689" y="1113"/>
                </a:cubicBezTo>
                <a:cubicBezTo>
                  <a:pt x="1606" y="1113"/>
                  <a:pt x="1532" y="1128"/>
                  <a:pt x="1469" y="1155"/>
                </a:cubicBezTo>
                <a:cubicBezTo>
                  <a:pt x="1365" y="1199"/>
                  <a:pt x="1276" y="1278"/>
                  <a:pt x="1212" y="1375"/>
                </a:cubicBezTo>
                <a:cubicBezTo>
                  <a:pt x="1149" y="1472"/>
                  <a:pt x="1113" y="1586"/>
                  <a:pt x="1113" y="1703"/>
                </a:cubicBezTo>
                <a:cubicBezTo>
                  <a:pt x="1113" y="1777"/>
                  <a:pt x="1127" y="1850"/>
                  <a:pt x="1155" y="1918"/>
                </a:cubicBezTo>
                <a:lnTo>
                  <a:pt x="133" y="2348"/>
                </a:lnTo>
                <a:close/>
              </a:path>
            </a:pathLst>
          </a:custGeom>
          <a:solidFill>
            <a:schemeClr val="accent4"/>
          </a:solidFill>
          <a:ln w="3175" cap="flat" cmpd="sng">
            <a:noFill/>
            <a:bevel/>
            <a:headEnd/>
            <a:tailEnd/>
          </a:ln>
          <a:extLst/>
        </p:spPr>
        <p:txBody>
          <a:bodyPr lIns="61211" tIns="30605" rIns="61211" bIns="30605" anchor="ctr"/>
          <a:lstStyle/>
          <a:p>
            <a:pPr algn="ctr"/>
            <a:endParaRPr lang="zh-CN" altLang="en-US" sz="1500" b="1">
              <a:solidFill>
                <a:srgbClr val="FFFFFF"/>
              </a:solidFill>
              <a:latin typeface="微软雅黑" pitchFamily="34" charset="-122"/>
              <a:ea typeface="微软雅黑" pitchFamily="34" charset="-122"/>
            </a:endParaRPr>
          </a:p>
        </p:txBody>
      </p:sp>
      <p:sp>
        <p:nvSpPr>
          <p:cNvPr id="8" name="Freeform 9"/>
          <p:cNvSpPr>
            <a:spLocks/>
          </p:cNvSpPr>
          <p:nvPr/>
        </p:nvSpPr>
        <p:spPr bwMode="auto">
          <a:xfrm>
            <a:off x="2464719" y="1462253"/>
            <a:ext cx="1280051" cy="772892"/>
          </a:xfrm>
          <a:custGeom>
            <a:avLst/>
            <a:gdLst>
              <a:gd name="T0" fmla="*/ 0 w 2313"/>
              <a:gd name="T1" fmla="*/ 221 h 1445"/>
              <a:gd name="T2" fmla="*/ 179 w 2313"/>
              <a:gd name="T3" fmla="*/ 133 h 1445"/>
              <a:gd name="T4" fmla="*/ 829 w 2313"/>
              <a:gd name="T5" fmla="*/ 0 h 1445"/>
              <a:gd name="T6" fmla="*/ 2025 w 2313"/>
              <a:gd name="T7" fmla="*/ 495 h 1445"/>
              <a:gd name="T8" fmla="*/ 2313 w 2313"/>
              <a:gd name="T9" fmla="*/ 879 h 1445"/>
              <a:gd name="T10" fmla="*/ 1353 w 2313"/>
              <a:gd name="T11" fmla="*/ 1445 h 1445"/>
              <a:gd name="T12" fmla="*/ 1238 w 2313"/>
              <a:gd name="T13" fmla="*/ 1283 h 1445"/>
              <a:gd name="T14" fmla="*/ 829 w 2313"/>
              <a:gd name="T15" fmla="*/ 1113 h 1445"/>
              <a:gd name="T16" fmla="*/ 609 w 2313"/>
              <a:gd name="T17" fmla="*/ 1155 h 1445"/>
              <a:gd name="T18" fmla="*/ 552 w 2313"/>
              <a:gd name="T19" fmla="*/ 1184 h 1445"/>
              <a:gd name="T20" fmla="*/ 0 w 2313"/>
              <a:gd name="T21" fmla="*/ 221 h 1445"/>
            </a:gdLst>
            <a:ahLst/>
            <a:cxnLst>
              <a:cxn ang="0">
                <a:pos x="T0" y="T1"/>
              </a:cxn>
              <a:cxn ang="0">
                <a:pos x="T2" y="T3"/>
              </a:cxn>
              <a:cxn ang="0">
                <a:pos x="T4" y="T5"/>
              </a:cxn>
              <a:cxn ang="0">
                <a:pos x="T6" y="T7"/>
              </a:cxn>
              <a:cxn ang="0">
                <a:pos x="T8" y="T9"/>
              </a:cxn>
              <a:cxn ang="0">
                <a:pos x="T10" y="T11"/>
              </a:cxn>
              <a:cxn ang="0">
                <a:pos x="T12" y="T13"/>
              </a:cxn>
              <a:cxn ang="0">
                <a:pos x="T14" y="T15"/>
              </a:cxn>
              <a:cxn ang="0">
                <a:pos x="T16" y="T17"/>
              </a:cxn>
              <a:cxn ang="0">
                <a:pos x="T18" y="T19"/>
              </a:cxn>
              <a:cxn ang="0">
                <a:pos x="T20" y="T21"/>
              </a:cxn>
            </a:cxnLst>
            <a:rect l="0" t="0" r="r" b="b"/>
            <a:pathLst>
              <a:path w="2313" h="1445">
                <a:moveTo>
                  <a:pt x="0" y="221"/>
                </a:moveTo>
                <a:cubicBezTo>
                  <a:pt x="57" y="189"/>
                  <a:pt x="117" y="159"/>
                  <a:pt x="179" y="133"/>
                </a:cubicBezTo>
                <a:cubicBezTo>
                  <a:pt x="380" y="48"/>
                  <a:pt x="599" y="0"/>
                  <a:pt x="829" y="0"/>
                </a:cubicBezTo>
                <a:cubicBezTo>
                  <a:pt x="1296" y="0"/>
                  <a:pt x="1719" y="189"/>
                  <a:pt x="2025" y="495"/>
                </a:cubicBezTo>
                <a:cubicBezTo>
                  <a:pt x="2138" y="609"/>
                  <a:pt x="2236" y="738"/>
                  <a:pt x="2313" y="879"/>
                </a:cubicBezTo>
                <a:lnTo>
                  <a:pt x="1353" y="1445"/>
                </a:lnTo>
                <a:cubicBezTo>
                  <a:pt x="1324" y="1385"/>
                  <a:pt x="1285" y="1330"/>
                  <a:pt x="1238" y="1283"/>
                </a:cubicBezTo>
                <a:cubicBezTo>
                  <a:pt x="1133" y="1178"/>
                  <a:pt x="989" y="1113"/>
                  <a:pt x="829" y="1113"/>
                </a:cubicBezTo>
                <a:cubicBezTo>
                  <a:pt x="746" y="1113"/>
                  <a:pt x="672" y="1128"/>
                  <a:pt x="609" y="1155"/>
                </a:cubicBezTo>
                <a:cubicBezTo>
                  <a:pt x="590" y="1163"/>
                  <a:pt x="570" y="1173"/>
                  <a:pt x="552" y="1184"/>
                </a:cubicBezTo>
                <a:lnTo>
                  <a:pt x="0" y="221"/>
                </a:lnTo>
                <a:close/>
              </a:path>
            </a:pathLst>
          </a:custGeom>
          <a:solidFill>
            <a:schemeClr val="accent2"/>
          </a:solidFill>
          <a:ln w="3175" cap="flat" cmpd="sng">
            <a:noFill/>
            <a:bevel/>
            <a:headEnd/>
            <a:tailEnd/>
          </a:ln>
          <a:extLst/>
        </p:spPr>
        <p:txBody>
          <a:bodyPr lIns="61211" tIns="30605" rIns="61211" bIns="30605" anchor="ctr"/>
          <a:lstStyle/>
          <a:p>
            <a:pPr algn="ctr"/>
            <a:endParaRPr lang="zh-CN" altLang="en-US" sz="1900" b="1">
              <a:solidFill>
                <a:srgbClr val="FFFFFF"/>
              </a:solidFill>
              <a:latin typeface="微软雅黑" pitchFamily="34" charset="-122"/>
              <a:ea typeface="微软雅黑" pitchFamily="34" charset="-122"/>
            </a:endParaRPr>
          </a:p>
        </p:txBody>
      </p:sp>
      <p:sp>
        <p:nvSpPr>
          <p:cNvPr id="9" name="Freeform 10"/>
          <p:cNvSpPr>
            <a:spLocks/>
          </p:cNvSpPr>
          <p:nvPr/>
        </p:nvSpPr>
        <p:spPr bwMode="auto">
          <a:xfrm>
            <a:off x="3140075" y="1894916"/>
            <a:ext cx="720701" cy="1116647"/>
          </a:xfrm>
          <a:custGeom>
            <a:avLst/>
            <a:gdLst>
              <a:gd name="T0" fmla="*/ 1061 w 1303"/>
              <a:gd name="T1" fmla="*/ 0 h 2087"/>
              <a:gd name="T2" fmla="*/ 1303 w 1303"/>
              <a:gd name="T3" fmla="*/ 872 h 2087"/>
              <a:gd name="T4" fmla="*/ 1019 w 1303"/>
              <a:gd name="T5" fmla="*/ 1805 h 2087"/>
              <a:gd name="T6" fmla="*/ 785 w 1303"/>
              <a:gd name="T7" fmla="*/ 2087 h 2087"/>
              <a:gd name="T8" fmla="*/ 0 w 1303"/>
              <a:gd name="T9" fmla="*/ 1301 h 2087"/>
              <a:gd name="T10" fmla="*/ 93 w 1303"/>
              <a:gd name="T11" fmla="*/ 1192 h 2087"/>
              <a:gd name="T12" fmla="*/ 189 w 1303"/>
              <a:gd name="T13" fmla="*/ 872 h 2087"/>
              <a:gd name="T14" fmla="*/ 101 w 1303"/>
              <a:gd name="T15" fmla="*/ 566 h 2087"/>
              <a:gd name="T16" fmla="*/ 1061 w 1303"/>
              <a:gd name="T17" fmla="*/ 0 h 2087"/>
            </a:gdLst>
            <a:ahLst/>
            <a:cxnLst>
              <a:cxn ang="0">
                <a:pos x="T0" y="T1"/>
              </a:cxn>
              <a:cxn ang="0">
                <a:pos x="T2" y="T3"/>
              </a:cxn>
              <a:cxn ang="0">
                <a:pos x="T4" y="T5"/>
              </a:cxn>
              <a:cxn ang="0">
                <a:pos x="T6" y="T7"/>
              </a:cxn>
              <a:cxn ang="0">
                <a:pos x="T8" y="T9"/>
              </a:cxn>
              <a:cxn ang="0">
                <a:pos x="T10" y="T11"/>
              </a:cxn>
              <a:cxn ang="0">
                <a:pos x="T12" y="T13"/>
              </a:cxn>
              <a:cxn ang="0">
                <a:pos x="T14" y="T15"/>
              </a:cxn>
              <a:cxn ang="0">
                <a:pos x="T16" y="T17"/>
              </a:cxn>
            </a:cxnLst>
            <a:rect l="0" t="0" r="r" b="b"/>
            <a:pathLst>
              <a:path w="1303" h="2087">
                <a:moveTo>
                  <a:pt x="1061" y="0"/>
                </a:moveTo>
                <a:cubicBezTo>
                  <a:pt x="1214" y="255"/>
                  <a:pt x="1303" y="553"/>
                  <a:pt x="1303" y="872"/>
                </a:cubicBezTo>
                <a:cubicBezTo>
                  <a:pt x="1303" y="1209"/>
                  <a:pt x="1200" y="1533"/>
                  <a:pt x="1019" y="1805"/>
                </a:cubicBezTo>
                <a:cubicBezTo>
                  <a:pt x="952" y="1907"/>
                  <a:pt x="874" y="2001"/>
                  <a:pt x="785" y="2087"/>
                </a:cubicBezTo>
                <a:lnTo>
                  <a:pt x="0" y="1301"/>
                </a:lnTo>
                <a:cubicBezTo>
                  <a:pt x="35" y="1269"/>
                  <a:pt x="66" y="1232"/>
                  <a:pt x="93" y="1192"/>
                </a:cubicBezTo>
                <a:cubicBezTo>
                  <a:pt x="154" y="1099"/>
                  <a:pt x="189" y="989"/>
                  <a:pt x="189" y="872"/>
                </a:cubicBezTo>
                <a:cubicBezTo>
                  <a:pt x="189" y="760"/>
                  <a:pt x="157" y="655"/>
                  <a:pt x="101" y="566"/>
                </a:cubicBezTo>
                <a:lnTo>
                  <a:pt x="1061" y="0"/>
                </a:lnTo>
                <a:close/>
              </a:path>
            </a:pathLst>
          </a:custGeom>
          <a:solidFill>
            <a:schemeClr val="accent3"/>
          </a:solidFill>
          <a:ln w="3175" cap="flat" cmpd="sng">
            <a:noFill/>
            <a:bevel/>
            <a:headEnd/>
            <a:tailEnd/>
          </a:ln>
          <a:extLst/>
        </p:spPr>
        <p:txBody>
          <a:bodyPr lIns="61211" tIns="30605" rIns="61211" bIns="30605" anchor="ctr"/>
          <a:lstStyle/>
          <a:p>
            <a:pPr algn="ctr"/>
            <a:endParaRPr lang="zh-CN" altLang="en-US" sz="1900" b="1">
              <a:solidFill>
                <a:srgbClr val="FFFFFF"/>
              </a:solidFill>
              <a:latin typeface="微软雅黑" pitchFamily="34" charset="-122"/>
              <a:ea typeface="微软雅黑" pitchFamily="34" charset="-122"/>
            </a:endParaRPr>
          </a:p>
        </p:txBody>
      </p:sp>
      <p:sp>
        <p:nvSpPr>
          <p:cNvPr id="10" name="Freeform 11"/>
          <p:cNvSpPr>
            <a:spLocks/>
          </p:cNvSpPr>
          <p:nvPr/>
        </p:nvSpPr>
        <p:spPr bwMode="auto">
          <a:xfrm>
            <a:off x="1979712" y="1573406"/>
            <a:ext cx="790619" cy="1138921"/>
          </a:xfrm>
          <a:custGeom>
            <a:avLst/>
            <a:gdLst>
              <a:gd name="T0" fmla="*/ 149 w 1428"/>
              <a:gd name="T1" fmla="*/ 2129 h 2129"/>
              <a:gd name="T2" fmla="*/ 25 w 1428"/>
              <a:gd name="T3" fmla="*/ 1325 h 2129"/>
              <a:gd name="T4" fmla="*/ 296 w 1428"/>
              <a:gd name="T5" fmla="*/ 552 h 2129"/>
              <a:gd name="T6" fmla="*/ 554 w 1428"/>
              <a:gd name="T7" fmla="*/ 242 h 2129"/>
              <a:gd name="T8" fmla="*/ 880 w 1428"/>
              <a:gd name="T9" fmla="*/ 0 h 2129"/>
              <a:gd name="T10" fmla="*/ 1428 w 1428"/>
              <a:gd name="T11" fmla="*/ 965 h 2129"/>
              <a:gd name="T12" fmla="*/ 1319 w 1428"/>
              <a:gd name="T13" fmla="*/ 1046 h 2129"/>
              <a:gd name="T14" fmla="*/ 1227 w 1428"/>
              <a:gd name="T15" fmla="*/ 1157 h 2129"/>
              <a:gd name="T16" fmla="*/ 1130 w 1428"/>
              <a:gd name="T17" fmla="*/ 1429 h 2129"/>
              <a:gd name="T18" fmla="*/ 1171 w 1428"/>
              <a:gd name="T19" fmla="*/ 1699 h 2129"/>
              <a:gd name="T20" fmla="*/ 149 w 1428"/>
              <a:gd name="T21" fmla="*/ 2129 h 2129"/>
            </a:gdLst>
            <a:ahLst/>
            <a:cxnLst>
              <a:cxn ang="0">
                <a:pos x="T0" y="T1"/>
              </a:cxn>
              <a:cxn ang="0">
                <a:pos x="T2" y="T3"/>
              </a:cxn>
              <a:cxn ang="0">
                <a:pos x="T4" y="T5"/>
              </a:cxn>
              <a:cxn ang="0">
                <a:pos x="T6" y="T7"/>
              </a:cxn>
              <a:cxn ang="0">
                <a:pos x="T8" y="T9"/>
              </a:cxn>
              <a:cxn ang="0">
                <a:pos x="T10" y="T11"/>
              </a:cxn>
              <a:cxn ang="0">
                <a:pos x="T12" y="T13"/>
              </a:cxn>
              <a:cxn ang="0">
                <a:pos x="T14" y="T15"/>
              </a:cxn>
              <a:cxn ang="0">
                <a:pos x="T16" y="T17"/>
              </a:cxn>
              <a:cxn ang="0">
                <a:pos x="T18" y="T19"/>
              </a:cxn>
              <a:cxn ang="0">
                <a:pos x="T20" y="T21"/>
              </a:cxn>
            </a:cxnLst>
            <a:rect l="0" t="0" r="r" b="b"/>
            <a:pathLst>
              <a:path w="1428" h="2129">
                <a:moveTo>
                  <a:pt x="149" y="2129"/>
                </a:moveTo>
                <a:cubicBezTo>
                  <a:pt x="37" y="1865"/>
                  <a:pt x="0" y="1590"/>
                  <a:pt x="25" y="1325"/>
                </a:cubicBezTo>
                <a:cubicBezTo>
                  <a:pt x="52" y="1048"/>
                  <a:pt x="147" y="782"/>
                  <a:pt x="296" y="552"/>
                </a:cubicBezTo>
                <a:cubicBezTo>
                  <a:pt x="370" y="438"/>
                  <a:pt x="457" y="334"/>
                  <a:pt x="554" y="242"/>
                </a:cubicBezTo>
                <a:cubicBezTo>
                  <a:pt x="651" y="149"/>
                  <a:pt x="761" y="68"/>
                  <a:pt x="880" y="0"/>
                </a:cubicBezTo>
                <a:lnTo>
                  <a:pt x="1428" y="965"/>
                </a:lnTo>
                <a:cubicBezTo>
                  <a:pt x="1389" y="987"/>
                  <a:pt x="1353" y="1015"/>
                  <a:pt x="1319" y="1046"/>
                </a:cubicBezTo>
                <a:cubicBezTo>
                  <a:pt x="1283" y="1080"/>
                  <a:pt x="1252" y="1117"/>
                  <a:pt x="1227" y="1157"/>
                </a:cubicBezTo>
                <a:cubicBezTo>
                  <a:pt x="1173" y="1239"/>
                  <a:pt x="1139" y="1333"/>
                  <a:pt x="1130" y="1429"/>
                </a:cubicBezTo>
                <a:cubicBezTo>
                  <a:pt x="1122" y="1519"/>
                  <a:pt x="1134" y="1611"/>
                  <a:pt x="1171" y="1699"/>
                </a:cubicBezTo>
                <a:lnTo>
                  <a:pt x="149" y="2129"/>
                </a:lnTo>
                <a:close/>
              </a:path>
            </a:pathLst>
          </a:custGeom>
          <a:solidFill>
            <a:schemeClr val="accent1"/>
          </a:solidFill>
          <a:ln w="3175" cap="flat" cmpd="sng">
            <a:noFill/>
            <a:bevel/>
            <a:headEnd/>
            <a:tailEnd/>
          </a:ln>
          <a:extLst/>
        </p:spPr>
        <p:txBody>
          <a:bodyPr lIns="61211" tIns="30605" rIns="61211" bIns="30605" anchor="ctr"/>
          <a:lstStyle/>
          <a:p>
            <a:pPr algn="ctr"/>
            <a:endParaRPr lang="zh-CN" altLang="en-US" sz="1900" b="1">
              <a:solidFill>
                <a:srgbClr val="FFFFFF"/>
              </a:solidFill>
              <a:latin typeface="微软雅黑" pitchFamily="34" charset="-122"/>
              <a:ea typeface="微软雅黑" pitchFamily="34" charset="-122"/>
            </a:endParaRPr>
          </a:p>
        </p:txBody>
      </p:sp>
      <p:sp>
        <p:nvSpPr>
          <p:cNvPr id="11" name="TextBox 10"/>
          <p:cNvSpPr txBox="1"/>
          <p:nvPr/>
        </p:nvSpPr>
        <p:spPr>
          <a:xfrm>
            <a:off x="2159808" y="1994387"/>
            <a:ext cx="226086" cy="361637"/>
          </a:xfrm>
          <a:prstGeom prst="rect">
            <a:avLst/>
          </a:prstGeom>
          <a:noFill/>
        </p:spPr>
        <p:txBody>
          <a:bodyPr wrap="square" lIns="68580" tIns="34290" rIns="68580" bIns="34290" rtlCol="0">
            <a:spAutoFit/>
          </a:bodyPr>
          <a:lstStyle/>
          <a:p>
            <a:r>
              <a:rPr lang="en-US" altLang="zh-CN" sz="1900" b="1" dirty="0">
                <a:solidFill>
                  <a:srgbClr val="F8F8F8"/>
                </a:solidFill>
                <a:latin typeface="微软雅黑" pitchFamily="34" charset="-122"/>
                <a:ea typeface="微软雅黑" pitchFamily="34" charset="-122"/>
              </a:rPr>
              <a:t>1</a:t>
            </a:r>
            <a:endParaRPr lang="zh-CN" altLang="en-US" sz="1900" b="1" dirty="0">
              <a:solidFill>
                <a:srgbClr val="F8F8F8"/>
              </a:solidFill>
              <a:latin typeface="微软雅黑" pitchFamily="34" charset="-122"/>
              <a:ea typeface="微软雅黑" pitchFamily="34" charset="-122"/>
            </a:endParaRPr>
          </a:p>
        </p:txBody>
      </p:sp>
      <p:sp>
        <p:nvSpPr>
          <p:cNvPr id="12" name="TextBox 11"/>
          <p:cNvSpPr txBox="1"/>
          <p:nvPr/>
        </p:nvSpPr>
        <p:spPr>
          <a:xfrm>
            <a:off x="2901232" y="1618408"/>
            <a:ext cx="226086" cy="361637"/>
          </a:xfrm>
          <a:prstGeom prst="rect">
            <a:avLst/>
          </a:prstGeom>
          <a:noFill/>
        </p:spPr>
        <p:txBody>
          <a:bodyPr wrap="square" lIns="68580" tIns="34290" rIns="68580" bIns="34290" rtlCol="0">
            <a:spAutoFit/>
          </a:bodyPr>
          <a:lstStyle/>
          <a:p>
            <a:r>
              <a:rPr lang="en-US" altLang="zh-CN" sz="1900" b="1" dirty="0">
                <a:solidFill>
                  <a:srgbClr val="F8F8F8"/>
                </a:solidFill>
                <a:latin typeface="微软雅黑" pitchFamily="34" charset="-122"/>
                <a:ea typeface="微软雅黑" pitchFamily="34" charset="-122"/>
              </a:rPr>
              <a:t>2</a:t>
            </a:r>
            <a:endParaRPr lang="zh-CN" altLang="en-US" sz="1900" b="1" dirty="0">
              <a:solidFill>
                <a:srgbClr val="F8F8F8"/>
              </a:solidFill>
              <a:latin typeface="微软雅黑" pitchFamily="34" charset="-122"/>
              <a:ea typeface="微软雅黑" pitchFamily="34" charset="-122"/>
            </a:endParaRPr>
          </a:p>
        </p:txBody>
      </p:sp>
      <p:sp>
        <p:nvSpPr>
          <p:cNvPr id="13" name="TextBox 12"/>
          <p:cNvSpPr txBox="1"/>
          <p:nvPr/>
        </p:nvSpPr>
        <p:spPr>
          <a:xfrm>
            <a:off x="3411607" y="2267492"/>
            <a:ext cx="226086" cy="361637"/>
          </a:xfrm>
          <a:prstGeom prst="rect">
            <a:avLst/>
          </a:prstGeom>
          <a:noFill/>
        </p:spPr>
        <p:txBody>
          <a:bodyPr wrap="square" lIns="68580" tIns="34290" rIns="68580" bIns="34290" rtlCol="0">
            <a:spAutoFit/>
          </a:bodyPr>
          <a:lstStyle/>
          <a:p>
            <a:r>
              <a:rPr lang="en-US" altLang="zh-CN" sz="1900" b="1" dirty="0">
                <a:solidFill>
                  <a:srgbClr val="F8F8F8"/>
                </a:solidFill>
                <a:latin typeface="微软雅黑" pitchFamily="34" charset="-122"/>
                <a:ea typeface="微软雅黑" pitchFamily="34" charset="-122"/>
              </a:rPr>
              <a:t>3</a:t>
            </a:r>
            <a:endParaRPr lang="zh-CN" altLang="en-US" sz="1900" b="1" dirty="0">
              <a:solidFill>
                <a:srgbClr val="F8F8F8"/>
              </a:solidFill>
              <a:latin typeface="微软雅黑" pitchFamily="34" charset="-122"/>
              <a:ea typeface="微软雅黑" pitchFamily="34" charset="-122"/>
            </a:endParaRPr>
          </a:p>
        </p:txBody>
      </p:sp>
      <p:sp>
        <p:nvSpPr>
          <p:cNvPr id="14" name="TextBox 13"/>
          <p:cNvSpPr txBox="1"/>
          <p:nvPr/>
        </p:nvSpPr>
        <p:spPr>
          <a:xfrm>
            <a:off x="2824383" y="2885330"/>
            <a:ext cx="226086" cy="361637"/>
          </a:xfrm>
          <a:prstGeom prst="rect">
            <a:avLst/>
          </a:prstGeom>
          <a:noFill/>
        </p:spPr>
        <p:txBody>
          <a:bodyPr wrap="square" lIns="68580" tIns="34290" rIns="68580" bIns="34290" rtlCol="0">
            <a:spAutoFit/>
          </a:bodyPr>
          <a:lstStyle/>
          <a:p>
            <a:r>
              <a:rPr lang="en-US" altLang="zh-CN" sz="1900" b="1" dirty="0">
                <a:solidFill>
                  <a:srgbClr val="F8F8F8"/>
                </a:solidFill>
                <a:latin typeface="微软雅黑" pitchFamily="34" charset="-122"/>
                <a:ea typeface="微软雅黑" pitchFamily="34" charset="-122"/>
              </a:rPr>
              <a:t>4</a:t>
            </a:r>
            <a:endParaRPr lang="zh-CN" altLang="en-US" sz="1900" b="1" dirty="0">
              <a:solidFill>
                <a:srgbClr val="F8F8F8"/>
              </a:solidFill>
              <a:latin typeface="微软雅黑" pitchFamily="34" charset="-122"/>
              <a:ea typeface="微软雅黑" pitchFamily="34" charset="-122"/>
            </a:endParaRPr>
          </a:p>
        </p:txBody>
      </p:sp>
      <p:sp>
        <p:nvSpPr>
          <p:cNvPr id="15" name="TextBox 14"/>
          <p:cNvSpPr txBox="1"/>
          <p:nvPr/>
        </p:nvSpPr>
        <p:spPr>
          <a:xfrm>
            <a:off x="2581119" y="3756348"/>
            <a:ext cx="663665" cy="215696"/>
          </a:xfrm>
          <a:prstGeom prst="rect">
            <a:avLst/>
          </a:prstGeom>
          <a:noFill/>
        </p:spPr>
        <p:txBody>
          <a:bodyPr wrap="square" lIns="61211" tIns="30605" rIns="61211" bIns="30605" rtlCol="0">
            <a:spAutoFit/>
          </a:bodyPr>
          <a:lstStyle/>
          <a:p>
            <a:pPr algn="ctr"/>
            <a:r>
              <a:rPr lang="zh-CN" altLang="en-US" sz="1000" dirty="0">
                <a:solidFill>
                  <a:srgbClr val="F8F8F8"/>
                </a:solidFill>
                <a:latin typeface="微软雅黑" pitchFamily="34" charset="-122"/>
                <a:ea typeface="微软雅黑" pitchFamily="34" charset="-122"/>
              </a:rPr>
              <a:t>添加标题</a:t>
            </a:r>
          </a:p>
        </p:txBody>
      </p:sp>
      <p:sp>
        <p:nvSpPr>
          <p:cNvPr id="16" name="TextBox 15"/>
          <p:cNvSpPr txBox="1"/>
          <p:nvPr/>
        </p:nvSpPr>
        <p:spPr>
          <a:xfrm>
            <a:off x="4994804" y="1331360"/>
            <a:ext cx="2487796" cy="721988"/>
          </a:xfrm>
          <a:prstGeom prst="rect">
            <a:avLst/>
          </a:prstGeom>
          <a:noFill/>
        </p:spPr>
        <p:txBody>
          <a:bodyPr wrap="square" lIns="61211" tIns="30605" rIns="61211" bIns="30605" rtlCol="0">
            <a:spAutoFit/>
          </a:bodyPr>
          <a:lstStyle/>
          <a:p>
            <a:pPr>
              <a:lnSpc>
                <a:spcPct val="130000"/>
              </a:lnSpc>
            </a:pPr>
            <a:r>
              <a:rPr lang="zh-CN" altLang="en-US" sz="1100" b="1" dirty="0">
                <a:latin typeface="微软雅黑" pitchFamily="34" charset="-122"/>
                <a:ea typeface="微软雅黑" pitchFamily="34" charset="-122"/>
              </a:rPr>
              <a:t>现阶段问题一</a:t>
            </a:r>
            <a:endParaRPr lang="en-US" altLang="zh-CN" sz="1100" b="1" dirty="0">
              <a:latin typeface="微软雅黑" pitchFamily="34" charset="-122"/>
              <a:ea typeface="微软雅黑" pitchFamily="34" charset="-122"/>
            </a:endParaRPr>
          </a:p>
          <a:p>
            <a:pPr>
              <a:lnSpc>
                <a:spcPct val="130000"/>
              </a:lnSpc>
            </a:pPr>
            <a:r>
              <a:rPr lang="zh-CN" altLang="en-US" sz="1100" dirty="0">
                <a:latin typeface="微软雅黑" pitchFamily="34" charset="-122"/>
                <a:ea typeface="微软雅黑" pitchFamily="34" charset="-122"/>
              </a:rPr>
              <a:t>您的内容打在这里，或者通过复制您的文本后，在此框中选择粘贴</a:t>
            </a:r>
            <a:endParaRPr lang="en-US" altLang="zh-CN" sz="1100" dirty="0">
              <a:latin typeface="微软雅黑" pitchFamily="34" charset="-122"/>
              <a:ea typeface="微软雅黑" pitchFamily="34" charset="-122"/>
            </a:endParaRPr>
          </a:p>
        </p:txBody>
      </p:sp>
      <p:grpSp>
        <p:nvGrpSpPr>
          <p:cNvPr id="2" name="组合 16"/>
          <p:cNvGrpSpPr/>
          <p:nvPr/>
        </p:nvGrpSpPr>
        <p:grpSpPr>
          <a:xfrm>
            <a:off x="4524730" y="1385135"/>
            <a:ext cx="401342" cy="398128"/>
            <a:chOff x="6409426" y="1173624"/>
            <a:chExt cx="962086" cy="962084"/>
          </a:xfrm>
          <a:solidFill>
            <a:schemeClr val="tx2">
              <a:lumMod val="75000"/>
            </a:schemeClr>
          </a:solidFill>
        </p:grpSpPr>
        <p:sp>
          <p:nvSpPr>
            <p:cNvPr id="18" name="椭圆 17"/>
            <p:cNvSpPr/>
            <p:nvPr/>
          </p:nvSpPr>
          <p:spPr bwMode="auto">
            <a:xfrm>
              <a:off x="6409426" y="1173624"/>
              <a:ext cx="962086" cy="962084"/>
            </a:xfrm>
            <a:prstGeom prst="ellipse">
              <a:avLst/>
            </a:prstGeom>
            <a:solidFill>
              <a:schemeClr val="accent1"/>
            </a:solidFill>
            <a:ln w="3175" cap="flat" cmpd="sng">
              <a:noFill/>
              <a:bevel/>
              <a:headEnd/>
              <a:tailEnd/>
            </a:ln>
            <a:extLst/>
          </p:spPr>
          <p:txBody>
            <a:bodyPr anchor="ctr"/>
            <a:lstStyle/>
            <a:p>
              <a:pPr algn="ctr"/>
              <a:endParaRPr lang="zh-CN" altLang="en-US" sz="1200" b="1">
                <a:solidFill>
                  <a:srgbClr val="314865"/>
                </a:solidFill>
                <a:latin typeface="微软雅黑" pitchFamily="34" charset="-122"/>
                <a:ea typeface="微软雅黑" pitchFamily="34" charset="-122"/>
              </a:endParaRPr>
            </a:p>
          </p:txBody>
        </p:sp>
        <p:sp>
          <p:nvSpPr>
            <p:cNvPr id="19" name="TextBox 18"/>
            <p:cNvSpPr txBox="1"/>
            <p:nvPr/>
          </p:nvSpPr>
          <p:spPr>
            <a:xfrm>
              <a:off x="6616339" y="1282180"/>
              <a:ext cx="546387" cy="717446"/>
            </a:xfrm>
            <a:prstGeom prst="rect">
              <a:avLst/>
            </a:prstGeom>
            <a:noFill/>
            <a:ln w="3175" cap="flat" cmpd="sng">
              <a:noFill/>
              <a:bevel/>
              <a:headEnd/>
              <a:tailEnd/>
            </a:ln>
          </p:spPr>
          <p:txBody>
            <a:bodyPr anchor="ctr"/>
            <a:lstStyle>
              <a:defPPr>
                <a:defRPr lang="zh-CN"/>
              </a:defPPr>
              <a:lvl1pPr algn="ctr">
                <a:defRPr>
                  <a:solidFill>
                    <a:srgbClr val="FFFFFF"/>
                  </a:solidFill>
                  <a:ea typeface="微软雅黑" pitchFamily="34" charset="-122"/>
                </a:defRPr>
              </a:lvl1pPr>
            </a:lstStyle>
            <a:p>
              <a:r>
                <a:rPr lang="en-US" altLang="zh-CN" sz="1200" b="1" dirty="0">
                  <a:latin typeface="微软雅黑" pitchFamily="34" charset="-122"/>
                </a:rPr>
                <a:t>1</a:t>
              </a:r>
              <a:endParaRPr lang="zh-CN" altLang="en-US" sz="1200" b="1" dirty="0">
                <a:latin typeface="微软雅黑" pitchFamily="34" charset="-122"/>
              </a:endParaRPr>
            </a:p>
          </p:txBody>
        </p:sp>
      </p:grpSp>
      <p:grpSp>
        <p:nvGrpSpPr>
          <p:cNvPr id="3" name="组合 19"/>
          <p:cNvGrpSpPr/>
          <p:nvPr/>
        </p:nvGrpSpPr>
        <p:grpSpPr>
          <a:xfrm>
            <a:off x="4524730" y="2215105"/>
            <a:ext cx="401342" cy="398128"/>
            <a:chOff x="6409426" y="2394908"/>
            <a:chExt cx="962086" cy="962084"/>
          </a:xfrm>
          <a:solidFill>
            <a:schemeClr val="accent1">
              <a:lumMod val="75000"/>
            </a:schemeClr>
          </a:solidFill>
        </p:grpSpPr>
        <p:sp>
          <p:nvSpPr>
            <p:cNvPr id="21" name="椭圆 20"/>
            <p:cNvSpPr/>
            <p:nvPr/>
          </p:nvSpPr>
          <p:spPr bwMode="auto">
            <a:xfrm>
              <a:off x="6409426" y="2394908"/>
              <a:ext cx="962086" cy="962084"/>
            </a:xfrm>
            <a:prstGeom prst="ellipse">
              <a:avLst/>
            </a:prstGeom>
            <a:solidFill>
              <a:schemeClr val="accent2"/>
            </a:solidFill>
            <a:ln w="3175" cap="flat" cmpd="sng">
              <a:noFill/>
              <a:bevel/>
              <a:headEnd/>
              <a:tailEnd/>
            </a:ln>
            <a:extLst/>
          </p:spPr>
          <p:txBody>
            <a:bodyPr anchor="ctr"/>
            <a:lstStyle/>
            <a:p>
              <a:pPr algn="ctr"/>
              <a:endParaRPr lang="zh-CN" altLang="en-US" sz="1200" b="1">
                <a:solidFill>
                  <a:srgbClr val="FFFFFF"/>
                </a:solidFill>
                <a:latin typeface="微软雅黑" pitchFamily="34" charset="-122"/>
                <a:ea typeface="微软雅黑" pitchFamily="34" charset="-122"/>
              </a:endParaRPr>
            </a:p>
          </p:txBody>
        </p:sp>
        <p:sp>
          <p:nvSpPr>
            <p:cNvPr id="22" name="TextBox 21"/>
            <p:cNvSpPr txBox="1"/>
            <p:nvPr/>
          </p:nvSpPr>
          <p:spPr>
            <a:xfrm>
              <a:off x="6600496" y="2510335"/>
              <a:ext cx="546387" cy="717446"/>
            </a:xfrm>
            <a:prstGeom prst="rect">
              <a:avLst/>
            </a:prstGeom>
            <a:noFill/>
            <a:ln w="3175" cap="flat" cmpd="sng">
              <a:noFill/>
              <a:bevel/>
              <a:headEnd/>
              <a:tailEnd/>
            </a:ln>
          </p:spPr>
          <p:txBody>
            <a:bodyPr anchor="ctr"/>
            <a:lstStyle>
              <a:defPPr>
                <a:defRPr lang="zh-CN"/>
              </a:defPPr>
              <a:lvl1pPr algn="ctr">
                <a:defRPr sz="1600">
                  <a:solidFill>
                    <a:srgbClr val="FFFFFF"/>
                  </a:solidFill>
                  <a:latin typeface="+mn-ea"/>
                  <a:ea typeface="+mn-ea"/>
                </a:defRPr>
              </a:lvl1pPr>
            </a:lstStyle>
            <a:p>
              <a:r>
                <a:rPr lang="en-US" altLang="zh-CN" b="1" dirty="0">
                  <a:latin typeface="微软雅黑" pitchFamily="34" charset="-122"/>
                  <a:ea typeface="微软雅黑" pitchFamily="34" charset="-122"/>
                </a:rPr>
                <a:t>2</a:t>
              </a:r>
              <a:endParaRPr lang="zh-CN" altLang="en-US" b="1" dirty="0">
                <a:latin typeface="微软雅黑" pitchFamily="34" charset="-122"/>
                <a:ea typeface="微软雅黑" pitchFamily="34" charset="-122"/>
              </a:endParaRPr>
            </a:p>
          </p:txBody>
        </p:sp>
      </p:grpSp>
      <p:grpSp>
        <p:nvGrpSpPr>
          <p:cNvPr id="4" name="组合 22"/>
          <p:cNvGrpSpPr/>
          <p:nvPr/>
        </p:nvGrpSpPr>
        <p:grpSpPr>
          <a:xfrm>
            <a:off x="4524732" y="3013601"/>
            <a:ext cx="401342" cy="398128"/>
            <a:chOff x="6409426" y="3568104"/>
            <a:chExt cx="962086" cy="962084"/>
          </a:xfrm>
          <a:solidFill>
            <a:schemeClr val="accent3"/>
          </a:solidFill>
        </p:grpSpPr>
        <p:sp>
          <p:nvSpPr>
            <p:cNvPr id="24" name="椭圆 23"/>
            <p:cNvSpPr/>
            <p:nvPr/>
          </p:nvSpPr>
          <p:spPr bwMode="auto">
            <a:xfrm>
              <a:off x="6409426" y="3568104"/>
              <a:ext cx="962086" cy="962084"/>
            </a:xfrm>
            <a:prstGeom prst="ellipse">
              <a:avLst/>
            </a:prstGeom>
            <a:grpFill/>
            <a:ln w="3175" cap="flat" cmpd="sng">
              <a:noFill/>
              <a:bevel/>
              <a:headEnd/>
              <a:tailEnd/>
            </a:ln>
            <a:extLst/>
          </p:spPr>
          <p:txBody>
            <a:bodyPr anchor="ctr"/>
            <a:lstStyle/>
            <a:p>
              <a:pPr algn="ctr"/>
              <a:endParaRPr lang="zh-CN" altLang="en-US" sz="1200" b="1">
                <a:solidFill>
                  <a:srgbClr val="FFFFFF"/>
                </a:solidFill>
                <a:latin typeface="微软雅黑" pitchFamily="34" charset="-122"/>
                <a:ea typeface="微软雅黑" pitchFamily="34" charset="-122"/>
              </a:endParaRPr>
            </a:p>
          </p:txBody>
        </p:sp>
        <p:sp>
          <p:nvSpPr>
            <p:cNvPr id="25" name="TextBox 24"/>
            <p:cNvSpPr txBox="1"/>
            <p:nvPr/>
          </p:nvSpPr>
          <p:spPr>
            <a:xfrm>
              <a:off x="6629988" y="3710247"/>
              <a:ext cx="546387" cy="717446"/>
            </a:xfrm>
            <a:prstGeom prst="rect">
              <a:avLst/>
            </a:prstGeom>
            <a:grpFill/>
            <a:ln w="3175" cap="flat" cmpd="sng">
              <a:noFill/>
              <a:bevel/>
              <a:headEnd/>
              <a:tailEnd/>
            </a:ln>
          </p:spPr>
          <p:txBody>
            <a:bodyPr anchor="ctr"/>
            <a:lstStyle>
              <a:defPPr>
                <a:defRPr lang="zh-CN"/>
              </a:defPPr>
              <a:lvl1pPr algn="ctr">
                <a:defRPr>
                  <a:solidFill>
                    <a:srgbClr val="FFFFFF"/>
                  </a:solidFill>
                  <a:ea typeface="微软雅黑" pitchFamily="34" charset="-122"/>
                </a:defRPr>
              </a:lvl1pPr>
            </a:lstStyle>
            <a:p>
              <a:r>
                <a:rPr lang="en-US" altLang="zh-CN" sz="1200" b="1" dirty="0">
                  <a:latin typeface="微软雅黑" pitchFamily="34" charset="-122"/>
                </a:rPr>
                <a:t>3</a:t>
              </a:r>
              <a:endParaRPr lang="zh-CN" altLang="en-US" sz="1200" b="1" dirty="0">
                <a:latin typeface="微软雅黑" pitchFamily="34" charset="-122"/>
              </a:endParaRPr>
            </a:p>
          </p:txBody>
        </p:sp>
      </p:grpSp>
      <p:grpSp>
        <p:nvGrpSpPr>
          <p:cNvPr id="5" name="组合 25"/>
          <p:cNvGrpSpPr/>
          <p:nvPr/>
        </p:nvGrpSpPr>
        <p:grpSpPr>
          <a:xfrm>
            <a:off x="4524732" y="3843695"/>
            <a:ext cx="401342" cy="398128"/>
            <a:chOff x="6409426" y="4869160"/>
            <a:chExt cx="962086" cy="962084"/>
          </a:xfrm>
          <a:solidFill>
            <a:schemeClr val="accent4"/>
          </a:solidFill>
        </p:grpSpPr>
        <p:sp>
          <p:nvSpPr>
            <p:cNvPr id="27" name="椭圆 26"/>
            <p:cNvSpPr/>
            <p:nvPr/>
          </p:nvSpPr>
          <p:spPr bwMode="auto">
            <a:xfrm>
              <a:off x="6409426" y="4869160"/>
              <a:ext cx="962086" cy="962084"/>
            </a:xfrm>
            <a:prstGeom prst="ellipse">
              <a:avLst/>
            </a:prstGeom>
            <a:grpFill/>
            <a:ln w="3175" cap="flat" cmpd="sng">
              <a:noFill/>
              <a:bevel/>
              <a:headEnd/>
              <a:tailEnd/>
            </a:ln>
            <a:extLst/>
          </p:spPr>
          <p:txBody>
            <a:bodyPr anchor="ctr"/>
            <a:lstStyle/>
            <a:p>
              <a:pPr algn="ctr"/>
              <a:endParaRPr lang="zh-CN" altLang="en-US" sz="1200" b="1">
                <a:solidFill>
                  <a:srgbClr val="FFFFFF"/>
                </a:solidFill>
                <a:latin typeface="微软雅黑" pitchFamily="34" charset="-122"/>
                <a:ea typeface="微软雅黑" pitchFamily="34" charset="-122"/>
              </a:endParaRPr>
            </a:p>
          </p:txBody>
        </p:sp>
        <p:sp>
          <p:nvSpPr>
            <p:cNvPr id="28" name="TextBox 27"/>
            <p:cNvSpPr txBox="1"/>
            <p:nvPr/>
          </p:nvSpPr>
          <p:spPr>
            <a:xfrm>
              <a:off x="6595474" y="4996174"/>
              <a:ext cx="546387" cy="717446"/>
            </a:xfrm>
            <a:prstGeom prst="rect">
              <a:avLst/>
            </a:prstGeom>
            <a:grpFill/>
            <a:ln w="3175" cap="flat" cmpd="sng">
              <a:noFill/>
              <a:bevel/>
              <a:headEnd/>
              <a:tailEnd/>
            </a:ln>
          </p:spPr>
          <p:txBody>
            <a:bodyPr anchor="ctr"/>
            <a:lstStyle>
              <a:defPPr>
                <a:defRPr lang="zh-CN"/>
              </a:defPPr>
              <a:lvl1pPr algn="ctr">
                <a:defRPr sz="1600">
                  <a:solidFill>
                    <a:srgbClr val="FFFFFF"/>
                  </a:solidFill>
                  <a:latin typeface="+mn-ea"/>
                  <a:ea typeface="+mn-ea"/>
                </a:defRPr>
              </a:lvl1pPr>
            </a:lstStyle>
            <a:p>
              <a:r>
                <a:rPr lang="en-US" altLang="zh-CN" b="1" dirty="0">
                  <a:latin typeface="微软雅黑" pitchFamily="34" charset="-122"/>
                  <a:ea typeface="微软雅黑" pitchFamily="34" charset="-122"/>
                </a:rPr>
                <a:t>4</a:t>
              </a:r>
              <a:endParaRPr lang="zh-CN" altLang="en-US" b="1" dirty="0">
                <a:latin typeface="微软雅黑" pitchFamily="34" charset="-122"/>
                <a:ea typeface="微软雅黑" pitchFamily="34" charset="-122"/>
              </a:endParaRPr>
            </a:p>
          </p:txBody>
        </p:sp>
      </p:grpSp>
      <p:sp>
        <p:nvSpPr>
          <p:cNvPr id="29" name="TextBox 28"/>
          <p:cNvSpPr txBox="1"/>
          <p:nvPr/>
        </p:nvSpPr>
        <p:spPr>
          <a:xfrm>
            <a:off x="4994802" y="2128269"/>
            <a:ext cx="2487797" cy="721988"/>
          </a:xfrm>
          <a:prstGeom prst="rect">
            <a:avLst/>
          </a:prstGeom>
          <a:noFill/>
        </p:spPr>
        <p:txBody>
          <a:bodyPr wrap="square" lIns="61211" tIns="30605" rIns="61211" bIns="30605" rtlCol="0">
            <a:spAutoFit/>
          </a:bodyPr>
          <a:lstStyle/>
          <a:p>
            <a:pPr>
              <a:lnSpc>
                <a:spcPct val="130000"/>
              </a:lnSpc>
            </a:pPr>
            <a:r>
              <a:rPr lang="zh-CN" altLang="en-US" sz="1100" b="1" dirty="0">
                <a:latin typeface="微软雅黑" pitchFamily="34" charset="-122"/>
                <a:ea typeface="微软雅黑" pitchFamily="34" charset="-122"/>
              </a:rPr>
              <a:t>现阶段问题二</a:t>
            </a:r>
            <a:endParaRPr lang="en-US" altLang="zh-CN" sz="1100" b="1" dirty="0">
              <a:latin typeface="微软雅黑" pitchFamily="34" charset="-122"/>
              <a:ea typeface="微软雅黑" pitchFamily="34" charset="-122"/>
            </a:endParaRPr>
          </a:p>
          <a:p>
            <a:pPr>
              <a:lnSpc>
                <a:spcPct val="130000"/>
              </a:lnSpc>
            </a:pPr>
            <a:r>
              <a:rPr lang="zh-CN" altLang="en-US" sz="1100" dirty="0">
                <a:latin typeface="微软雅黑" pitchFamily="34" charset="-122"/>
                <a:ea typeface="微软雅黑" pitchFamily="34" charset="-122"/>
              </a:rPr>
              <a:t>您的内容打在这里，或者通过复制您的文本后，在此框中选择粘贴</a:t>
            </a:r>
            <a:endParaRPr lang="en-US" altLang="zh-CN" sz="1100" dirty="0">
              <a:latin typeface="微软雅黑" pitchFamily="34" charset="-122"/>
              <a:ea typeface="微软雅黑" pitchFamily="34" charset="-122"/>
            </a:endParaRPr>
          </a:p>
        </p:txBody>
      </p:sp>
      <p:sp>
        <p:nvSpPr>
          <p:cNvPr id="30" name="TextBox 29"/>
          <p:cNvSpPr txBox="1"/>
          <p:nvPr/>
        </p:nvSpPr>
        <p:spPr>
          <a:xfrm>
            <a:off x="4994805" y="2938566"/>
            <a:ext cx="2487794" cy="721988"/>
          </a:xfrm>
          <a:prstGeom prst="rect">
            <a:avLst/>
          </a:prstGeom>
          <a:noFill/>
        </p:spPr>
        <p:txBody>
          <a:bodyPr wrap="square" lIns="61211" tIns="30605" rIns="61211" bIns="30605" rtlCol="0">
            <a:spAutoFit/>
          </a:bodyPr>
          <a:lstStyle/>
          <a:p>
            <a:pPr>
              <a:lnSpc>
                <a:spcPct val="130000"/>
              </a:lnSpc>
            </a:pPr>
            <a:r>
              <a:rPr lang="zh-CN" altLang="en-US" sz="1100" b="1" dirty="0">
                <a:latin typeface="微软雅黑" pitchFamily="34" charset="-122"/>
                <a:ea typeface="微软雅黑" pitchFamily="34" charset="-122"/>
              </a:rPr>
              <a:t>现阶段问题三</a:t>
            </a:r>
            <a:endParaRPr lang="en-US" altLang="zh-CN" sz="1100" b="1" dirty="0">
              <a:latin typeface="微软雅黑" pitchFamily="34" charset="-122"/>
              <a:ea typeface="微软雅黑" pitchFamily="34" charset="-122"/>
            </a:endParaRPr>
          </a:p>
          <a:p>
            <a:pPr>
              <a:lnSpc>
                <a:spcPct val="130000"/>
              </a:lnSpc>
            </a:pPr>
            <a:r>
              <a:rPr lang="zh-CN" altLang="en-US" sz="1100" dirty="0">
                <a:latin typeface="微软雅黑" pitchFamily="34" charset="-122"/>
                <a:ea typeface="微软雅黑" pitchFamily="34" charset="-122"/>
              </a:rPr>
              <a:t>您的内容打在这里，或者通过复制您的文本后，在此框中选择粘贴</a:t>
            </a:r>
            <a:endParaRPr lang="en-US" altLang="zh-CN" sz="1100" dirty="0">
              <a:latin typeface="微软雅黑" pitchFamily="34" charset="-122"/>
              <a:ea typeface="微软雅黑" pitchFamily="34" charset="-122"/>
            </a:endParaRPr>
          </a:p>
        </p:txBody>
      </p:sp>
      <p:sp>
        <p:nvSpPr>
          <p:cNvPr id="31" name="TextBox 30"/>
          <p:cNvSpPr txBox="1"/>
          <p:nvPr/>
        </p:nvSpPr>
        <p:spPr>
          <a:xfrm>
            <a:off x="4994804" y="3784129"/>
            <a:ext cx="2487796" cy="721988"/>
          </a:xfrm>
          <a:prstGeom prst="rect">
            <a:avLst/>
          </a:prstGeom>
          <a:noFill/>
        </p:spPr>
        <p:txBody>
          <a:bodyPr wrap="square" lIns="61211" tIns="30605" rIns="61211" bIns="30605" rtlCol="0">
            <a:spAutoFit/>
          </a:bodyPr>
          <a:lstStyle/>
          <a:p>
            <a:pPr>
              <a:lnSpc>
                <a:spcPct val="130000"/>
              </a:lnSpc>
            </a:pPr>
            <a:r>
              <a:rPr lang="zh-CN" altLang="en-US" sz="1100" b="1" dirty="0">
                <a:latin typeface="微软雅黑" pitchFamily="34" charset="-122"/>
                <a:ea typeface="微软雅黑" pitchFamily="34" charset="-122"/>
              </a:rPr>
              <a:t>现阶段问题四</a:t>
            </a:r>
            <a:endParaRPr lang="en-US" altLang="zh-CN" sz="1100" b="1" dirty="0">
              <a:latin typeface="微软雅黑" pitchFamily="34" charset="-122"/>
              <a:ea typeface="微软雅黑" pitchFamily="34" charset="-122"/>
            </a:endParaRPr>
          </a:p>
          <a:p>
            <a:pPr>
              <a:lnSpc>
                <a:spcPct val="130000"/>
              </a:lnSpc>
            </a:pPr>
            <a:r>
              <a:rPr lang="zh-CN" altLang="en-US" sz="1100" dirty="0">
                <a:latin typeface="微软雅黑" pitchFamily="34" charset="-122"/>
                <a:ea typeface="微软雅黑" pitchFamily="34" charset="-122"/>
              </a:rPr>
              <a:t>您的内容打在这里，或者通过复制您的文本后，在此框中选择粘贴</a:t>
            </a:r>
            <a:endParaRPr lang="en-US" altLang="zh-CN" sz="1100" dirty="0">
              <a:latin typeface="微软雅黑" pitchFamily="34" charset="-122"/>
              <a:ea typeface="微软雅黑" pitchFamily="34" charset="-122"/>
            </a:endParaRPr>
          </a:p>
        </p:txBody>
      </p:sp>
    </p:spTree>
    <p:extLst>
      <p:ext uri="{BB962C8B-B14F-4D97-AF65-F5344CB8AC3E}">
        <p14:creationId xmlns:p14="http://schemas.microsoft.com/office/powerpoint/2010/main" val="2239798416"/>
      </p:ext>
    </p:extLst>
  </p:cSld>
  <p:clrMapOvr>
    <a:masterClrMapping/>
  </p:clrMapOvr>
  <p:transition spd="slow">
    <p:comb/>
  </p:transition>
  <p:timing>
    <p:tnLst>
      <p:par>
        <p:cTn id="1" dur="indefinite" restart="never" nodeType="tmRoot">
          <p:childTnLst>
            <p:seq concurrent="1" nextAc="seek">
              <p:cTn id="2" dur="indefinite" nodeType="mainSeq">
                <p:childTnLst>
                  <p:par>
                    <p:cTn id="3" fill="hold">
                      <p:stCondLst>
                        <p:cond delay="indefinite"/>
                        <p:cond evt="onBegin" delay="0">
                          <p:tn val="2"/>
                        </p:cond>
                      </p:stCondLst>
                      <p:childTnLst>
                        <p:par>
                          <p:cTn id="4" fill="hold">
                            <p:stCondLst>
                              <p:cond delay="0"/>
                            </p:stCondLst>
                            <p:childTnLst>
                              <p:par>
                                <p:cTn id="5" presetID="22" presetClass="entr" presetSubtype="4" fill="hold" grpId="0" nodeType="afterEffect">
                                  <p:stCondLst>
                                    <p:cond delay="0"/>
                                  </p:stCondLst>
                                  <p:childTnLst>
                                    <p:set>
                                      <p:cBhvr>
                                        <p:cTn id="6" dur="1" fill="hold">
                                          <p:stCondLst>
                                            <p:cond delay="0"/>
                                          </p:stCondLst>
                                        </p:cTn>
                                        <p:tgtEl>
                                          <p:spTgt spid="10"/>
                                        </p:tgtEl>
                                        <p:attrNameLst>
                                          <p:attrName>style.visibility</p:attrName>
                                        </p:attrNameLst>
                                      </p:cBhvr>
                                      <p:to>
                                        <p:strVal val="visible"/>
                                      </p:to>
                                    </p:set>
                                    <p:animEffect transition="in" filter="wipe(down)">
                                      <p:cBhvr>
                                        <p:cTn id="7" dur="500"/>
                                        <p:tgtEl>
                                          <p:spTgt spid="10"/>
                                        </p:tgtEl>
                                      </p:cBhvr>
                                    </p:animEffect>
                                  </p:childTnLst>
                                </p:cTn>
                              </p:par>
                            </p:childTnLst>
                          </p:cTn>
                        </p:par>
                        <p:par>
                          <p:cTn id="8" fill="hold">
                            <p:stCondLst>
                              <p:cond delay="500"/>
                            </p:stCondLst>
                            <p:childTnLst>
                              <p:par>
                                <p:cTn id="9" presetID="22" presetClass="entr" presetSubtype="8" fill="hold" grpId="0" nodeType="afterEffect">
                                  <p:stCondLst>
                                    <p:cond delay="0"/>
                                  </p:stCondLst>
                                  <p:childTnLst>
                                    <p:set>
                                      <p:cBhvr>
                                        <p:cTn id="10" dur="1" fill="hold">
                                          <p:stCondLst>
                                            <p:cond delay="0"/>
                                          </p:stCondLst>
                                        </p:cTn>
                                        <p:tgtEl>
                                          <p:spTgt spid="8"/>
                                        </p:tgtEl>
                                        <p:attrNameLst>
                                          <p:attrName>style.visibility</p:attrName>
                                        </p:attrNameLst>
                                      </p:cBhvr>
                                      <p:to>
                                        <p:strVal val="visible"/>
                                      </p:to>
                                    </p:set>
                                    <p:animEffect transition="in" filter="wipe(left)">
                                      <p:cBhvr>
                                        <p:cTn id="11" dur="500"/>
                                        <p:tgtEl>
                                          <p:spTgt spid="8"/>
                                        </p:tgtEl>
                                      </p:cBhvr>
                                    </p:animEffect>
                                  </p:childTnLst>
                                </p:cTn>
                              </p:par>
                            </p:childTnLst>
                          </p:cTn>
                        </p:par>
                        <p:par>
                          <p:cTn id="12" fill="hold">
                            <p:stCondLst>
                              <p:cond delay="1000"/>
                            </p:stCondLst>
                            <p:childTnLst>
                              <p:par>
                                <p:cTn id="13" presetID="22" presetClass="entr" presetSubtype="1" fill="hold" grpId="0" nodeType="afterEffect">
                                  <p:stCondLst>
                                    <p:cond delay="0"/>
                                  </p:stCondLst>
                                  <p:childTnLst>
                                    <p:set>
                                      <p:cBhvr>
                                        <p:cTn id="14" dur="1" fill="hold">
                                          <p:stCondLst>
                                            <p:cond delay="0"/>
                                          </p:stCondLst>
                                        </p:cTn>
                                        <p:tgtEl>
                                          <p:spTgt spid="9"/>
                                        </p:tgtEl>
                                        <p:attrNameLst>
                                          <p:attrName>style.visibility</p:attrName>
                                        </p:attrNameLst>
                                      </p:cBhvr>
                                      <p:to>
                                        <p:strVal val="visible"/>
                                      </p:to>
                                    </p:set>
                                    <p:animEffect transition="in" filter="wipe(up)">
                                      <p:cBhvr>
                                        <p:cTn id="15" dur="500"/>
                                        <p:tgtEl>
                                          <p:spTgt spid="9"/>
                                        </p:tgtEl>
                                      </p:cBhvr>
                                    </p:animEffect>
                                  </p:childTnLst>
                                </p:cTn>
                              </p:par>
                            </p:childTnLst>
                          </p:cTn>
                        </p:par>
                        <p:par>
                          <p:cTn id="16" fill="hold">
                            <p:stCondLst>
                              <p:cond delay="1500"/>
                            </p:stCondLst>
                            <p:childTnLst>
                              <p:par>
                                <p:cTn id="17" presetID="22" presetClass="entr" presetSubtype="1" fill="hold" grpId="0" nodeType="afterEffect">
                                  <p:stCondLst>
                                    <p:cond delay="0"/>
                                  </p:stCondLst>
                                  <p:childTnLst>
                                    <p:set>
                                      <p:cBhvr>
                                        <p:cTn id="18" dur="1" fill="hold">
                                          <p:stCondLst>
                                            <p:cond delay="0"/>
                                          </p:stCondLst>
                                        </p:cTn>
                                        <p:tgtEl>
                                          <p:spTgt spid="7"/>
                                        </p:tgtEl>
                                        <p:attrNameLst>
                                          <p:attrName>style.visibility</p:attrName>
                                        </p:attrNameLst>
                                      </p:cBhvr>
                                      <p:to>
                                        <p:strVal val="visible"/>
                                      </p:to>
                                    </p:set>
                                    <p:animEffect transition="in" filter="wipe(up)">
                                      <p:cBhvr>
                                        <p:cTn id="19" dur="400"/>
                                        <p:tgtEl>
                                          <p:spTgt spid="7"/>
                                        </p:tgtEl>
                                      </p:cBhvr>
                                    </p:animEffect>
                                  </p:childTnLst>
                                </p:cTn>
                              </p:par>
                            </p:childTnLst>
                          </p:cTn>
                        </p:par>
                        <p:par>
                          <p:cTn id="20" fill="hold">
                            <p:stCondLst>
                              <p:cond delay="1900"/>
                            </p:stCondLst>
                            <p:childTnLst>
                              <p:par>
                                <p:cTn id="21" presetID="42" presetClass="entr" presetSubtype="0" fill="hold" grpId="0" nodeType="afterEffect">
                                  <p:stCondLst>
                                    <p:cond delay="0"/>
                                  </p:stCondLst>
                                  <p:childTnLst>
                                    <p:set>
                                      <p:cBhvr>
                                        <p:cTn id="22" dur="1" fill="hold">
                                          <p:stCondLst>
                                            <p:cond delay="0"/>
                                          </p:stCondLst>
                                        </p:cTn>
                                        <p:tgtEl>
                                          <p:spTgt spid="6"/>
                                        </p:tgtEl>
                                        <p:attrNameLst>
                                          <p:attrName>style.visibility</p:attrName>
                                        </p:attrNameLst>
                                      </p:cBhvr>
                                      <p:to>
                                        <p:strVal val="visible"/>
                                      </p:to>
                                    </p:set>
                                    <p:animEffect transition="in" filter="fade">
                                      <p:cBhvr>
                                        <p:cTn id="23" dur="500"/>
                                        <p:tgtEl>
                                          <p:spTgt spid="6"/>
                                        </p:tgtEl>
                                      </p:cBhvr>
                                    </p:animEffect>
                                    <p:anim calcmode="lin" valueType="num">
                                      <p:cBhvr>
                                        <p:cTn id="24" dur="500" fill="hold"/>
                                        <p:tgtEl>
                                          <p:spTgt spid="6"/>
                                        </p:tgtEl>
                                        <p:attrNameLst>
                                          <p:attrName>ppt_x</p:attrName>
                                        </p:attrNameLst>
                                      </p:cBhvr>
                                      <p:tavLst>
                                        <p:tav tm="0">
                                          <p:val>
                                            <p:strVal val="#ppt_x"/>
                                          </p:val>
                                        </p:tav>
                                        <p:tav tm="100000">
                                          <p:val>
                                            <p:strVal val="#ppt_x"/>
                                          </p:val>
                                        </p:tav>
                                      </p:tavLst>
                                    </p:anim>
                                    <p:anim calcmode="lin" valueType="num">
                                      <p:cBhvr>
                                        <p:cTn id="25" dur="500" fill="hold"/>
                                        <p:tgtEl>
                                          <p:spTgt spid="6"/>
                                        </p:tgtEl>
                                        <p:attrNameLst>
                                          <p:attrName>ppt_y</p:attrName>
                                        </p:attrNameLst>
                                      </p:cBhvr>
                                      <p:tavLst>
                                        <p:tav tm="0">
                                          <p:val>
                                            <p:strVal val="#ppt_y+.1"/>
                                          </p:val>
                                        </p:tav>
                                        <p:tav tm="100000">
                                          <p:val>
                                            <p:strVal val="#ppt_y"/>
                                          </p:val>
                                        </p:tav>
                                      </p:tavLst>
                                    </p:anim>
                                  </p:childTnLst>
                                </p:cTn>
                              </p:par>
                              <p:par>
                                <p:cTn id="26" presetID="42" presetClass="entr" presetSubtype="0" fill="hold" grpId="0" nodeType="withEffect">
                                  <p:stCondLst>
                                    <p:cond delay="0"/>
                                  </p:stCondLst>
                                  <p:childTnLst>
                                    <p:set>
                                      <p:cBhvr>
                                        <p:cTn id="27" dur="1" fill="hold">
                                          <p:stCondLst>
                                            <p:cond delay="0"/>
                                          </p:stCondLst>
                                        </p:cTn>
                                        <p:tgtEl>
                                          <p:spTgt spid="15"/>
                                        </p:tgtEl>
                                        <p:attrNameLst>
                                          <p:attrName>style.visibility</p:attrName>
                                        </p:attrNameLst>
                                      </p:cBhvr>
                                      <p:to>
                                        <p:strVal val="visible"/>
                                      </p:to>
                                    </p:set>
                                    <p:animEffect transition="in" filter="fade">
                                      <p:cBhvr>
                                        <p:cTn id="28" dur="500"/>
                                        <p:tgtEl>
                                          <p:spTgt spid="15"/>
                                        </p:tgtEl>
                                      </p:cBhvr>
                                    </p:animEffect>
                                    <p:anim calcmode="lin" valueType="num">
                                      <p:cBhvr>
                                        <p:cTn id="29" dur="500" fill="hold"/>
                                        <p:tgtEl>
                                          <p:spTgt spid="15"/>
                                        </p:tgtEl>
                                        <p:attrNameLst>
                                          <p:attrName>ppt_x</p:attrName>
                                        </p:attrNameLst>
                                      </p:cBhvr>
                                      <p:tavLst>
                                        <p:tav tm="0">
                                          <p:val>
                                            <p:strVal val="#ppt_x"/>
                                          </p:val>
                                        </p:tav>
                                        <p:tav tm="100000">
                                          <p:val>
                                            <p:strVal val="#ppt_x"/>
                                          </p:val>
                                        </p:tav>
                                      </p:tavLst>
                                    </p:anim>
                                    <p:anim calcmode="lin" valueType="num">
                                      <p:cBhvr>
                                        <p:cTn id="30" dur="500" fill="hold"/>
                                        <p:tgtEl>
                                          <p:spTgt spid="15"/>
                                        </p:tgtEl>
                                        <p:attrNameLst>
                                          <p:attrName>ppt_y</p:attrName>
                                        </p:attrNameLst>
                                      </p:cBhvr>
                                      <p:tavLst>
                                        <p:tav tm="0">
                                          <p:val>
                                            <p:strVal val="#ppt_y+.1"/>
                                          </p:val>
                                        </p:tav>
                                        <p:tav tm="100000">
                                          <p:val>
                                            <p:strVal val="#ppt_y"/>
                                          </p:val>
                                        </p:tav>
                                      </p:tavLst>
                                    </p:anim>
                                  </p:childTnLst>
                                </p:cTn>
                              </p:par>
                            </p:childTnLst>
                          </p:cTn>
                        </p:par>
                        <p:par>
                          <p:cTn id="31" fill="hold">
                            <p:stCondLst>
                              <p:cond delay="2400"/>
                            </p:stCondLst>
                            <p:childTnLst>
                              <p:par>
                                <p:cTn id="32" presetID="21" presetClass="entr" presetSubtype="1" fill="hold" nodeType="afterEffect">
                                  <p:stCondLst>
                                    <p:cond delay="0"/>
                                  </p:stCondLst>
                                  <p:childTnLst>
                                    <p:set>
                                      <p:cBhvr>
                                        <p:cTn id="33" dur="1" fill="hold">
                                          <p:stCondLst>
                                            <p:cond delay="0"/>
                                          </p:stCondLst>
                                        </p:cTn>
                                        <p:tgtEl>
                                          <p:spTgt spid="2"/>
                                        </p:tgtEl>
                                        <p:attrNameLst>
                                          <p:attrName>style.visibility</p:attrName>
                                        </p:attrNameLst>
                                      </p:cBhvr>
                                      <p:to>
                                        <p:strVal val="visible"/>
                                      </p:to>
                                    </p:set>
                                    <p:animEffect transition="in" filter="wheel(1)">
                                      <p:cBhvr>
                                        <p:cTn id="34" dur="500"/>
                                        <p:tgtEl>
                                          <p:spTgt spid="2"/>
                                        </p:tgtEl>
                                      </p:cBhvr>
                                    </p:animEffect>
                                  </p:childTnLst>
                                </p:cTn>
                              </p:par>
                            </p:childTnLst>
                          </p:cTn>
                        </p:par>
                        <p:par>
                          <p:cTn id="35" fill="hold">
                            <p:stCondLst>
                              <p:cond delay="2900"/>
                            </p:stCondLst>
                            <p:childTnLst>
                              <p:par>
                                <p:cTn id="36" presetID="22" presetClass="entr" presetSubtype="8" fill="hold" grpId="0" nodeType="afterEffect">
                                  <p:stCondLst>
                                    <p:cond delay="0"/>
                                  </p:stCondLst>
                                  <p:childTnLst>
                                    <p:set>
                                      <p:cBhvr>
                                        <p:cTn id="37" dur="1" fill="hold">
                                          <p:stCondLst>
                                            <p:cond delay="0"/>
                                          </p:stCondLst>
                                        </p:cTn>
                                        <p:tgtEl>
                                          <p:spTgt spid="16"/>
                                        </p:tgtEl>
                                        <p:attrNameLst>
                                          <p:attrName>style.visibility</p:attrName>
                                        </p:attrNameLst>
                                      </p:cBhvr>
                                      <p:to>
                                        <p:strVal val="visible"/>
                                      </p:to>
                                    </p:set>
                                    <p:animEffect transition="in" filter="wipe(left)">
                                      <p:cBhvr>
                                        <p:cTn id="38" dur="500"/>
                                        <p:tgtEl>
                                          <p:spTgt spid="16"/>
                                        </p:tgtEl>
                                      </p:cBhvr>
                                    </p:animEffect>
                                  </p:childTnLst>
                                </p:cTn>
                              </p:par>
                            </p:childTnLst>
                          </p:cTn>
                        </p:par>
                        <p:par>
                          <p:cTn id="39" fill="hold">
                            <p:stCondLst>
                              <p:cond delay="3400"/>
                            </p:stCondLst>
                            <p:childTnLst>
                              <p:par>
                                <p:cTn id="40" presetID="21" presetClass="entr" presetSubtype="1" fill="hold" nodeType="afterEffect">
                                  <p:stCondLst>
                                    <p:cond delay="0"/>
                                  </p:stCondLst>
                                  <p:childTnLst>
                                    <p:set>
                                      <p:cBhvr>
                                        <p:cTn id="41" dur="1" fill="hold">
                                          <p:stCondLst>
                                            <p:cond delay="0"/>
                                          </p:stCondLst>
                                        </p:cTn>
                                        <p:tgtEl>
                                          <p:spTgt spid="3"/>
                                        </p:tgtEl>
                                        <p:attrNameLst>
                                          <p:attrName>style.visibility</p:attrName>
                                        </p:attrNameLst>
                                      </p:cBhvr>
                                      <p:to>
                                        <p:strVal val="visible"/>
                                      </p:to>
                                    </p:set>
                                    <p:animEffect transition="in" filter="wheel(1)">
                                      <p:cBhvr>
                                        <p:cTn id="42" dur="500"/>
                                        <p:tgtEl>
                                          <p:spTgt spid="3"/>
                                        </p:tgtEl>
                                      </p:cBhvr>
                                    </p:animEffect>
                                  </p:childTnLst>
                                </p:cTn>
                              </p:par>
                            </p:childTnLst>
                          </p:cTn>
                        </p:par>
                        <p:par>
                          <p:cTn id="43" fill="hold">
                            <p:stCondLst>
                              <p:cond delay="3900"/>
                            </p:stCondLst>
                            <p:childTnLst>
                              <p:par>
                                <p:cTn id="44" presetID="22" presetClass="entr" presetSubtype="8" fill="hold" grpId="0" nodeType="afterEffect">
                                  <p:stCondLst>
                                    <p:cond delay="0"/>
                                  </p:stCondLst>
                                  <p:childTnLst>
                                    <p:set>
                                      <p:cBhvr>
                                        <p:cTn id="45" dur="1" fill="hold">
                                          <p:stCondLst>
                                            <p:cond delay="0"/>
                                          </p:stCondLst>
                                        </p:cTn>
                                        <p:tgtEl>
                                          <p:spTgt spid="29"/>
                                        </p:tgtEl>
                                        <p:attrNameLst>
                                          <p:attrName>style.visibility</p:attrName>
                                        </p:attrNameLst>
                                      </p:cBhvr>
                                      <p:to>
                                        <p:strVal val="visible"/>
                                      </p:to>
                                    </p:set>
                                    <p:animEffect transition="in" filter="wipe(left)">
                                      <p:cBhvr>
                                        <p:cTn id="46" dur="500"/>
                                        <p:tgtEl>
                                          <p:spTgt spid="29"/>
                                        </p:tgtEl>
                                      </p:cBhvr>
                                    </p:animEffect>
                                  </p:childTnLst>
                                </p:cTn>
                              </p:par>
                            </p:childTnLst>
                          </p:cTn>
                        </p:par>
                        <p:par>
                          <p:cTn id="47" fill="hold">
                            <p:stCondLst>
                              <p:cond delay="4400"/>
                            </p:stCondLst>
                            <p:childTnLst>
                              <p:par>
                                <p:cTn id="48" presetID="21" presetClass="entr" presetSubtype="1" fill="hold" nodeType="afterEffect">
                                  <p:stCondLst>
                                    <p:cond delay="0"/>
                                  </p:stCondLst>
                                  <p:childTnLst>
                                    <p:set>
                                      <p:cBhvr>
                                        <p:cTn id="49" dur="1" fill="hold">
                                          <p:stCondLst>
                                            <p:cond delay="0"/>
                                          </p:stCondLst>
                                        </p:cTn>
                                        <p:tgtEl>
                                          <p:spTgt spid="4"/>
                                        </p:tgtEl>
                                        <p:attrNameLst>
                                          <p:attrName>style.visibility</p:attrName>
                                        </p:attrNameLst>
                                      </p:cBhvr>
                                      <p:to>
                                        <p:strVal val="visible"/>
                                      </p:to>
                                    </p:set>
                                    <p:animEffect transition="in" filter="wheel(1)">
                                      <p:cBhvr>
                                        <p:cTn id="50" dur="500"/>
                                        <p:tgtEl>
                                          <p:spTgt spid="4"/>
                                        </p:tgtEl>
                                      </p:cBhvr>
                                    </p:animEffect>
                                  </p:childTnLst>
                                </p:cTn>
                              </p:par>
                            </p:childTnLst>
                          </p:cTn>
                        </p:par>
                        <p:par>
                          <p:cTn id="51" fill="hold">
                            <p:stCondLst>
                              <p:cond delay="4900"/>
                            </p:stCondLst>
                            <p:childTnLst>
                              <p:par>
                                <p:cTn id="52" presetID="22" presetClass="entr" presetSubtype="8" fill="hold" grpId="0" nodeType="afterEffect">
                                  <p:stCondLst>
                                    <p:cond delay="0"/>
                                  </p:stCondLst>
                                  <p:childTnLst>
                                    <p:set>
                                      <p:cBhvr>
                                        <p:cTn id="53" dur="1" fill="hold">
                                          <p:stCondLst>
                                            <p:cond delay="0"/>
                                          </p:stCondLst>
                                        </p:cTn>
                                        <p:tgtEl>
                                          <p:spTgt spid="30"/>
                                        </p:tgtEl>
                                        <p:attrNameLst>
                                          <p:attrName>style.visibility</p:attrName>
                                        </p:attrNameLst>
                                      </p:cBhvr>
                                      <p:to>
                                        <p:strVal val="visible"/>
                                      </p:to>
                                    </p:set>
                                    <p:animEffect transition="in" filter="wipe(left)">
                                      <p:cBhvr>
                                        <p:cTn id="54" dur="500"/>
                                        <p:tgtEl>
                                          <p:spTgt spid="30"/>
                                        </p:tgtEl>
                                      </p:cBhvr>
                                    </p:animEffect>
                                  </p:childTnLst>
                                </p:cTn>
                              </p:par>
                            </p:childTnLst>
                          </p:cTn>
                        </p:par>
                        <p:par>
                          <p:cTn id="55" fill="hold">
                            <p:stCondLst>
                              <p:cond delay="5400"/>
                            </p:stCondLst>
                            <p:childTnLst>
                              <p:par>
                                <p:cTn id="56" presetID="21" presetClass="entr" presetSubtype="1" fill="hold" nodeType="afterEffect">
                                  <p:stCondLst>
                                    <p:cond delay="0"/>
                                  </p:stCondLst>
                                  <p:childTnLst>
                                    <p:set>
                                      <p:cBhvr>
                                        <p:cTn id="57" dur="1" fill="hold">
                                          <p:stCondLst>
                                            <p:cond delay="0"/>
                                          </p:stCondLst>
                                        </p:cTn>
                                        <p:tgtEl>
                                          <p:spTgt spid="5"/>
                                        </p:tgtEl>
                                        <p:attrNameLst>
                                          <p:attrName>style.visibility</p:attrName>
                                        </p:attrNameLst>
                                      </p:cBhvr>
                                      <p:to>
                                        <p:strVal val="visible"/>
                                      </p:to>
                                    </p:set>
                                    <p:animEffect transition="in" filter="wheel(1)">
                                      <p:cBhvr>
                                        <p:cTn id="58" dur="500"/>
                                        <p:tgtEl>
                                          <p:spTgt spid="5"/>
                                        </p:tgtEl>
                                      </p:cBhvr>
                                    </p:animEffect>
                                  </p:childTnLst>
                                </p:cTn>
                              </p:par>
                            </p:childTnLst>
                          </p:cTn>
                        </p:par>
                        <p:par>
                          <p:cTn id="59" fill="hold">
                            <p:stCondLst>
                              <p:cond delay="5900"/>
                            </p:stCondLst>
                            <p:childTnLst>
                              <p:par>
                                <p:cTn id="60" presetID="22" presetClass="entr" presetSubtype="8" fill="hold" grpId="0" nodeType="afterEffect">
                                  <p:stCondLst>
                                    <p:cond delay="0"/>
                                  </p:stCondLst>
                                  <p:childTnLst>
                                    <p:set>
                                      <p:cBhvr>
                                        <p:cTn id="61" dur="1" fill="hold">
                                          <p:stCondLst>
                                            <p:cond delay="0"/>
                                          </p:stCondLst>
                                        </p:cTn>
                                        <p:tgtEl>
                                          <p:spTgt spid="31"/>
                                        </p:tgtEl>
                                        <p:attrNameLst>
                                          <p:attrName>style.visibility</p:attrName>
                                        </p:attrNameLst>
                                      </p:cBhvr>
                                      <p:to>
                                        <p:strVal val="visible"/>
                                      </p:to>
                                    </p:set>
                                    <p:animEffect transition="in" filter="wipe(left)">
                                      <p:cBhvr>
                                        <p:cTn id="62" dur="500"/>
                                        <p:tgtEl>
                                          <p:spTgt spid="31"/>
                                        </p:tgtEl>
                                      </p:cBhvr>
                                    </p:animEffect>
                                  </p:childTnLst>
                                </p:cTn>
                              </p:par>
                            </p:childTnLst>
                          </p:cTn>
                        </p:par>
                      </p:childTnLst>
                    </p:cTn>
                  </p:par>
                </p:childTnLst>
              </p:cTn>
              <p:prevCondLst>
                <p:cond evt="onPrev" delay="0">
                  <p:tgtEl>
                    <p:sldTgt/>
                  </p:tgtEl>
                </p:cond>
              </p:prevCondLst>
              <p:nextCondLst>
                <p:cond evt="onNext" delay="0">
                  <p:tgtEl>
                    <p:sldTgt/>
                  </p:tgtEl>
                </p:cond>
              </p:nextCondLst>
            </p:seq>
          </p:childTnLst>
        </p:cTn>
      </p:par>
    </p:tnLst>
    <p:bldLst>
      <p:bldP spid="6" grpId="0" animBg="1"/>
      <p:bldP spid="7" grpId="0" animBg="1"/>
      <p:bldP spid="8" grpId="0" animBg="1"/>
      <p:bldP spid="9" grpId="0" animBg="1"/>
      <p:bldP spid="10" grpId="0" animBg="1"/>
      <p:bldP spid="15" grpId="0"/>
      <p:bldP spid="16" grpId="0"/>
      <p:bldP spid="29" grpId="0"/>
      <p:bldP spid="30" grpId="0"/>
      <p:bldP spid="31" grpId="0"/>
    </p:bldLst>
  </p:timing>
</p:sld>
</file>

<file path=ppt/slides/slide15.xml><?xml version="1.0" encoding="utf-8"?>
<p:sld xmlns:a="http://schemas.openxmlformats.org/drawingml/2006/main" xmlns:r="http://schemas.openxmlformats.org/officeDocument/2006/relationships" xmlns:p="http://schemas.openxmlformats.org/presentationml/2006/main">
  <p:cSld>
    <p:spTree>
      <p:nvGrpSpPr>
        <p:cNvPr id="1" name=""/>
        <p:cNvGrpSpPr/>
        <p:nvPr/>
      </p:nvGrpSpPr>
      <p:grpSpPr>
        <a:xfrm>
          <a:off x="0" y="0"/>
          <a:ext cx="0" cy="0"/>
          <a:chOff x="0" y="0"/>
          <a:chExt cx="0" cy="0"/>
        </a:xfrm>
      </p:grpSpPr>
      <p:sp>
        <p:nvSpPr>
          <p:cNvPr id="2" name="任意多边形 1"/>
          <p:cNvSpPr/>
          <p:nvPr/>
        </p:nvSpPr>
        <p:spPr>
          <a:xfrm>
            <a:off x="1164221" y="1043019"/>
            <a:ext cx="2528369" cy="2983100"/>
          </a:xfrm>
          <a:custGeom>
            <a:avLst/>
            <a:gdLst>
              <a:gd name="connsiteX0" fmla="*/ 0 w 3429024"/>
              <a:gd name="connsiteY0" fmla="*/ 1714512 h 3429024"/>
              <a:gd name="connsiteX1" fmla="*/ 502171 w 3429024"/>
              <a:gd name="connsiteY1" fmla="*/ 502169 h 3429024"/>
              <a:gd name="connsiteX2" fmla="*/ 1714515 w 3429024"/>
              <a:gd name="connsiteY2" fmla="*/ 2 h 3429024"/>
              <a:gd name="connsiteX3" fmla="*/ 2926858 w 3429024"/>
              <a:gd name="connsiteY3" fmla="*/ 502173 h 3429024"/>
              <a:gd name="connsiteX4" fmla="*/ 3429025 w 3429024"/>
              <a:gd name="connsiteY4" fmla="*/ 1714517 h 3429024"/>
              <a:gd name="connsiteX5" fmla="*/ 2926856 w 3429024"/>
              <a:gd name="connsiteY5" fmla="*/ 2926860 h 3429024"/>
              <a:gd name="connsiteX6" fmla="*/ 1714512 w 3429024"/>
              <a:gd name="connsiteY6" fmla="*/ 3429029 h 3429024"/>
              <a:gd name="connsiteX7" fmla="*/ 502169 w 3429024"/>
              <a:gd name="connsiteY7" fmla="*/ 2926859 h 3429024"/>
              <a:gd name="connsiteX8" fmla="*/ 1 w 3429024"/>
              <a:gd name="connsiteY8" fmla="*/ 1714515 h 3429024"/>
              <a:gd name="connsiteX9" fmla="*/ 0 w 3429024"/>
              <a:gd name="connsiteY9" fmla="*/ 1714512 h 3429024"/>
              <a:gd name="connsiteX0" fmla="*/ 0 w 3429026"/>
              <a:gd name="connsiteY0" fmla="*/ 1714511 h 4143384"/>
              <a:gd name="connsiteX1" fmla="*/ 502171 w 3429026"/>
              <a:gd name="connsiteY1" fmla="*/ 502168 h 4143384"/>
              <a:gd name="connsiteX2" fmla="*/ 1714515 w 3429026"/>
              <a:gd name="connsiteY2" fmla="*/ 1 h 4143384"/>
              <a:gd name="connsiteX3" fmla="*/ 2926858 w 3429026"/>
              <a:gd name="connsiteY3" fmla="*/ 502172 h 4143384"/>
              <a:gd name="connsiteX4" fmla="*/ 3429025 w 3429026"/>
              <a:gd name="connsiteY4" fmla="*/ 1714516 h 4143384"/>
              <a:gd name="connsiteX5" fmla="*/ 2926856 w 3429026"/>
              <a:gd name="connsiteY5" fmla="*/ 2926859 h 4143384"/>
              <a:gd name="connsiteX6" fmla="*/ 1714512 w 3429026"/>
              <a:gd name="connsiteY6" fmla="*/ 4143384 h 4143384"/>
              <a:gd name="connsiteX7" fmla="*/ 502169 w 3429026"/>
              <a:gd name="connsiteY7" fmla="*/ 2926858 h 4143384"/>
              <a:gd name="connsiteX8" fmla="*/ 1 w 3429026"/>
              <a:gd name="connsiteY8" fmla="*/ 1714514 h 4143384"/>
              <a:gd name="connsiteX9" fmla="*/ 0 w 3429026"/>
              <a:gd name="connsiteY9" fmla="*/ 1714511 h 4143384"/>
              <a:gd name="connsiteX0" fmla="*/ 0 w 3429026"/>
              <a:gd name="connsiteY0" fmla="*/ 1714511 h 4143384"/>
              <a:gd name="connsiteX1" fmla="*/ 502171 w 3429026"/>
              <a:gd name="connsiteY1" fmla="*/ 502168 h 4143384"/>
              <a:gd name="connsiteX2" fmla="*/ 1714515 w 3429026"/>
              <a:gd name="connsiteY2" fmla="*/ 1 h 4143384"/>
              <a:gd name="connsiteX3" fmla="*/ 2926858 w 3429026"/>
              <a:gd name="connsiteY3" fmla="*/ 502172 h 4143384"/>
              <a:gd name="connsiteX4" fmla="*/ 3429025 w 3429026"/>
              <a:gd name="connsiteY4" fmla="*/ 1714516 h 4143384"/>
              <a:gd name="connsiteX5" fmla="*/ 2926856 w 3429026"/>
              <a:gd name="connsiteY5" fmla="*/ 2926859 h 4143384"/>
              <a:gd name="connsiteX6" fmla="*/ 1714512 w 3429026"/>
              <a:gd name="connsiteY6" fmla="*/ 4143384 h 4143384"/>
              <a:gd name="connsiteX7" fmla="*/ 502169 w 3429026"/>
              <a:gd name="connsiteY7" fmla="*/ 2926858 h 4143384"/>
              <a:gd name="connsiteX8" fmla="*/ 1 w 3429026"/>
              <a:gd name="connsiteY8" fmla="*/ 1714514 h 4143384"/>
              <a:gd name="connsiteX9" fmla="*/ 0 w 3429026"/>
              <a:gd name="connsiteY9" fmla="*/ 1714511 h 4143384"/>
              <a:gd name="connsiteX0" fmla="*/ 0 w 3429026"/>
              <a:gd name="connsiteY0" fmla="*/ 1714511 h 4143384"/>
              <a:gd name="connsiteX1" fmla="*/ 502171 w 3429026"/>
              <a:gd name="connsiteY1" fmla="*/ 502168 h 4143384"/>
              <a:gd name="connsiteX2" fmla="*/ 1714515 w 3429026"/>
              <a:gd name="connsiteY2" fmla="*/ 1 h 4143384"/>
              <a:gd name="connsiteX3" fmla="*/ 2926858 w 3429026"/>
              <a:gd name="connsiteY3" fmla="*/ 502172 h 4143384"/>
              <a:gd name="connsiteX4" fmla="*/ 3429025 w 3429026"/>
              <a:gd name="connsiteY4" fmla="*/ 1714516 h 4143384"/>
              <a:gd name="connsiteX5" fmla="*/ 2926856 w 3429026"/>
              <a:gd name="connsiteY5" fmla="*/ 2926859 h 4143384"/>
              <a:gd name="connsiteX6" fmla="*/ 1714512 w 3429026"/>
              <a:gd name="connsiteY6" fmla="*/ 4143384 h 4143384"/>
              <a:gd name="connsiteX7" fmla="*/ 502169 w 3429026"/>
              <a:gd name="connsiteY7" fmla="*/ 2926858 h 4143384"/>
              <a:gd name="connsiteX8" fmla="*/ 1 w 3429026"/>
              <a:gd name="connsiteY8" fmla="*/ 1714514 h 4143384"/>
              <a:gd name="connsiteX9" fmla="*/ 0 w 3429026"/>
              <a:gd name="connsiteY9" fmla="*/ 1714511 h 4143384"/>
              <a:gd name="connsiteX0" fmla="*/ 0 w 3429026"/>
              <a:gd name="connsiteY0" fmla="*/ 1714511 h 4143384"/>
              <a:gd name="connsiteX1" fmla="*/ 502171 w 3429026"/>
              <a:gd name="connsiteY1" fmla="*/ 502168 h 4143384"/>
              <a:gd name="connsiteX2" fmla="*/ 1714515 w 3429026"/>
              <a:gd name="connsiteY2" fmla="*/ 1 h 4143384"/>
              <a:gd name="connsiteX3" fmla="*/ 2926858 w 3429026"/>
              <a:gd name="connsiteY3" fmla="*/ 502172 h 4143384"/>
              <a:gd name="connsiteX4" fmla="*/ 3429025 w 3429026"/>
              <a:gd name="connsiteY4" fmla="*/ 1714516 h 4143384"/>
              <a:gd name="connsiteX5" fmla="*/ 2926856 w 3429026"/>
              <a:gd name="connsiteY5" fmla="*/ 2926859 h 4143384"/>
              <a:gd name="connsiteX6" fmla="*/ 1714512 w 3429026"/>
              <a:gd name="connsiteY6" fmla="*/ 4143384 h 4143384"/>
              <a:gd name="connsiteX7" fmla="*/ 502169 w 3429026"/>
              <a:gd name="connsiteY7" fmla="*/ 2926858 h 4143384"/>
              <a:gd name="connsiteX8" fmla="*/ 1 w 3429026"/>
              <a:gd name="connsiteY8" fmla="*/ 1714514 h 4143384"/>
              <a:gd name="connsiteX9" fmla="*/ 0 w 3429026"/>
              <a:gd name="connsiteY9" fmla="*/ 1714511 h 4143384"/>
              <a:gd name="connsiteX0" fmla="*/ 0 w 3429026"/>
              <a:gd name="connsiteY0" fmla="*/ 1714511 h 4168108"/>
              <a:gd name="connsiteX1" fmla="*/ 502171 w 3429026"/>
              <a:gd name="connsiteY1" fmla="*/ 502168 h 4168108"/>
              <a:gd name="connsiteX2" fmla="*/ 1714515 w 3429026"/>
              <a:gd name="connsiteY2" fmla="*/ 1 h 4168108"/>
              <a:gd name="connsiteX3" fmla="*/ 2926858 w 3429026"/>
              <a:gd name="connsiteY3" fmla="*/ 502172 h 4168108"/>
              <a:gd name="connsiteX4" fmla="*/ 3429025 w 3429026"/>
              <a:gd name="connsiteY4" fmla="*/ 1714516 h 4168108"/>
              <a:gd name="connsiteX5" fmla="*/ 2926856 w 3429026"/>
              <a:gd name="connsiteY5" fmla="*/ 2926859 h 4168108"/>
              <a:gd name="connsiteX6" fmla="*/ 1714512 w 3429026"/>
              <a:gd name="connsiteY6" fmla="*/ 4143384 h 4168108"/>
              <a:gd name="connsiteX7" fmla="*/ 502169 w 3429026"/>
              <a:gd name="connsiteY7" fmla="*/ 2926858 h 4168108"/>
              <a:gd name="connsiteX8" fmla="*/ 1 w 3429026"/>
              <a:gd name="connsiteY8" fmla="*/ 1714514 h 4168108"/>
              <a:gd name="connsiteX9" fmla="*/ 0 w 3429026"/>
              <a:gd name="connsiteY9" fmla="*/ 1714511 h 4168108"/>
              <a:gd name="connsiteX0" fmla="*/ 0 w 3429026"/>
              <a:gd name="connsiteY0" fmla="*/ 1714511 h 4271910"/>
              <a:gd name="connsiteX1" fmla="*/ 502171 w 3429026"/>
              <a:gd name="connsiteY1" fmla="*/ 502168 h 4271910"/>
              <a:gd name="connsiteX2" fmla="*/ 1714515 w 3429026"/>
              <a:gd name="connsiteY2" fmla="*/ 1 h 4271910"/>
              <a:gd name="connsiteX3" fmla="*/ 2926858 w 3429026"/>
              <a:gd name="connsiteY3" fmla="*/ 502172 h 4271910"/>
              <a:gd name="connsiteX4" fmla="*/ 3429025 w 3429026"/>
              <a:gd name="connsiteY4" fmla="*/ 1714516 h 4271910"/>
              <a:gd name="connsiteX5" fmla="*/ 2926856 w 3429026"/>
              <a:gd name="connsiteY5" fmla="*/ 2926859 h 4271910"/>
              <a:gd name="connsiteX6" fmla="*/ 1714512 w 3429026"/>
              <a:gd name="connsiteY6" fmla="*/ 4143384 h 4271910"/>
              <a:gd name="connsiteX7" fmla="*/ 502169 w 3429026"/>
              <a:gd name="connsiteY7" fmla="*/ 2926858 h 4271910"/>
              <a:gd name="connsiteX8" fmla="*/ 1 w 3429026"/>
              <a:gd name="connsiteY8" fmla="*/ 1714514 h 4271910"/>
              <a:gd name="connsiteX9" fmla="*/ 0 w 3429026"/>
              <a:gd name="connsiteY9" fmla="*/ 1714511 h 4271910"/>
              <a:gd name="connsiteX0" fmla="*/ 0 w 3429026"/>
              <a:gd name="connsiteY0" fmla="*/ 1714511 h 4271910"/>
              <a:gd name="connsiteX1" fmla="*/ 502171 w 3429026"/>
              <a:gd name="connsiteY1" fmla="*/ 502168 h 4271910"/>
              <a:gd name="connsiteX2" fmla="*/ 1714515 w 3429026"/>
              <a:gd name="connsiteY2" fmla="*/ 1 h 4271910"/>
              <a:gd name="connsiteX3" fmla="*/ 2926858 w 3429026"/>
              <a:gd name="connsiteY3" fmla="*/ 502172 h 4271910"/>
              <a:gd name="connsiteX4" fmla="*/ 3429025 w 3429026"/>
              <a:gd name="connsiteY4" fmla="*/ 1714516 h 4271910"/>
              <a:gd name="connsiteX5" fmla="*/ 2926856 w 3429026"/>
              <a:gd name="connsiteY5" fmla="*/ 2926859 h 4271910"/>
              <a:gd name="connsiteX6" fmla="*/ 1714512 w 3429026"/>
              <a:gd name="connsiteY6" fmla="*/ 4143384 h 4271910"/>
              <a:gd name="connsiteX7" fmla="*/ 502169 w 3429026"/>
              <a:gd name="connsiteY7" fmla="*/ 2926858 h 4271910"/>
              <a:gd name="connsiteX8" fmla="*/ 1 w 3429026"/>
              <a:gd name="connsiteY8" fmla="*/ 1714514 h 4271910"/>
              <a:gd name="connsiteX9" fmla="*/ 0 w 3429026"/>
              <a:gd name="connsiteY9" fmla="*/ 1714511 h 4271910"/>
              <a:gd name="connsiteX0" fmla="*/ 0 w 3429026"/>
              <a:gd name="connsiteY0" fmla="*/ 1714511 h 4271910"/>
              <a:gd name="connsiteX1" fmla="*/ 502171 w 3429026"/>
              <a:gd name="connsiteY1" fmla="*/ 502168 h 4271910"/>
              <a:gd name="connsiteX2" fmla="*/ 1714515 w 3429026"/>
              <a:gd name="connsiteY2" fmla="*/ 1 h 4271910"/>
              <a:gd name="connsiteX3" fmla="*/ 2926858 w 3429026"/>
              <a:gd name="connsiteY3" fmla="*/ 502172 h 4271910"/>
              <a:gd name="connsiteX4" fmla="*/ 3429025 w 3429026"/>
              <a:gd name="connsiteY4" fmla="*/ 1714516 h 4271910"/>
              <a:gd name="connsiteX5" fmla="*/ 2926856 w 3429026"/>
              <a:gd name="connsiteY5" fmla="*/ 2926859 h 4271910"/>
              <a:gd name="connsiteX6" fmla="*/ 1714512 w 3429026"/>
              <a:gd name="connsiteY6" fmla="*/ 4143384 h 4271910"/>
              <a:gd name="connsiteX7" fmla="*/ 716451 w 3429026"/>
              <a:gd name="connsiteY7" fmla="*/ 2926858 h 4271910"/>
              <a:gd name="connsiteX8" fmla="*/ 1 w 3429026"/>
              <a:gd name="connsiteY8" fmla="*/ 1714514 h 4271910"/>
              <a:gd name="connsiteX9" fmla="*/ 0 w 3429026"/>
              <a:gd name="connsiteY9" fmla="*/ 1714511 h 4271910"/>
              <a:gd name="connsiteX0" fmla="*/ 0 w 3429026"/>
              <a:gd name="connsiteY0" fmla="*/ 1714511 h 4271910"/>
              <a:gd name="connsiteX1" fmla="*/ 502171 w 3429026"/>
              <a:gd name="connsiteY1" fmla="*/ 502168 h 4271910"/>
              <a:gd name="connsiteX2" fmla="*/ 1714515 w 3429026"/>
              <a:gd name="connsiteY2" fmla="*/ 1 h 4271910"/>
              <a:gd name="connsiteX3" fmla="*/ 2926858 w 3429026"/>
              <a:gd name="connsiteY3" fmla="*/ 502172 h 4271910"/>
              <a:gd name="connsiteX4" fmla="*/ 3429025 w 3429026"/>
              <a:gd name="connsiteY4" fmla="*/ 1714516 h 4271910"/>
              <a:gd name="connsiteX5" fmla="*/ 2712510 w 3429026"/>
              <a:gd name="connsiteY5" fmla="*/ 2926859 h 4271910"/>
              <a:gd name="connsiteX6" fmla="*/ 1714512 w 3429026"/>
              <a:gd name="connsiteY6" fmla="*/ 4143384 h 4271910"/>
              <a:gd name="connsiteX7" fmla="*/ 716451 w 3429026"/>
              <a:gd name="connsiteY7" fmla="*/ 2926858 h 4271910"/>
              <a:gd name="connsiteX8" fmla="*/ 1 w 3429026"/>
              <a:gd name="connsiteY8" fmla="*/ 1714514 h 4271910"/>
              <a:gd name="connsiteX9" fmla="*/ 0 w 3429026"/>
              <a:gd name="connsiteY9" fmla="*/ 1714511 h 4271910"/>
              <a:gd name="connsiteX0" fmla="*/ 0 w 3429026"/>
              <a:gd name="connsiteY0" fmla="*/ 1714511 h 4271910"/>
              <a:gd name="connsiteX1" fmla="*/ 502171 w 3429026"/>
              <a:gd name="connsiteY1" fmla="*/ 502168 h 4271910"/>
              <a:gd name="connsiteX2" fmla="*/ 1714515 w 3429026"/>
              <a:gd name="connsiteY2" fmla="*/ 1 h 4271910"/>
              <a:gd name="connsiteX3" fmla="*/ 2926858 w 3429026"/>
              <a:gd name="connsiteY3" fmla="*/ 502172 h 4271910"/>
              <a:gd name="connsiteX4" fmla="*/ 3429025 w 3429026"/>
              <a:gd name="connsiteY4" fmla="*/ 1714516 h 4271910"/>
              <a:gd name="connsiteX5" fmla="*/ 2712510 w 3429026"/>
              <a:gd name="connsiteY5" fmla="*/ 2926859 h 4271910"/>
              <a:gd name="connsiteX6" fmla="*/ 1714512 w 3429026"/>
              <a:gd name="connsiteY6" fmla="*/ 4143384 h 4271910"/>
              <a:gd name="connsiteX7" fmla="*/ 716451 w 3429026"/>
              <a:gd name="connsiteY7" fmla="*/ 2926858 h 4271910"/>
              <a:gd name="connsiteX8" fmla="*/ 1 w 3429026"/>
              <a:gd name="connsiteY8" fmla="*/ 1714514 h 4271910"/>
              <a:gd name="connsiteX9" fmla="*/ 0 w 3429026"/>
              <a:gd name="connsiteY9" fmla="*/ 1714511 h 4271910"/>
              <a:gd name="connsiteX0" fmla="*/ 0 w 3429026"/>
              <a:gd name="connsiteY0" fmla="*/ 1714511 h 4271910"/>
              <a:gd name="connsiteX1" fmla="*/ 502171 w 3429026"/>
              <a:gd name="connsiteY1" fmla="*/ 502168 h 4271910"/>
              <a:gd name="connsiteX2" fmla="*/ 1714515 w 3429026"/>
              <a:gd name="connsiteY2" fmla="*/ 1 h 4271910"/>
              <a:gd name="connsiteX3" fmla="*/ 2926858 w 3429026"/>
              <a:gd name="connsiteY3" fmla="*/ 502172 h 4271910"/>
              <a:gd name="connsiteX4" fmla="*/ 3429025 w 3429026"/>
              <a:gd name="connsiteY4" fmla="*/ 1714516 h 4271910"/>
              <a:gd name="connsiteX5" fmla="*/ 2712510 w 3429026"/>
              <a:gd name="connsiteY5" fmla="*/ 2926859 h 4271910"/>
              <a:gd name="connsiteX6" fmla="*/ 1714512 w 3429026"/>
              <a:gd name="connsiteY6" fmla="*/ 4143384 h 4271910"/>
              <a:gd name="connsiteX7" fmla="*/ 716451 w 3429026"/>
              <a:gd name="connsiteY7" fmla="*/ 2926858 h 4271910"/>
              <a:gd name="connsiteX8" fmla="*/ 1 w 3429026"/>
              <a:gd name="connsiteY8" fmla="*/ 1714514 h 4271910"/>
              <a:gd name="connsiteX9" fmla="*/ 0 w 3429026"/>
              <a:gd name="connsiteY9" fmla="*/ 1714511 h 4271910"/>
              <a:gd name="connsiteX0" fmla="*/ 0 w 3429026"/>
              <a:gd name="connsiteY0" fmla="*/ 1714511 h 4271910"/>
              <a:gd name="connsiteX1" fmla="*/ 502171 w 3429026"/>
              <a:gd name="connsiteY1" fmla="*/ 502168 h 4271910"/>
              <a:gd name="connsiteX2" fmla="*/ 1714515 w 3429026"/>
              <a:gd name="connsiteY2" fmla="*/ 1 h 4271910"/>
              <a:gd name="connsiteX3" fmla="*/ 2926858 w 3429026"/>
              <a:gd name="connsiteY3" fmla="*/ 502172 h 4271910"/>
              <a:gd name="connsiteX4" fmla="*/ 3429025 w 3429026"/>
              <a:gd name="connsiteY4" fmla="*/ 1714516 h 4271910"/>
              <a:gd name="connsiteX5" fmla="*/ 2712510 w 3429026"/>
              <a:gd name="connsiteY5" fmla="*/ 2926859 h 4271910"/>
              <a:gd name="connsiteX6" fmla="*/ 1714512 w 3429026"/>
              <a:gd name="connsiteY6" fmla="*/ 4143384 h 4271910"/>
              <a:gd name="connsiteX7" fmla="*/ 594531 w 3429026"/>
              <a:gd name="connsiteY7" fmla="*/ 2957338 h 4271910"/>
              <a:gd name="connsiteX8" fmla="*/ 1 w 3429026"/>
              <a:gd name="connsiteY8" fmla="*/ 1714514 h 4271910"/>
              <a:gd name="connsiteX9" fmla="*/ 0 w 3429026"/>
              <a:gd name="connsiteY9" fmla="*/ 1714511 h 4271910"/>
              <a:gd name="connsiteX0" fmla="*/ 0 w 3429026"/>
              <a:gd name="connsiteY0" fmla="*/ 1714511 h 4271910"/>
              <a:gd name="connsiteX1" fmla="*/ 502171 w 3429026"/>
              <a:gd name="connsiteY1" fmla="*/ 502168 h 4271910"/>
              <a:gd name="connsiteX2" fmla="*/ 1714515 w 3429026"/>
              <a:gd name="connsiteY2" fmla="*/ 1 h 4271910"/>
              <a:gd name="connsiteX3" fmla="*/ 2926858 w 3429026"/>
              <a:gd name="connsiteY3" fmla="*/ 502172 h 4271910"/>
              <a:gd name="connsiteX4" fmla="*/ 3429025 w 3429026"/>
              <a:gd name="connsiteY4" fmla="*/ 1714516 h 4271910"/>
              <a:gd name="connsiteX5" fmla="*/ 2774416 w 3429026"/>
              <a:gd name="connsiteY5" fmla="*/ 2983049 h 4271910"/>
              <a:gd name="connsiteX6" fmla="*/ 1714512 w 3429026"/>
              <a:gd name="connsiteY6" fmla="*/ 4143384 h 4271910"/>
              <a:gd name="connsiteX7" fmla="*/ 594531 w 3429026"/>
              <a:gd name="connsiteY7" fmla="*/ 2957338 h 4271910"/>
              <a:gd name="connsiteX8" fmla="*/ 1 w 3429026"/>
              <a:gd name="connsiteY8" fmla="*/ 1714514 h 4271910"/>
              <a:gd name="connsiteX9" fmla="*/ 0 w 3429026"/>
              <a:gd name="connsiteY9" fmla="*/ 1714511 h 4271910"/>
              <a:gd name="connsiteX0" fmla="*/ 0 w 3429026"/>
              <a:gd name="connsiteY0" fmla="*/ 1714511 h 4261432"/>
              <a:gd name="connsiteX1" fmla="*/ 502171 w 3429026"/>
              <a:gd name="connsiteY1" fmla="*/ 502168 h 4261432"/>
              <a:gd name="connsiteX2" fmla="*/ 1714515 w 3429026"/>
              <a:gd name="connsiteY2" fmla="*/ 1 h 4261432"/>
              <a:gd name="connsiteX3" fmla="*/ 2926858 w 3429026"/>
              <a:gd name="connsiteY3" fmla="*/ 502172 h 4261432"/>
              <a:gd name="connsiteX4" fmla="*/ 3429025 w 3429026"/>
              <a:gd name="connsiteY4" fmla="*/ 1714516 h 4261432"/>
              <a:gd name="connsiteX5" fmla="*/ 2774416 w 3429026"/>
              <a:gd name="connsiteY5" fmla="*/ 2983049 h 4261432"/>
              <a:gd name="connsiteX6" fmla="*/ 1714512 w 3429026"/>
              <a:gd name="connsiteY6" fmla="*/ 4143384 h 4261432"/>
              <a:gd name="connsiteX7" fmla="*/ 594531 w 3429026"/>
              <a:gd name="connsiteY7" fmla="*/ 2957338 h 4261432"/>
              <a:gd name="connsiteX8" fmla="*/ 1 w 3429026"/>
              <a:gd name="connsiteY8" fmla="*/ 1714514 h 4261432"/>
              <a:gd name="connsiteX9" fmla="*/ 0 w 3429026"/>
              <a:gd name="connsiteY9" fmla="*/ 1714511 h 4261432"/>
              <a:gd name="connsiteX0" fmla="*/ 0 w 3429026"/>
              <a:gd name="connsiteY0" fmla="*/ 1714511 h 4194740"/>
              <a:gd name="connsiteX1" fmla="*/ 502171 w 3429026"/>
              <a:gd name="connsiteY1" fmla="*/ 502168 h 4194740"/>
              <a:gd name="connsiteX2" fmla="*/ 1714515 w 3429026"/>
              <a:gd name="connsiteY2" fmla="*/ 1 h 4194740"/>
              <a:gd name="connsiteX3" fmla="*/ 2926858 w 3429026"/>
              <a:gd name="connsiteY3" fmla="*/ 502172 h 4194740"/>
              <a:gd name="connsiteX4" fmla="*/ 3429025 w 3429026"/>
              <a:gd name="connsiteY4" fmla="*/ 1714516 h 4194740"/>
              <a:gd name="connsiteX5" fmla="*/ 2774416 w 3429026"/>
              <a:gd name="connsiteY5" fmla="*/ 2983049 h 4194740"/>
              <a:gd name="connsiteX6" fmla="*/ 1714512 w 3429026"/>
              <a:gd name="connsiteY6" fmla="*/ 4143384 h 4194740"/>
              <a:gd name="connsiteX7" fmla="*/ 594531 w 3429026"/>
              <a:gd name="connsiteY7" fmla="*/ 2957338 h 4194740"/>
              <a:gd name="connsiteX8" fmla="*/ 1 w 3429026"/>
              <a:gd name="connsiteY8" fmla="*/ 1714514 h 4194740"/>
              <a:gd name="connsiteX9" fmla="*/ 0 w 3429026"/>
              <a:gd name="connsiteY9" fmla="*/ 1714511 h 4194740"/>
              <a:gd name="connsiteX0" fmla="*/ 0 w 3429026"/>
              <a:gd name="connsiteY0" fmla="*/ 1714511 h 4194740"/>
              <a:gd name="connsiteX1" fmla="*/ 502171 w 3429026"/>
              <a:gd name="connsiteY1" fmla="*/ 502168 h 4194740"/>
              <a:gd name="connsiteX2" fmla="*/ 1714515 w 3429026"/>
              <a:gd name="connsiteY2" fmla="*/ 1 h 4194740"/>
              <a:gd name="connsiteX3" fmla="*/ 2926858 w 3429026"/>
              <a:gd name="connsiteY3" fmla="*/ 502172 h 4194740"/>
              <a:gd name="connsiteX4" fmla="*/ 3429025 w 3429026"/>
              <a:gd name="connsiteY4" fmla="*/ 1714516 h 4194740"/>
              <a:gd name="connsiteX5" fmla="*/ 2774416 w 3429026"/>
              <a:gd name="connsiteY5" fmla="*/ 2983049 h 4194740"/>
              <a:gd name="connsiteX6" fmla="*/ 1714512 w 3429026"/>
              <a:gd name="connsiteY6" fmla="*/ 4143384 h 4194740"/>
              <a:gd name="connsiteX7" fmla="*/ 594531 w 3429026"/>
              <a:gd name="connsiteY7" fmla="*/ 2957338 h 4194740"/>
              <a:gd name="connsiteX8" fmla="*/ 1 w 3429026"/>
              <a:gd name="connsiteY8" fmla="*/ 1714514 h 4194740"/>
              <a:gd name="connsiteX9" fmla="*/ 0 w 3429026"/>
              <a:gd name="connsiteY9" fmla="*/ 1714511 h 4194740"/>
              <a:gd name="connsiteX0" fmla="*/ 0 w 3429026"/>
              <a:gd name="connsiteY0" fmla="*/ 1714511 h 4412846"/>
              <a:gd name="connsiteX1" fmla="*/ 502171 w 3429026"/>
              <a:gd name="connsiteY1" fmla="*/ 502168 h 4412846"/>
              <a:gd name="connsiteX2" fmla="*/ 1714515 w 3429026"/>
              <a:gd name="connsiteY2" fmla="*/ 1 h 4412846"/>
              <a:gd name="connsiteX3" fmla="*/ 2926858 w 3429026"/>
              <a:gd name="connsiteY3" fmla="*/ 502172 h 4412846"/>
              <a:gd name="connsiteX4" fmla="*/ 3429025 w 3429026"/>
              <a:gd name="connsiteY4" fmla="*/ 1714516 h 4412846"/>
              <a:gd name="connsiteX5" fmla="*/ 2774416 w 3429026"/>
              <a:gd name="connsiteY5" fmla="*/ 2983049 h 4412846"/>
              <a:gd name="connsiteX6" fmla="*/ 1714512 w 3429026"/>
              <a:gd name="connsiteY6" fmla="*/ 4143384 h 4412846"/>
              <a:gd name="connsiteX7" fmla="*/ 594531 w 3429026"/>
              <a:gd name="connsiteY7" fmla="*/ 2957338 h 4412846"/>
              <a:gd name="connsiteX8" fmla="*/ 1 w 3429026"/>
              <a:gd name="connsiteY8" fmla="*/ 1714514 h 4412846"/>
              <a:gd name="connsiteX9" fmla="*/ 0 w 3429026"/>
              <a:gd name="connsiteY9" fmla="*/ 1714511 h 4412846"/>
              <a:gd name="connsiteX0" fmla="*/ 0 w 3429026"/>
              <a:gd name="connsiteY0" fmla="*/ 1714511 h 4208040"/>
              <a:gd name="connsiteX1" fmla="*/ 502171 w 3429026"/>
              <a:gd name="connsiteY1" fmla="*/ 502168 h 4208040"/>
              <a:gd name="connsiteX2" fmla="*/ 1714515 w 3429026"/>
              <a:gd name="connsiteY2" fmla="*/ 1 h 4208040"/>
              <a:gd name="connsiteX3" fmla="*/ 2926858 w 3429026"/>
              <a:gd name="connsiteY3" fmla="*/ 502172 h 4208040"/>
              <a:gd name="connsiteX4" fmla="*/ 3429025 w 3429026"/>
              <a:gd name="connsiteY4" fmla="*/ 1714516 h 4208040"/>
              <a:gd name="connsiteX5" fmla="*/ 2774416 w 3429026"/>
              <a:gd name="connsiteY5" fmla="*/ 2983049 h 4208040"/>
              <a:gd name="connsiteX6" fmla="*/ 1714512 w 3429026"/>
              <a:gd name="connsiteY6" fmla="*/ 4143384 h 4208040"/>
              <a:gd name="connsiteX7" fmla="*/ 594531 w 3429026"/>
              <a:gd name="connsiteY7" fmla="*/ 2957338 h 4208040"/>
              <a:gd name="connsiteX8" fmla="*/ 1 w 3429026"/>
              <a:gd name="connsiteY8" fmla="*/ 1714514 h 4208040"/>
              <a:gd name="connsiteX9" fmla="*/ 0 w 3429026"/>
              <a:gd name="connsiteY9" fmla="*/ 1714511 h 4208040"/>
              <a:gd name="connsiteX0" fmla="*/ 0 w 3429026"/>
              <a:gd name="connsiteY0" fmla="*/ 1714511 h 4273746"/>
              <a:gd name="connsiteX1" fmla="*/ 502171 w 3429026"/>
              <a:gd name="connsiteY1" fmla="*/ 502168 h 4273746"/>
              <a:gd name="connsiteX2" fmla="*/ 1714515 w 3429026"/>
              <a:gd name="connsiteY2" fmla="*/ 1 h 4273746"/>
              <a:gd name="connsiteX3" fmla="*/ 2926858 w 3429026"/>
              <a:gd name="connsiteY3" fmla="*/ 502172 h 4273746"/>
              <a:gd name="connsiteX4" fmla="*/ 3429025 w 3429026"/>
              <a:gd name="connsiteY4" fmla="*/ 1714516 h 4273746"/>
              <a:gd name="connsiteX5" fmla="*/ 2774416 w 3429026"/>
              <a:gd name="connsiteY5" fmla="*/ 2983049 h 4273746"/>
              <a:gd name="connsiteX6" fmla="*/ 1714512 w 3429026"/>
              <a:gd name="connsiteY6" fmla="*/ 4143384 h 4273746"/>
              <a:gd name="connsiteX7" fmla="*/ 594531 w 3429026"/>
              <a:gd name="connsiteY7" fmla="*/ 2957338 h 4273746"/>
              <a:gd name="connsiteX8" fmla="*/ 1 w 3429026"/>
              <a:gd name="connsiteY8" fmla="*/ 1714514 h 4273746"/>
              <a:gd name="connsiteX9" fmla="*/ 0 w 3429026"/>
              <a:gd name="connsiteY9" fmla="*/ 1714511 h 4273746"/>
              <a:gd name="connsiteX0" fmla="*/ 0 w 3429026"/>
              <a:gd name="connsiteY0" fmla="*/ 1714511 h 4290910"/>
              <a:gd name="connsiteX1" fmla="*/ 502171 w 3429026"/>
              <a:gd name="connsiteY1" fmla="*/ 502168 h 4290910"/>
              <a:gd name="connsiteX2" fmla="*/ 1714515 w 3429026"/>
              <a:gd name="connsiteY2" fmla="*/ 1 h 4290910"/>
              <a:gd name="connsiteX3" fmla="*/ 2926858 w 3429026"/>
              <a:gd name="connsiteY3" fmla="*/ 502172 h 4290910"/>
              <a:gd name="connsiteX4" fmla="*/ 3429025 w 3429026"/>
              <a:gd name="connsiteY4" fmla="*/ 1714516 h 4290910"/>
              <a:gd name="connsiteX5" fmla="*/ 2774416 w 3429026"/>
              <a:gd name="connsiteY5" fmla="*/ 2983049 h 4290910"/>
              <a:gd name="connsiteX6" fmla="*/ 1714512 w 3429026"/>
              <a:gd name="connsiteY6" fmla="*/ 4143384 h 4290910"/>
              <a:gd name="connsiteX7" fmla="*/ 594531 w 3429026"/>
              <a:gd name="connsiteY7" fmla="*/ 2957338 h 4290910"/>
              <a:gd name="connsiteX8" fmla="*/ 1 w 3429026"/>
              <a:gd name="connsiteY8" fmla="*/ 1714514 h 4290910"/>
              <a:gd name="connsiteX9" fmla="*/ 0 w 3429026"/>
              <a:gd name="connsiteY9" fmla="*/ 1714511 h 4290910"/>
              <a:gd name="connsiteX0" fmla="*/ 0 w 3429026"/>
              <a:gd name="connsiteY0" fmla="*/ 1714511 h 4290910"/>
              <a:gd name="connsiteX1" fmla="*/ 502171 w 3429026"/>
              <a:gd name="connsiteY1" fmla="*/ 502168 h 4290910"/>
              <a:gd name="connsiteX2" fmla="*/ 1714515 w 3429026"/>
              <a:gd name="connsiteY2" fmla="*/ 1 h 4290910"/>
              <a:gd name="connsiteX3" fmla="*/ 2926858 w 3429026"/>
              <a:gd name="connsiteY3" fmla="*/ 502172 h 4290910"/>
              <a:gd name="connsiteX4" fmla="*/ 3429025 w 3429026"/>
              <a:gd name="connsiteY4" fmla="*/ 1714516 h 4290910"/>
              <a:gd name="connsiteX5" fmla="*/ 2774416 w 3429026"/>
              <a:gd name="connsiteY5" fmla="*/ 2983049 h 4290910"/>
              <a:gd name="connsiteX6" fmla="*/ 1714512 w 3429026"/>
              <a:gd name="connsiteY6" fmla="*/ 4143384 h 4290910"/>
              <a:gd name="connsiteX7" fmla="*/ 594531 w 3429026"/>
              <a:gd name="connsiteY7" fmla="*/ 2957338 h 4290910"/>
              <a:gd name="connsiteX8" fmla="*/ 1 w 3429026"/>
              <a:gd name="connsiteY8" fmla="*/ 1714514 h 4290910"/>
              <a:gd name="connsiteX9" fmla="*/ 0 w 3429026"/>
              <a:gd name="connsiteY9" fmla="*/ 1714511 h 4290910"/>
              <a:gd name="connsiteX0" fmla="*/ 0 w 3429026"/>
              <a:gd name="connsiteY0" fmla="*/ 1714511 h 4290910"/>
              <a:gd name="connsiteX1" fmla="*/ 502171 w 3429026"/>
              <a:gd name="connsiteY1" fmla="*/ 502168 h 4290910"/>
              <a:gd name="connsiteX2" fmla="*/ 1714515 w 3429026"/>
              <a:gd name="connsiteY2" fmla="*/ 1 h 4290910"/>
              <a:gd name="connsiteX3" fmla="*/ 2926858 w 3429026"/>
              <a:gd name="connsiteY3" fmla="*/ 502172 h 4290910"/>
              <a:gd name="connsiteX4" fmla="*/ 3429025 w 3429026"/>
              <a:gd name="connsiteY4" fmla="*/ 1714516 h 4290910"/>
              <a:gd name="connsiteX5" fmla="*/ 2774416 w 3429026"/>
              <a:gd name="connsiteY5" fmla="*/ 2983049 h 4290910"/>
              <a:gd name="connsiteX6" fmla="*/ 1714512 w 3429026"/>
              <a:gd name="connsiteY6" fmla="*/ 4143384 h 4290910"/>
              <a:gd name="connsiteX7" fmla="*/ 594531 w 3429026"/>
              <a:gd name="connsiteY7" fmla="*/ 2957338 h 4290910"/>
              <a:gd name="connsiteX8" fmla="*/ 1 w 3429026"/>
              <a:gd name="connsiteY8" fmla="*/ 1714514 h 4290910"/>
              <a:gd name="connsiteX9" fmla="*/ 0 w 3429026"/>
              <a:gd name="connsiteY9" fmla="*/ 1714511 h 4290910"/>
              <a:gd name="connsiteX0" fmla="*/ 0 w 3429026"/>
              <a:gd name="connsiteY0" fmla="*/ 1714511 h 4351870"/>
              <a:gd name="connsiteX1" fmla="*/ 502171 w 3429026"/>
              <a:gd name="connsiteY1" fmla="*/ 502168 h 4351870"/>
              <a:gd name="connsiteX2" fmla="*/ 1714515 w 3429026"/>
              <a:gd name="connsiteY2" fmla="*/ 1 h 4351870"/>
              <a:gd name="connsiteX3" fmla="*/ 2926858 w 3429026"/>
              <a:gd name="connsiteY3" fmla="*/ 502172 h 4351870"/>
              <a:gd name="connsiteX4" fmla="*/ 3429025 w 3429026"/>
              <a:gd name="connsiteY4" fmla="*/ 1714516 h 4351870"/>
              <a:gd name="connsiteX5" fmla="*/ 2774416 w 3429026"/>
              <a:gd name="connsiteY5" fmla="*/ 2983049 h 4351870"/>
              <a:gd name="connsiteX6" fmla="*/ 1729752 w 3429026"/>
              <a:gd name="connsiteY6" fmla="*/ 4204344 h 4351870"/>
              <a:gd name="connsiteX7" fmla="*/ 594531 w 3429026"/>
              <a:gd name="connsiteY7" fmla="*/ 2957338 h 4351870"/>
              <a:gd name="connsiteX8" fmla="*/ 1 w 3429026"/>
              <a:gd name="connsiteY8" fmla="*/ 1714514 h 4351870"/>
              <a:gd name="connsiteX9" fmla="*/ 0 w 3429026"/>
              <a:gd name="connsiteY9" fmla="*/ 1714511 h 4351870"/>
              <a:gd name="connsiteX0" fmla="*/ 0 w 3429026"/>
              <a:gd name="connsiteY0" fmla="*/ 1714511 h 4334706"/>
              <a:gd name="connsiteX1" fmla="*/ 502171 w 3429026"/>
              <a:gd name="connsiteY1" fmla="*/ 502168 h 4334706"/>
              <a:gd name="connsiteX2" fmla="*/ 1714515 w 3429026"/>
              <a:gd name="connsiteY2" fmla="*/ 1 h 4334706"/>
              <a:gd name="connsiteX3" fmla="*/ 2926858 w 3429026"/>
              <a:gd name="connsiteY3" fmla="*/ 502172 h 4334706"/>
              <a:gd name="connsiteX4" fmla="*/ 3429025 w 3429026"/>
              <a:gd name="connsiteY4" fmla="*/ 1714516 h 4334706"/>
              <a:gd name="connsiteX5" fmla="*/ 2774416 w 3429026"/>
              <a:gd name="connsiteY5" fmla="*/ 2983049 h 4334706"/>
              <a:gd name="connsiteX6" fmla="*/ 1729752 w 3429026"/>
              <a:gd name="connsiteY6" fmla="*/ 4204344 h 4334706"/>
              <a:gd name="connsiteX7" fmla="*/ 594531 w 3429026"/>
              <a:gd name="connsiteY7" fmla="*/ 2957338 h 4334706"/>
              <a:gd name="connsiteX8" fmla="*/ 1 w 3429026"/>
              <a:gd name="connsiteY8" fmla="*/ 1714514 h 4334706"/>
              <a:gd name="connsiteX9" fmla="*/ 0 w 3429026"/>
              <a:gd name="connsiteY9" fmla="*/ 1714511 h 4334706"/>
              <a:gd name="connsiteX0" fmla="*/ 0 w 3429026"/>
              <a:gd name="connsiteY0" fmla="*/ 1714511 h 4334706"/>
              <a:gd name="connsiteX1" fmla="*/ 502171 w 3429026"/>
              <a:gd name="connsiteY1" fmla="*/ 502168 h 4334706"/>
              <a:gd name="connsiteX2" fmla="*/ 1714515 w 3429026"/>
              <a:gd name="connsiteY2" fmla="*/ 1 h 4334706"/>
              <a:gd name="connsiteX3" fmla="*/ 2926858 w 3429026"/>
              <a:gd name="connsiteY3" fmla="*/ 502172 h 4334706"/>
              <a:gd name="connsiteX4" fmla="*/ 3429025 w 3429026"/>
              <a:gd name="connsiteY4" fmla="*/ 1714516 h 4334706"/>
              <a:gd name="connsiteX5" fmla="*/ 2774416 w 3429026"/>
              <a:gd name="connsiteY5" fmla="*/ 2983049 h 4334706"/>
              <a:gd name="connsiteX6" fmla="*/ 1729752 w 3429026"/>
              <a:gd name="connsiteY6" fmla="*/ 4204344 h 4334706"/>
              <a:gd name="connsiteX7" fmla="*/ 594531 w 3429026"/>
              <a:gd name="connsiteY7" fmla="*/ 2957338 h 4334706"/>
              <a:gd name="connsiteX8" fmla="*/ 1 w 3429026"/>
              <a:gd name="connsiteY8" fmla="*/ 1714514 h 4334706"/>
              <a:gd name="connsiteX9" fmla="*/ 0 w 3429026"/>
              <a:gd name="connsiteY9" fmla="*/ 1714511 h 4334706"/>
              <a:gd name="connsiteX0" fmla="*/ 0 w 3429026"/>
              <a:gd name="connsiteY0" fmla="*/ 1714511 h 4334706"/>
              <a:gd name="connsiteX1" fmla="*/ 502171 w 3429026"/>
              <a:gd name="connsiteY1" fmla="*/ 502168 h 4334706"/>
              <a:gd name="connsiteX2" fmla="*/ 1714515 w 3429026"/>
              <a:gd name="connsiteY2" fmla="*/ 1 h 4334706"/>
              <a:gd name="connsiteX3" fmla="*/ 2926858 w 3429026"/>
              <a:gd name="connsiteY3" fmla="*/ 502172 h 4334706"/>
              <a:gd name="connsiteX4" fmla="*/ 3429025 w 3429026"/>
              <a:gd name="connsiteY4" fmla="*/ 1714516 h 4334706"/>
              <a:gd name="connsiteX5" fmla="*/ 2774416 w 3429026"/>
              <a:gd name="connsiteY5" fmla="*/ 2983049 h 4334706"/>
              <a:gd name="connsiteX6" fmla="*/ 1729752 w 3429026"/>
              <a:gd name="connsiteY6" fmla="*/ 4204344 h 4334706"/>
              <a:gd name="connsiteX7" fmla="*/ 594531 w 3429026"/>
              <a:gd name="connsiteY7" fmla="*/ 2957338 h 4334706"/>
              <a:gd name="connsiteX8" fmla="*/ 1 w 3429026"/>
              <a:gd name="connsiteY8" fmla="*/ 1714514 h 4334706"/>
              <a:gd name="connsiteX9" fmla="*/ 0 w 3429026"/>
              <a:gd name="connsiteY9" fmla="*/ 1714511 h 4334706"/>
            </a:gdLst>
            <a:ahLst/>
            <a:cxnLst>
              <a:cxn ang="0">
                <a:pos x="connsiteX0" y="connsiteY0"/>
              </a:cxn>
              <a:cxn ang="0">
                <a:pos x="connsiteX1" y="connsiteY1"/>
              </a:cxn>
              <a:cxn ang="0">
                <a:pos x="connsiteX2" y="connsiteY2"/>
              </a:cxn>
              <a:cxn ang="0">
                <a:pos x="connsiteX3" y="connsiteY3"/>
              </a:cxn>
              <a:cxn ang="0">
                <a:pos x="connsiteX4" y="connsiteY4"/>
              </a:cxn>
              <a:cxn ang="0">
                <a:pos x="connsiteX5" y="connsiteY5"/>
              </a:cxn>
              <a:cxn ang="0">
                <a:pos x="connsiteX6" y="connsiteY6"/>
              </a:cxn>
              <a:cxn ang="0">
                <a:pos x="connsiteX7" y="connsiteY7"/>
              </a:cxn>
              <a:cxn ang="0">
                <a:pos x="connsiteX8" y="connsiteY8"/>
              </a:cxn>
              <a:cxn ang="0">
                <a:pos x="connsiteX9" y="connsiteY9"/>
              </a:cxn>
            </a:cxnLst>
            <a:rect l="l" t="t" r="r" b="b"/>
            <a:pathLst>
              <a:path w="3429026" h="4334706">
                <a:moveTo>
                  <a:pt x="0" y="1714511"/>
                </a:moveTo>
                <a:cubicBezTo>
                  <a:pt x="1" y="1259794"/>
                  <a:pt x="180637" y="823701"/>
                  <a:pt x="502171" y="502168"/>
                </a:cubicBezTo>
                <a:cubicBezTo>
                  <a:pt x="823705" y="180635"/>
                  <a:pt x="1259798" y="0"/>
                  <a:pt x="1714515" y="1"/>
                </a:cubicBezTo>
                <a:cubicBezTo>
                  <a:pt x="2169232" y="2"/>
                  <a:pt x="2605325" y="180638"/>
                  <a:pt x="2926858" y="502172"/>
                </a:cubicBezTo>
                <a:cubicBezTo>
                  <a:pt x="3248391" y="823706"/>
                  <a:pt x="3429026" y="1259799"/>
                  <a:pt x="3429025" y="1714516"/>
                </a:cubicBezTo>
                <a:cubicBezTo>
                  <a:pt x="3429025" y="2169233"/>
                  <a:pt x="3126785" y="2616140"/>
                  <a:pt x="2774416" y="2983049"/>
                </a:cubicBezTo>
                <a:cubicBezTo>
                  <a:pt x="2491204" y="3398020"/>
                  <a:pt x="2607357" y="4334706"/>
                  <a:pt x="1729752" y="4204344"/>
                </a:cubicBezTo>
                <a:cubicBezTo>
                  <a:pt x="662645" y="4320420"/>
                  <a:pt x="882823" y="3372310"/>
                  <a:pt x="594531" y="2957338"/>
                </a:cubicBezTo>
                <a:cubicBezTo>
                  <a:pt x="306239" y="2542366"/>
                  <a:pt x="1" y="2169231"/>
                  <a:pt x="1" y="1714514"/>
                </a:cubicBezTo>
                <a:cubicBezTo>
                  <a:pt x="1" y="1714513"/>
                  <a:pt x="0" y="1714512"/>
                  <a:pt x="0" y="1714511"/>
                </a:cubicBezTo>
                <a:close/>
              </a:path>
            </a:pathLst>
          </a:custGeom>
          <a:solidFill>
            <a:schemeClr val="accent1"/>
          </a:solidFill>
          <a:ln>
            <a:noFill/>
          </a:ln>
          <a:effectLst/>
        </p:spPr>
        <p:style>
          <a:lnRef idx="2">
            <a:schemeClr val="accent1">
              <a:shade val="50000"/>
            </a:schemeClr>
          </a:lnRef>
          <a:fillRef idx="1">
            <a:schemeClr val="accent1"/>
          </a:fillRef>
          <a:effectRef idx="0">
            <a:schemeClr val="accent1"/>
          </a:effectRef>
          <a:fontRef idx="minor">
            <a:schemeClr val="lt1"/>
          </a:fontRef>
        </p:style>
        <p:txBody>
          <a:bodyPr lIns="68580" tIns="34290" rIns="68580" bIns="34290" rtlCol="0" anchor="ctr"/>
          <a:lstStyle/>
          <a:p>
            <a:pPr algn="ctr">
              <a:lnSpc>
                <a:spcPct val="120000"/>
              </a:lnSpc>
            </a:pPr>
            <a:r>
              <a:rPr lang="zh-CN" altLang="en-US" sz="2000" dirty="0">
                <a:solidFill>
                  <a:schemeClr val="bg1">
                    <a:lumMod val="95000"/>
                  </a:schemeClr>
                </a:solidFill>
                <a:latin typeface="微软雅黑" pitchFamily="34" charset="-122"/>
                <a:ea typeface="微软雅黑" pitchFamily="34" charset="-122"/>
              </a:rPr>
              <a:t>单击输入标题</a:t>
            </a:r>
            <a:endParaRPr lang="en-US" altLang="zh-CN" sz="2000" dirty="0">
              <a:solidFill>
                <a:schemeClr val="bg1">
                  <a:lumMod val="95000"/>
                </a:schemeClr>
              </a:solidFill>
              <a:latin typeface="微软雅黑" pitchFamily="34" charset="-122"/>
              <a:ea typeface="微软雅黑" pitchFamily="34" charset="-122"/>
            </a:endParaRPr>
          </a:p>
          <a:p>
            <a:pPr algn="ctr"/>
            <a:endParaRPr lang="en-US" altLang="zh-CN" sz="2700" b="1" dirty="0">
              <a:solidFill>
                <a:prstClr val="white"/>
              </a:solidFill>
              <a:latin typeface="Arial" pitchFamily="34" charset="0"/>
              <a:cs typeface="Arial" pitchFamily="34" charset="0"/>
            </a:endParaRPr>
          </a:p>
        </p:txBody>
      </p:sp>
      <p:sp>
        <p:nvSpPr>
          <p:cNvPr id="3" name="圆角矩形 2"/>
          <p:cNvSpPr/>
          <p:nvPr/>
        </p:nvSpPr>
        <p:spPr>
          <a:xfrm>
            <a:off x="1947805" y="3862765"/>
            <a:ext cx="907620" cy="194550"/>
          </a:xfrm>
          <a:prstGeom prst="roundRect">
            <a:avLst>
              <a:gd name="adj" fmla="val 50000"/>
            </a:avLst>
          </a:prstGeom>
          <a:solidFill>
            <a:schemeClr val="accent2"/>
          </a:solidFill>
          <a:ln>
            <a:noFill/>
          </a:ln>
          <a:effectLst/>
        </p:spPr>
        <p:style>
          <a:lnRef idx="2">
            <a:schemeClr val="accent1">
              <a:shade val="50000"/>
            </a:schemeClr>
          </a:lnRef>
          <a:fillRef idx="1">
            <a:schemeClr val="accent1"/>
          </a:fillRef>
          <a:effectRef idx="0">
            <a:schemeClr val="accent1"/>
          </a:effectRef>
          <a:fontRef idx="minor">
            <a:schemeClr val="lt1"/>
          </a:fontRef>
        </p:style>
        <p:txBody>
          <a:bodyPr lIns="68580" tIns="34290" rIns="68580" bIns="34290" rtlCol="0" anchor="ctr"/>
          <a:lstStyle/>
          <a:p>
            <a:pPr algn="ctr"/>
            <a:endParaRPr lang="zh-CN" altLang="en-US">
              <a:solidFill>
                <a:prstClr val="white"/>
              </a:solidFill>
            </a:endParaRPr>
          </a:p>
        </p:txBody>
      </p:sp>
      <p:sp>
        <p:nvSpPr>
          <p:cNvPr id="4" name="圆角矩形 3"/>
          <p:cNvSpPr/>
          <p:nvPr/>
        </p:nvSpPr>
        <p:spPr>
          <a:xfrm>
            <a:off x="1839598" y="4098923"/>
            <a:ext cx="1143451" cy="194550"/>
          </a:xfrm>
          <a:prstGeom prst="roundRect">
            <a:avLst>
              <a:gd name="adj" fmla="val 50000"/>
            </a:avLst>
          </a:prstGeom>
          <a:solidFill>
            <a:schemeClr val="accent1"/>
          </a:solidFill>
          <a:ln>
            <a:noFill/>
          </a:ln>
          <a:effectLst/>
        </p:spPr>
        <p:style>
          <a:lnRef idx="2">
            <a:schemeClr val="accent1">
              <a:shade val="50000"/>
            </a:schemeClr>
          </a:lnRef>
          <a:fillRef idx="1">
            <a:schemeClr val="accent1"/>
          </a:fillRef>
          <a:effectRef idx="0">
            <a:schemeClr val="accent1"/>
          </a:effectRef>
          <a:fontRef idx="minor">
            <a:schemeClr val="lt1"/>
          </a:fontRef>
        </p:style>
        <p:txBody>
          <a:bodyPr lIns="68580" tIns="34290" rIns="68580" bIns="34290" rtlCol="0" anchor="ctr"/>
          <a:lstStyle/>
          <a:p>
            <a:pPr algn="ctr"/>
            <a:endParaRPr lang="zh-CN" altLang="en-US">
              <a:solidFill>
                <a:prstClr val="white"/>
              </a:solidFill>
            </a:endParaRPr>
          </a:p>
        </p:txBody>
      </p:sp>
      <p:sp>
        <p:nvSpPr>
          <p:cNvPr id="5" name="圆角矩形 4"/>
          <p:cNvSpPr/>
          <p:nvPr/>
        </p:nvSpPr>
        <p:spPr>
          <a:xfrm>
            <a:off x="1947805" y="4324193"/>
            <a:ext cx="907620" cy="194550"/>
          </a:xfrm>
          <a:prstGeom prst="roundRect">
            <a:avLst>
              <a:gd name="adj" fmla="val 50000"/>
            </a:avLst>
          </a:prstGeom>
          <a:solidFill>
            <a:schemeClr val="accent2"/>
          </a:solidFill>
          <a:ln>
            <a:noFill/>
          </a:ln>
          <a:effectLst/>
        </p:spPr>
        <p:style>
          <a:lnRef idx="2">
            <a:schemeClr val="accent1">
              <a:shade val="50000"/>
            </a:schemeClr>
          </a:lnRef>
          <a:fillRef idx="1">
            <a:schemeClr val="accent1"/>
          </a:fillRef>
          <a:effectRef idx="0">
            <a:schemeClr val="accent1"/>
          </a:effectRef>
          <a:fontRef idx="minor">
            <a:schemeClr val="lt1"/>
          </a:fontRef>
        </p:style>
        <p:txBody>
          <a:bodyPr lIns="68580" tIns="34290" rIns="68580" bIns="34290" rtlCol="0" anchor="ctr"/>
          <a:lstStyle/>
          <a:p>
            <a:pPr algn="ctr"/>
            <a:endParaRPr lang="zh-CN" altLang="en-US">
              <a:solidFill>
                <a:prstClr val="white"/>
              </a:solidFill>
            </a:endParaRPr>
          </a:p>
        </p:txBody>
      </p:sp>
      <p:sp>
        <p:nvSpPr>
          <p:cNvPr id="6" name="圆角矩形 5"/>
          <p:cNvSpPr/>
          <p:nvPr/>
        </p:nvSpPr>
        <p:spPr>
          <a:xfrm>
            <a:off x="2102642" y="4549461"/>
            <a:ext cx="620730" cy="194550"/>
          </a:xfrm>
          <a:prstGeom prst="roundRect">
            <a:avLst>
              <a:gd name="adj" fmla="val 50000"/>
            </a:avLst>
          </a:prstGeom>
          <a:solidFill>
            <a:schemeClr val="accent1"/>
          </a:solidFill>
          <a:ln>
            <a:noFill/>
          </a:ln>
          <a:effectLst/>
        </p:spPr>
        <p:style>
          <a:lnRef idx="2">
            <a:schemeClr val="accent1">
              <a:shade val="50000"/>
            </a:schemeClr>
          </a:lnRef>
          <a:fillRef idx="1">
            <a:schemeClr val="accent1"/>
          </a:fillRef>
          <a:effectRef idx="0">
            <a:schemeClr val="accent1"/>
          </a:effectRef>
          <a:fontRef idx="minor">
            <a:schemeClr val="lt1"/>
          </a:fontRef>
        </p:style>
        <p:txBody>
          <a:bodyPr lIns="68580" tIns="34290" rIns="68580" bIns="34290" rtlCol="0" anchor="ctr"/>
          <a:lstStyle/>
          <a:p>
            <a:pPr algn="ctr"/>
            <a:endParaRPr lang="zh-CN" altLang="en-US">
              <a:solidFill>
                <a:prstClr val="white"/>
              </a:solidFill>
            </a:endParaRPr>
          </a:p>
        </p:txBody>
      </p:sp>
      <p:sp>
        <p:nvSpPr>
          <p:cNvPr id="7" name="矩形 6"/>
          <p:cNvSpPr/>
          <p:nvPr/>
        </p:nvSpPr>
        <p:spPr>
          <a:xfrm>
            <a:off x="5811756" y="2216107"/>
            <a:ext cx="2231007" cy="1152623"/>
          </a:xfrm>
          <a:prstGeom prst="rect">
            <a:avLst/>
          </a:prstGeom>
        </p:spPr>
        <p:txBody>
          <a:bodyPr wrap="square" lIns="68580" tIns="34290" rIns="68580" bIns="34290">
            <a:spAutoFit/>
          </a:bodyPr>
          <a:lstStyle/>
          <a:p>
            <a:pPr>
              <a:lnSpc>
                <a:spcPct val="120000"/>
              </a:lnSpc>
            </a:pPr>
            <a:r>
              <a:rPr lang="zh-CN" altLang="en-US" sz="1200" dirty="0">
                <a:solidFill>
                  <a:schemeClr val="tx1">
                    <a:lumMod val="75000"/>
                    <a:lumOff val="25000"/>
                  </a:schemeClr>
                </a:solidFill>
                <a:latin typeface="微软雅黑" pitchFamily="34" charset="-122"/>
                <a:ea typeface="微软雅黑" pitchFamily="34" charset="-122"/>
              </a:rPr>
              <a:t>单击输入标题</a:t>
            </a:r>
            <a:endParaRPr lang="en-US" altLang="zh-CN" sz="1200" dirty="0">
              <a:solidFill>
                <a:schemeClr val="tx1">
                  <a:lumMod val="75000"/>
                  <a:lumOff val="25000"/>
                </a:schemeClr>
              </a:solidFill>
              <a:latin typeface="微软雅黑" pitchFamily="34" charset="-122"/>
              <a:ea typeface="微软雅黑" pitchFamily="34" charset="-122"/>
            </a:endParaRPr>
          </a:p>
          <a:p>
            <a:pPr>
              <a:spcBef>
                <a:spcPts val="838"/>
              </a:spcBef>
              <a:spcAft>
                <a:spcPts val="838"/>
              </a:spcAft>
            </a:pPr>
            <a:r>
              <a:rPr lang="zh-CN" altLang="en-US" sz="900" dirty="0">
                <a:solidFill>
                  <a:schemeClr val="tx1">
                    <a:lumMod val="50000"/>
                    <a:lumOff val="50000"/>
                  </a:schemeClr>
                </a:solidFill>
                <a:latin typeface="微软雅黑" pitchFamily="34" charset="-122"/>
                <a:ea typeface="微软雅黑" pitchFamily="34" charset="-122"/>
              </a:rPr>
              <a:t>请在此处输入您的文本，或者复制您的文本粘贴</a:t>
            </a:r>
            <a:r>
              <a:rPr lang="en-US" altLang="zh-CN" sz="900" dirty="0">
                <a:solidFill>
                  <a:schemeClr val="tx1">
                    <a:lumMod val="50000"/>
                    <a:lumOff val="50000"/>
                  </a:schemeClr>
                </a:solidFill>
                <a:latin typeface="微软雅黑" pitchFamily="34" charset="-122"/>
                <a:ea typeface="微软雅黑" pitchFamily="34" charset="-122"/>
              </a:rPr>
              <a:t>.</a:t>
            </a:r>
            <a:r>
              <a:rPr lang="zh-CN" altLang="en-US" sz="900" dirty="0">
                <a:solidFill>
                  <a:schemeClr val="tx1">
                    <a:lumMod val="50000"/>
                    <a:lumOff val="50000"/>
                  </a:schemeClr>
                </a:solidFill>
                <a:latin typeface="微软雅黑" pitchFamily="34" charset="-122"/>
                <a:ea typeface="微软雅黑" pitchFamily="34" charset="-122"/>
              </a:rPr>
              <a:t>请在此处输入您的文本，或者复制您的文本粘贴</a:t>
            </a:r>
            <a:endParaRPr lang="en-US" altLang="zh-CN" sz="900" dirty="0">
              <a:solidFill>
                <a:schemeClr val="tx1">
                  <a:lumMod val="50000"/>
                  <a:lumOff val="50000"/>
                </a:schemeClr>
              </a:solidFill>
              <a:latin typeface="微软雅黑" pitchFamily="34" charset="-122"/>
              <a:ea typeface="微软雅黑" pitchFamily="34" charset="-122"/>
            </a:endParaRPr>
          </a:p>
          <a:p>
            <a:pPr>
              <a:spcBef>
                <a:spcPts val="838"/>
              </a:spcBef>
              <a:spcAft>
                <a:spcPts val="838"/>
              </a:spcAft>
            </a:pPr>
            <a:endParaRPr lang="en-US" altLang="zh-CN" sz="900" dirty="0">
              <a:solidFill>
                <a:schemeClr val="tx1">
                  <a:lumMod val="50000"/>
                  <a:lumOff val="50000"/>
                </a:schemeClr>
              </a:solidFill>
              <a:latin typeface="微软雅黑" pitchFamily="34" charset="-122"/>
              <a:ea typeface="微软雅黑" pitchFamily="34" charset="-122"/>
            </a:endParaRPr>
          </a:p>
        </p:txBody>
      </p:sp>
      <p:grpSp>
        <p:nvGrpSpPr>
          <p:cNvPr id="8" name="组合 7"/>
          <p:cNvGrpSpPr/>
          <p:nvPr/>
        </p:nvGrpSpPr>
        <p:grpSpPr>
          <a:xfrm>
            <a:off x="2855426" y="2674012"/>
            <a:ext cx="1907352" cy="1747456"/>
            <a:chOff x="3586634" y="3315690"/>
            <a:chExt cx="1559925" cy="1924977"/>
          </a:xfrm>
        </p:grpSpPr>
        <p:cxnSp>
          <p:nvCxnSpPr>
            <p:cNvPr id="9" name="直接连接符 8"/>
            <p:cNvCxnSpPr/>
            <p:nvPr/>
          </p:nvCxnSpPr>
          <p:spPr>
            <a:xfrm flipV="1">
              <a:off x="4582235" y="3315690"/>
              <a:ext cx="564324" cy="2076"/>
            </a:xfrm>
            <a:prstGeom prst="line">
              <a:avLst/>
            </a:prstGeom>
            <a:ln>
              <a:solidFill>
                <a:schemeClr val="accent3"/>
              </a:solidFill>
              <a:tailEnd type="stealth" w="lg" len="lg"/>
            </a:ln>
          </p:spPr>
          <p:style>
            <a:lnRef idx="1">
              <a:schemeClr val="accent1"/>
            </a:lnRef>
            <a:fillRef idx="0">
              <a:schemeClr val="accent1"/>
            </a:fillRef>
            <a:effectRef idx="0">
              <a:schemeClr val="accent1"/>
            </a:effectRef>
            <a:fontRef idx="minor">
              <a:schemeClr val="tx1"/>
            </a:fontRef>
          </p:style>
        </p:cxnSp>
        <p:cxnSp>
          <p:nvCxnSpPr>
            <p:cNvPr id="10" name="直接连接符 9"/>
            <p:cNvCxnSpPr>
              <a:stCxn id="5" idx="3"/>
            </p:cNvCxnSpPr>
            <p:nvPr/>
          </p:nvCxnSpPr>
          <p:spPr>
            <a:xfrm>
              <a:off x="3586634" y="5240667"/>
              <a:ext cx="1001121" cy="0"/>
            </a:xfrm>
            <a:prstGeom prst="line">
              <a:avLst/>
            </a:prstGeom>
            <a:ln>
              <a:solidFill>
                <a:schemeClr val="accent3"/>
              </a:solidFill>
            </a:ln>
          </p:spPr>
          <p:style>
            <a:lnRef idx="1">
              <a:schemeClr val="accent1"/>
            </a:lnRef>
            <a:fillRef idx="0">
              <a:schemeClr val="accent1"/>
            </a:fillRef>
            <a:effectRef idx="0">
              <a:schemeClr val="accent1"/>
            </a:effectRef>
            <a:fontRef idx="minor">
              <a:schemeClr val="tx1"/>
            </a:fontRef>
          </p:style>
        </p:cxnSp>
        <p:cxnSp>
          <p:nvCxnSpPr>
            <p:cNvPr id="11" name="直接连接符 10"/>
            <p:cNvCxnSpPr/>
            <p:nvPr/>
          </p:nvCxnSpPr>
          <p:spPr>
            <a:xfrm>
              <a:off x="4585150" y="3318085"/>
              <a:ext cx="6071" cy="1914848"/>
            </a:xfrm>
            <a:prstGeom prst="line">
              <a:avLst/>
            </a:prstGeom>
            <a:ln>
              <a:solidFill>
                <a:schemeClr val="accent3"/>
              </a:solidFill>
            </a:ln>
          </p:spPr>
          <p:style>
            <a:lnRef idx="1">
              <a:schemeClr val="accent1"/>
            </a:lnRef>
            <a:fillRef idx="0">
              <a:schemeClr val="accent1"/>
            </a:fillRef>
            <a:effectRef idx="0">
              <a:schemeClr val="accent1"/>
            </a:effectRef>
            <a:fontRef idx="minor">
              <a:schemeClr val="tx1"/>
            </a:fontRef>
          </p:style>
        </p:cxnSp>
      </p:grpSp>
      <p:grpSp>
        <p:nvGrpSpPr>
          <p:cNvPr id="12" name="组合 11"/>
          <p:cNvGrpSpPr/>
          <p:nvPr/>
        </p:nvGrpSpPr>
        <p:grpSpPr>
          <a:xfrm>
            <a:off x="2723373" y="3782027"/>
            <a:ext cx="2038504" cy="877368"/>
            <a:chOff x="3769383" y="2922787"/>
            <a:chExt cx="1518606" cy="2317880"/>
          </a:xfrm>
        </p:grpSpPr>
        <p:cxnSp>
          <p:nvCxnSpPr>
            <p:cNvPr id="13" name="直接连接符 12"/>
            <p:cNvCxnSpPr/>
            <p:nvPr/>
          </p:nvCxnSpPr>
          <p:spPr>
            <a:xfrm flipV="1">
              <a:off x="4857752" y="2922787"/>
              <a:ext cx="430237" cy="6146"/>
            </a:xfrm>
            <a:prstGeom prst="line">
              <a:avLst/>
            </a:prstGeom>
            <a:ln>
              <a:solidFill>
                <a:schemeClr val="accent4"/>
              </a:solidFill>
              <a:tailEnd type="stealth" w="lg" len="lg"/>
            </a:ln>
          </p:spPr>
          <p:style>
            <a:lnRef idx="1">
              <a:schemeClr val="accent1"/>
            </a:lnRef>
            <a:fillRef idx="0">
              <a:schemeClr val="accent1"/>
            </a:fillRef>
            <a:effectRef idx="0">
              <a:schemeClr val="accent1"/>
            </a:effectRef>
            <a:fontRef idx="minor">
              <a:schemeClr val="tx1"/>
            </a:fontRef>
          </p:style>
        </p:cxnSp>
        <p:cxnSp>
          <p:nvCxnSpPr>
            <p:cNvPr id="14" name="直接连接符 13"/>
            <p:cNvCxnSpPr>
              <a:stCxn id="6" idx="3"/>
            </p:cNvCxnSpPr>
            <p:nvPr/>
          </p:nvCxnSpPr>
          <p:spPr>
            <a:xfrm>
              <a:off x="3769383" y="5207229"/>
              <a:ext cx="1096799" cy="33438"/>
            </a:xfrm>
            <a:prstGeom prst="line">
              <a:avLst/>
            </a:prstGeom>
            <a:ln>
              <a:solidFill>
                <a:schemeClr val="accent4"/>
              </a:solidFill>
            </a:ln>
          </p:spPr>
          <p:style>
            <a:lnRef idx="1">
              <a:schemeClr val="accent1"/>
            </a:lnRef>
            <a:fillRef idx="0">
              <a:schemeClr val="accent1"/>
            </a:fillRef>
            <a:effectRef idx="0">
              <a:schemeClr val="accent1"/>
            </a:effectRef>
            <a:fontRef idx="minor">
              <a:schemeClr val="tx1"/>
            </a:fontRef>
          </p:style>
        </p:cxnSp>
        <p:cxnSp>
          <p:nvCxnSpPr>
            <p:cNvPr id="15" name="直接连接符 14"/>
            <p:cNvCxnSpPr/>
            <p:nvPr/>
          </p:nvCxnSpPr>
          <p:spPr>
            <a:xfrm rot="5400000">
              <a:off x="3706546" y="4080139"/>
              <a:ext cx="2304000" cy="1588"/>
            </a:xfrm>
            <a:prstGeom prst="line">
              <a:avLst/>
            </a:prstGeom>
            <a:ln>
              <a:solidFill>
                <a:schemeClr val="accent4"/>
              </a:solidFill>
            </a:ln>
          </p:spPr>
          <p:style>
            <a:lnRef idx="1">
              <a:schemeClr val="accent1"/>
            </a:lnRef>
            <a:fillRef idx="0">
              <a:schemeClr val="accent1"/>
            </a:fillRef>
            <a:effectRef idx="0">
              <a:schemeClr val="accent1"/>
            </a:effectRef>
            <a:fontRef idx="minor">
              <a:schemeClr val="tx1"/>
            </a:fontRef>
          </p:style>
        </p:cxnSp>
      </p:grpSp>
      <p:grpSp>
        <p:nvGrpSpPr>
          <p:cNvPr id="16" name="组合 19"/>
          <p:cNvGrpSpPr/>
          <p:nvPr/>
        </p:nvGrpSpPr>
        <p:grpSpPr>
          <a:xfrm>
            <a:off x="2662346" y="1587925"/>
            <a:ext cx="2099532" cy="2620854"/>
            <a:chOff x="3586634" y="2353565"/>
            <a:chExt cx="1717100" cy="2887102"/>
          </a:xfrm>
        </p:grpSpPr>
        <p:cxnSp>
          <p:nvCxnSpPr>
            <p:cNvPr id="21" name="直接连接符 20"/>
            <p:cNvCxnSpPr/>
            <p:nvPr/>
          </p:nvCxnSpPr>
          <p:spPr>
            <a:xfrm>
              <a:off x="4582318" y="2353565"/>
              <a:ext cx="721416" cy="1588"/>
            </a:xfrm>
            <a:prstGeom prst="line">
              <a:avLst/>
            </a:prstGeom>
            <a:ln>
              <a:solidFill>
                <a:schemeClr val="accent2"/>
              </a:solidFill>
              <a:tailEnd type="stealth" w="lg" len="lg"/>
            </a:ln>
          </p:spPr>
          <p:style>
            <a:lnRef idx="1">
              <a:schemeClr val="accent1"/>
            </a:lnRef>
            <a:fillRef idx="0">
              <a:schemeClr val="accent1"/>
            </a:fillRef>
            <a:effectRef idx="0">
              <a:schemeClr val="accent1"/>
            </a:effectRef>
            <a:fontRef idx="minor">
              <a:schemeClr val="tx1"/>
            </a:fontRef>
          </p:style>
        </p:cxnSp>
        <p:cxnSp>
          <p:nvCxnSpPr>
            <p:cNvPr id="22" name="直接连接符 21"/>
            <p:cNvCxnSpPr/>
            <p:nvPr/>
          </p:nvCxnSpPr>
          <p:spPr>
            <a:xfrm>
              <a:off x="3586634" y="5240667"/>
              <a:ext cx="1001121" cy="0"/>
            </a:xfrm>
            <a:prstGeom prst="line">
              <a:avLst/>
            </a:prstGeom>
            <a:ln>
              <a:solidFill>
                <a:schemeClr val="accent2"/>
              </a:solidFill>
            </a:ln>
          </p:spPr>
          <p:style>
            <a:lnRef idx="1">
              <a:schemeClr val="accent1"/>
            </a:lnRef>
            <a:fillRef idx="0">
              <a:schemeClr val="accent1"/>
            </a:fillRef>
            <a:effectRef idx="0">
              <a:schemeClr val="accent1"/>
            </a:effectRef>
            <a:fontRef idx="minor">
              <a:schemeClr val="tx1"/>
            </a:fontRef>
          </p:style>
        </p:cxnSp>
        <p:cxnSp>
          <p:nvCxnSpPr>
            <p:cNvPr id="23" name="直接连接符 22"/>
            <p:cNvCxnSpPr/>
            <p:nvPr/>
          </p:nvCxnSpPr>
          <p:spPr>
            <a:xfrm>
              <a:off x="4581057" y="2355640"/>
              <a:ext cx="10164" cy="2877294"/>
            </a:xfrm>
            <a:prstGeom prst="line">
              <a:avLst/>
            </a:prstGeom>
            <a:ln>
              <a:solidFill>
                <a:schemeClr val="accent2"/>
              </a:solidFill>
            </a:ln>
          </p:spPr>
          <p:style>
            <a:lnRef idx="1">
              <a:schemeClr val="accent1"/>
            </a:lnRef>
            <a:fillRef idx="0">
              <a:schemeClr val="accent1"/>
            </a:fillRef>
            <a:effectRef idx="0">
              <a:schemeClr val="accent1"/>
            </a:effectRef>
            <a:fontRef idx="minor">
              <a:schemeClr val="tx1"/>
            </a:fontRef>
          </p:style>
        </p:cxnSp>
      </p:grpSp>
      <p:grpSp>
        <p:nvGrpSpPr>
          <p:cNvPr id="17" name="组合 29"/>
          <p:cNvGrpSpPr/>
          <p:nvPr/>
        </p:nvGrpSpPr>
        <p:grpSpPr>
          <a:xfrm>
            <a:off x="4880271" y="2272511"/>
            <a:ext cx="813992" cy="826328"/>
            <a:chOff x="4116145" y="4187787"/>
            <a:chExt cx="1085322" cy="1101430"/>
          </a:xfrm>
        </p:grpSpPr>
        <p:sp>
          <p:nvSpPr>
            <p:cNvPr id="31" name="Freeform 15"/>
            <p:cNvSpPr>
              <a:spLocks noEditPoints="1"/>
            </p:cNvSpPr>
            <p:nvPr/>
          </p:nvSpPr>
          <p:spPr bwMode="auto">
            <a:xfrm>
              <a:off x="4116145" y="4187787"/>
              <a:ext cx="1085322" cy="1101430"/>
            </a:xfrm>
            <a:custGeom>
              <a:avLst/>
              <a:gdLst>
                <a:gd name="T0" fmla="*/ 151 w 228"/>
                <a:gd name="T1" fmla="*/ 16 h 231"/>
                <a:gd name="T2" fmla="*/ 219 w 228"/>
                <a:gd name="T3" fmla="*/ 135 h 231"/>
                <a:gd name="T4" fmla="*/ 95 w 228"/>
                <a:gd name="T5" fmla="*/ 220 h 231"/>
                <a:gd name="T6" fmla="*/ 78 w 228"/>
                <a:gd name="T7" fmla="*/ 216 h 231"/>
                <a:gd name="T8" fmla="*/ 9 w 228"/>
                <a:gd name="T9" fmla="*/ 97 h 231"/>
                <a:gd name="T10" fmla="*/ 133 w 228"/>
                <a:gd name="T11" fmla="*/ 11 h 231"/>
                <a:gd name="T12" fmla="*/ 151 w 228"/>
                <a:gd name="T13" fmla="*/ 16 h 231"/>
                <a:gd name="T14" fmla="*/ 78 w 228"/>
                <a:gd name="T15" fmla="*/ 214 h 231"/>
                <a:gd name="T16" fmla="*/ 95 w 228"/>
                <a:gd name="T17" fmla="*/ 218 h 231"/>
                <a:gd name="T18" fmla="*/ 217 w 228"/>
                <a:gd name="T19" fmla="*/ 134 h 231"/>
                <a:gd name="T20" fmla="*/ 150 w 228"/>
                <a:gd name="T21" fmla="*/ 18 h 231"/>
                <a:gd name="T22" fmla="*/ 133 w 228"/>
                <a:gd name="T23" fmla="*/ 13 h 231"/>
                <a:gd name="T24" fmla="*/ 12 w 228"/>
                <a:gd name="T25" fmla="*/ 97 h 231"/>
                <a:gd name="T26" fmla="*/ 78 w 228"/>
                <a:gd name="T27" fmla="*/ 214 h 231"/>
              </a:gdLst>
              <a:ahLst/>
              <a:cxnLst>
                <a:cxn ang="0">
                  <a:pos x="T0" y="T1"/>
                </a:cxn>
                <a:cxn ang="0">
                  <a:pos x="T2" y="T3"/>
                </a:cxn>
                <a:cxn ang="0">
                  <a:pos x="T4" y="T5"/>
                </a:cxn>
                <a:cxn ang="0">
                  <a:pos x="T6" y="T7"/>
                </a:cxn>
                <a:cxn ang="0">
                  <a:pos x="T8" y="T9"/>
                </a:cxn>
                <a:cxn ang="0">
                  <a:pos x="T10" y="T11"/>
                </a:cxn>
                <a:cxn ang="0">
                  <a:pos x="T12" y="T13"/>
                </a:cxn>
                <a:cxn ang="0">
                  <a:pos x="T14" y="T15"/>
                </a:cxn>
                <a:cxn ang="0">
                  <a:pos x="T16" y="T17"/>
                </a:cxn>
                <a:cxn ang="0">
                  <a:pos x="T18" y="T19"/>
                </a:cxn>
                <a:cxn ang="0">
                  <a:pos x="T20" y="T21"/>
                </a:cxn>
                <a:cxn ang="0">
                  <a:pos x="T22" y="T23"/>
                </a:cxn>
                <a:cxn ang="0">
                  <a:pos x="T24" y="T25"/>
                </a:cxn>
                <a:cxn ang="0">
                  <a:pos x="T26" y="T27"/>
                </a:cxn>
              </a:cxnLst>
              <a:rect l="0" t="0" r="r" b="b"/>
              <a:pathLst>
                <a:path w="228" h="231">
                  <a:moveTo>
                    <a:pt x="151" y="16"/>
                  </a:moveTo>
                  <a:cubicBezTo>
                    <a:pt x="200" y="33"/>
                    <a:pt x="228" y="84"/>
                    <a:pt x="219" y="135"/>
                  </a:cubicBezTo>
                  <a:cubicBezTo>
                    <a:pt x="208" y="193"/>
                    <a:pt x="153" y="231"/>
                    <a:pt x="95" y="220"/>
                  </a:cubicBezTo>
                  <a:cubicBezTo>
                    <a:pt x="89" y="219"/>
                    <a:pt x="83" y="218"/>
                    <a:pt x="78" y="216"/>
                  </a:cubicBezTo>
                  <a:cubicBezTo>
                    <a:pt x="29" y="198"/>
                    <a:pt x="0" y="148"/>
                    <a:pt x="9" y="97"/>
                  </a:cubicBezTo>
                  <a:cubicBezTo>
                    <a:pt x="20" y="39"/>
                    <a:pt x="76" y="0"/>
                    <a:pt x="133" y="11"/>
                  </a:cubicBezTo>
                  <a:cubicBezTo>
                    <a:pt x="139" y="12"/>
                    <a:pt x="145" y="14"/>
                    <a:pt x="151" y="16"/>
                  </a:cubicBezTo>
                  <a:close/>
                  <a:moveTo>
                    <a:pt x="78" y="214"/>
                  </a:moveTo>
                  <a:cubicBezTo>
                    <a:pt x="84" y="216"/>
                    <a:pt x="90" y="217"/>
                    <a:pt x="95" y="218"/>
                  </a:cubicBezTo>
                  <a:cubicBezTo>
                    <a:pt x="152" y="229"/>
                    <a:pt x="206" y="191"/>
                    <a:pt x="217" y="134"/>
                  </a:cubicBezTo>
                  <a:cubicBezTo>
                    <a:pt x="226" y="84"/>
                    <a:pt x="198" y="35"/>
                    <a:pt x="150" y="18"/>
                  </a:cubicBezTo>
                  <a:cubicBezTo>
                    <a:pt x="144" y="16"/>
                    <a:pt x="139" y="14"/>
                    <a:pt x="133" y="13"/>
                  </a:cubicBezTo>
                  <a:cubicBezTo>
                    <a:pt x="76" y="3"/>
                    <a:pt x="22" y="40"/>
                    <a:pt x="12" y="97"/>
                  </a:cubicBezTo>
                  <a:cubicBezTo>
                    <a:pt x="3" y="147"/>
                    <a:pt x="31" y="196"/>
                    <a:pt x="78" y="214"/>
                  </a:cubicBezTo>
                  <a:close/>
                </a:path>
              </a:pathLst>
            </a:custGeom>
            <a:solidFill>
              <a:srgbClr val="FFC000"/>
            </a:solidFill>
            <a:ln w="3175">
              <a:solidFill>
                <a:schemeClr val="accent3"/>
              </a:solidFill>
            </a:ln>
          </p:spPr>
          <p:txBody>
            <a:bodyPr vert="horz" wrap="square" lIns="91440" tIns="45720" rIns="91440" bIns="45720" numCol="1" anchor="t" anchorCtr="0" compatLnSpc="1">
              <a:prstTxWarp prst="textNoShape">
                <a:avLst/>
              </a:prstTxWarp>
            </a:bodyPr>
            <a:lstStyle/>
            <a:p>
              <a:endParaRPr lang="zh-CN" altLang="en-US"/>
            </a:p>
          </p:txBody>
        </p:sp>
        <p:sp>
          <p:nvSpPr>
            <p:cNvPr id="32" name="Freeform 16"/>
            <p:cNvSpPr>
              <a:spLocks/>
            </p:cNvSpPr>
            <p:nvPr/>
          </p:nvSpPr>
          <p:spPr bwMode="auto">
            <a:xfrm>
              <a:off x="4162457" y="4254654"/>
              <a:ext cx="996724" cy="996724"/>
            </a:xfrm>
            <a:custGeom>
              <a:avLst/>
              <a:gdLst>
                <a:gd name="T0" fmla="*/ 9 w 209"/>
                <a:gd name="T1" fmla="*/ 87 h 209"/>
                <a:gd name="T2" fmla="*/ 122 w 209"/>
                <a:gd name="T3" fmla="*/ 10 h 209"/>
                <a:gd name="T4" fmla="*/ 199 w 209"/>
                <a:gd name="T5" fmla="*/ 122 h 209"/>
                <a:gd name="T6" fmla="*/ 87 w 209"/>
                <a:gd name="T7" fmla="*/ 200 h 209"/>
                <a:gd name="T8" fmla="*/ 9 w 209"/>
                <a:gd name="T9" fmla="*/ 87 h 209"/>
              </a:gdLst>
              <a:ahLst/>
              <a:cxnLst>
                <a:cxn ang="0">
                  <a:pos x="T0" y="T1"/>
                </a:cxn>
                <a:cxn ang="0">
                  <a:pos x="T2" y="T3"/>
                </a:cxn>
                <a:cxn ang="0">
                  <a:pos x="T4" y="T5"/>
                </a:cxn>
                <a:cxn ang="0">
                  <a:pos x="T6" y="T7"/>
                </a:cxn>
                <a:cxn ang="0">
                  <a:pos x="T8" y="T9"/>
                </a:cxn>
              </a:cxnLst>
              <a:rect l="0" t="0" r="r" b="b"/>
              <a:pathLst>
                <a:path w="209" h="209">
                  <a:moveTo>
                    <a:pt x="9" y="87"/>
                  </a:moveTo>
                  <a:cubicBezTo>
                    <a:pt x="19" y="35"/>
                    <a:pt x="69" y="0"/>
                    <a:pt x="122" y="10"/>
                  </a:cubicBezTo>
                  <a:cubicBezTo>
                    <a:pt x="174" y="19"/>
                    <a:pt x="209" y="70"/>
                    <a:pt x="199" y="122"/>
                  </a:cubicBezTo>
                  <a:cubicBezTo>
                    <a:pt x="190" y="175"/>
                    <a:pt x="139" y="209"/>
                    <a:pt x="87" y="200"/>
                  </a:cubicBezTo>
                  <a:cubicBezTo>
                    <a:pt x="34" y="190"/>
                    <a:pt x="0" y="140"/>
                    <a:pt x="9" y="87"/>
                  </a:cubicBezTo>
                  <a:close/>
                </a:path>
              </a:pathLst>
            </a:custGeom>
            <a:solidFill>
              <a:schemeClr val="accent3"/>
            </a:solidFill>
            <a:ln>
              <a:solidFill>
                <a:schemeClr val="accent3"/>
              </a:solidFill>
            </a:ln>
            <a:effectLst/>
          </p:spPr>
          <p:txBody>
            <a:bodyPr vert="horz" wrap="square" lIns="91440" tIns="45720" rIns="91440" bIns="45720" numCol="1" anchor="t" anchorCtr="0" compatLnSpc="1">
              <a:prstTxWarp prst="textNoShape">
                <a:avLst/>
              </a:prstTxWarp>
            </a:bodyPr>
            <a:lstStyle/>
            <a:p>
              <a:endParaRPr lang="zh-CN" altLang="en-US"/>
            </a:p>
          </p:txBody>
        </p:sp>
        <p:sp>
          <p:nvSpPr>
            <p:cNvPr id="33" name="Freeform 51"/>
            <p:cNvSpPr>
              <a:spLocks noEditPoints="1"/>
            </p:cNvSpPr>
            <p:nvPr/>
          </p:nvSpPr>
          <p:spPr bwMode="auto">
            <a:xfrm>
              <a:off x="4410128" y="4488230"/>
              <a:ext cx="497355" cy="515477"/>
            </a:xfrm>
            <a:custGeom>
              <a:avLst/>
              <a:gdLst>
                <a:gd name="T0" fmla="*/ 82 w 104"/>
                <a:gd name="T1" fmla="*/ 27 h 108"/>
                <a:gd name="T2" fmla="*/ 67 w 104"/>
                <a:gd name="T3" fmla="*/ 37 h 108"/>
                <a:gd name="T4" fmla="*/ 65 w 104"/>
                <a:gd name="T5" fmla="*/ 38 h 108"/>
                <a:gd name="T6" fmla="*/ 62 w 104"/>
                <a:gd name="T7" fmla="*/ 33 h 108"/>
                <a:gd name="T8" fmla="*/ 51 w 104"/>
                <a:gd name="T9" fmla="*/ 13 h 108"/>
                <a:gd name="T10" fmla="*/ 65 w 104"/>
                <a:gd name="T11" fmla="*/ 2 h 108"/>
                <a:gd name="T12" fmla="*/ 79 w 104"/>
                <a:gd name="T13" fmla="*/ 21 h 108"/>
                <a:gd name="T14" fmla="*/ 83 w 104"/>
                <a:gd name="T15" fmla="*/ 26 h 108"/>
                <a:gd name="T16" fmla="*/ 61 w 104"/>
                <a:gd name="T17" fmla="*/ 0 h 108"/>
                <a:gd name="T18" fmla="*/ 34 w 104"/>
                <a:gd name="T19" fmla="*/ 2 h 108"/>
                <a:gd name="T20" fmla="*/ 20 w 104"/>
                <a:gd name="T21" fmla="*/ 27 h 108"/>
                <a:gd name="T22" fmla="*/ 39 w 104"/>
                <a:gd name="T23" fmla="*/ 31 h 108"/>
                <a:gd name="T24" fmla="*/ 50 w 104"/>
                <a:gd name="T25" fmla="*/ 12 h 108"/>
                <a:gd name="T26" fmla="*/ 50 w 104"/>
                <a:gd name="T27" fmla="*/ 11 h 108"/>
                <a:gd name="T28" fmla="*/ 66 w 104"/>
                <a:gd name="T29" fmla="*/ 108 h 108"/>
                <a:gd name="T30" fmla="*/ 81 w 104"/>
                <a:gd name="T31" fmla="*/ 97 h 108"/>
                <a:gd name="T32" fmla="*/ 88 w 104"/>
                <a:gd name="T33" fmla="*/ 81 h 108"/>
                <a:gd name="T34" fmla="*/ 82 w 104"/>
                <a:gd name="T35" fmla="*/ 76 h 108"/>
                <a:gd name="T36" fmla="*/ 62 w 104"/>
                <a:gd name="T37" fmla="*/ 64 h 108"/>
                <a:gd name="T38" fmla="*/ 57 w 104"/>
                <a:gd name="T39" fmla="*/ 76 h 108"/>
                <a:gd name="T40" fmla="*/ 53 w 104"/>
                <a:gd name="T41" fmla="*/ 87 h 108"/>
                <a:gd name="T42" fmla="*/ 59 w 104"/>
                <a:gd name="T43" fmla="*/ 97 h 108"/>
                <a:gd name="T44" fmla="*/ 90 w 104"/>
                <a:gd name="T45" fmla="*/ 80 h 108"/>
                <a:gd name="T46" fmla="*/ 104 w 104"/>
                <a:gd name="T47" fmla="*/ 69 h 108"/>
                <a:gd name="T48" fmla="*/ 104 w 104"/>
                <a:gd name="T49" fmla="*/ 66 h 108"/>
                <a:gd name="T50" fmla="*/ 73 w 104"/>
                <a:gd name="T51" fmla="*/ 50 h 108"/>
                <a:gd name="T52" fmla="*/ 86 w 104"/>
                <a:gd name="T53" fmla="*/ 72 h 108"/>
                <a:gd name="T54" fmla="*/ 88 w 104"/>
                <a:gd name="T55" fmla="*/ 75 h 108"/>
                <a:gd name="T56" fmla="*/ 90 w 104"/>
                <a:gd name="T57" fmla="*/ 80 h 108"/>
                <a:gd name="T58" fmla="*/ 10 w 104"/>
                <a:gd name="T59" fmla="*/ 48 h 108"/>
                <a:gd name="T60" fmla="*/ 1 w 104"/>
                <a:gd name="T61" fmla="*/ 70 h 108"/>
                <a:gd name="T62" fmla="*/ 17 w 104"/>
                <a:gd name="T63" fmla="*/ 77 h 108"/>
                <a:gd name="T64" fmla="*/ 29 w 104"/>
                <a:gd name="T65" fmla="*/ 57 h 108"/>
                <a:gd name="T66" fmla="*/ 32 w 104"/>
                <a:gd name="T67" fmla="*/ 52 h 108"/>
                <a:gd name="T68" fmla="*/ 31 w 104"/>
                <a:gd name="T69" fmla="*/ 51 h 108"/>
                <a:gd name="T70" fmla="*/ 14 w 104"/>
                <a:gd name="T71" fmla="*/ 43 h 108"/>
                <a:gd name="T72" fmla="*/ 0 w 104"/>
                <a:gd name="T73" fmla="*/ 44 h 108"/>
                <a:gd name="T74" fmla="*/ 2 w 104"/>
                <a:gd name="T75" fmla="*/ 74 h 108"/>
                <a:gd name="T76" fmla="*/ 17 w 104"/>
                <a:gd name="T77" fmla="*/ 97 h 108"/>
                <a:gd name="T78" fmla="*/ 46 w 104"/>
                <a:gd name="T79" fmla="*/ 97 h 108"/>
                <a:gd name="T80" fmla="*/ 39 w 104"/>
                <a:gd name="T81" fmla="*/ 78 h 108"/>
                <a:gd name="T82" fmla="*/ 18 w 104"/>
                <a:gd name="T83" fmla="*/ 79 h 108"/>
                <a:gd name="T84" fmla="*/ 17 w 104"/>
                <a:gd name="T85" fmla="*/ 79 h 108"/>
              </a:gdLst>
              <a:ahLst/>
              <a:cxnLst>
                <a:cxn ang="0">
                  <a:pos x="T0" y="T1"/>
                </a:cxn>
                <a:cxn ang="0">
                  <a:pos x="T2" y="T3"/>
                </a:cxn>
                <a:cxn ang="0">
                  <a:pos x="T4" y="T5"/>
                </a:cxn>
                <a:cxn ang="0">
                  <a:pos x="T6" y="T7"/>
                </a:cxn>
                <a:cxn ang="0">
                  <a:pos x="T8" y="T9"/>
                </a:cxn>
                <a:cxn ang="0">
                  <a:pos x="T10" y="T11"/>
                </a:cxn>
                <a:cxn ang="0">
                  <a:pos x="T12" y="T13"/>
                </a:cxn>
                <a:cxn ang="0">
                  <a:pos x="T14" y="T15"/>
                </a:cxn>
                <a:cxn ang="0">
                  <a:pos x="T16" y="T17"/>
                </a:cxn>
                <a:cxn ang="0">
                  <a:pos x="T18" y="T19"/>
                </a:cxn>
                <a:cxn ang="0">
                  <a:pos x="T20" y="T21"/>
                </a:cxn>
                <a:cxn ang="0">
                  <a:pos x="T22" y="T23"/>
                </a:cxn>
                <a:cxn ang="0">
                  <a:pos x="T24" y="T25"/>
                </a:cxn>
                <a:cxn ang="0">
                  <a:pos x="T26" y="T27"/>
                </a:cxn>
                <a:cxn ang="0">
                  <a:pos x="T28" y="T29"/>
                </a:cxn>
                <a:cxn ang="0">
                  <a:pos x="T30" y="T31"/>
                </a:cxn>
                <a:cxn ang="0">
                  <a:pos x="T32" y="T33"/>
                </a:cxn>
                <a:cxn ang="0">
                  <a:pos x="T34" y="T35"/>
                </a:cxn>
                <a:cxn ang="0">
                  <a:pos x="T36" y="T37"/>
                </a:cxn>
                <a:cxn ang="0">
                  <a:pos x="T38" y="T39"/>
                </a:cxn>
                <a:cxn ang="0">
                  <a:pos x="T40" y="T41"/>
                </a:cxn>
                <a:cxn ang="0">
                  <a:pos x="T42" y="T43"/>
                </a:cxn>
                <a:cxn ang="0">
                  <a:pos x="T44" y="T45"/>
                </a:cxn>
                <a:cxn ang="0">
                  <a:pos x="T46" y="T47"/>
                </a:cxn>
                <a:cxn ang="0">
                  <a:pos x="T48" y="T49"/>
                </a:cxn>
                <a:cxn ang="0">
                  <a:pos x="T50" y="T51"/>
                </a:cxn>
                <a:cxn ang="0">
                  <a:pos x="T52" y="T53"/>
                </a:cxn>
                <a:cxn ang="0">
                  <a:pos x="T54" y="T55"/>
                </a:cxn>
                <a:cxn ang="0">
                  <a:pos x="T56" y="T57"/>
                </a:cxn>
                <a:cxn ang="0">
                  <a:pos x="T58" y="T59"/>
                </a:cxn>
                <a:cxn ang="0">
                  <a:pos x="T60" y="T61"/>
                </a:cxn>
                <a:cxn ang="0">
                  <a:pos x="T62" y="T63"/>
                </a:cxn>
                <a:cxn ang="0">
                  <a:pos x="T64" y="T65"/>
                </a:cxn>
                <a:cxn ang="0">
                  <a:pos x="T66" y="T67"/>
                </a:cxn>
                <a:cxn ang="0">
                  <a:pos x="T68" y="T69"/>
                </a:cxn>
                <a:cxn ang="0">
                  <a:pos x="T70" y="T71"/>
                </a:cxn>
                <a:cxn ang="0">
                  <a:pos x="T72" y="T73"/>
                </a:cxn>
                <a:cxn ang="0">
                  <a:pos x="T74" y="T75"/>
                </a:cxn>
                <a:cxn ang="0">
                  <a:pos x="T76" y="T77"/>
                </a:cxn>
                <a:cxn ang="0">
                  <a:pos x="T78" y="T79"/>
                </a:cxn>
                <a:cxn ang="0">
                  <a:pos x="T80" y="T81"/>
                </a:cxn>
                <a:cxn ang="0">
                  <a:pos x="T82" y="T83"/>
                </a:cxn>
                <a:cxn ang="0">
                  <a:pos x="T84" y="T85"/>
                </a:cxn>
              </a:cxnLst>
              <a:rect l="0" t="0" r="r" b="b"/>
              <a:pathLst>
                <a:path w="104" h="108">
                  <a:moveTo>
                    <a:pt x="83" y="26"/>
                  </a:moveTo>
                  <a:cubicBezTo>
                    <a:pt x="82" y="27"/>
                    <a:pt x="82" y="27"/>
                    <a:pt x="82" y="27"/>
                  </a:cubicBezTo>
                  <a:cubicBezTo>
                    <a:pt x="78" y="36"/>
                    <a:pt x="78" y="36"/>
                    <a:pt x="78" y="36"/>
                  </a:cubicBezTo>
                  <a:cubicBezTo>
                    <a:pt x="67" y="37"/>
                    <a:pt x="67" y="37"/>
                    <a:pt x="67" y="37"/>
                  </a:cubicBezTo>
                  <a:cubicBezTo>
                    <a:pt x="66" y="38"/>
                    <a:pt x="66" y="38"/>
                    <a:pt x="66" y="38"/>
                  </a:cubicBezTo>
                  <a:cubicBezTo>
                    <a:pt x="65" y="38"/>
                    <a:pt x="65" y="38"/>
                    <a:pt x="65" y="38"/>
                  </a:cubicBezTo>
                  <a:cubicBezTo>
                    <a:pt x="53" y="39"/>
                    <a:pt x="53" y="39"/>
                    <a:pt x="53" y="39"/>
                  </a:cubicBezTo>
                  <a:cubicBezTo>
                    <a:pt x="62" y="33"/>
                    <a:pt x="62" y="33"/>
                    <a:pt x="62" y="33"/>
                  </a:cubicBezTo>
                  <a:cubicBezTo>
                    <a:pt x="59" y="26"/>
                    <a:pt x="55" y="21"/>
                    <a:pt x="53" y="16"/>
                  </a:cubicBezTo>
                  <a:cubicBezTo>
                    <a:pt x="52" y="15"/>
                    <a:pt x="52" y="14"/>
                    <a:pt x="51" y="13"/>
                  </a:cubicBezTo>
                  <a:cubicBezTo>
                    <a:pt x="52" y="11"/>
                    <a:pt x="53" y="10"/>
                    <a:pt x="54" y="9"/>
                  </a:cubicBezTo>
                  <a:cubicBezTo>
                    <a:pt x="57" y="5"/>
                    <a:pt x="61" y="2"/>
                    <a:pt x="65" y="2"/>
                  </a:cubicBezTo>
                  <a:cubicBezTo>
                    <a:pt x="67" y="2"/>
                    <a:pt x="69" y="3"/>
                    <a:pt x="71" y="7"/>
                  </a:cubicBezTo>
                  <a:cubicBezTo>
                    <a:pt x="79" y="21"/>
                    <a:pt x="79" y="21"/>
                    <a:pt x="79" y="21"/>
                  </a:cubicBezTo>
                  <a:cubicBezTo>
                    <a:pt x="89" y="14"/>
                    <a:pt x="89" y="14"/>
                    <a:pt x="89" y="14"/>
                  </a:cubicBezTo>
                  <a:lnTo>
                    <a:pt x="83" y="26"/>
                  </a:lnTo>
                  <a:close/>
                  <a:moveTo>
                    <a:pt x="53" y="7"/>
                  </a:moveTo>
                  <a:cubicBezTo>
                    <a:pt x="55" y="4"/>
                    <a:pt x="58" y="2"/>
                    <a:pt x="61" y="0"/>
                  </a:cubicBezTo>
                  <a:cubicBezTo>
                    <a:pt x="36" y="0"/>
                    <a:pt x="36" y="0"/>
                    <a:pt x="36" y="0"/>
                  </a:cubicBezTo>
                  <a:cubicBezTo>
                    <a:pt x="35" y="1"/>
                    <a:pt x="34" y="2"/>
                    <a:pt x="34" y="2"/>
                  </a:cubicBezTo>
                  <a:cubicBezTo>
                    <a:pt x="34" y="2"/>
                    <a:pt x="34" y="2"/>
                    <a:pt x="34" y="2"/>
                  </a:cubicBezTo>
                  <a:cubicBezTo>
                    <a:pt x="20" y="27"/>
                    <a:pt x="20" y="27"/>
                    <a:pt x="20" y="27"/>
                  </a:cubicBezTo>
                  <a:cubicBezTo>
                    <a:pt x="35" y="37"/>
                    <a:pt x="35" y="37"/>
                    <a:pt x="35" y="37"/>
                  </a:cubicBezTo>
                  <a:cubicBezTo>
                    <a:pt x="36" y="35"/>
                    <a:pt x="38" y="33"/>
                    <a:pt x="39" y="31"/>
                  </a:cubicBezTo>
                  <a:cubicBezTo>
                    <a:pt x="48" y="15"/>
                    <a:pt x="48" y="15"/>
                    <a:pt x="48" y="15"/>
                  </a:cubicBezTo>
                  <a:cubicBezTo>
                    <a:pt x="48" y="15"/>
                    <a:pt x="49" y="13"/>
                    <a:pt x="50" y="12"/>
                  </a:cubicBezTo>
                  <a:cubicBezTo>
                    <a:pt x="50" y="12"/>
                    <a:pt x="50" y="12"/>
                    <a:pt x="50" y="12"/>
                  </a:cubicBezTo>
                  <a:cubicBezTo>
                    <a:pt x="50" y="11"/>
                    <a:pt x="50" y="11"/>
                    <a:pt x="50" y="11"/>
                  </a:cubicBezTo>
                  <a:cubicBezTo>
                    <a:pt x="51" y="10"/>
                    <a:pt x="52" y="9"/>
                    <a:pt x="53" y="7"/>
                  </a:cubicBezTo>
                  <a:close/>
                  <a:moveTo>
                    <a:pt x="66" y="108"/>
                  </a:moveTo>
                  <a:cubicBezTo>
                    <a:pt x="65" y="97"/>
                    <a:pt x="65" y="97"/>
                    <a:pt x="65" y="97"/>
                  </a:cubicBezTo>
                  <a:cubicBezTo>
                    <a:pt x="81" y="97"/>
                    <a:pt x="81" y="97"/>
                    <a:pt x="81" y="97"/>
                  </a:cubicBezTo>
                  <a:cubicBezTo>
                    <a:pt x="85" y="96"/>
                    <a:pt x="87" y="95"/>
                    <a:pt x="89" y="93"/>
                  </a:cubicBezTo>
                  <a:cubicBezTo>
                    <a:pt x="91" y="90"/>
                    <a:pt x="90" y="85"/>
                    <a:pt x="88" y="81"/>
                  </a:cubicBezTo>
                  <a:cubicBezTo>
                    <a:pt x="88" y="79"/>
                    <a:pt x="87" y="77"/>
                    <a:pt x="86" y="76"/>
                  </a:cubicBezTo>
                  <a:cubicBezTo>
                    <a:pt x="85" y="76"/>
                    <a:pt x="84" y="76"/>
                    <a:pt x="82" y="76"/>
                  </a:cubicBezTo>
                  <a:cubicBezTo>
                    <a:pt x="77" y="76"/>
                    <a:pt x="71" y="76"/>
                    <a:pt x="63" y="75"/>
                  </a:cubicBezTo>
                  <a:cubicBezTo>
                    <a:pt x="62" y="64"/>
                    <a:pt x="62" y="64"/>
                    <a:pt x="62" y="64"/>
                  </a:cubicBezTo>
                  <a:cubicBezTo>
                    <a:pt x="58" y="75"/>
                    <a:pt x="58" y="75"/>
                    <a:pt x="58" y="75"/>
                  </a:cubicBezTo>
                  <a:cubicBezTo>
                    <a:pt x="57" y="76"/>
                    <a:pt x="57" y="76"/>
                    <a:pt x="57" y="76"/>
                  </a:cubicBezTo>
                  <a:cubicBezTo>
                    <a:pt x="57" y="77"/>
                    <a:pt x="57" y="77"/>
                    <a:pt x="57" y="77"/>
                  </a:cubicBezTo>
                  <a:cubicBezTo>
                    <a:pt x="53" y="87"/>
                    <a:pt x="53" y="87"/>
                    <a:pt x="53" y="87"/>
                  </a:cubicBezTo>
                  <a:cubicBezTo>
                    <a:pt x="58" y="96"/>
                    <a:pt x="58" y="96"/>
                    <a:pt x="58" y="96"/>
                  </a:cubicBezTo>
                  <a:cubicBezTo>
                    <a:pt x="59" y="97"/>
                    <a:pt x="59" y="97"/>
                    <a:pt x="59" y="97"/>
                  </a:cubicBezTo>
                  <a:lnTo>
                    <a:pt x="66" y="108"/>
                  </a:lnTo>
                  <a:close/>
                  <a:moveTo>
                    <a:pt x="90" y="80"/>
                  </a:moveTo>
                  <a:cubicBezTo>
                    <a:pt x="91" y="83"/>
                    <a:pt x="92" y="87"/>
                    <a:pt x="92" y="91"/>
                  </a:cubicBezTo>
                  <a:cubicBezTo>
                    <a:pt x="104" y="69"/>
                    <a:pt x="104" y="69"/>
                    <a:pt x="104" y="69"/>
                  </a:cubicBezTo>
                  <a:cubicBezTo>
                    <a:pt x="104" y="67"/>
                    <a:pt x="104" y="67"/>
                    <a:pt x="104" y="66"/>
                  </a:cubicBezTo>
                  <a:cubicBezTo>
                    <a:pt x="104" y="66"/>
                    <a:pt x="104" y="66"/>
                    <a:pt x="104" y="66"/>
                  </a:cubicBezTo>
                  <a:cubicBezTo>
                    <a:pt x="90" y="42"/>
                    <a:pt x="90" y="42"/>
                    <a:pt x="90" y="42"/>
                  </a:cubicBezTo>
                  <a:cubicBezTo>
                    <a:pt x="73" y="50"/>
                    <a:pt x="73" y="50"/>
                    <a:pt x="73" y="50"/>
                  </a:cubicBezTo>
                  <a:cubicBezTo>
                    <a:pt x="74" y="52"/>
                    <a:pt x="76" y="54"/>
                    <a:pt x="77" y="56"/>
                  </a:cubicBezTo>
                  <a:cubicBezTo>
                    <a:pt x="86" y="72"/>
                    <a:pt x="86" y="72"/>
                    <a:pt x="86" y="72"/>
                  </a:cubicBezTo>
                  <a:cubicBezTo>
                    <a:pt x="86" y="72"/>
                    <a:pt x="87" y="73"/>
                    <a:pt x="88" y="75"/>
                  </a:cubicBezTo>
                  <a:cubicBezTo>
                    <a:pt x="88" y="75"/>
                    <a:pt x="88" y="75"/>
                    <a:pt x="88" y="75"/>
                  </a:cubicBezTo>
                  <a:cubicBezTo>
                    <a:pt x="88" y="76"/>
                    <a:pt x="88" y="76"/>
                    <a:pt x="88" y="76"/>
                  </a:cubicBezTo>
                  <a:cubicBezTo>
                    <a:pt x="89" y="77"/>
                    <a:pt x="89" y="78"/>
                    <a:pt x="90" y="80"/>
                  </a:cubicBezTo>
                  <a:close/>
                  <a:moveTo>
                    <a:pt x="0" y="44"/>
                  </a:moveTo>
                  <a:cubicBezTo>
                    <a:pt x="10" y="48"/>
                    <a:pt x="10" y="48"/>
                    <a:pt x="10" y="48"/>
                  </a:cubicBezTo>
                  <a:cubicBezTo>
                    <a:pt x="2" y="62"/>
                    <a:pt x="2" y="62"/>
                    <a:pt x="2" y="62"/>
                  </a:cubicBezTo>
                  <a:cubicBezTo>
                    <a:pt x="0" y="66"/>
                    <a:pt x="0" y="68"/>
                    <a:pt x="1" y="70"/>
                  </a:cubicBezTo>
                  <a:cubicBezTo>
                    <a:pt x="3" y="74"/>
                    <a:pt x="8" y="75"/>
                    <a:pt x="12" y="76"/>
                  </a:cubicBezTo>
                  <a:cubicBezTo>
                    <a:pt x="14" y="76"/>
                    <a:pt x="16" y="77"/>
                    <a:pt x="17" y="77"/>
                  </a:cubicBezTo>
                  <a:cubicBezTo>
                    <a:pt x="18" y="76"/>
                    <a:pt x="19" y="75"/>
                    <a:pt x="20" y="73"/>
                  </a:cubicBezTo>
                  <a:cubicBezTo>
                    <a:pt x="22" y="69"/>
                    <a:pt x="26" y="63"/>
                    <a:pt x="29" y="57"/>
                  </a:cubicBezTo>
                  <a:cubicBezTo>
                    <a:pt x="39" y="62"/>
                    <a:pt x="39" y="62"/>
                    <a:pt x="39" y="62"/>
                  </a:cubicBezTo>
                  <a:cubicBezTo>
                    <a:pt x="32" y="52"/>
                    <a:pt x="32" y="52"/>
                    <a:pt x="32" y="52"/>
                  </a:cubicBezTo>
                  <a:cubicBezTo>
                    <a:pt x="32" y="52"/>
                    <a:pt x="32" y="52"/>
                    <a:pt x="32" y="52"/>
                  </a:cubicBezTo>
                  <a:cubicBezTo>
                    <a:pt x="31" y="51"/>
                    <a:pt x="31" y="51"/>
                    <a:pt x="31" y="51"/>
                  </a:cubicBezTo>
                  <a:cubicBezTo>
                    <a:pt x="25" y="42"/>
                    <a:pt x="25" y="42"/>
                    <a:pt x="25" y="42"/>
                  </a:cubicBezTo>
                  <a:cubicBezTo>
                    <a:pt x="14" y="43"/>
                    <a:pt x="14" y="43"/>
                    <a:pt x="14" y="43"/>
                  </a:cubicBezTo>
                  <a:cubicBezTo>
                    <a:pt x="13" y="43"/>
                    <a:pt x="13" y="43"/>
                    <a:pt x="13" y="43"/>
                  </a:cubicBezTo>
                  <a:lnTo>
                    <a:pt x="0" y="44"/>
                  </a:lnTo>
                  <a:close/>
                  <a:moveTo>
                    <a:pt x="12" y="78"/>
                  </a:moveTo>
                  <a:cubicBezTo>
                    <a:pt x="8" y="78"/>
                    <a:pt x="5" y="77"/>
                    <a:pt x="2" y="74"/>
                  </a:cubicBezTo>
                  <a:cubicBezTo>
                    <a:pt x="15" y="96"/>
                    <a:pt x="15" y="96"/>
                    <a:pt x="15" y="96"/>
                  </a:cubicBezTo>
                  <a:cubicBezTo>
                    <a:pt x="16" y="97"/>
                    <a:pt x="17" y="97"/>
                    <a:pt x="17" y="97"/>
                  </a:cubicBezTo>
                  <a:cubicBezTo>
                    <a:pt x="17" y="97"/>
                    <a:pt x="17" y="97"/>
                    <a:pt x="17" y="97"/>
                  </a:cubicBezTo>
                  <a:cubicBezTo>
                    <a:pt x="46" y="97"/>
                    <a:pt x="46" y="97"/>
                    <a:pt x="46" y="97"/>
                  </a:cubicBezTo>
                  <a:cubicBezTo>
                    <a:pt x="46" y="78"/>
                    <a:pt x="46" y="78"/>
                    <a:pt x="46" y="78"/>
                  </a:cubicBezTo>
                  <a:cubicBezTo>
                    <a:pt x="44" y="79"/>
                    <a:pt x="42" y="78"/>
                    <a:pt x="39" y="78"/>
                  </a:cubicBezTo>
                  <a:cubicBezTo>
                    <a:pt x="21" y="78"/>
                    <a:pt x="21" y="78"/>
                    <a:pt x="21" y="78"/>
                  </a:cubicBezTo>
                  <a:cubicBezTo>
                    <a:pt x="21" y="79"/>
                    <a:pt x="19" y="79"/>
                    <a:pt x="18" y="79"/>
                  </a:cubicBezTo>
                  <a:cubicBezTo>
                    <a:pt x="18" y="79"/>
                    <a:pt x="18" y="79"/>
                    <a:pt x="18" y="79"/>
                  </a:cubicBezTo>
                  <a:cubicBezTo>
                    <a:pt x="17" y="79"/>
                    <a:pt x="17" y="79"/>
                    <a:pt x="17" y="79"/>
                  </a:cubicBezTo>
                  <a:cubicBezTo>
                    <a:pt x="16" y="79"/>
                    <a:pt x="14" y="78"/>
                    <a:pt x="12" y="78"/>
                  </a:cubicBezTo>
                  <a:close/>
                </a:path>
              </a:pathLst>
            </a:custGeom>
            <a:solidFill>
              <a:srgbClr val="FFFFFF"/>
            </a:solidFill>
            <a:ln>
              <a:solidFill>
                <a:schemeClr val="accent3"/>
              </a:solidFill>
            </a:ln>
            <a:extLst/>
          </p:spPr>
          <p:txBody>
            <a:bodyPr vert="horz" wrap="square" lIns="91440" tIns="45720" rIns="91440" bIns="45720" numCol="1" anchor="t" anchorCtr="0" compatLnSpc="1">
              <a:prstTxWarp prst="textNoShape">
                <a:avLst/>
              </a:prstTxWarp>
            </a:bodyPr>
            <a:lstStyle/>
            <a:p>
              <a:endParaRPr lang="zh-CN" altLang="en-US"/>
            </a:p>
          </p:txBody>
        </p:sp>
      </p:grpSp>
      <p:grpSp>
        <p:nvGrpSpPr>
          <p:cNvPr id="18" name="组合 33"/>
          <p:cNvGrpSpPr/>
          <p:nvPr/>
        </p:nvGrpSpPr>
        <p:grpSpPr>
          <a:xfrm>
            <a:off x="4878293" y="1209638"/>
            <a:ext cx="815501" cy="823306"/>
            <a:chOff x="813868" y="4236532"/>
            <a:chExt cx="1087335" cy="1097403"/>
          </a:xfrm>
        </p:grpSpPr>
        <p:sp>
          <p:nvSpPr>
            <p:cNvPr id="35" name="Freeform 7"/>
            <p:cNvSpPr>
              <a:spLocks noEditPoints="1"/>
            </p:cNvSpPr>
            <p:nvPr/>
          </p:nvSpPr>
          <p:spPr bwMode="auto">
            <a:xfrm>
              <a:off x="813868" y="4236532"/>
              <a:ext cx="1087335" cy="1097403"/>
            </a:xfrm>
            <a:custGeom>
              <a:avLst/>
              <a:gdLst>
                <a:gd name="T0" fmla="*/ 151 w 228"/>
                <a:gd name="T1" fmla="*/ 15 h 230"/>
                <a:gd name="T2" fmla="*/ 219 w 228"/>
                <a:gd name="T3" fmla="*/ 134 h 230"/>
                <a:gd name="T4" fmla="*/ 95 w 228"/>
                <a:gd name="T5" fmla="*/ 220 h 230"/>
                <a:gd name="T6" fmla="*/ 78 w 228"/>
                <a:gd name="T7" fmla="*/ 215 h 230"/>
                <a:gd name="T8" fmla="*/ 9 w 228"/>
                <a:gd name="T9" fmla="*/ 96 h 230"/>
                <a:gd name="T10" fmla="*/ 133 w 228"/>
                <a:gd name="T11" fmla="*/ 10 h 230"/>
                <a:gd name="T12" fmla="*/ 151 w 228"/>
                <a:gd name="T13" fmla="*/ 15 h 230"/>
                <a:gd name="T14" fmla="*/ 78 w 228"/>
                <a:gd name="T15" fmla="*/ 213 h 230"/>
                <a:gd name="T16" fmla="*/ 95 w 228"/>
                <a:gd name="T17" fmla="*/ 218 h 230"/>
                <a:gd name="T18" fmla="*/ 217 w 228"/>
                <a:gd name="T19" fmla="*/ 134 h 230"/>
                <a:gd name="T20" fmla="*/ 150 w 228"/>
                <a:gd name="T21" fmla="*/ 17 h 230"/>
                <a:gd name="T22" fmla="*/ 133 w 228"/>
                <a:gd name="T23" fmla="*/ 13 h 230"/>
                <a:gd name="T24" fmla="*/ 12 w 228"/>
                <a:gd name="T25" fmla="*/ 96 h 230"/>
                <a:gd name="T26" fmla="*/ 78 w 228"/>
                <a:gd name="T27" fmla="*/ 213 h 230"/>
              </a:gdLst>
              <a:ahLst/>
              <a:cxnLst>
                <a:cxn ang="0">
                  <a:pos x="T0" y="T1"/>
                </a:cxn>
                <a:cxn ang="0">
                  <a:pos x="T2" y="T3"/>
                </a:cxn>
                <a:cxn ang="0">
                  <a:pos x="T4" y="T5"/>
                </a:cxn>
                <a:cxn ang="0">
                  <a:pos x="T6" y="T7"/>
                </a:cxn>
                <a:cxn ang="0">
                  <a:pos x="T8" y="T9"/>
                </a:cxn>
                <a:cxn ang="0">
                  <a:pos x="T10" y="T11"/>
                </a:cxn>
                <a:cxn ang="0">
                  <a:pos x="T12" y="T13"/>
                </a:cxn>
                <a:cxn ang="0">
                  <a:pos x="T14" y="T15"/>
                </a:cxn>
                <a:cxn ang="0">
                  <a:pos x="T16" y="T17"/>
                </a:cxn>
                <a:cxn ang="0">
                  <a:pos x="T18" y="T19"/>
                </a:cxn>
                <a:cxn ang="0">
                  <a:pos x="T20" y="T21"/>
                </a:cxn>
                <a:cxn ang="0">
                  <a:pos x="T22" y="T23"/>
                </a:cxn>
                <a:cxn ang="0">
                  <a:pos x="T24" y="T25"/>
                </a:cxn>
                <a:cxn ang="0">
                  <a:pos x="T26" y="T27"/>
                </a:cxn>
              </a:cxnLst>
              <a:rect l="0" t="0" r="r" b="b"/>
              <a:pathLst>
                <a:path w="228" h="230">
                  <a:moveTo>
                    <a:pt x="151" y="15"/>
                  </a:moveTo>
                  <a:cubicBezTo>
                    <a:pt x="200" y="33"/>
                    <a:pt x="228" y="83"/>
                    <a:pt x="219" y="134"/>
                  </a:cubicBezTo>
                  <a:cubicBezTo>
                    <a:pt x="208" y="192"/>
                    <a:pt x="153" y="230"/>
                    <a:pt x="95" y="220"/>
                  </a:cubicBezTo>
                  <a:cubicBezTo>
                    <a:pt x="89" y="219"/>
                    <a:pt x="83" y="217"/>
                    <a:pt x="78" y="215"/>
                  </a:cubicBezTo>
                  <a:cubicBezTo>
                    <a:pt x="29" y="197"/>
                    <a:pt x="0" y="147"/>
                    <a:pt x="9" y="96"/>
                  </a:cubicBezTo>
                  <a:cubicBezTo>
                    <a:pt x="20" y="38"/>
                    <a:pt x="75" y="0"/>
                    <a:pt x="133" y="10"/>
                  </a:cubicBezTo>
                  <a:cubicBezTo>
                    <a:pt x="139" y="11"/>
                    <a:pt x="145" y="13"/>
                    <a:pt x="151" y="15"/>
                  </a:cubicBezTo>
                  <a:close/>
                  <a:moveTo>
                    <a:pt x="78" y="213"/>
                  </a:moveTo>
                  <a:cubicBezTo>
                    <a:pt x="84" y="215"/>
                    <a:pt x="90" y="216"/>
                    <a:pt x="95" y="218"/>
                  </a:cubicBezTo>
                  <a:cubicBezTo>
                    <a:pt x="152" y="228"/>
                    <a:pt x="206" y="190"/>
                    <a:pt x="217" y="134"/>
                  </a:cubicBezTo>
                  <a:cubicBezTo>
                    <a:pt x="226" y="84"/>
                    <a:pt x="198" y="35"/>
                    <a:pt x="150" y="17"/>
                  </a:cubicBezTo>
                  <a:cubicBezTo>
                    <a:pt x="144" y="15"/>
                    <a:pt x="139" y="14"/>
                    <a:pt x="133" y="13"/>
                  </a:cubicBezTo>
                  <a:cubicBezTo>
                    <a:pt x="76" y="2"/>
                    <a:pt x="22" y="40"/>
                    <a:pt x="12" y="96"/>
                  </a:cubicBezTo>
                  <a:cubicBezTo>
                    <a:pt x="2" y="147"/>
                    <a:pt x="30" y="196"/>
                    <a:pt x="78" y="213"/>
                  </a:cubicBezTo>
                  <a:close/>
                </a:path>
              </a:pathLst>
            </a:custGeom>
            <a:solidFill>
              <a:srgbClr val="00B0F0"/>
            </a:solidFill>
            <a:ln>
              <a:solidFill>
                <a:schemeClr val="accent2"/>
              </a:solidFill>
            </a:ln>
          </p:spPr>
          <p:txBody>
            <a:bodyPr vert="horz" wrap="square" lIns="91440" tIns="45720" rIns="91440" bIns="45720" numCol="1" anchor="t" anchorCtr="0" compatLnSpc="1">
              <a:prstTxWarp prst="textNoShape">
                <a:avLst/>
              </a:prstTxWarp>
            </a:bodyPr>
            <a:lstStyle/>
            <a:p>
              <a:endParaRPr lang="zh-CN" altLang="en-US"/>
            </a:p>
          </p:txBody>
        </p:sp>
        <p:sp>
          <p:nvSpPr>
            <p:cNvPr id="36" name="Freeform 8"/>
            <p:cNvSpPr>
              <a:spLocks/>
            </p:cNvSpPr>
            <p:nvPr/>
          </p:nvSpPr>
          <p:spPr bwMode="auto">
            <a:xfrm>
              <a:off x="858167" y="4282844"/>
              <a:ext cx="998737" cy="1002765"/>
            </a:xfrm>
            <a:custGeom>
              <a:avLst/>
              <a:gdLst>
                <a:gd name="T0" fmla="*/ 10 w 210"/>
                <a:gd name="T1" fmla="*/ 88 h 210"/>
                <a:gd name="T2" fmla="*/ 122 w 210"/>
                <a:gd name="T3" fmla="*/ 10 h 210"/>
                <a:gd name="T4" fmla="*/ 200 w 210"/>
                <a:gd name="T5" fmla="*/ 122 h 210"/>
                <a:gd name="T6" fmla="*/ 88 w 210"/>
                <a:gd name="T7" fmla="*/ 200 h 210"/>
                <a:gd name="T8" fmla="*/ 10 w 210"/>
                <a:gd name="T9" fmla="*/ 88 h 210"/>
              </a:gdLst>
              <a:ahLst/>
              <a:cxnLst>
                <a:cxn ang="0">
                  <a:pos x="T0" y="T1"/>
                </a:cxn>
                <a:cxn ang="0">
                  <a:pos x="T2" y="T3"/>
                </a:cxn>
                <a:cxn ang="0">
                  <a:pos x="T4" y="T5"/>
                </a:cxn>
                <a:cxn ang="0">
                  <a:pos x="T6" y="T7"/>
                </a:cxn>
                <a:cxn ang="0">
                  <a:pos x="T8" y="T9"/>
                </a:cxn>
              </a:cxnLst>
              <a:rect l="0" t="0" r="r" b="b"/>
              <a:pathLst>
                <a:path w="210" h="210">
                  <a:moveTo>
                    <a:pt x="10" y="88"/>
                  </a:moveTo>
                  <a:cubicBezTo>
                    <a:pt x="20" y="35"/>
                    <a:pt x="70" y="0"/>
                    <a:pt x="122" y="10"/>
                  </a:cubicBezTo>
                  <a:cubicBezTo>
                    <a:pt x="175" y="20"/>
                    <a:pt x="210" y="70"/>
                    <a:pt x="200" y="122"/>
                  </a:cubicBezTo>
                  <a:cubicBezTo>
                    <a:pt x="191" y="175"/>
                    <a:pt x="140" y="210"/>
                    <a:pt x="88" y="200"/>
                  </a:cubicBezTo>
                  <a:cubicBezTo>
                    <a:pt x="35" y="191"/>
                    <a:pt x="0" y="140"/>
                    <a:pt x="10" y="88"/>
                  </a:cubicBezTo>
                  <a:close/>
                </a:path>
              </a:pathLst>
            </a:custGeom>
            <a:solidFill>
              <a:schemeClr val="accent2"/>
            </a:solidFill>
            <a:ln>
              <a:solidFill>
                <a:schemeClr val="accent2"/>
              </a:solidFill>
            </a:ln>
            <a:effectLst/>
          </p:spPr>
          <p:txBody>
            <a:bodyPr vert="horz" wrap="square" lIns="91440" tIns="45720" rIns="91440" bIns="45720" numCol="1" anchor="t" anchorCtr="0" compatLnSpc="1">
              <a:prstTxWarp prst="textNoShape">
                <a:avLst/>
              </a:prstTxWarp>
            </a:bodyPr>
            <a:lstStyle/>
            <a:p>
              <a:endParaRPr lang="zh-CN" altLang="en-US"/>
            </a:p>
          </p:txBody>
        </p:sp>
        <p:sp>
          <p:nvSpPr>
            <p:cNvPr id="37" name="Freeform 29"/>
            <p:cNvSpPr>
              <a:spLocks/>
            </p:cNvSpPr>
            <p:nvPr/>
          </p:nvSpPr>
          <p:spPr bwMode="auto">
            <a:xfrm>
              <a:off x="1266924" y="4460040"/>
              <a:ext cx="62421" cy="138937"/>
            </a:xfrm>
            <a:custGeom>
              <a:avLst/>
              <a:gdLst>
                <a:gd name="T0" fmla="*/ 13 w 13"/>
                <a:gd name="T1" fmla="*/ 23 h 29"/>
                <a:gd name="T2" fmla="*/ 6 w 13"/>
                <a:gd name="T3" fmla="*/ 29 h 29"/>
                <a:gd name="T4" fmla="*/ 6 w 13"/>
                <a:gd name="T5" fmla="*/ 29 h 29"/>
                <a:gd name="T6" fmla="*/ 0 w 13"/>
                <a:gd name="T7" fmla="*/ 23 h 29"/>
                <a:gd name="T8" fmla="*/ 0 w 13"/>
                <a:gd name="T9" fmla="*/ 7 h 29"/>
                <a:gd name="T10" fmla="*/ 6 w 13"/>
                <a:gd name="T11" fmla="*/ 0 h 29"/>
                <a:gd name="T12" fmla="*/ 6 w 13"/>
                <a:gd name="T13" fmla="*/ 0 h 29"/>
                <a:gd name="T14" fmla="*/ 13 w 13"/>
                <a:gd name="T15" fmla="*/ 7 h 29"/>
                <a:gd name="T16" fmla="*/ 13 w 13"/>
                <a:gd name="T17" fmla="*/ 23 h 29"/>
              </a:gdLst>
              <a:ahLst/>
              <a:cxnLst>
                <a:cxn ang="0">
                  <a:pos x="T0" y="T1"/>
                </a:cxn>
                <a:cxn ang="0">
                  <a:pos x="T2" y="T3"/>
                </a:cxn>
                <a:cxn ang="0">
                  <a:pos x="T4" y="T5"/>
                </a:cxn>
                <a:cxn ang="0">
                  <a:pos x="T6" y="T7"/>
                </a:cxn>
                <a:cxn ang="0">
                  <a:pos x="T8" y="T9"/>
                </a:cxn>
                <a:cxn ang="0">
                  <a:pos x="T10" y="T11"/>
                </a:cxn>
                <a:cxn ang="0">
                  <a:pos x="T12" y="T13"/>
                </a:cxn>
                <a:cxn ang="0">
                  <a:pos x="T14" y="T15"/>
                </a:cxn>
                <a:cxn ang="0">
                  <a:pos x="T16" y="T17"/>
                </a:cxn>
              </a:cxnLst>
              <a:rect l="0" t="0" r="r" b="b"/>
              <a:pathLst>
                <a:path w="13" h="29">
                  <a:moveTo>
                    <a:pt x="13" y="23"/>
                  </a:moveTo>
                  <a:cubicBezTo>
                    <a:pt x="13" y="26"/>
                    <a:pt x="10" y="29"/>
                    <a:pt x="6" y="29"/>
                  </a:cubicBezTo>
                  <a:cubicBezTo>
                    <a:pt x="6" y="29"/>
                    <a:pt x="6" y="29"/>
                    <a:pt x="6" y="29"/>
                  </a:cubicBezTo>
                  <a:cubicBezTo>
                    <a:pt x="3" y="29"/>
                    <a:pt x="0" y="26"/>
                    <a:pt x="0" y="23"/>
                  </a:cubicBezTo>
                  <a:cubicBezTo>
                    <a:pt x="0" y="7"/>
                    <a:pt x="0" y="7"/>
                    <a:pt x="0" y="7"/>
                  </a:cubicBezTo>
                  <a:cubicBezTo>
                    <a:pt x="0" y="3"/>
                    <a:pt x="3" y="0"/>
                    <a:pt x="6" y="0"/>
                  </a:cubicBezTo>
                  <a:cubicBezTo>
                    <a:pt x="6" y="0"/>
                    <a:pt x="6" y="0"/>
                    <a:pt x="6" y="0"/>
                  </a:cubicBezTo>
                  <a:cubicBezTo>
                    <a:pt x="10" y="0"/>
                    <a:pt x="13" y="3"/>
                    <a:pt x="13" y="7"/>
                  </a:cubicBezTo>
                  <a:lnTo>
                    <a:pt x="13" y="23"/>
                  </a:lnTo>
                  <a:close/>
                </a:path>
              </a:pathLst>
            </a:custGeom>
            <a:solidFill>
              <a:srgbClr val="FFFFFF"/>
            </a:solidFill>
            <a:ln>
              <a:solidFill>
                <a:schemeClr val="accent2"/>
              </a:solidFill>
            </a:ln>
            <a:extLst/>
          </p:spPr>
          <p:txBody>
            <a:bodyPr vert="horz" wrap="square" lIns="91440" tIns="45720" rIns="91440" bIns="45720" numCol="1" anchor="t" anchorCtr="0" compatLnSpc="1">
              <a:prstTxWarp prst="textNoShape">
                <a:avLst/>
              </a:prstTxWarp>
            </a:bodyPr>
            <a:lstStyle/>
            <a:p>
              <a:endParaRPr lang="zh-CN" altLang="en-US"/>
            </a:p>
          </p:txBody>
        </p:sp>
        <p:sp>
          <p:nvSpPr>
            <p:cNvPr id="38" name="Freeform 30"/>
            <p:cNvSpPr>
              <a:spLocks/>
            </p:cNvSpPr>
            <p:nvPr/>
          </p:nvSpPr>
          <p:spPr bwMode="auto">
            <a:xfrm>
              <a:off x="1409889" y="4460040"/>
              <a:ext cx="62421" cy="138937"/>
            </a:xfrm>
            <a:custGeom>
              <a:avLst/>
              <a:gdLst>
                <a:gd name="T0" fmla="*/ 13 w 13"/>
                <a:gd name="T1" fmla="*/ 23 h 29"/>
                <a:gd name="T2" fmla="*/ 6 w 13"/>
                <a:gd name="T3" fmla="*/ 29 h 29"/>
                <a:gd name="T4" fmla="*/ 6 w 13"/>
                <a:gd name="T5" fmla="*/ 29 h 29"/>
                <a:gd name="T6" fmla="*/ 0 w 13"/>
                <a:gd name="T7" fmla="*/ 23 h 29"/>
                <a:gd name="T8" fmla="*/ 0 w 13"/>
                <a:gd name="T9" fmla="*/ 7 h 29"/>
                <a:gd name="T10" fmla="*/ 6 w 13"/>
                <a:gd name="T11" fmla="*/ 0 h 29"/>
                <a:gd name="T12" fmla="*/ 6 w 13"/>
                <a:gd name="T13" fmla="*/ 0 h 29"/>
                <a:gd name="T14" fmla="*/ 13 w 13"/>
                <a:gd name="T15" fmla="*/ 7 h 29"/>
                <a:gd name="T16" fmla="*/ 13 w 13"/>
                <a:gd name="T17" fmla="*/ 23 h 29"/>
              </a:gdLst>
              <a:ahLst/>
              <a:cxnLst>
                <a:cxn ang="0">
                  <a:pos x="T0" y="T1"/>
                </a:cxn>
                <a:cxn ang="0">
                  <a:pos x="T2" y="T3"/>
                </a:cxn>
                <a:cxn ang="0">
                  <a:pos x="T4" y="T5"/>
                </a:cxn>
                <a:cxn ang="0">
                  <a:pos x="T6" y="T7"/>
                </a:cxn>
                <a:cxn ang="0">
                  <a:pos x="T8" y="T9"/>
                </a:cxn>
                <a:cxn ang="0">
                  <a:pos x="T10" y="T11"/>
                </a:cxn>
                <a:cxn ang="0">
                  <a:pos x="T12" y="T13"/>
                </a:cxn>
                <a:cxn ang="0">
                  <a:pos x="T14" y="T15"/>
                </a:cxn>
                <a:cxn ang="0">
                  <a:pos x="T16" y="T17"/>
                </a:cxn>
              </a:cxnLst>
              <a:rect l="0" t="0" r="r" b="b"/>
              <a:pathLst>
                <a:path w="13" h="29">
                  <a:moveTo>
                    <a:pt x="13" y="23"/>
                  </a:moveTo>
                  <a:cubicBezTo>
                    <a:pt x="13" y="26"/>
                    <a:pt x="10" y="29"/>
                    <a:pt x="6" y="29"/>
                  </a:cubicBezTo>
                  <a:cubicBezTo>
                    <a:pt x="6" y="29"/>
                    <a:pt x="6" y="29"/>
                    <a:pt x="6" y="29"/>
                  </a:cubicBezTo>
                  <a:cubicBezTo>
                    <a:pt x="3" y="29"/>
                    <a:pt x="0" y="26"/>
                    <a:pt x="0" y="23"/>
                  </a:cubicBezTo>
                  <a:cubicBezTo>
                    <a:pt x="0" y="7"/>
                    <a:pt x="0" y="7"/>
                    <a:pt x="0" y="7"/>
                  </a:cubicBezTo>
                  <a:cubicBezTo>
                    <a:pt x="0" y="3"/>
                    <a:pt x="3" y="0"/>
                    <a:pt x="6" y="0"/>
                  </a:cubicBezTo>
                  <a:cubicBezTo>
                    <a:pt x="6" y="0"/>
                    <a:pt x="6" y="0"/>
                    <a:pt x="6" y="0"/>
                  </a:cubicBezTo>
                  <a:cubicBezTo>
                    <a:pt x="10" y="0"/>
                    <a:pt x="13" y="3"/>
                    <a:pt x="13" y="7"/>
                  </a:cubicBezTo>
                  <a:lnTo>
                    <a:pt x="13" y="23"/>
                  </a:lnTo>
                  <a:close/>
                </a:path>
              </a:pathLst>
            </a:custGeom>
            <a:solidFill>
              <a:srgbClr val="FFFFFF"/>
            </a:solidFill>
            <a:ln>
              <a:solidFill>
                <a:schemeClr val="accent2"/>
              </a:solidFill>
            </a:ln>
            <a:extLst/>
          </p:spPr>
          <p:txBody>
            <a:bodyPr vert="horz" wrap="square" lIns="91440" tIns="45720" rIns="91440" bIns="45720" numCol="1" anchor="t" anchorCtr="0" compatLnSpc="1">
              <a:prstTxWarp prst="textNoShape">
                <a:avLst/>
              </a:prstTxWarp>
            </a:bodyPr>
            <a:lstStyle/>
            <a:p>
              <a:endParaRPr lang="zh-CN" altLang="en-US"/>
            </a:p>
          </p:txBody>
        </p:sp>
        <p:sp>
          <p:nvSpPr>
            <p:cNvPr id="39" name="Freeform 31"/>
            <p:cNvSpPr>
              <a:spLocks/>
            </p:cNvSpPr>
            <p:nvPr/>
          </p:nvSpPr>
          <p:spPr bwMode="auto">
            <a:xfrm>
              <a:off x="1224639" y="4623140"/>
              <a:ext cx="289956" cy="261766"/>
            </a:xfrm>
            <a:custGeom>
              <a:avLst/>
              <a:gdLst>
                <a:gd name="T0" fmla="*/ 54 w 61"/>
                <a:gd name="T1" fmla="*/ 0 h 55"/>
                <a:gd name="T2" fmla="*/ 8 w 61"/>
                <a:gd name="T3" fmla="*/ 0 h 55"/>
                <a:gd name="T4" fmla="*/ 0 w 61"/>
                <a:gd name="T5" fmla="*/ 0 h 55"/>
                <a:gd name="T6" fmla="*/ 0 w 61"/>
                <a:gd name="T7" fmla="*/ 8 h 55"/>
                <a:gd name="T8" fmla="*/ 0 w 61"/>
                <a:gd name="T9" fmla="*/ 17 h 55"/>
                <a:gd name="T10" fmla="*/ 0 w 61"/>
                <a:gd name="T11" fmla="*/ 42 h 55"/>
                <a:gd name="T12" fmla="*/ 8 w 61"/>
                <a:gd name="T13" fmla="*/ 50 h 55"/>
                <a:gd name="T14" fmla="*/ 18 w 61"/>
                <a:gd name="T15" fmla="*/ 50 h 55"/>
                <a:gd name="T16" fmla="*/ 25 w 61"/>
                <a:gd name="T17" fmla="*/ 55 h 55"/>
                <a:gd name="T18" fmla="*/ 38 w 61"/>
                <a:gd name="T19" fmla="*/ 55 h 55"/>
                <a:gd name="T20" fmla="*/ 45 w 61"/>
                <a:gd name="T21" fmla="*/ 50 h 55"/>
                <a:gd name="T22" fmla="*/ 54 w 61"/>
                <a:gd name="T23" fmla="*/ 50 h 55"/>
                <a:gd name="T24" fmla="*/ 61 w 61"/>
                <a:gd name="T25" fmla="*/ 42 h 55"/>
                <a:gd name="T26" fmla="*/ 61 w 61"/>
                <a:gd name="T27" fmla="*/ 17 h 55"/>
                <a:gd name="T28" fmla="*/ 61 w 61"/>
                <a:gd name="T29" fmla="*/ 8 h 55"/>
                <a:gd name="T30" fmla="*/ 61 w 61"/>
                <a:gd name="T31" fmla="*/ 0 h 55"/>
                <a:gd name="T32" fmla="*/ 54 w 61"/>
                <a:gd name="T33" fmla="*/ 0 h 55"/>
              </a:gdLst>
              <a:ahLst/>
              <a:cxnLst>
                <a:cxn ang="0">
                  <a:pos x="T0" y="T1"/>
                </a:cxn>
                <a:cxn ang="0">
                  <a:pos x="T2" y="T3"/>
                </a:cxn>
                <a:cxn ang="0">
                  <a:pos x="T4" y="T5"/>
                </a:cxn>
                <a:cxn ang="0">
                  <a:pos x="T6" y="T7"/>
                </a:cxn>
                <a:cxn ang="0">
                  <a:pos x="T8" y="T9"/>
                </a:cxn>
                <a:cxn ang="0">
                  <a:pos x="T10" y="T11"/>
                </a:cxn>
                <a:cxn ang="0">
                  <a:pos x="T12" y="T13"/>
                </a:cxn>
                <a:cxn ang="0">
                  <a:pos x="T14" y="T15"/>
                </a:cxn>
                <a:cxn ang="0">
                  <a:pos x="T16" y="T17"/>
                </a:cxn>
                <a:cxn ang="0">
                  <a:pos x="T18" y="T19"/>
                </a:cxn>
                <a:cxn ang="0">
                  <a:pos x="T20" y="T21"/>
                </a:cxn>
                <a:cxn ang="0">
                  <a:pos x="T22" y="T23"/>
                </a:cxn>
                <a:cxn ang="0">
                  <a:pos x="T24" y="T25"/>
                </a:cxn>
                <a:cxn ang="0">
                  <a:pos x="T26" y="T27"/>
                </a:cxn>
                <a:cxn ang="0">
                  <a:pos x="T28" y="T29"/>
                </a:cxn>
                <a:cxn ang="0">
                  <a:pos x="T30" y="T31"/>
                </a:cxn>
                <a:cxn ang="0">
                  <a:pos x="T32" y="T33"/>
                </a:cxn>
              </a:cxnLst>
              <a:rect l="0" t="0" r="r" b="b"/>
              <a:pathLst>
                <a:path w="61" h="55">
                  <a:moveTo>
                    <a:pt x="54" y="0"/>
                  </a:moveTo>
                  <a:cubicBezTo>
                    <a:pt x="8" y="0"/>
                    <a:pt x="8" y="0"/>
                    <a:pt x="8" y="0"/>
                  </a:cubicBezTo>
                  <a:cubicBezTo>
                    <a:pt x="0" y="0"/>
                    <a:pt x="0" y="0"/>
                    <a:pt x="0" y="0"/>
                  </a:cubicBezTo>
                  <a:cubicBezTo>
                    <a:pt x="0" y="8"/>
                    <a:pt x="0" y="8"/>
                    <a:pt x="0" y="8"/>
                  </a:cubicBezTo>
                  <a:cubicBezTo>
                    <a:pt x="0" y="17"/>
                    <a:pt x="0" y="17"/>
                    <a:pt x="0" y="17"/>
                  </a:cubicBezTo>
                  <a:cubicBezTo>
                    <a:pt x="0" y="42"/>
                    <a:pt x="0" y="42"/>
                    <a:pt x="0" y="42"/>
                  </a:cubicBezTo>
                  <a:cubicBezTo>
                    <a:pt x="0" y="46"/>
                    <a:pt x="4" y="50"/>
                    <a:pt x="8" y="50"/>
                  </a:cubicBezTo>
                  <a:cubicBezTo>
                    <a:pt x="18" y="50"/>
                    <a:pt x="18" y="50"/>
                    <a:pt x="18" y="50"/>
                  </a:cubicBezTo>
                  <a:cubicBezTo>
                    <a:pt x="19" y="53"/>
                    <a:pt x="21" y="55"/>
                    <a:pt x="25" y="55"/>
                  </a:cubicBezTo>
                  <a:cubicBezTo>
                    <a:pt x="38" y="55"/>
                    <a:pt x="38" y="55"/>
                    <a:pt x="38" y="55"/>
                  </a:cubicBezTo>
                  <a:cubicBezTo>
                    <a:pt x="41" y="55"/>
                    <a:pt x="44" y="53"/>
                    <a:pt x="45" y="50"/>
                  </a:cubicBezTo>
                  <a:cubicBezTo>
                    <a:pt x="54" y="50"/>
                    <a:pt x="54" y="50"/>
                    <a:pt x="54" y="50"/>
                  </a:cubicBezTo>
                  <a:cubicBezTo>
                    <a:pt x="58" y="50"/>
                    <a:pt x="61" y="46"/>
                    <a:pt x="61" y="42"/>
                  </a:cubicBezTo>
                  <a:cubicBezTo>
                    <a:pt x="61" y="17"/>
                    <a:pt x="61" y="17"/>
                    <a:pt x="61" y="17"/>
                  </a:cubicBezTo>
                  <a:cubicBezTo>
                    <a:pt x="61" y="8"/>
                    <a:pt x="61" y="8"/>
                    <a:pt x="61" y="8"/>
                  </a:cubicBezTo>
                  <a:cubicBezTo>
                    <a:pt x="61" y="0"/>
                    <a:pt x="61" y="0"/>
                    <a:pt x="61" y="0"/>
                  </a:cubicBezTo>
                  <a:lnTo>
                    <a:pt x="54" y="0"/>
                  </a:lnTo>
                  <a:close/>
                </a:path>
              </a:pathLst>
            </a:custGeom>
            <a:solidFill>
              <a:srgbClr val="FFFFFF"/>
            </a:solidFill>
            <a:ln>
              <a:solidFill>
                <a:schemeClr val="accent2"/>
              </a:solidFill>
            </a:ln>
            <a:extLst/>
          </p:spPr>
          <p:txBody>
            <a:bodyPr vert="horz" wrap="square" lIns="91440" tIns="45720" rIns="91440" bIns="45720" numCol="1" anchor="t" anchorCtr="0" compatLnSpc="1">
              <a:prstTxWarp prst="textNoShape">
                <a:avLst/>
              </a:prstTxWarp>
            </a:bodyPr>
            <a:lstStyle/>
            <a:p>
              <a:endParaRPr lang="zh-CN" altLang="en-US"/>
            </a:p>
          </p:txBody>
        </p:sp>
        <p:sp>
          <p:nvSpPr>
            <p:cNvPr id="40" name="Freeform 32"/>
            <p:cNvSpPr>
              <a:spLocks/>
            </p:cNvSpPr>
            <p:nvPr/>
          </p:nvSpPr>
          <p:spPr bwMode="auto">
            <a:xfrm>
              <a:off x="1039389" y="4874838"/>
              <a:ext cx="356404" cy="201358"/>
            </a:xfrm>
            <a:custGeom>
              <a:avLst/>
              <a:gdLst>
                <a:gd name="T0" fmla="*/ 70 w 75"/>
                <a:gd name="T1" fmla="*/ 4 h 42"/>
                <a:gd name="T2" fmla="*/ 66 w 75"/>
                <a:gd name="T3" fmla="*/ 8 h 42"/>
                <a:gd name="T4" fmla="*/ 66 w 75"/>
                <a:gd name="T5" fmla="*/ 21 h 42"/>
                <a:gd name="T6" fmla="*/ 54 w 75"/>
                <a:gd name="T7" fmla="*/ 33 h 42"/>
                <a:gd name="T8" fmla="*/ 42 w 75"/>
                <a:gd name="T9" fmla="*/ 21 h 42"/>
                <a:gd name="T10" fmla="*/ 21 w 75"/>
                <a:gd name="T11" fmla="*/ 0 h 42"/>
                <a:gd name="T12" fmla="*/ 0 w 75"/>
                <a:gd name="T13" fmla="*/ 21 h 42"/>
                <a:gd name="T14" fmla="*/ 4 w 75"/>
                <a:gd name="T15" fmla="*/ 25 h 42"/>
                <a:gd name="T16" fmla="*/ 9 w 75"/>
                <a:gd name="T17" fmla="*/ 21 h 42"/>
                <a:gd name="T18" fmla="*/ 21 w 75"/>
                <a:gd name="T19" fmla="*/ 9 h 42"/>
                <a:gd name="T20" fmla="*/ 33 w 75"/>
                <a:gd name="T21" fmla="*/ 21 h 42"/>
                <a:gd name="T22" fmla="*/ 54 w 75"/>
                <a:gd name="T23" fmla="*/ 42 h 42"/>
                <a:gd name="T24" fmla="*/ 75 w 75"/>
                <a:gd name="T25" fmla="*/ 21 h 42"/>
                <a:gd name="T26" fmla="*/ 75 w 75"/>
                <a:gd name="T27" fmla="*/ 8 h 42"/>
                <a:gd name="T28" fmla="*/ 70 w 75"/>
                <a:gd name="T29" fmla="*/ 4 h 42"/>
              </a:gdLst>
              <a:ahLst/>
              <a:cxnLst>
                <a:cxn ang="0">
                  <a:pos x="T0" y="T1"/>
                </a:cxn>
                <a:cxn ang="0">
                  <a:pos x="T2" y="T3"/>
                </a:cxn>
                <a:cxn ang="0">
                  <a:pos x="T4" y="T5"/>
                </a:cxn>
                <a:cxn ang="0">
                  <a:pos x="T6" y="T7"/>
                </a:cxn>
                <a:cxn ang="0">
                  <a:pos x="T8" y="T9"/>
                </a:cxn>
                <a:cxn ang="0">
                  <a:pos x="T10" y="T11"/>
                </a:cxn>
                <a:cxn ang="0">
                  <a:pos x="T12" y="T13"/>
                </a:cxn>
                <a:cxn ang="0">
                  <a:pos x="T14" y="T15"/>
                </a:cxn>
                <a:cxn ang="0">
                  <a:pos x="T16" y="T17"/>
                </a:cxn>
                <a:cxn ang="0">
                  <a:pos x="T18" y="T19"/>
                </a:cxn>
                <a:cxn ang="0">
                  <a:pos x="T20" y="T21"/>
                </a:cxn>
                <a:cxn ang="0">
                  <a:pos x="T22" y="T23"/>
                </a:cxn>
                <a:cxn ang="0">
                  <a:pos x="T24" y="T25"/>
                </a:cxn>
                <a:cxn ang="0">
                  <a:pos x="T26" y="T27"/>
                </a:cxn>
                <a:cxn ang="0">
                  <a:pos x="T28" y="T29"/>
                </a:cxn>
              </a:cxnLst>
              <a:rect l="0" t="0" r="r" b="b"/>
              <a:pathLst>
                <a:path w="75" h="42">
                  <a:moveTo>
                    <a:pt x="70" y="4"/>
                  </a:moveTo>
                  <a:cubicBezTo>
                    <a:pt x="68" y="4"/>
                    <a:pt x="66" y="6"/>
                    <a:pt x="66" y="8"/>
                  </a:cubicBezTo>
                  <a:cubicBezTo>
                    <a:pt x="66" y="21"/>
                    <a:pt x="66" y="21"/>
                    <a:pt x="66" y="21"/>
                  </a:cubicBezTo>
                  <a:cubicBezTo>
                    <a:pt x="66" y="28"/>
                    <a:pt x="61" y="33"/>
                    <a:pt x="54" y="33"/>
                  </a:cubicBezTo>
                  <a:cubicBezTo>
                    <a:pt x="47" y="33"/>
                    <a:pt x="42" y="28"/>
                    <a:pt x="42" y="21"/>
                  </a:cubicBezTo>
                  <a:cubicBezTo>
                    <a:pt x="42" y="9"/>
                    <a:pt x="33" y="0"/>
                    <a:pt x="21" y="0"/>
                  </a:cubicBezTo>
                  <a:cubicBezTo>
                    <a:pt x="9" y="0"/>
                    <a:pt x="0" y="9"/>
                    <a:pt x="0" y="21"/>
                  </a:cubicBezTo>
                  <a:cubicBezTo>
                    <a:pt x="0" y="23"/>
                    <a:pt x="2" y="25"/>
                    <a:pt x="4" y="25"/>
                  </a:cubicBezTo>
                  <a:cubicBezTo>
                    <a:pt x="7" y="25"/>
                    <a:pt x="9" y="23"/>
                    <a:pt x="9" y="21"/>
                  </a:cubicBezTo>
                  <a:cubicBezTo>
                    <a:pt x="9" y="14"/>
                    <a:pt x="14" y="9"/>
                    <a:pt x="21" y="9"/>
                  </a:cubicBezTo>
                  <a:cubicBezTo>
                    <a:pt x="28" y="9"/>
                    <a:pt x="33" y="14"/>
                    <a:pt x="33" y="21"/>
                  </a:cubicBezTo>
                  <a:cubicBezTo>
                    <a:pt x="33" y="33"/>
                    <a:pt x="42" y="42"/>
                    <a:pt x="54" y="42"/>
                  </a:cubicBezTo>
                  <a:cubicBezTo>
                    <a:pt x="66" y="42"/>
                    <a:pt x="75" y="33"/>
                    <a:pt x="75" y="21"/>
                  </a:cubicBezTo>
                  <a:cubicBezTo>
                    <a:pt x="75" y="8"/>
                    <a:pt x="75" y="8"/>
                    <a:pt x="75" y="8"/>
                  </a:cubicBezTo>
                  <a:cubicBezTo>
                    <a:pt x="75" y="6"/>
                    <a:pt x="73" y="4"/>
                    <a:pt x="70" y="4"/>
                  </a:cubicBezTo>
                  <a:close/>
                </a:path>
              </a:pathLst>
            </a:custGeom>
            <a:solidFill>
              <a:srgbClr val="FFFFFF"/>
            </a:solidFill>
            <a:ln>
              <a:solidFill>
                <a:schemeClr val="accent2"/>
              </a:solidFill>
            </a:ln>
            <a:extLst/>
          </p:spPr>
          <p:txBody>
            <a:bodyPr vert="horz" wrap="square" lIns="91440" tIns="45720" rIns="91440" bIns="45720" numCol="1" anchor="t" anchorCtr="0" compatLnSpc="1">
              <a:prstTxWarp prst="textNoShape">
                <a:avLst/>
              </a:prstTxWarp>
            </a:bodyPr>
            <a:lstStyle/>
            <a:p>
              <a:endParaRPr lang="zh-CN" altLang="en-US"/>
            </a:p>
          </p:txBody>
        </p:sp>
      </p:grpSp>
      <p:grpSp>
        <p:nvGrpSpPr>
          <p:cNvPr id="19" name="组合 41"/>
          <p:cNvGrpSpPr/>
          <p:nvPr/>
        </p:nvGrpSpPr>
        <p:grpSpPr>
          <a:xfrm>
            <a:off x="4880271" y="3438713"/>
            <a:ext cx="813992" cy="826328"/>
            <a:chOff x="7813085" y="2675586"/>
            <a:chExt cx="1085322" cy="1101430"/>
          </a:xfrm>
        </p:grpSpPr>
        <p:sp>
          <p:nvSpPr>
            <p:cNvPr id="43" name="Freeform 19"/>
            <p:cNvSpPr>
              <a:spLocks noEditPoints="1"/>
            </p:cNvSpPr>
            <p:nvPr/>
          </p:nvSpPr>
          <p:spPr bwMode="auto">
            <a:xfrm>
              <a:off x="7813085" y="2675586"/>
              <a:ext cx="1085322" cy="1101430"/>
            </a:xfrm>
            <a:custGeom>
              <a:avLst/>
              <a:gdLst>
                <a:gd name="T0" fmla="*/ 151 w 228"/>
                <a:gd name="T1" fmla="*/ 15 h 231"/>
                <a:gd name="T2" fmla="*/ 219 w 228"/>
                <a:gd name="T3" fmla="*/ 134 h 231"/>
                <a:gd name="T4" fmla="*/ 95 w 228"/>
                <a:gd name="T5" fmla="*/ 220 h 231"/>
                <a:gd name="T6" fmla="*/ 78 w 228"/>
                <a:gd name="T7" fmla="*/ 215 h 231"/>
                <a:gd name="T8" fmla="*/ 9 w 228"/>
                <a:gd name="T9" fmla="*/ 96 h 231"/>
                <a:gd name="T10" fmla="*/ 133 w 228"/>
                <a:gd name="T11" fmla="*/ 10 h 231"/>
                <a:gd name="T12" fmla="*/ 151 w 228"/>
                <a:gd name="T13" fmla="*/ 15 h 231"/>
                <a:gd name="T14" fmla="*/ 79 w 228"/>
                <a:gd name="T15" fmla="*/ 213 h 231"/>
                <a:gd name="T16" fmla="*/ 95 w 228"/>
                <a:gd name="T17" fmla="*/ 218 h 231"/>
                <a:gd name="T18" fmla="*/ 217 w 228"/>
                <a:gd name="T19" fmla="*/ 134 h 231"/>
                <a:gd name="T20" fmla="*/ 150 w 228"/>
                <a:gd name="T21" fmla="*/ 17 h 231"/>
                <a:gd name="T22" fmla="*/ 133 w 228"/>
                <a:gd name="T23" fmla="*/ 13 h 231"/>
                <a:gd name="T24" fmla="*/ 12 w 228"/>
                <a:gd name="T25" fmla="*/ 96 h 231"/>
                <a:gd name="T26" fmla="*/ 79 w 228"/>
                <a:gd name="T27" fmla="*/ 213 h 231"/>
              </a:gdLst>
              <a:ahLst/>
              <a:cxnLst>
                <a:cxn ang="0">
                  <a:pos x="T0" y="T1"/>
                </a:cxn>
                <a:cxn ang="0">
                  <a:pos x="T2" y="T3"/>
                </a:cxn>
                <a:cxn ang="0">
                  <a:pos x="T4" y="T5"/>
                </a:cxn>
                <a:cxn ang="0">
                  <a:pos x="T6" y="T7"/>
                </a:cxn>
                <a:cxn ang="0">
                  <a:pos x="T8" y="T9"/>
                </a:cxn>
                <a:cxn ang="0">
                  <a:pos x="T10" y="T11"/>
                </a:cxn>
                <a:cxn ang="0">
                  <a:pos x="T12" y="T13"/>
                </a:cxn>
                <a:cxn ang="0">
                  <a:pos x="T14" y="T15"/>
                </a:cxn>
                <a:cxn ang="0">
                  <a:pos x="T16" y="T17"/>
                </a:cxn>
                <a:cxn ang="0">
                  <a:pos x="T18" y="T19"/>
                </a:cxn>
                <a:cxn ang="0">
                  <a:pos x="T20" y="T21"/>
                </a:cxn>
                <a:cxn ang="0">
                  <a:pos x="T22" y="T23"/>
                </a:cxn>
                <a:cxn ang="0">
                  <a:pos x="T24" y="T25"/>
                </a:cxn>
                <a:cxn ang="0">
                  <a:pos x="T26" y="T27"/>
                </a:cxn>
              </a:cxnLst>
              <a:rect l="0" t="0" r="r" b="b"/>
              <a:pathLst>
                <a:path w="228" h="231">
                  <a:moveTo>
                    <a:pt x="151" y="15"/>
                  </a:moveTo>
                  <a:cubicBezTo>
                    <a:pt x="200" y="33"/>
                    <a:pt x="228" y="83"/>
                    <a:pt x="219" y="134"/>
                  </a:cubicBezTo>
                  <a:cubicBezTo>
                    <a:pt x="208" y="192"/>
                    <a:pt x="153" y="231"/>
                    <a:pt x="95" y="220"/>
                  </a:cubicBezTo>
                  <a:cubicBezTo>
                    <a:pt x="89" y="219"/>
                    <a:pt x="83" y="217"/>
                    <a:pt x="78" y="215"/>
                  </a:cubicBezTo>
                  <a:cubicBezTo>
                    <a:pt x="29" y="197"/>
                    <a:pt x="0" y="147"/>
                    <a:pt x="9" y="96"/>
                  </a:cubicBezTo>
                  <a:cubicBezTo>
                    <a:pt x="20" y="38"/>
                    <a:pt x="76" y="0"/>
                    <a:pt x="133" y="10"/>
                  </a:cubicBezTo>
                  <a:cubicBezTo>
                    <a:pt x="139" y="12"/>
                    <a:pt x="145" y="13"/>
                    <a:pt x="151" y="15"/>
                  </a:cubicBezTo>
                  <a:close/>
                  <a:moveTo>
                    <a:pt x="79" y="213"/>
                  </a:moveTo>
                  <a:cubicBezTo>
                    <a:pt x="84" y="215"/>
                    <a:pt x="90" y="217"/>
                    <a:pt x="95" y="218"/>
                  </a:cubicBezTo>
                  <a:cubicBezTo>
                    <a:pt x="152" y="228"/>
                    <a:pt x="206" y="190"/>
                    <a:pt x="217" y="134"/>
                  </a:cubicBezTo>
                  <a:cubicBezTo>
                    <a:pt x="226" y="84"/>
                    <a:pt x="198" y="35"/>
                    <a:pt x="150" y="17"/>
                  </a:cubicBezTo>
                  <a:cubicBezTo>
                    <a:pt x="145" y="15"/>
                    <a:pt x="139" y="14"/>
                    <a:pt x="133" y="13"/>
                  </a:cubicBezTo>
                  <a:cubicBezTo>
                    <a:pt x="77" y="2"/>
                    <a:pt x="22" y="40"/>
                    <a:pt x="12" y="96"/>
                  </a:cubicBezTo>
                  <a:cubicBezTo>
                    <a:pt x="3" y="147"/>
                    <a:pt x="31" y="196"/>
                    <a:pt x="79" y="213"/>
                  </a:cubicBezTo>
                  <a:close/>
                </a:path>
              </a:pathLst>
            </a:custGeom>
            <a:solidFill>
              <a:srgbClr val="EAE05E"/>
            </a:solidFill>
            <a:ln>
              <a:solidFill>
                <a:schemeClr val="accent4"/>
              </a:solidFill>
            </a:ln>
          </p:spPr>
          <p:txBody>
            <a:bodyPr vert="horz" wrap="square" lIns="91440" tIns="45720" rIns="91440" bIns="45720" numCol="1" anchor="t" anchorCtr="0" compatLnSpc="1">
              <a:prstTxWarp prst="textNoShape">
                <a:avLst/>
              </a:prstTxWarp>
            </a:bodyPr>
            <a:lstStyle/>
            <a:p>
              <a:endParaRPr lang="zh-CN" altLang="en-US"/>
            </a:p>
          </p:txBody>
        </p:sp>
        <p:sp>
          <p:nvSpPr>
            <p:cNvPr id="44" name="Freeform 20"/>
            <p:cNvSpPr>
              <a:spLocks/>
            </p:cNvSpPr>
            <p:nvPr/>
          </p:nvSpPr>
          <p:spPr bwMode="auto">
            <a:xfrm>
              <a:off x="7859397" y="2742453"/>
              <a:ext cx="996724" cy="996724"/>
            </a:xfrm>
            <a:custGeom>
              <a:avLst/>
              <a:gdLst>
                <a:gd name="T0" fmla="*/ 9 w 209"/>
                <a:gd name="T1" fmla="*/ 87 h 209"/>
                <a:gd name="T2" fmla="*/ 122 w 209"/>
                <a:gd name="T3" fmla="*/ 9 h 209"/>
                <a:gd name="T4" fmla="*/ 199 w 209"/>
                <a:gd name="T5" fmla="*/ 122 h 209"/>
                <a:gd name="T6" fmla="*/ 87 w 209"/>
                <a:gd name="T7" fmla="*/ 199 h 209"/>
                <a:gd name="T8" fmla="*/ 9 w 209"/>
                <a:gd name="T9" fmla="*/ 87 h 209"/>
              </a:gdLst>
              <a:ahLst/>
              <a:cxnLst>
                <a:cxn ang="0">
                  <a:pos x="T0" y="T1"/>
                </a:cxn>
                <a:cxn ang="0">
                  <a:pos x="T2" y="T3"/>
                </a:cxn>
                <a:cxn ang="0">
                  <a:pos x="T4" y="T5"/>
                </a:cxn>
                <a:cxn ang="0">
                  <a:pos x="T6" y="T7"/>
                </a:cxn>
                <a:cxn ang="0">
                  <a:pos x="T8" y="T9"/>
                </a:cxn>
              </a:cxnLst>
              <a:rect l="0" t="0" r="r" b="b"/>
              <a:pathLst>
                <a:path w="209" h="209">
                  <a:moveTo>
                    <a:pt x="9" y="87"/>
                  </a:moveTo>
                  <a:cubicBezTo>
                    <a:pt x="19" y="34"/>
                    <a:pt x="69" y="0"/>
                    <a:pt x="122" y="9"/>
                  </a:cubicBezTo>
                  <a:cubicBezTo>
                    <a:pt x="174" y="19"/>
                    <a:pt x="209" y="69"/>
                    <a:pt x="199" y="122"/>
                  </a:cubicBezTo>
                  <a:cubicBezTo>
                    <a:pt x="190" y="174"/>
                    <a:pt x="139" y="209"/>
                    <a:pt x="87" y="199"/>
                  </a:cubicBezTo>
                  <a:cubicBezTo>
                    <a:pt x="34" y="190"/>
                    <a:pt x="0" y="139"/>
                    <a:pt x="9" y="87"/>
                  </a:cubicBezTo>
                  <a:close/>
                </a:path>
              </a:pathLst>
            </a:custGeom>
            <a:solidFill>
              <a:schemeClr val="accent4"/>
            </a:solidFill>
            <a:ln>
              <a:solidFill>
                <a:schemeClr val="accent4"/>
              </a:solidFill>
            </a:ln>
            <a:effectLst/>
          </p:spPr>
          <p:txBody>
            <a:bodyPr vert="horz" wrap="square" lIns="91440" tIns="45720" rIns="91440" bIns="45720" numCol="1" anchor="t" anchorCtr="0" compatLnSpc="1">
              <a:prstTxWarp prst="textNoShape">
                <a:avLst/>
              </a:prstTxWarp>
            </a:bodyPr>
            <a:lstStyle/>
            <a:p>
              <a:endParaRPr lang="zh-CN" altLang="en-US"/>
            </a:p>
          </p:txBody>
        </p:sp>
        <p:sp>
          <p:nvSpPr>
            <p:cNvPr id="45" name="Rectangle 47"/>
            <p:cNvSpPr>
              <a:spLocks noChangeArrowheads="1"/>
            </p:cNvSpPr>
            <p:nvPr/>
          </p:nvSpPr>
          <p:spPr bwMode="auto">
            <a:xfrm>
              <a:off x="8107068" y="3471370"/>
              <a:ext cx="400703" cy="38258"/>
            </a:xfrm>
            <a:prstGeom prst="rect">
              <a:avLst/>
            </a:prstGeom>
            <a:solidFill>
              <a:srgbClr val="FFFFFF"/>
            </a:solidFill>
            <a:ln>
              <a:solidFill>
                <a:schemeClr val="accent4"/>
              </a:solidFill>
            </a:ln>
            <a:extLst/>
          </p:spPr>
          <p:txBody>
            <a:bodyPr vert="horz" wrap="square" lIns="91440" tIns="45720" rIns="91440" bIns="45720" numCol="1" anchor="t" anchorCtr="0" compatLnSpc="1">
              <a:prstTxWarp prst="textNoShape">
                <a:avLst/>
              </a:prstTxWarp>
            </a:bodyPr>
            <a:lstStyle/>
            <a:p>
              <a:endParaRPr lang="zh-CN" altLang="en-US"/>
            </a:p>
          </p:txBody>
        </p:sp>
        <p:sp>
          <p:nvSpPr>
            <p:cNvPr id="46" name="Freeform 48"/>
            <p:cNvSpPr>
              <a:spLocks/>
            </p:cNvSpPr>
            <p:nvPr/>
          </p:nvSpPr>
          <p:spPr bwMode="auto">
            <a:xfrm>
              <a:off x="8503744" y="2969988"/>
              <a:ext cx="104706" cy="167127"/>
            </a:xfrm>
            <a:custGeom>
              <a:avLst/>
              <a:gdLst>
                <a:gd name="T0" fmla="*/ 21 w 22"/>
                <a:gd name="T1" fmla="*/ 15 h 35"/>
                <a:gd name="T2" fmla="*/ 20 w 22"/>
                <a:gd name="T3" fmla="*/ 12 h 35"/>
                <a:gd name="T4" fmla="*/ 8 w 22"/>
                <a:gd name="T5" fmla="*/ 2 h 35"/>
                <a:gd name="T6" fmla="*/ 2 w 22"/>
                <a:gd name="T7" fmla="*/ 2 h 35"/>
                <a:gd name="T8" fmla="*/ 2 w 22"/>
                <a:gd name="T9" fmla="*/ 9 h 35"/>
                <a:gd name="T10" fmla="*/ 12 w 22"/>
                <a:gd name="T11" fmla="*/ 18 h 35"/>
                <a:gd name="T12" fmla="*/ 13 w 22"/>
                <a:gd name="T13" fmla="*/ 31 h 35"/>
                <a:gd name="T14" fmla="*/ 17 w 22"/>
                <a:gd name="T15" fmla="*/ 35 h 35"/>
                <a:gd name="T16" fmla="*/ 22 w 22"/>
                <a:gd name="T17" fmla="*/ 30 h 35"/>
                <a:gd name="T18" fmla="*/ 21 w 22"/>
                <a:gd name="T19" fmla="*/ 15 h 35"/>
                <a:gd name="T20" fmla="*/ 21 w 22"/>
                <a:gd name="T21" fmla="*/ 15 h 35"/>
              </a:gdLst>
              <a:ahLst/>
              <a:cxnLst>
                <a:cxn ang="0">
                  <a:pos x="T0" y="T1"/>
                </a:cxn>
                <a:cxn ang="0">
                  <a:pos x="T2" y="T3"/>
                </a:cxn>
                <a:cxn ang="0">
                  <a:pos x="T4" y="T5"/>
                </a:cxn>
                <a:cxn ang="0">
                  <a:pos x="T6" y="T7"/>
                </a:cxn>
                <a:cxn ang="0">
                  <a:pos x="T8" y="T9"/>
                </a:cxn>
                <a:cxn ang="0">
                  <a:pos x="T10" y="T11"/>
                </a:cxn>
                <a:cxn ang="0">
                  <a:pos x="T12" y="T13"/>
                </a:cxn>
                <a:cxn ang="0">
                  <a:pos x="T14" y="T15"/>
                </a:cxn>
                <a:cxn ang="0">
                  <a:pos x="T16" y="T17"/>
                </a:cxn>
                <a:cxn ang="0">
                  <a:pos x="T18" y="T19"/>
                </a:cxn>
                <a:cxn ang="0">
                  <a:pos x="T20" y="T21"/>
                </a:cxn>
              </a:cxnLst>
              <a:rect l="0" t="0" r="r" b="b"/>
              <a:pathLst>
                <a:path w="22" h="35">
                  <a:moveTo>
                    <a:pt x="21" y="15"/>
                  </a:moveTo>
                  <a:cubicBezTo>
                    <a:pt x="21" y="14"/>
                    <a:pt x="20" y="13"/>
                    <a:pt x="20" y="12"/>
                  </a:cubicBezTo>
                  <a:cubicBezTo>
                    <a:pt x="8" y="2"/>
                    <a:pt x="8" y="2"/>
                    <a:pt x="8" y="2"/>
                  </a:cubicBezTo>
                  <a:cubicBezTo>
                    <a:pt x="6" y="0"/>
                    <a:pt x="4" y="0"/>
                    <a:pt x="2" y="2"/>
                  </a:cubicBezTo>
                  <a:cubicBezTo>
                    <a:pt x="0" y="4"/>
                    <a:pt x="0" y="7"/>
                    <a:pt x="2" y="9"/>
                  </a:cubicBezTo>
                  <a:cubicBezTo>
                    <a:pt x="12" y="18"/>
                    <a:pt x="12" y="18"/>
                    <a:pt x="12" y="18"/>
                  </a:cubicBezTo>
                  <a:cubicBezTo>
                    <a:pt x="13" y="31"/>
                    <a:pt x="13" y="31"/>
                    <a:pt x="13" y="31"/>
                  </a:cubicBezTo>
                  <a:cubicBezTo>
                    <a:pt x="13" y="33"/>
                    <a:pt x="15" y="35"/>
                    <a:pt x="17" y="35"/>
                  </a:cubicBezTo>
                  <a:cubicBezTo>
                    <a:pt x="20" y="35"/>
                    <a:pt x="22" y="33"/>
                    <a:pt x="22" y="30"/>
                  </a:cubicBezTo>
                  <a:cubicBezTo>
                    <a:pt x="21" y="15"/>
                    <a:pt x="21" y="15"/>
                    <a:pt x="21" y="15"/>
                  </a:cubicBezTo>
                  <a:cubicBezTo>
                    <a:pt x="21" y="15"/>
                    <a:pt x="21" y="15"/>
                    <a:pt x="21" y="15"/>
                  </a:cubicBezTo>
                  <a:close/>
                </a:path>
              </a:pathLst>
            </a:custGeom>
            <a:solidFill>
              <a:srgbClr val="FFFFFF"/>
            </a:solidFill>
            <a:ln>
              <a:solidFill>
                <a:schemeClr val="accent4"/>
              </a:solidFill>
            </a:ln>
            <a:extLst/>
          </p:spPr>
          <p:txBody>
            <a:bodyPr vert="horz" wrap="square" lIns="91440" tIns="45720" rIns="91440" bIns="45720" numCol="1" anchor="t" anchorCtr="0" compatLnSpc="1">
              <a:prstTxWarp prst="textNoShape">
                <a:avLst/>
              </a:prstTxWarp>
            </a:bodyPr>
            <a:lstStyle/>
            <a:p>
              <a:endParaRPr lang="zh-CN" altLang="en-US"/>
            </a:p>
          </p:txBody>
        </p:sp>
        <p:sp>
          <p:nvSpPr>
            <p:cNvPr id="47" name="Freeform 49"/>
            <p:cNvSpPr>
              <a:spLocks/>
            </p:cNvSpPr>
            <p:nvPr/>
          </p:nvSpPr>
          <p:spPr bwMode="auto">
            <a:xfrm>
              <a:off x="8507771" y="3167319"/>
              <a:ext cx="100679" cy="285929"/>
            </a:xfrm>
            <a:custGeom>
              <a:avLst/>
              <a:gdLst>
                <a:gd name="T0" fmla="*/ 15 w 21"/>
                <a:gd name="T1" fmla="*/ 0 h 60"/>
                <a:gd name="T2" fmla="*/ 15 w 21"/>
                <a:gd name="T3" fmla="*/ 50 h 60"/>
                <a:gd name="T4" fmla="*/ 10 w 21"/>
                <a:gd name="T5" fmla="*/ 55 h 60"/>
                <a:gd name="T6" fmla="*/ 5 w 21"/>
                <a:gd name="T7" fmla="*/ 50 h 60"/>
                <a:gd name="T8" fmla="*/ 5 w 21"/>
                <a:gd name="T9" fmla="*/ 13 h 60"/>
                <a:gd name="T10" fmla="*/ 0 w 21"/>
                <a:gd name="T11" fmla="*/ 13 h 60"/>
                <a:gd name="T12" fmla="*/ 0 w 21"/>
                <a:gd name="T13" fmla="*/ 50 h 60"/>
                <a:gd name="T14" fmla="*/ 10 w 21"/>
                <a:gd name="T15" fmla="*/ 60 h 60"/>
                <a:gd name="T16" fmla="*/ 21 w 21"/>
                <a:gd name="T17" fmla="*/ 50 h 60"/>
                <a:gd name="T18" fmla="*/ 21 w 21"/>
                <a:gd name="T19" fmla="*/ 0 h 60"/>
                <a:gd name="T20" fmla="*/ 15 w 21"/>
                <a:gd name="T21" fmla="*/ 0 h 60"/>
              </a:gdLst>
              <a:ahLst/>
              <a:cxnLst>
                <a:cxn ang="0">
                  <a:pos x="T0" y="T1"/>
                </a:cxn>
                <a:cxn ang="0">
                  <a:pos x="T2" y="T3"/>
                </a:cxn>
                <a:cxn ang="0">
                  <a:pos x="T4" y="T5"/>
                </a:cxn>
                <a:cxn ang="0">
                  <a:pos x="T6" y="T7"/>
                </a:cxn>
                <a:cxn ang="0">
                  <a:pos x="T8" y="T9"/>
                </a:cxn>
                <a:cxn ang="0">
                  <a:pos x="T10" y="T11"/>
                </a:cxn>
                <a:cxn ang="0">
                  <a:pos x="T12" y="T13"/>
                </a:cxn>
                <a:cxn ang="0">
                  <a:pos x="T14" y="T15"/>
                </a:cxn>
                <a:cxn ang="0">
                  <a:pos x="T16" y="T17"/>
                </a:cxn>
                <a:cxn ang="0">
                  <a:pos x="T18" y="T19"/>
                </a:cxn>
                <a:cxn ang="0">
                  <a:pos x="T20" y="T21"/>
                </a:cxn>
              </a:cxnLst>
              <a:rect l="0" t="0" r="r" b="b"/>
              <a:pathLst>
                <a:path w="21" h="60">
                  <a:moveTo>
                    <a:pt x="15" y="0"/>
                  </a:moveTo>
                  <a:cubicBezTo>
                    <a:pt x="15" y="50"/>
                    <a:pt x="15" y="50"/>
                    <a:pt x="15" y="50"/>
                  </a:cubicBezTo>
                  <a:cubicBezTo>
                    <a:pt x="15" y="53"/>
                    <a:pt x="13" y="55"/>
                    <a:pt x="10" y="55"/>
                  </a:cubicBezTo>
                  <a:cubicBezTo>
                    <a:pt x="7" y="55"/>
                    <a:pt x="5" y="53"/>
                    <a:pt x="5" y="50"/>
                  </a:cubicBezTo>
                  <a:cubicBezTo>
                    <a:pt x="5" y="13"/>
                    <a:pt x="5" y="13"/>
                    <a:pt x="5" y="13"/>
                  </a:cubicBezTo>
                  <a:cubicBezTo>
                    <a:pt x="0" y="13"/>
                    <a:pt x="0" y="13"/>
                    <a:pt x="0" y="13"/>
                  </a:cubicBezTo>
                  <a:cubicBezTo>
                    <a:pt x="0" y="50"/>
                    <a:pt x="0" y="50"/>
                    <a:pt x="0" y="50"/>
                  </a:cubicBezTo>
                  <a:cubicBezTo>
                    <a:pt x="0" y="56"/>
                    <a:pt x="4" y="60"/>
                    <a:pt x="10" y="60"/>
                  </a:cubicBezTo>
                  <a:cubicBezTo>
                    <a:pt x="16" y="60"/>
                    <a:pt x="21" y="56"/>
                    <a:pt x="21" y="50"/>
                  </a:cubicBezTo>
                  <a:cubicBezTo>
                    <a:pt x="21" y="0"/>
                    <a:pt x="21" y="0"/>
                    <a:pt x="21" y="0"/>
                  </a:cubicBezTo>
                  <a:lnTo>
                    <a:pt x="15" y="0"/>
                  </a:lnTo>
                  <a:close/>
                </a:path>
              </a:pathLst>
            </a:custGeom>
            <a:solidFill>
              <a:srgbClr val="FFFFFF"/>
            </a:solidFill>
            <a:ln>
              <a:solidFill>
                <a:schemeClr val="accent4"/>
              </a:solidFill>
            </a:ln>
            <a:extLst/>
          </p:spPr>
          <p:txBody>
            <a:bodyPr vert="horz" wrap="square" lIns="91440" tIns="45720" rIns="91440" bIns="45720" numCol="1" anchor="t" anchorCtr="0" compatLnSpc="1">
              <a:prstTxWarp prst="textNoShape">
                <a:avLst/>
              </a:prstTxWarp>
            </a:bodyPr>
            <a:lstStyle/>
            <a:p>
              <a:endParaRPr lang="zh-CN" altLang="en-US"/>
            </a:p>
          </p:txBody>
        </p:sp>
        <p:sp>
          <p:nvSpPr>
            <p:cNvPr id="48" name="Freeform 50"/>
            <p:cNvSpPr>
              <a:spLocks noEditPoints="1"/>
            </p:cNvSpPr>
            <p:nvPr/>
          </p:nvSpPr>
          <p:spPr bwMode="auto">
            <a:xfrm>
              <a:off x="8151367" y="2931730"/>
              <a:ext cx="328214" cy="511450"/>
            </a:xfrm>
            <a:custGeom>
              <a:avLst/>
              <a:gdLst>
                <a:gd name="T0" fmla="*/ 60 w 69"/>
                <a:gd name="T1" fmla="*/ 0 h 107"/>
                <a:gd name="T2" fmla="*/ 9 w 69"/>
                <a:gd name="T3" fmla="*/ 0 h 107"/>
                <a:gd name="T4" fmla="*/ 0 w 69"/>
                <a:gd name="T5" fmla="*/ 9 h 107"/>
                <a:gd name="T6" fmla="*/ 0 w 69"/>
                <a:gd name="T7" fmla="*/ 76 h 107"/>
                <a:gd name="T8" fmla="*/ 0 w 69"/>
                <a:gd name="T9" fmla="*/ 90 h 107"/>
                <a:gd name="T10" fmla="*/ 0 w 69"/>
                <a:gd name="T11" fmla="*/ 107 h 107"/>
                <a:gd name="T12" fmla="*/ 69 w 69"/>
                <a:gd name="T13" fmla="*/ 107 h 107"/>
                <a:gd name="T14" fmla="*/ 69 w 69"/>
                <a:gd name="T15" fmla="*/ 90 h 107"/>
                <a:gd name="T16" fmla="*/ 69 w 69"/>
                <a:gd name="T17" fmla="*/ 76 h 107"/>
                <a:gd name="T18" fmla="*/ 69 w 69"/>
                <a:gd name="T19" fmla="*/ 9 h 107"/>
                <a:gd name="T20" fmla="*/ 60 w 69"/>
                <a:gd name="T21" fmla="*/ 0 h 107"/>
                <a:gd name="T22" fmla="*/ 10 w 69"/>
                <a:gd name="T23" fmla="*/ 22 h 107"/>
                <a:gd name="T24" fmla="*/ 19 w 69"/>
                <a:gd name="T25" fmla="*/ 13 h 107"/>
                <a:gd name="T26" fmla="*/ 47 w 69"/>
                <a:gd name="T27" fmla="*/ 13 h 107"/>
                <a:gd name="T28" fmla="*/ 56 w 69"/>
                <a:gd name="T29" fmla="*/ 22 h 107"/>
                <a:gd name="T30" fmla="*/ 56 w 69"/>
                <a:gd name="T31" fmla="*/ 27 h 107"/>
                <a:gd name="T32" fmla="*/ 47 w 69"/>
                <a:gd name="T33" fmla="*/ 36 h 107"/>
                <a:gd name="T34" fmla="*/ 19 w 69"/>
                <a:gd name="T35" fmla="*/ 36 h 107"/>
                <a:gd name="T36" fmla="*/ 10 w 69"/>
                <a:gd name="T37" fmla="*/ 27 h 107"/>
                <a:gd name="T38" fmla="*/ 10 w 69"/>
                <a:gd name="T39" fmla="*/ 22 h 107"/>
              </a:gdLst>
              <a:ahLst/>
              <a:cxnLst>
                <a:cxn ang="0">
                  <a:pos x="T0" y="T1"/>
                </a:cxn>
                <a:cxn ang="0">
                  <a:pos x="T2" y="T3"/>
                </a:cxn>
                <a:cxn ang="0">
                  <a:pos x="T4" y="T5"/>
                </a:cxn>
                <a:cxn ang="0">
                  <a:pos x="T6" y="T7"/>
                </a:cxn>
                <a:cxn ang="0">
                  <a:pos x="T8" y="T9"/>
                </a:cxn>
                <a:cxn ang="0">
                  <a:pos x="T10" y="T11"/>
                </a:cxn>
                <a:cxn ang="0">
                  <a:pos x="T12" y="T13"/>
                </a:cxn>
                <a:cxn ang="0">
                  <a:pos x="T14" y="T15"/>
                </a:cxn>
                <a:cxn ang="0">
                  <a:pos x="T16" y="T17"/>
                </a:cxn>
                <a:cxn ang="0">
                  <a:pos x="T18" y="T19"/>
                </a:cxn>
                <a:cxn ang="0">
                  <a:pos x="T20" y="T21"/>
                </a:cxn>
                <a:cxn ang="0">
                  <a:pos x="T22" y="T23"/>
                </a:cxn>
                <a:cxn ang="0">
                  <a:pos x="T24" y="T25"/>
                </a:cxn>
                <a:cxn ang="0">
                  <a:pos x="T26" y="T27"/>
                </a:cxn>
                <a:cxn ang="0">
                  <a:pos x="T28" y="T29"/>
                </a:cxn>
                <a:cxn ang="0">
                  <a:pos x="T30" y="T31"/>
                </a:cxn>
                <a:cxn ang="0">
                  <a:pos x="T32" y="T33"/>
                </a:cxn>
                <a:cxn ang="0">
                  <a:pos x="T34" y="T35"/>
                </a:cxn>
                <a:cxn ang="0">
                  <a:pos x="T36" y="T37"/>
                </a:cxn>
                <a:cxn ang="0">
                  <a:pos x="T38" y="T39"/>
                </a:cxn>
              </a:cxnLst>
              <a:rect l="0" t="0" r="r" b="b"/>
              <a:pathLst>
                <a:path w="69" h="107">
                  <a:moveTo>
                    <a:pt x="60" y="0"/>
                  </a:moveTo>
                  <a:cubicBezTo>
                    <a:pt x="9" y="0"/>
                    <a:pt x="9" y="0"/>
                    <a:pt x="9" y="0"/>
                  </a:cubicBezTo>
                  <a:cubicBezTo>
                    <a:pt x="4" y="0"/>
                    <a:pt x="0" y="4"/>
                    <a:pt x="0" y="9"/>
                  </a:cubicBezTo>
                  <a:cubicBezTo>
                    <a:pt x="0" y="76"/>
                    <a:pt x="0" y="76"/>
                    <a:pt x="0" y="76"/>
                  </a:cubicBezTo>
                  <a:cubicBezTo>
                    <a:pt x="0" y="90"/>
                    <a:pt x="0" y="90"/>
                    <a:pt x="0" y="90"/>
                  </a:cubicBezTo>
                  <a:cubicBezTo>
                    <a:pt x="0" y="107"/>
                    <a:pt x="0" y="107"/>
                    <a:pt x="0" y="107"/>
                  </a:cubicBezTo>
                  <a:cubicBezTo>
                    <a:pt x="69" y="107"/>
                    <a:pt x="69" y="107"/>
                    <a:pt x="69" y="107"/>
                  </a:cubicBezTo>
                  <a:cubicBezTo>
                    <a:pt x="69" y="90"/>
                    <a:pt x="69" y="90"/>
                    <a:pt x="69" y="90"/>
                  </a:cubicBezTo>
                  <a:cubicBezTo>
                    <a:pt x="69" y="76"/>
                    <a:pt x="69" y="76"/>
                    <a:pt x="69" y="76"/>
                  </a:cubicBezTo>
                  <a:cubicBezTo>
                    <a:pt x="69" y="9"/>
                    <a:pt x="69" y="9"/>
                    <a:pt x="69" y="9"/>
                  </a:cubicBezTo>
                  <a:cubicBezTo>
                    <a:pt x="69" y="4"/>
                    <a:pt x="65" y="0"/>
                    <a:pt x="60" y="0"/>
                  </a:cubicBezTo>
                  <a:close/>
                  <a:moveTo>
                    <a:pt x="10" y="22"/>
                  </a:moveTo>
                  <a:cubicBezTo>
                    <a:pt x="10" y="17"/>
                    <a:pt x="14" y="13"/>
                    <a:pt x="19" y="13"/>
                  </a:cubicBezTo>
                  <a:cubicBezTo>
                    <a:pt x="47" y="13"/>
                    <a:pt x="47" y="13"/>
                    <a:pt x="47" y="13"/>
                  </a:cubicBezTo>
                  <a:cubicBezTo>
                    <a:pt x="52" y="13"/>
                    <a:pt x="56" y="17"/>
                    <a:pt x="56" y="22"/>
                  </a:cubicBezTo>
                  <a:cubicBezTo>
                    <a:pt x="56" y="27"/>
                    <a:pt x="56" y="27"/>
                    <a:pt x="56" y="27"/>
                  </a:cubicBezTo>
                  <a:cubicBezTo>
                    <a:pt x="56" y="32"/>
                    <a:pt x="52" y="36"/>
                    <a:pt x="47" y="36"/>
                  </a:cubicBezTo>
                  <a:cubicBezTo>
                    <a:pt x="19" y="36"/>
                    <a:pt x="19" y="36"/>
                    <a:pt x="19" y="36"/>
                  </a:cubicBezTo>
                  <a:cubicBezTo>
                    <a:pt x="14" y="36"/>
                    <a:pt x="10" y="32"/>
                    <a:pt x="10" y="27"/>
                  </a:cubicBezTo>
                  <a:lnTo>
                    <a:pt x="10" y="22"/>
                  </a:lnTo>
                  <a:close/>
                </a:path>
              </a:pathLst>
            </a:custGeom>
            <a:solidFill>
              <a:srgbClr val="FFFFFF"/>
            </a:solidFill>
            <a:ln>
              <a:solidFill>
                <a:schemeClr val="accent4"/>
              </a:solidFill>
            </a:ln>
            <a:extLst/>
          </p:spPr>
          <p:txBody>
            <a:bodyPr vert="horz" wrap="square" lIns="91440" tIns="45720" rIns="91440" bIns="45720" numCol="1" anchor="t" anchorCtr="0" compatLnSpc="1">
              <a:prstTxWarp prst="textNoShape">
                <a:avLst/>
              </a:prstTxWarp>
            </a:bodyPr>
            <a:lstStyle/>
            <a:p>
              <a:endParaRPr lang="zh-CN" altLang="en-US"/>
            </a:p>
          </p:txBody>
        </p:sp>
      </p:grpSp>
      <p:sp>
        <p:nvSpPr>
          <p:cNvPr id="50" name="矩形 49"/>
          <p:cNvSpPr/>
          <p:nvPr/>
        </p:nvSpPr>
        <p:spPr>
          <a:xfrm>
            <a:off x="5811756" y="1209638"/>
            <a:ext cx="2231007" cy="1152623"/>
          </a:xfrm>
          <a:prstGeom prst="rect">
            <a:avLst/>
          </a:prstGeom>
        </p:spPr>
        <p:txBody>
          <a:bodyPr wrap="square" lIns="68580" tIns="34290" rIns="68580" bIns="34290">
            <a:spAutoFit/>
          </a:bodyPr>
          <a:lstStyle/>
          <a:p>
            <a:pPr>
              <a:lnSpc>
                <a:spcPct val="120000"/>
              </a:lnSpc>
            </a:pPr>
            <a:r>
              <a:rPr lang="zh-CN" altLang="en-US" sz="1200" dirty="0">
                <a:solidFill>
                  <a:schemeClr val="tx1">
                    <a:lumMod val="75000"/>
                    <a:lumOff val="25000"/>
                  </a:schemeClr>
                </a:solidFill>
                <a:latin typeface="微软雅黑" pitchFamily="34" charset="-122"/>
                <a:ea typeface="微软雅黑" pitchFamily="34" charset="-122"/>
              </a:rPr>
              <a:t>单击输入标题</a:t>
            </a:r>
            <a:endParaRPr lang="en-US" altLang="zh-CN" sz="1200" dirty="0">
              <a:solidFill>
                <a:schemeClr val="tx1">
                  <a:lumMod val="75000"/>
                  <a:lumOff val="25000"/>
                </a:schemeClr>
              </a:solidFill>
              <a:latin typeface="微软雅黑" pitchFamily="34" charset="-122"/>
              <a:ea typeface="微软雅黑" pitchFamily="34" charset="-122"/>
            </a:endParaRPr>
          </a:p>
          <a:p>
            <a:pPr>
              <a:spcBef>
                <a:spcPts val="838"/>
              </a:spcBef>
              <a:spcAft>
                <a:spcPts val="838"/>
              </a:spcAft>
            </a:pPr>
            <a:r>
              <a:rPr lang="zh-CN" altLang="en-US" sz="900" dirty="0">
                <a:solidFill>
                  <a:schemeClr val="tx1">
                    <a:lumMod val="50000"/>
                    <a:lumOff val="50000"/>
                  </a:schemeClr>
                </a:solidFill>
                <a:latin typeface="微软雅黑" pitchFamily="34" charset="-122"/>
                <a:ea typeface="微软雅黑" pitchFamily="34" charset="-122"/>
              </a:rPr>
              <a:t>请在此处输入您的文本，或者复制您的文本粘贴</a:t>
            </a:r>
            <a:r>
              <a:rPr lang="en-US" altLang="zh-CN" sz="900" dirty="0">
                <a:solidFill>
                  <a:schemeClr val="tx1">
                    <a:lumMod val="50000"/>
                    <a:lumOff val="50000"/>
                  </a:schemeClr>
                </a:solidFill>
                <a:latin typeface="微软雅黑" pitchFamily="34" charset="-122"/>
                <a:ea typeface="微软雅黑" pitchFamily="34" charset="-122"/>
              </a:rPr>
              <a:t>.</a:t>
            </a:r>
            <a:r>
              <a:rPr lang="zh-CN" altLang="en-US" sz="900" dirty="0">
                <a:solidFill>
                  <a:schemeClr val="tx1">
                    <a:lumMod val="50000"/>
                    <a:lumOff val="50000"/>
                  </a:schemeClr>
                </a:solidFill>
                <a:latin typeface="微软雅黑" pitchFamily="34" charset="-122"/>
                <a:ea typeface="微软雅黑" pitchFamily="34" charset="-122"/>
              </a:rPr>
              <a:t>请在此处输入您的文本，或者复制您的文本粘贴</a:t>
            </a:r>
            <a:endParaRPr lang="en-US" altLang="zh-CN" sz="900" dirty="0">
              <a:solidFill>
                <a:schemeClr val="tx1">
                  <a:lumMod val="50000"/>
                  <a:lumOff val="50000"/>
                </a:schemeClr>
              </a:solidFill>
              <a:latin typeface="微软雅黑" pitchFamily="34" charset="-122"/>
              <a:ea typeface="微软雅黑" pitchFamily="34" charset="-122"/>
            </a:endParaRPr>
          </a:p>
          <a:p>
            <a:pPr>
              <a:spcBef>
                <a:spcPts val="838"/>
              </a:spcBef>
              <a:spcAft>
                <a:spcPts val="838"/>
              </a:spcAft>
            </a:pPr>
            <a:endParaRPr lang="en-US" altLang="zh-CN" sz="900" dirty="0">
              <a:solidFill>
                <a:schemeClr val="tx1">
                  <a:lumMod val="50000"/>
                  <a:lumOff val="50000"/>
                </a:schemeClr>
              </a:solidFill>
              <a:latin typeface="微软雅黑" pitchFamily="34" charset="-122"/>
              <a:ea typeface="微软雅黑" pitchFamily="34" charset="-122"/>
            </a:endParaRPr>
          </a:p>
        </p:txBody>
      </p:sp>
      <p:sp>
        <p:nvSpPr>
          <p:cNvPr id="51" name="矩形 50"/>
          <p:cNvSpPr/>
          <p:nvPr/>
        </p:nvSpPr>
        <p:spPr>
          <a:xfrm>
            <a:off x="5848302" y="3382309"/>
            <a:ext cx="2231007" cy="1152623"/>
          </a:xfrm>
          <a:prstGeom prst="rect">
            <a:avLst/>
          </a:prstGeom>
        </p:spPr>
        <p:txBody>
          <a:bodyPr wrap="square" lIns="68580" tIns="34290" rIns="68580" bIns="34290">
            <a:spAutoFit/>
          </a:bodyPr>
          <a:lstStyle/>
          <a:p>
            <a:pPr>
              <a:lnSpc>
                <a:spcPct val="120000"/>
              </a:lnSpc>
            </a:pPr>
            <a:r>
              <a:rPr lang="zh-CN" altLang="en-US" sz="1200" dirty="0">
                <a:solidFill>
                  <a:schemeClr val="tx1">
                    <a:lumMod val="75000"/>
                    <a:lumOff val="25000"/>
                  </a:schemeClr>
                </a:solidFill>
                <a:latin typeface="微软雅黑" pitchFamily="34" charset="-122"/>
                <a:ea typeface="微软雅黑" pitchFamily="34" charset="-122"/>
              </a:rPr>
              <a:t>单击输入标题</a:t>
            </a:r>
            <a:endParaRPr lang="en-US" altLang="zh-CN" sz="1200" dirty="0">
              <a:solidFill>
                <a:schemeClr val="tx1">
                  <a:lumMod val="75000"/>
                  <a:lumOff val="25000"/>
                </a:schemeClr>
              </a:solidFill>
              <a:latin typeface="微软雅黑" pitchFamily="34" charset="-122"/>
              <a:ea typeface="微软雅黑" pitchFamily="34" charset="-122"/>
            </a:endParaRPr>
          </a:p>
          <a:p>
            <a:pPr>
              <a:spcBef>
                <a:spcPts val="838"/>
              </a:spcBef>
              <a:spcAft>
                <a:spcPts val="838"/>
              </a:spcAft>
            </a:pPr>
            <a:r>
              <a:rPr lang="zh-CN" altLang="en-US" sz="900" dirty="0">
                <a:solidFill>
                  <a:schemeClr val="tx1">
                    <a:lumMod val="50000"/>
                    <a:lumOff val="50000"/>
                  </a:schemeClr>
                </a:solidFill>
                <a:latin typeface="微软雅黑" pitchFamily="34" charset="-122"/>
                <a:ea typeface="微软雅黑" pitchFamily="34" charset="-122"/>
              </a:rPr>
              <a:t>请在此处输入您的文本，或者复制您的文本粘贴</a:t>
            </a:r>
            <a:r>
              <a:rPr lang="en-US" altLang="zh-CN" sz="900" dirty="0">
                <a:solidFill>
                  <a:schemeClr val="tx1">
                    <a:lumMod val="50000"/>
                    <a:lumOff val="50000"/>
                  </a:schemeClr>
                </a:solidFill>
                <a:latin typeface="微软雅黑" pitchFamily="34" charset="-122"/>
                <a:ea typeface="微软雅黑" pitchFamily="34" charset="-122"/>
              </a:rPr>
              <a:t>.</a:t>
            </a:r>
            <a:r>
              <a:rPr lang="zh-CN" altLang="en-US" sz="900" dirty="0">
                <a:solidFill>
                  <a:schemeClr val="tx1">
                    <a:lumMod val="50000"/>
                    <a:lumOff val="50000"/>
                  </a:schemeClr>
                </a:solidFill>
                <a:latin typeface="微软雅黑" pitchFamily="34" charset="-122"/>
                <a:ea typeface="微软雅黑" pitchFamily="34" charset="-122"/>
              </a:rPr>
              <a:t>请在此处输入您的文本，或者复制您的文本粘贴</a:t>
            </a:r>
            <a:endParaRPr lang="en-US" altLang="zh-CN" sz="900" dirty="0">
              <a:solidFill>
                <a:schemeClr val="tx1">
                  <a:lumMod val="50000"/>
                  <a:lumOff val="50000"/>
                </a:schemeClr>
              </a:solidFill>
              <a:latin typeface="微软雅黑" pitchFamily="34" charset="-122"/>
              <a:ea typeface="微软雅黑" pitchFamily="34" charset="-122"/>
            </a:endParaRPr>
          </a:p>
          <a:p>
            <a:pPr>
              <a:spcBef>
                <a:spcPts val="838"/>
              </a:spcBef>
              <a:spcAft>
                <a:spcPts val="838"/>
              </a:spcAft>
            </a:pPr>
            <a:endParaRPr lang="en-US" altLang="zh-CN" sz="900" dirty="0">
              <a:solidFill>
                <a:schemeClr val="tx1">
                  <a:lumMod val="50000"/>
                  <a:lumOff val="50000"/>
                </a:schemeClr>
              </a:solidFill>
              <a:latin typeface="微软雅黑" pitchFamily="34" charset="-122"/>
              <a:ea typeface="微软雅黑" pitchFamily="34" charset="-122"/>
            </a:endParaRPr>
          </a:p>
        </p:txBody>
      </p:sp>
    </p:spTree>
    <p:extLst>
      <p:ext uri="{BB962C8B-B14F-4D97-AF65-F5344CB8AC3E}">
        <p14:creationId xmlns:p14="http://schemas.microsoft.com/office/powerpoint/2010/main" val="1717799336"/>
      </p:ext>
    </p:extLst>
  </p:cSld>
  <p:clrMapOvr>
    <a:masterClrMapping/>
  </p:clrMapOvr>
  <p:transition spd="slow">
    <p:comb/>
  </p:transition>
  <p:timing>
    <p:tnLst>
      <p:par>
        <p:cTn id="1" dur="indefinite" restart="never" nodeType="tmRoot">
          <p:childTnLst>
            <p:seq concurrent="1" nextAc="seek">
              <p:cTn id="2" dur="indefinite" nodeType="mainSeq">
                <p:childTnLst>
                  <p:par>
                    <p:cTn id="3" fill="hold">
                      <p:stCondLst>
                        <p:cond delay="indefinite"/>
                        <p:cond evt="onBegin" delay="0">
                          <p:tn val="2"/>
                        </p:cond>
                      </p:stCondLst>
                      <p:childTnLst>
                        <p:par>
                          <p:cTn id="4" fill="hold">
                            <p:stCondLst>
                              <p:cond delay="0"/>
                            </p:stCondLst>
                            <p:childTnLst>
                              <p:par>
                                <p:cTn id="5" presetID="14" presetClass="entr" presetSubtype="10" fill="hold" grpId="0" nodeType="afterEffect">
                                  <p:stCondLst>
                                    <p:cond delay="0"/>
                                  </p:stCondLst>
                                  <p:childTnLst>
                                    <p:set>
                                      <p:cBhvr>
                                        <p:cTn id="6" dur="1" fill="hold">
                                          <p:stCondLst>
                                            <p:cond delay="0"/>
                                          </p:stCondLst>
                                        </p:cTn>
                                        <p:tgtEl>
                                          <p:spTgt spid="2"/>
                                        </p:tgtEl>
                                        <p:attrNameLst>
                                          <p:attrName>style.visibility</p:attrName>
                                        </p:attrNameLst>
                                      </p:cBhvr>
                                      <p:to>
                                        <p:strVal val="visible"/>
                                      </p:to>
                                    </p:set>
                                    <p:animEffect transition="in" filter="randombar(horizontal)">
                                      <p:cBhvr>
                                        <p:cTn id="7" dur="500"/>
                                        <p:tgtEl>
                                          <p:spTgt spid="2"/>
                                        </p:tgtEl>
                                      </p:cBhvr>
                                    </p:animEffect>
                                  </p:childTnLst>
                                </p:cTn>
                              </p:par>
                            </p:childTnLst>
                          </p:cTn>
                        </p:par>
                        <p:par>
                          <p:cTn id="8" fill="hold">
                            <p:stCondLst>
                              <p:cond delay="500"/>
                            </p:stCondLst>
                            <p:childTnLst>
                              <p:par>
                                <p:cTn id="9" presetID="2" presetClass="entr" presetSubtype="4" fill="hold" grpId="0" nodeType="afterEffect">
                                  <p:stCondLst>
                                    <p:cond delay="0"/>
                                  </p:stCondLst>
                                  <p:childTnLst>
                                    <p:set>
                                      <p:cBhvr>
                                        <p:cTn id="10" dur="1" fill="hold">
                                          <p:stCondLst>
                                            <p:cond delay="0"/>
                                          </p:stCondLst>
                                        </p:cTn>
                                        <p:tgtEl>
                                          <p:spTgt spid="3"/>
                                        </p:tgtEl>
                                        <p:attrNameLst>
                                          <p:attrName>style.visibility</p:attrName>
                                        </p:attrNameLst>
                                      </p:cBhvr>
                                      <p:to>
                                        <p:strVal val="visible"/>
                                      </p:to>
                                    </p:set>
                                    <p:anim calcmode="lin" valueType="num">
                                      <p:cBhvr additive="base">
                                        <p:cTn id="11" dur="500" fill="hold"/>
                                        <p:tgtEl>
                                          <p:spTgt spid="3"/>
                                        </p:tgtEl>
                                        <p:attrNameLst>
                                          <p:attrName>ppt_x</p:attrName>
                                        </p:attrNameLst>
                                      </p:cBhvr>
                                      <p:tavLst>
                                        <p:tav tm="0">
                                          <p:val>
                                            <p:strVal val="#ppt_x"/>
                                          </p:val>
                                        </p:tav>
                                        <p:tav tm="100000">
                                          <p:val>
                                            <p:strVal val="#ppt_x"/>
                                          </p:val>
                                        </p:tav>
                                      </p:tavLst>
                                    </p:anim>
                                    <p:anim calcmode="lin" valueType="num">
                                      <p:cBhvr additive="base">
                                        <p:cTn id="12" dur="500" fill="hold"/>
                                        <p:tgtEl>
                                          <p:spTgt spid="3"/>
                                        </p:tgtEl>
                                        <p:attrNameLst>
                                          <p:attrName>ppt_y</p:attrName>
                                        </p:attrNameLst>
                                      </p:cBhvr>
                                      <p:tavLst>
                                        <p:tav tm="0">
                                          <p:val>
                                            <p:strVal val="1+#ppt_h/2"/>
                                          </p:val>
                                        </p:tav>
                                        <p:tav tm="100000">
                                          <p:val>
                                            <p:strVal val="#ppt_y"/>
                                          </p:val>
                                        </p:tav>
                                      </p:tavLst>
                                    </p:anim>
                                  </p:childTnLst>
                                </p:cTn>
                              </p:par>
                            </p:childTnLst>
                          </p:cTn>
                        </p:par>
                        <p:par>
                          <p:cTn id="13" fill="hold">
                            <p:stCondLst>
                              <p:cond delay="1000"/>
                            </p:stCondLst>
                            <p:childTnLst>
                              <p:par>
                                <p:cTn id="14" presetID="2" presetClass="entr" presetSubtype="4" fill="hold" grpId="0" nodeType="afterEffect">
                                  <p:stCondLst>
                                    <p:cond delay="0"/>
                                  </p:stCondLst>
                                  <p:childTnLst>
                                    <p:set>
                                      <p:cBhvr>
                                        <p:cTn id="15" dur="1" fill="hold">
                                          <p:stCondLst>
                                            <p:cond delay="0"/>
                                          </p:stCondLst>
                                        </p:cTn>
                                        <p:tgtEl>
                                          <p:spTgt spid="4"/>
                                        </p:tgtEl>
                                        <p:attrNameLst>
                                          <p:attrName>style.visibility</p:attrName>
                                        </p:attrNameLst>
                                      </p:cBhvr>
                                      <p:to>
                                        <p:strVal val="visible"/>
                                      </p:to>
                                    </p:set>
                                    <p:anim calcmode="lin" valueType="num">
                                      <p:cBhvr additive="base">
                                        <p:cTn id="16" dur="500" fill="hold"/>
                                        <p:tgtEl>
                                          <p:spTgt spid="4"/>
                                        </p:tgtEl>
                                        <p:attrNameLst>
                                          <p:attrName>ppt_x</p:attrName>
                                        </p:attrNameLst>
                                      </p:cBhvr>
                                      <p:tavLst>
                                        <p:tav tm="0">
                                          <p:val>
                                            <p:strVal val="#ppt_x"/>
                                          </p:val>
                                        </p:tav>
                                        <p:tav tm="100000">
                                          <p:val>
                                            <p:strVal val="#ppt_x"/>
                                          </p:val>
                                        </p:tav>
                                      </p:tavLst>
                                    </p:anim>
                                    <p:anim calcmode="lin" valueType="num">
                                      <p:cBhvr additive="base">
                                        <p:cTn id="17" dur="500" fill="hold"/>
                                        <p:tgtEl>
                                          <p:spTgt spid="4"/>
                                        </p:tgtEl>
                                        <p:attrNameLst>
                                          <p:attrName>ppt_y</p:attrName>
                                        </p:attrNameLst>
                                      </p:cBhvr>
                                      <p:tavLst>
                                        <p:tav tm="0">
                                          <p:val>
                                            <p:strVal val="1+#ppt_h/2"/>
                                          </p:val>
                                        </p:tav>
                                        <p:tav tm="100000">
                                          <p:val>
                                            <p:strVal val="#ppt_y"/>
                                          </p:val>
                                        </p:tav>
                                      </p:tavLst>
                                    </p:anim>
                                  </p:childTnLst>
                                </p:cTn>
                              </p:par>
                            </p:childTnLst>
                          </p:cTn>
                        </p:par>
                        <p:par>
                          <p:cTn id="18" fill="hold">
                            <p:stCondLst>
                              <p:cond delay="1500"/>
                            </p:stCondLst>
                            <p:childTnLst>
                              <p:par>
                                <p:cTn id="19" presetID="2" presetClass="entr" presetSubtype="4" fill="hold" grpId="0" nodeType="afterEffect">
                                  <p:stCondLst>
                                    <p:cond delay="0"/>
                                  </p:stCondLst>
                                  <p:childTnLst>
                                    <p:set>
                                      <p:cBhvr>
                                        <p:cTn id="20" dur="1" fill="hold">
                                          <p:stCondLst>
                                            <p:cond delay="0"/>
                                          </p:stCondLst>
                                        </p:cTn>
                                        <p:tgtEl>
                                          <p:spTgt spid="5"/>
                                        </p:tgtEl>
                                        <p:attrNameLst>
                                          <p:attrName>style.visibility</p:attrName>
                                        </p:attrNameLst>
                                      </p:cBhvr>
                                      <p:to>
                                        <p:strVal val="visible"/>
                                      </p:to>
                                    </p:set>
                                    <p:anim calcmode="lin" valueType="num">
                                      <p:cBhvr additive="base">
                                        <p:cTn id="21" dur="500" fill="hold"/>
                                        <p:tgtEl>
                                          <p:spTgt spid="5"/>
                                        </p:tgtEl>
                                        <p:attrNameLst>
                                          <p:attrName>ppt_x</p:attrName>
                                        </p:attrNameLst>
                                      </p:cBhvr>
                                      <p:tavLst>
                                        <p:tav tm="0">
                                          <p:val>
                                            <p:strVal val="#ppt_x"/>
                                          </p:val>
                                        </p:tav>
                                        <p:tav tm="100000">
                                          <p:val>
                                            <p:strVal val="#ppt_x"/>
                                          </p:val>
                                        </p:tav>
                                      </p:tavLst>
                                    </p:anim>
                                    <p:anim calcmode="lin" valueType="num">
                                      <p:cBhvr additive="base">
                                        <p:cTn id="22" dur="500" fill="hold"/>
                                        <p:tgtEl>
                                          <p:spTgt spid="5"/>
                                        </p:tgtEl>
                                        <p:attrNameLst>
                                          <p:attrName>ppt_y</p:attrName>
                                        </p:attrNameLst>
                                      </p:cBhvr>
                                      <p:tavLst>
                                        <p:tav tm="0">
                                          <p:val>
                                            <p:strVal val="1+#ppt_h/2"/>
                                          </p:val>
                                        </p:tav>
                                        <p:tav tm="100000">
                                          <p:val>
                                            <p:strVal val="#ppt_y"/>
                                          </p:val>
                                        </p:tav>
                                      </p:tavLst>
                                    </p:anim>
                                  </p:childTnLst>
                                </p:cTn>
                              </p:par>
                            </p:childTnLst>
                          </p:cTn>
                        </p:par>
                        <p:par>
                          <p:cTn id="23" fill="hold">
                            <p:stCondLst>
                              <p:cond delay="2000"/>
                            </p:stCondLst>
                            <p:childTnLst>
                              <p:par>
                                <p:cTn id="24" presetID="2" presetClass="entr" presetSubtype="4" fill="hold" grpId="0" nodeType="afterEffect">
                                  <p:stCondLst>
                                    <p:cond delay="0"/>
                                  </p:stCondLst>
                                  <p:childTnLst>
                                    <p:set>
                                      <p:cBhvr>
                                        <p:cTn id="25" dur="1" fill="hold">
                                          <p:stCondLst>
                                            <p:cond delay="0"/>
                                          </p:stCondLst>
                                        </p:cTn>
                                        <p:tgtEl>
                                          <p:spTgt spid="6"/>
                                        </p:tgtEl>
                                        <p:attrNameLst>
                                          <p:attrName>style.visibility</p:attrName>
                                        </p:attrNameLst>
                                      </p:cBhvr>
                                      <p:to>
                                        <p:strVal val="visible"/>
                                      </p:to>
                                    </p:set>
                                    <p:anim calcmode="lin" valueType="num">
                                      <p:cBhvr additive="base">
                                        <p:cTn id="26" dur="500" fill="hold"/>
                                        <p:tgtEl>
                                          <p:spTgt spid="6"/>
                                        </p:tgtEl>
                                        <p:attrNameLst>
                                          <p:attrName>ppt_x</p:attrName>
                                        </p:attrNameLst>
                                      </p:cBhvr>
                                      <p:tavLst>
                                        <p:tav tm="0">
                                          <p:val>
                                            <p:strVal val="#ppt_x"/>
                                          </p:val>
                                        </p:tav>
                                        <p:tav tm="100000">
                                          <p:val>
                                            <p:strVal val="#ppt_x"/>
                                          </p:val>
                                        </p:tav>
                                      </p:tavLst>
                                    </p:anim>
                                    <p:anim calcmode="lin" valueType="num">
                                      <p:cBhvr additive="base">
                                        <p:cTn id="27" dur="500" fill="hold"/>
                                        <p:tgtEl>
                                          <p:spTgt spid="6"/>
                                        </p:tgtEl>
                                        <p:attrNameLst>
                                          <p:attrName>ppt_y</p:attrName>
                                        </p:attrNameLst>
                                      </p:cBhvr>
                                      <p:tavLst>
                                        <p:tav tm="0">
                                          <p:val>
                                            <p:strVal val="1+#ppt_h/2"/>
                                          </p:val>
                                        </p:tav>
                                        <p:tav tm="100000">
                                          <p:val>
                                            <p:strVal val="#ppt_y"/>
                                          </p:val>
                                        </p:tav>
                                      </p:tavLst>
                                    </p:anim>
                                  </p:childTnLst>
                                </p:cTn>
                              </p:par>
                            </p:childTnLst>
                          </p:cTn>
                        </p:par>
                        <p:par>
                          <p:cTn id="28" fill="hold">
                            <p:stCondLst>
                              <p:cond delay="2500"/>
                            </p:stCondLst>
                            <p:childTnLst>
                              <p:par>
                                <p:cTn id="29" presetID="22" presetClass="entr" presetSubtype="8" fill="hold" nodeType="afterEffect">
                                  <p:stCondLst>
                                    <p:cond delay="0"/>
                                  </p:stCondLst>
                                  <p:childTnLst>
                                    <p:set>
                                      <p:cBhvr>
                                        <p:cTn id="30" dur="1" fill="hold">
                                          <p:stCondLst>
                                            <p:cond delay="0"/>
                                          </p:stCondLst>
                                        </p:cTn>
                                        <p:tgtEl>
                                          <p:spTgt spid="16"/>
                                        </p:tgtEl>
                                        <p:attrNameLst>
                                          <p:attrName>style.visibility</p:attrName>
                                        </p:attrNameLst>
                                      </p:cBhvr>
                                      <p:to>
                                        <p:strVal val="visible"/>
                                      </p:to>
                                    </p:set>
                                    <p:animEffect transition="in" filter="wipe(left)">
                                      <p:cBhvr>
                                        <p:cTn id="31" dur="500"/>
                                        <p:tgtEl>
                                          <p:spTgt spid="16"/>
                                        </p:tgtEl>
                                      </p:cBhvr>
                                    </p:animEffect>
                                  </p:childTnLst>
                                </p:cTn>
                              </p:par>
                              <p:par>
                                <p:cTn id="32" presetID="22" presetClass="entr" presetSubtype="8" fill="hold" nodeType="withEffect">
                                  <p:stCondLst>
                                    <p:cond delay="0"/>
                                  </p:stCondLst>
                                  <p:childTnLst>
                                    <p:set>
                                      <p:cBhvr>
                                        <p:cTn id="33" dur="1" fill="hold">
                                          <p:stCondLst>
                                            <p:cond delay="0"/>
                                          </p:stCondLst>
                                        </p:cTn>
                                        <p:tgtEl>
                                          <p:spTgt spid="8"/>
                                        </p:tgtEl>
                                        <p:attrNameLst>
                                          <p:attrName>style.visibility</p:attrName>
                                        </p:attrNameLst>
                                      </p:cBhvr>
                                      <p:to>
                                        <p:strVal val="visible"/>
                                      </p:to>
                                    </p:set>
                                    <p:animEffect transition="in" filter="wipe(left)">
                                      <p:cBhvr>
                                        <p:cTn id="34" dur="500"/>
                                        <p:tgtEl>
                                          <p:spTgt spid="8"/>
                                        </p:tgtEl>
                                      </p:cBhvr>
                                    </p:animEffect>
                                  </p:childTnLst>
                                </p:cTn>
                              </p:par>
                              <p:par>
                                <p:cTn id="35" presetID="22" presetClass="entr" presetSubtype="8" fill="hold" nodeType="withEffect">
                                  <p:stCondLst>
                                    <p:cond delay="0"/>
                                  </p:stCondLst>
                                  <p:childTnLst>
                                    <p:set>
                                      <p:cBhvr>
                                        <p:cTn id="36" dur="1" fill="hold">
                                          <p:stCondLst>
                                            <p:cond delay="0"/>
                                          </p:stCondLst>
                                        </p:cTn>
                                        <p:tgtEl>
                                          <p:spTgt spid="12"/>
                                        </p:tgtEl>
                                        <p:attrNameLst>
                                          <p:attrName>style.visibility</p:attrName>
                                        </p:attrNameLst>
                                      </p:cBhvr>
                                      <p:to>
                                        <p:strVal val="visible"/>
                                      </p:to>
                                    </p:set>
                                    <p:animEffect transition="in" filter="wipe(left)">
                                      <p:cBhvr>
                                        <p:cTn id="37" dur="500"/>
                                        <p:tgtEl>
                                          <p:spTgt spid="12"/>
                                        </p:tgtEl>
                                      </p:cBhvr>
                                    </p:animEffect>
                                  </p:childTnLst>
                                </p:cTn>
                              </p:par>
                            </p:childTnLst>
                          </p:cTn>
                        </p:par>
                        <p:par>
                          <p:cTn id="38" fill="hold">
                            <p:stCondLst>
                              <p:cond delay="3000"/>
                            </p:stCondLst>
                            <p:childTnLst>
                              <p:par>
                                <p:cTn id="39" presetID="10" presetClass="entr" presetSubtype="0" fill="hold" nodeType="afterEffect">
                                  <p:stCondLst>
                                    <p:cond delay="0"/>
                                  </p:stCondLst>
                                  <p:childTnLst>
                                    <p:set>
                                      <p:cBhvr>
                                        <p:cTn id="40" dur="1" fill="hold">
                                          <p:stCondLst>
                                            <p:cond delay="0"/>
                                          </p:stCondLst>
                                        </p:cTn>
                                        <p:tgtEl>
                                          <p:spTgt spid="18"/>
                                        </p:tgtEl>
                                        <p:attrNameLst>
                                          <p:attrName>style.visibility</p:attrName>
                                        </p:attrNameLst>
                                      </p:cBhvr>
                                      <p:to>
                                        <p:strVal val="visible"/>
                                      </p:to>
                                    </p:set>
                                    <p:animEffect transition="in" filter="fade">
                                      <p:cBhvr>
                                        <p:cTn id="41" dur="500"/>
                                        <p:tgtEl>
                                          <p:spTgt spid="18"/>
                                        </p:tgtEl>
                                      </p:cBhvr>
                                    </p:animEffect>
                                  </p:childTnLst>
                                </p:cTn>
                              </p:par>
                              <p:par>
                                <p:cTn id="42" presetID="10" presetClass="entr" presetSubtype="0" fill="hold" nodeType="withEffect">
                                  <p:stCondLst>
                                    <p:cond delay="0"/>
                                  </p:stCondLst>
                                  <p:childTnLst>
                                    <p:set>
                                      <p:cBhvr>
                                        <p:cTn id="43" dur="1" fill="hold">
                                          <p:stCondLst>
                                            <p:cond delay="0"/>
                                          </p:stCondLst>
                                        </p:cTn>
                                        <p:tgtEl>
                                          <p:spTgt spid="17"/>
                                        </p:tgtEl>
                                        <p:attrNameLst>
                                          <p:attrName>style.visibility</p:attrName>
                                        </p:attrNameLst>
                                      </p:cBhvr>
                                      <p:to>
                                        <p:strVal val="visible"/>
                                      </p:to>
                                    </p:set>
                                    <p:animEffect transition="in" filter="fade">
                                      <p:cBhvr>
                                        <p:cTn id="44" dur="500"/>
                                        <p:tgtEl>
                                          <p:spTgt spid="17"/>
                                        </p:tgtEl>
                                      </p:cBhvr>
                                    </p:animEffect>
                                  </p:childTnLst>
                                </p:cTn>
                              </p:par>
                              <p:par>
                                <p:cTn id="45" presetID="10" presetClass="entr" presetSubtype="0" fill="hold" nodeType="withEffect">
                                  <p:stCondLst>
                                    <p:cond delay="0"/>
                                  </p:stCondLst>
                                  <p:childTnLst>
                                    <p:set>
                                      <p:cBhvr>
                                        <p:cTn id="46" dur="1" fill="hold">
                                          <p:stCondLst>
                                            <p:cond delay="0"/>
                                          </p:stCondLst>
                                        </p:cTn>
                                        <p:tgtEl>
                                          <p:spTgt spid="19"/>
                                        </p:tgtEl>
                                        <p:attrNameLst>
                                          <p:attrName>style.visibility</p:attrName>
                                        </p:attrNameLst>
                                      </p:cBhvr>
                                      <p:to>
                                        <p:strVal val="visible"/>
                                      </p:to>
                                    </p:set>
                                    <p:animEffect transition="in" filter="fade">
                                      <p:cBhvr>
                                        <p:cTn id="47" dur="500"/>
                                        <p:tgtEl>
                                          <p:spTgt spid="19"/>
                                        </p:tgtEl>
                                      </p:cBhvr>
                                    </p:animEffect>
                                  </p:childTnLst>
                                </p:cTn>
                              </p:par>
                            </p:childTnLst>
                          </p:cTn>
                        </p:par>
                        <p:par>
                          <p:cTn id="48" fill="hold">
                            <p:stCondLst>
                              <p:cond delay="3500"/>
                            </p:stCondLst>
                            <p:childTnLst>
                              <p:par>
                                <p:cTn id="49" presetID="41" presetClass="entr" presetSubtype="0" fill="hold" grpId="0" nodeType="afterEffect">
                                  <p:stCondLst>
                                    <p:cond delay="0"/>
                                  </p:stCondLst>
                                  <p:iterate type="lt">
                                    <p:tmPct val="10000"/>
                                  </p:iterate>
                                  <p:childTnLst>
                                    <p:set>
                                      <p:cBhvr>
                                        <p:cTn id="50" dur="1" fill="hold">
                                          <p:stCondLst>
                                            <p:cond delay="0"/>
                                          </p:stCondLst>
                                        </p:cTn>
                                        <p:tgtEl>
                                          <p:spTgt spid="50"/>
                                        </p:tgtEl>
                                        <p:attrNameLst>
                                          <p:attrName>style.visibility</p:attrName>
                                        </p:attrNameLst>
                                      </p:cBhvr>
                                      <p:to>
                                        <p:strVal val="visible"/>
                                      </p:to>
                                    </p:set>
                                    <p:anim calcmode="lin" valueType="num">
                                      <p:cBhvr>
                                        <p:cTn id="51" dur="500" fill="hold"/>
                                        <p:tgtEl>
                                          <p:spTgt spid="50"/>
                                        </p:tgtEl>
                                        <p:attrNameLst>
                                          <p:attrName>ppt_x</p:attrName>
                                        </p:attrNameLst>
                                      </p:cBhvr>
                                      <p:tavLst>
                                        <p:tav tm="0">
                                          <p:val>
                                            <p:strVal val="#ppt_x"/>
                                          </p:val>
                                        </p:tav>
                                        <p:tav tm="50000">
                                          <p:val>
                                            <p:strVal val="#ppt_x+.1"/>
                                          </p:val>
                                        </p:tav>
                                        <p:tav tm="100000">
                                          <p:val>
                                            <p:strVal val="#ppt_x"/>
                                          </p:val>
                                        </p:tav>
                                      </p:tavLst>
                                    </p:anim>
                                    <p:anim calcmode="lin" valueType="num">
                                      <p:cBhvr>
                                        <p:cTn id="52" dur="500" fill="hold"/>
                                        <p:tgtEl>
                                          <p:spTgt spid="50"/>
                                        </p:tgtEl>
                                        <p:attrNameLst>
                                          <p:attrName>ppt_y</p:attrName>
                                        </p:attrNameLst>
                                      </p:cBhvr>
                                      <p:tavLst>
                                        <p:tav tm="0">
                                          <p:val>
                                            <p:strVal val="#ppt_y"/>
                                          </p:val>
                                        </p:tav>
                                        <p:tav tm="100000">
                                          <p:val>
                                            <p:strVal val="#ppt_y"/>
                                          </p:val>
                                        </p:tav>
                                      </p:tavLst>
                                    </p:anim>
                                    <p:anim calcmode="lin" valueType="num">
                                      <p:cBhvr>
                                        <p:cTn id="53" dur="500" fill="hold"/>
                                        <p:tgtEl>
                                          <p:spTgt spid="50"/>
                                        </p:tgtEl>
                                        <p:attrNameLst>
                                          <p:attrName>ppt_h</p:attrName>
                                        </p:attrNameLst>
                                      </p:cBhvr>
                                      <p:tavLst>
                                        <p:tav tm="0">
                                          <p:val>
                                            <p:strVal val="#ppt_h/10"/>
                                          </p:val>
                                        </p:tav>
                                        <p:tav tm="50000">
                                          <p:val>
                                            <p:strVal val="#ppt_h+.01"/>
                                          </p:val>
                                        </p:tav>
                                        <p:tav tm="100000">
                                          <p:val>
                                            <p:strVal val="#ppt_h"/>
                                          </p:val>
                                        </p:tav>
                                      </p:tavLst>
                                    </p:anim>
                                    <p:anim calcmode="lin" valueType="num">
                                      <p:cBhvr>
                                        <p:cTn id="54" dur="500" fill="hold"/>
                                        <p:tgtEl>
                                          <p:spTgt spid="50"/>
                                        </p:tgtEl>
                                        <p:attrNameLst>
                                          <p:attrName>ppt_w</p:attrName>
                                        </p:attrNameLst>
                                      </p:cBhvr>
                                      <p:tavLst>
                                        <p:tav tm="0">
                                          <p:val>
                                            <p:strVal val="#ppt_w/10"/>
                                          </p:val>
                                        </p:tav>
                                        <p:tav tm="50000">
                                          <p:val>
                                            <p:strVal val="#ppt_w+.01"/>
                                          </p:val>
                                        </p:tav>
                                        <p:tav tm="100000">
                                          <p:val>
                                            <p:strVal val="#ppt_w"/>
                                          </p:val>
                                        </p:tav>
                                      </p:tavLst>
                                    </p:anim>
                                    <p:animEffect transition="in" filter="fade">
                                      <p:cBhvr>
                                        <p:cTn id="55" dur="500" tmFilter="0,0; .5, 1; 1, 1"/>
                                        <p:tgtEl>
                                          <p:spTgt spid="50"/>
                                        </p:tgtEl>
                                      </p:cBhvr>
                                    </p:animEffect>
                                  </p:childTnLst>
                                </p:cTn>
                              </p:par>
                            </p:childTnLst>
                          </p:cTn>
                        </p:par>
                        <p:par>
                          <p:cTn id="56" fill="hold">
                            <p:stCondLst>
                              <p:cond delay="6400"/>
                            </p:stCondLst>
                            <p:childTnLst>
                              <p:par>
                                <p:cTn id="57" presetID="41" presetClass="entr" presetSubtype="0" fill="hold" grpId="0" nodeType="afterEffect">
                                  <p:stCondLst>
                                    <p:cond delay="0"/>
                                  </p:stCondLst>
                                  <p:iterate type="lt">
                                    <p:tmPct val="10000"/>
                                  </p:iterate>
                                  <p:childTnLst>
                                    <p:set>
                                      <p:cBhvr>
                                        <p:cTn id="58" dur="1" fill="hold">
                                          <p:stCondLst>
                                            <p:cond delay="0"/>
                                          </p:stCondLst>
                                        </p:cTn>
                                        <p:tgtEl>
                                          <p:spTgt spid="7"/>
                                        </p:tgtEl>
                                        <p:attrNameLst>
                                          <p:attrName>style.visibility</p:attrName>
                                        </p:attrNameLst>
                                      </p:cBhvr>
                                      <p:to>
                                        <p:strVal val="visible"/>
                                      </p:to>
                                    </p:set>
                                    <p:anim calcmode="lin" valueType="num">
                                      <p:cBhvr>
                                        <p:cTn id="59" dur="500" fill="hold"/>
                                        <p:tgtEl>
                                          <p:spTgt spid="7"/>
                                        </p:tgtEl>
                                        <p:attrNameLst>
                                          <p:attrName>ppt_x</p:attrName>
                                        </p:attrNameLst>
                                      </p:cBhvr>
                                      <p:tavLst>
                                        <p:tav tm="0">
                                          <p:val>
                                            <p:strVal val="#ppt_x"/>
                                          </p:val>
                                        </p:tav>
                                        <p:tav tm="50000">
                                          <p:val>
                                            <p:strVal val="#ppt_x+.1"/>
                                          </p:val>
                                        </p:tav>
                                        <p:tav tm="100000">
                                          <p:val>
                                            <p:strVal val="#ppt_x"/>
                                          </p:val>
                                        </p:tav>
                                      </p:tavLst>
                                    </p:anim>
                                    <p:anim calcmode="lin" valueType="num">
                                      <p:cBhvr>
                                        <p:cTn id="60" dur="500" fill="hold"/>
                                        <p:tgtEl>
                                          <p:spTgt spid="7"/>
                                        </p:tgtEl>
                                        <p:attrNameLst>
                                          <p:attrName>ppt_y</p:attrName>
                                        </p:attrNameLst>
                                      </p:cBhvr>
                                      <p:tavLst>
                                        <p:tav tm="0">
                                          <p:val>
                                            <p:strVal val="#ppt_y"/>
                                          </p:val>
                                        </p:tav>
                                        <p:tav tm="100000">
                                          <p:val>
                                            <p:strVal val="#ppt_y"/>
                                          </p:val>
                                        </p:tav>
                                      </p:tavLst>
                                    </p:anim>
                                    <p:anim calcmode="lin" valueType="num">
                                      <p:cBhvr>
                                        <p:cTn id="61" dur="500" fill="hold"/>
                                        <p:tgtEl>
                                          <p:spTgt spid="7"/>
                                        </p:tgtEl>
                                        <p:attrNameLst>
                                          <p:attrName>ppt_h</p:attrName>
                                        </p:attrNameLst>
                                      </p:cBhvr>
                                      <p:tavLst>
                                        <p:tav tm="0">
                                          <p:val>
                                            <p:strVal val="#ppt_h/10"/>
                                          </p:val>
                                        </p:tav>
                                        <p:tav tm="50000">
                                          <p:val>
                                            <p:strVal val="#ppt_h+.01"/>
                                          </p:val>
                                        </p:tav>
                                        <p:tav tm="100000">
                                          <p:val>
                                            <p:strVal val="#ppt_h"/>
                                          </p:val>
                                        </p:tav>
                                      </p:tavLst>
                                    </p:anim>
                                    <p:anim calcmode="lin" valueType="num">
                                      <p:cBhvr>
                                        <p:cTn id="62" dur="500" fill="hold"/>
                                        <p:tgtEl>
                                          <p:spTgt spid="7"/>
                                        </p:tgtEl>
                                        <p:attrNameLst>
                                          <p:attrName>ppt_w</p:attrName>
                                        </p:attrNameLst>
                                      </p:cBhvr>
                                      <p:tavLst>
                                        <p:tav tm="0">
                                          <p:val>
                                            <p:strVal val="#ppt_w/10"/>
                                          </p:val>
                                        </p:tav>
                                        <p:tav tm="50000">
                                          <p:val>
                                            <p:strVal val="#ppt_w+.01"/>
                                          </p:val>
                                        </p:tav>
                                        <p:tav tm="100000">
                                          <p:val>
                                            <p:strVal val="#ppt_w"/>
                                          </p:val>
                                        </p:tav>
                                      </p:tavLst>
                                    </p:anim>
                                    <p:animEffect transition="in" filter="fade">
                                      <p:cBhvr>
                                        <p:cTn id="63" dur="500" tmFilter="0,0; .5, 1; 1, 1"/>
                                        <p:tgtEl>
                                          <p:spTgt spid="7"/>
                                        </p:tgtEl>
                                      </p:cBhvr>
                                    </p:animEffect>
                                  </p:childTnLst>
                                </p:cTn>
                              </p:par>
                            </p:childTnLst>
                          </p:cTn>
                        </p:par>
                        <p:par>
                          <p:cTn id="64" fill="hold">
                            <p:stCondLst>
                              <p:cond delay="9300"/>
                            </p:stCondLst>
                            <p:childTnLst>
                              <p:par>
                                <p:cTn id="65" presetID="41" presetClass="entr" presetSubtype="0" fill="hold" grpId="0" nodeType="afterEffect">
                                  <p:stCondLst>
                                    <p:cond delay="0"/>
                                  </p:stCondLst>
                                  <p:iterate type="lt">
                                    <p:tmPct val="10000"/>
                                  </p:iterate>
                                  <p:childTnLst>
                                    <p:set>
                                      <p:cBhvr>
                                        <p:cTn id="66" dur="1" fill="hold">
                                          <p:stCondLst>
                                            <p:cond delay="0"/>
                                          </p:stCondLst>
                                        </p:cTn>
                                        <p:tgtEl>
                                          <p:spTgt spid="51"/>
                                        </p:tgtEl>
                                        <p:attrNameLst>
                                          <p:attrName>style.visibility</p:attrName>
                                        </p:attrNameLst>
                                      </p:cBhvr>
                                      <p:to>
                                        <p:strVal val="visible"/>
                                      </p:to>
                                    </p:set>
                                    <p:anim calcmode="lin" valueType="num">
                                      <p:cBhvr>
                                        <p:cTn id="67" dur="500" fill="hold"/>
                                        <p:tgtEl>
                                          <p:spTgt spid="51"/>
                                        </p:tgtEl>
                                        <p:attrNameLst>
                                          <p:attrName>ppt_x</p:attrName>
                                        </p:attrNameLst>
                                      </p:cBhvr>
                                      <p:tavLst>
                                        <p:tav tm="0">
                                          <p:val>
                                            <p:strVal val="#ppt_x"/>
                                          </p:val>
                                        </p:tav>
                                        <p:tav tm="50000">
                                          <p:val>
                                            <p:strVal val="#ppt_x+.1"/>
                                          </p:val>
                                        </p:tav>
                                        <p:tav tm="100000">
                                          <p:val>
                                            <p:strVal val="#ppt_x"/>
                                          </p:val>
                                        </p:tav>
                                      </p:tavLst>
                                    </p:anim>
                                    <p:anim calcmode="lin" valueType="num">
                                      <p:cBhvr>
                                        <p:cTn id="68" dur="500" fill="hold"/>
                                        <p:tgtEl>
                                          <p:spTgt spid="51"/>
                                        </p:tgtEl>
                                        <p:attrNameLst>
                                          <p:attrName>ppt_y</p:attrName>
                                        </p:attrNameLst>
                                      </p:cBhvr>
                                      <p:tavLst>
                                        <p:tav tm="0">
                                          <p:val>
                                            <p:strVal val="#ppt_y"/>
                                          </p:val>
                                        </p:tav>
                                        <p:tav tm="100000">
                                          <p:val>
                                            <p:strVal val="#ppt_y"/>
                                          </p:val>
                                        </p:tav>
                                      </p:tavLst>
                                    </p:anim>
                                    <p:anim calcmode="lin" valueType="num">
                                      <p:cBhvr>
                                        <p:cTn id="69" dur="500" fill="hold"/>
                                        <p:tgtEl>
                                          <p:spTgt spid="51"/>
                                        </p:tgtEl>
                                        <p:attrNameLst>
                                          <p:attrName>ppt_h</p:attrName>
                                        </p:attrNameLst>
                                      </p:cBhvr>
                                      <p:tavLst>
                                        <p:tav tm="0">
                                          <p:val>
                                            <p:strVal val="#ppt_h/10"/>
                                          </p:val>
                                        </p:tav>
                                        <p:tav tm="50000">
                                          <p:val>
                                            <p:strVal val="#ppt_h+.01"/>
                                          </p:val>
                                        </p:tav>
                                        <p:tav tm="100000">
                                          <p:val>
                                            <p:strVal val="#ppt_h"/>
                                          </p:val>
                                        </p:tav>
                                      </p:tavLst>
                                    </p:anim>
                                    <p:anim calcmode="lin" valueType="num">
                                      <p:cBhvr>
                                        <p:cTn id="70" dur="500" fill="hold"/>
                                        <p:tgtEl>
                                          <p:spTgt spid="51"/>
                                        </p:tgtEl>
                                        <p:attrNameLst>
                                          <p:attrName>ppt_w</p:attrName>
                                        </p:attrNameLst>
                                      </p:cBhvr>
                                      <p:tavLst>
                                        <p:tav tm="0">
                                          <p:val>
                                            <p:strVal val="#ppt_w/10"/>
                                          </p:val>
                                        </p:tav>
                                        <p:tav tm="50000">
                                          <p:val>
                                            <p:strVal val="#ppt_w+.01"/>
                                          </p:val>
                                        </p:tav>
                                        <p:tav tm="100000">
                                          <p:val>
                                            <p:strVal val="#ppt_w"/>
                                          </p:val>
                                        </p:tav>
                                      </p:tavLst>
                                    </p:anim>
                                    <p:animEffect transition="in" filter="fade">
                                      <p:cBhvr>
                                        <p:cTn id="71" dur="500" tmFilter="0,0; .5, 1; 1, 1"/>
                                        <p:tgtEl>
                                          <p:spTgt spid="51"/>
                                        </p:tgtEl>
                                      </p:cBhvr>
                                    </p:animEffect>
                                  </p:childTnLst>
                                </p:cTn>
                              </p:par>
                            </p:childTnLst>
                          </p:cTn>
                        </p:par>
                      </p:childTnLst>
                    </p:cTn>
                  </p:par>
                </p:childTnLst>
              </p:cTn>
              <p:prevCondLst>
                <p:cond evt="onPrev" delay="0">
                  <p:tgtEl>
                    <p:sldTgt/>
                  </p:tgtEl>
                </p:cond>
              </p:prevCondLst>
              <p:nextCondLst>
                <p:cond evt="onNext" delay="0">
                  <p:tgtEl>
                    <p:sldTgt/>
                  </p:tgtEl>
                </p:cond>
              </p:nextCondLst>
            </p:seq>
          </p:childTnLst>
        </p:cTn>
      </p:par>
    </p:tnLst>
    <p:bldLst>
      <p:bldP spid="2" grpId="0" animBg="1"/>
      <p:bldP spid="3" grpId="0" animBg="1"/>
      <p:bldP spid="4" grpId="0" animBg="1"/>
      <p:bldP spid="5" grpId="0" animBg="1"/>
      <p:bldP spid="6" grpId="0" animBg="1"/>
      <p:bldP spid="7" grpId="0"/>
      <p:bldP spid="50" grpId="0"/>
      <p:bldP spid="51" grpId="0"/>
    </p:bldLst>
  </p:timing>
</p:sld>
</file>

<file path=ppt/slides/slide16.xml><?xml version="1.0" encoding="utf-8"?>
<p:sld xmlns:a="http://schemas.openxmlformats.org/drawingml/2006/main" xmlns:r="http://schemas.openxmlformats.org/officeDocument/2006/relationships" xmlns:p="http://schemas.openxmlformats.org/presentationml/2006/main">
  <p:cSld>
    <p:spTree>
      <p:nvGrpSpPr>
        <p:cNvPr id="1" name=""/>
        <p:cNvGrpSpPr/>
        <p:nvPr/>
      </p:nvGrpSpPr>
      <p:grpSpPr>
        <a:xfrm>
          <a:off x="0" y="0"/>
          <a:ext cx="0" cy="0"/>
          <a:chOff x="0" y="0"/>
          <a:chExt cx="0" cy="0"/>
        </a:xfrm>
      </p:grpSpPr>
      <p:grpSp>
        <p:nvGrpSpPr>
          <p:cNvPr id="4" name="组合 43"/>
          <p:cNvGrpSpPr/>
          <p:nvPr/>
        </p:nvGrpSpPr>
        <p:grpSpPr>
          <a:xfrm>
            <a:off x="2295493" y="1372846"/>
            <a:ext cx="1403790" cy="1404590"/>
            <a:chOff x="1677608" y="2996952"/>
            <a:chExt cx="1395643" cy="1395643"/>
          </a:xfrm>
        </p:grpSpPr>
        <p:sp>
          <p:nvSpPr>
            <p:cNvPr id="45" name="Oval 60"/>
            <p:cNvSpPr>
              <a:spLocks noChangeAspect="1"/>
            </p:cNvSpPr>
            <p:nvPr/>
          </p:nvSpPr>
          <p:spPr>
            <a:xfrm>
              <a:off x="1677608" y="2996952"/>
              <a:ext cx="1395643" cy="1395643"/>
            </a:xfrm>
            <a:prstGeom prst="ellipse">
              <a:avLst/>
            </a:prstGeom>
            <a:solidFill>
              <a:schemeClr val="accent1"/>
            </a:solidFill>
            <a:ln>
              <a:noFill/>
            </a:ln>
            <a:effectLst/>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sz="1000" dirty="0">
                <a:solidFill>
                  <a:prstClr val="white"/>
                </a:solidFill>
              </a:endParaRPr>
            </a:p>
          </p:txBody>
        </p:sp>
        <p:sp>
          <p:nvSpPr>
            <p:cNvPr id="46" name="Oval 29"/>
            <p:cNvSpPr>
              <a:spLocks/>
            </p:cNvSpPr>
            <p:nvPr/>
          </p:nvSpPr>
          <p:spPr>
            <a:xfrm>
              <a:off x="1763402" y="3083095"/>
              <a:ext cx="1224055" cy="1223357"/>
            </a:xfrm>
            <a:prstGeom prst="ellipse">
              <a:avLst/>
            </a:prstGeom>
            <a:blipFill>
              <a:blip r:embed="rId3"/>
              <a:srcRect/>
              <a:stretch>
                <a:fillRect l="-101980" t="-13479" r="-127524" b="-120759"/>
              </a:stretch>
            </a:blipFill>
            <a:ln w="120650">
              <a:solidFill>
                <a:schemeClr val="accent3"/>
              </a:solidFill>
            </a:ln>
            <a:effectLst/>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r>
                <a:rPr lang="en-US" sz="2100" dirty="0">
                  <a:solidFill>
                    <a:prstClr val="white"/>
                  </a:solidFill>
                  <a:effectLst>
                    <a:outerShdw blurRad="38100" dist="38100" dir="2700000" algn="tl">
                      <a:srgbClr val="000000">
                        <a:alpha val="43137"/>
                      </a:srgbClr>
                    </a:outerShdw>
                  </a:effectLst>
                  <a:latin typeface="DIN-BoldItalic" pitchFamily="50" charset="0"/>
                </a:rPr>
                <a:t></a:t>
              </a:r>
            </a:p>
          </p:txBody>
        </p:sp>
      </p:grpSp>
      <p:sp>
        <p:nvSpPr>
          <p:cNvPr id="47" name="圆角矩形 46"/>
          <p:cNvSpPr/>
          <p:nvPr/>
        </p:nvSpPr>
        <p:spPr>
          <a:xfrm>
            <a:off x="2574298" y="2890492"/>
            <a:ext cx="809880" cy="276301"/>
          </a:xfrm>
          <a:prstGeom prst="roundRect">
            <a:avLst>
              <a:gd name="adj" fmla="val 50000"/>
            </a:avLst>
          </a:prstGeom>
          <a:solidFill>
            <a:schemeClr val="accent1"/>
          </a:solidFill>
          <a:ln>
            <a:noFill/>
          </a:ln>
          <a:effectLst/>
          <a:scene3d>
            <a:camera prst="orthographicFront">
              <a:rot lat="0" lon="0" rev="0"/>
            </a:camera>
            <a:lightRig rig="contrasting" dir="t">
              <a:rot lat="0" lon="0" rev="1500000"/>
            </a:lightRig>
          </a:scene3d>
          <a:sp3d prstMaterial="metal">
            <a:bevelT w="0" h="0"/>
          </a:sp3d>
        </p:spPr>
        <p:style>
          <a:lnRef idx="2">
            <a:schemeClr val="accent1">
              <a:shade val="50000"/>
            </a:schemeClr>
          </a:lnRef>
          <a:fillRef idx="1">
            <a:schemeClr val="accent1"/>
          </a:fillRef>
          <a:effectRef idx="0">
            <a:schemeClr val="accent1"/>
          </a:effectRef>
          <a:fontRef idx="minor">
            <a:schemeClr val="lt1"/>
          </a:fontRef>
        </p:style>
        <p:txBody>
          <a:bodyPr lIns="68571" tIns="34285" rIns="68571" bIns="34285" rtlCol="0" anchor="ctr"/>
          <a:lstStyle/>
          <a:p>
            <a:pPr algn="ctr"/>
            <a:endParaRPr lang="zh-CN" altLang="en-US">
              <a:solidFill>
                <a:srgbClr val="2684E2"/>
              </a:solidFill>
            </a:endParaRPr>
          </a:p>
        </p:txBody>
      </p:sp>
      <p:sp>
        <p:nvSpPr>
          <p:cNvPr id="48" name="文本框 9"/>
          <p:cNvSpPr txBox="1"/>
          <p:nvPr/>
        </p:nvSpPr>
        <p:spPr>
          <a:xfrm>
            <a:off x="2602594" y="2912012"/>
            <a:ext cx="781584" cy="236596"/>
          </a:xfrm>
          <a:prstGeom prst="rect">
            <a:avLst/>
          </a:prstGeom>
          <a:noFill/>
        </p:spPr>
        <p:txBody>
          <a:bodyPr wrap="square" lIns="51428" tIns="25714" rIns="51428" bIns="25714" rtlCol="0">
            <a:spAutoFit/>
          </a:bodyPr>
          <a:lstStyle/>
          <a:p>
            <a:pPr algn="ctr"/>
            <a:r>
              <a:rPr lang="zh-CN" altLang="en-US" sz="1200" dirty="0">
                <a:solidFill>
                  <a:schemeClr val="bg1"/>
                </a:solidFill>
                <a:latin typeface="微软雅黑" panose="020B0503020204020204" pitchFamily="34" charset="-122"/>
                <a:ea typeface="微软雅黑" panose="020B0503020204020204" pitchFamily="34" charset="-122"/>
              </a:rPr>
              <a:t>添加标题</a:t>
            </a:r>
            <a:endParaRPr lang="en-US" altLang="zh-CN" sz="1200" dirty="0">
              <a:solidFill>
                <a:schemeClr val="bg1"/>
              </a:solidFill>
              <a:latin typeface="微软雅黑" panose="020B0503020204020204" pitchFamily="34" charset="-122"/>
              <a:ea typeface="微软雅黑" panose="020B0503020204020204" pitchFamily="34" charset="-122"/>
            </a:endParaRPr>
          </a:p>
        </p:txBody>
      </p:sp>
      <p:sp>
        <p:nvSpPr>
          <p:cNvPr id="50" name="Rectangle 60"/>
          <p:cNvSpPr/>
          <p:nvPr/>
        </p:nvSpPr>
        <p:spPr>
          <a:xfrm>
            <a:off x="2304339" y="3436640"/>
            <a:ext cx="1387469" cy="346239"/>
          </a:xfrm>
          <a:prstGeom prst="rect">
            <a:avLst/>
          </a:prstGeom>
        </p:spPr>
        <p:txBody>
          <a:bodyPr wrap="square" lIns="68571" tIns="34285" rIns="68571" bIns="34285">
            <a:spAutoFit/>
          </a:bodyPr>
          <a:lstStyle/>
          <a:p>
            <a:pPr algn="ctr"/>
            <a:r>
              <a:rPr lang="zh-CN" altLang="en-US" sz="900" dirty="0">
                <a:solidFill>
                  <a:schemeClr val="tx1">
                    <a:lumMod val="50000"/>
                    <a:lumOff val="50000"/>
                  </a:schemeClr>
                </a:solidFill>
                <a:latin typeface="微软雅黑" panose="020B0503020204020204" pitchFamily="34" charset="-122"/>
                <a:ea typeface="微软雅黑" panose="020B0503020204020204" pitchFamily="34" charset="-122"/>
              </a:rPr>
              <a:t>请在此输入详细日常工作简介信息</a:t>
            </a:r>
            <a:endParaRPr lang="en-US" sz="900" dirty="0">
              <a:solidFill>
                <a:schemeClr val="tx1">
                  <a:lumMod val="50000"/>
                  <a:lumOff val="50000"/>
                </a:schemeClr>
              </a:solidFill>
              <a:latin typeface="微软雅黑" panose="020B0503020204020204" pitchFamily="34" charset="-122"/>
              <a:ea typeface="微软雅黑" panose="020B0503020204020204" pitchFamily="34" charset="-122"/>
            </a:endParaRPr>
          </a:p>
        </p:txBody>
      </p:sp>
      <p:cxnSp>
        <p:nvCxnSpPr>
          <p:cNvPr id="51" name="Straight Connector 2"/>
          <p:cNvCxnSpPr/>
          <p:nvPr/>
        </p:nvCxnSpPr>
        <p:spPr>
          <a:xfrm>
            <a:off x="2344221" y="3364632"/>
            <a:ext cx="1307704" cy="0"/>
          </a:xfrm>
          <a:prstGeom prst="line">
            <a:avLst/>
          </a:prstGeom>
          <a:ln w="19050">
            <a:solidFill>
              <a:srgbClr val="BFBFBF"/>
            </a:solidFill>
            <a:headEnd type="none" w="med" len="med"/>
            <a:tailEnd type="none" w="med" len="med"/>
          </a:ln>
        </p:spPr>
        <p:style>
          <a:lnRef idx="1">
            <a:schemeClr val="accent1"/>
          </a:lnRef>
          <a:fillRef idx="0">
            <a:schemeClr val="accent1"/>
          </a:fillRef>
          <a:effectRef idx="0">
            <a:schemeClr val="accent1"/>
          </a:effectRef>
          <a:fontRef idx="minor">
            <a:schemeClr val="tx1"/>
          </a:fontRef>
        </p:style>
      </p:cxnSp>
      <p:sp>
        <p:nvSpPr>
          <p:cNvPr id="52" name="圆角矩形 51"/>
          <p:cNvSpPr/>
          <p:nvPr/>
        </p:nvSpPr>
        <p:spPr>
          <a:xfrm>
            <a:off x="3978088" y="1708181"/>
            <a:ext cx="2969557" cy="108045"/>
          </a:xfrm>
          <a:prstGeom prst="roundRect">
            <a:avLst>
              <a:gd name="adj" fmla="val 50000"/>
            </a:avLst>
          </a:prstGeom>
          <a:solidFill>
            <a:schemeClr val="bg1">
              <a:lumMod val="85000"/>
            </a:schemeClr>
          </a:solidFill>
          <a:ln>
            <a:noFill/>
          </a:ln>
          <a:effectLst/>
        </p:spPr>
        <p:style>
          <a:lnRef idx="2">
            <a:schemeClr val="accent1">
              <a:shade val="50000"/>
            </a:schemeClr>
          </a:lnRef>
          <a:fillRef idx="1">
            <a:schemeClr val="accent1"/>
          </a:fillRef>
          <a:effectRef idx="0">
            <a:schemeClr val="accent1"/>
          </a:effectRef>
          <a:fontRef idx="minor">
            <a:schemeClr val="lt1"/>
          </a:fontRef>
        </p:style>
        <p:txBody>
          <a:bodyPr lIns="68571" tIns="34285" rIns="68571" bIns="34285" rtlCol="0" anchor="ctr"/>
          <a:lstStyle/>
          <a:p>
            <a:pPr algn="ctr"/>
            <a:endParaRPr lang="zh-CN" altLang="en-US"/>
          </a:p>
        </p:txBody>
      </p:sp>
      <p:sp>
        <p:nvSpPr>
          <p:cNvPr id="53" name="圆角矩形 52"/>
          <p:cNvSpPr/>
          <p:nvPr/>
        </p:nvSpPr>
        <p:spPr>
          <a:xfrm>
            <a:off x="3978088" y="1708181"/>
            <a:ext cx="1831870" cy="108045"/>
          </a:xfrm>
          <a:prstGeom prst="roundRect">
            <a:avLst>
              <a:gd name="adj" fmla="val 50000"/>
            </a:avLst>
          </a:prstGeom>
          <a:solidFill>
            <a:schemeClr val="accent1"/>
          </a:solidFill>
          <a:ln>
            <a:noFill/>
          </a:ln>
          <a:effectLst/>
        </p:spPr>
        <p:style>
          <a:lnRef idx="2">
            <a:schemeClr val="accent1">
              <a:shade val="50000"/>
            </a:schemeClr>
          </a:lnRef>
          <a:fillRef idx="1">
            <a:schemeClr val="accent1"/>
          </a:fillRef>
          <a:effectRef idx="0">
            <a:schemeClr val="accent1"/>
          </a:effectRef>
          <a:fontRef idx="minor">
            <a:schemeClr val="lt1"/>
          </a:fontRef>
        </p:style>
        <p:txBody>
          <a:bodyPr lIns="68571" tIns="34285" rIns="68571" bIns="34285" rtlCol="0" anchor="ctr"/>
          <a:lstStyle/>
          <a:p>
            <a:pPr algn="ctr"/>
            <a:endParaRPr lang="zh-CN" altLang="en-US">
              <a:solidFill>
                <a:schemeClr val="tx1">
                  <a:lumMod val="50000"/>
                  <a:lumOff val="50000"/>
                </a:schemeClr>
              </a:solidFill>
            </a:endParaRPr>
          </a:p>
        </p:txBody>
      </p:sp>
      <p:sp>
        <p:nvSpPr>
          <p:cNvPr id="54" name="文本框 9"/>
          <p:cNvSpPr txBox="1"/>
          <p:nvPr/>
        </p:nvSpPr>
        <p:spPr>
          <a:xfrm>
            <a:off x="3978088" y="1816226"/>
            <a:ext cx="1025847" cy="236596"/>
          </a:xfrm>
          <a:prstGeom prst="rect">
            <a:avLst/>
          </a:prstGeom>
          <a:noFill/>
        </p:spPr>
        <p:txBody>
          <a:bodyPr wrap="square" lIns="51428" tIns="25714" rIns="51428" bIns="25714" rtlCol="0">
            <a:spAutoFit/>
          </a:bodyPr>
          <a:lstStyle/>
          <a:p>
            <a:pPr algn="ctr"/>
            <a:r>
              <a:rPr lang="zh-CN" altLang="en-US" sz="1200" dirty="0">
                <a:solidFill>
                  <a:schemeClr val="tx1">
                    <a:lumMod val="75000"/>
                    <a:lumOff val="25000"/>
                  </a:schemeClr>
                </a:solidFill>
                <a:latin typeface="微软雅黑" panose="020B0503020204020204" pitchFamily="34" charset="-122"/>
                <a:ea typeface="微软雅黑" panose="020B0503020204020204" pitchFamily="34" charset="-122"/>
              </a:rPr>
              <a:t>添加标题</a:t>
            </a:r>
            <a:endParaRPr lang="en-US" altLang="zh-CN" sz="1200" dirty="0">
              <a:solidFill>
                <a:schemeClr val="tx1">
                  <a:lumMod val="75000"/>
                  <a:lumOff val="25000"/>
                </a:schemeClr>
              </a:solidFill>
              <a:latin typeface="微软雅黑" panose="020B0503020204020204" pitchFamily="34" charset="-122"/>
              <a:ea typeface="微软雅黑" panose="020B0503020204020204" pitchFamily="34" charset="-122"/>
            </a:endParaRPr>
          </a:p>
        </p:txBody>
      </p:sp>
      <p:grpSp>
        <p:nvGrpSpPr>
          <p:cNvPr id="5" name="组合 54"/>
          <p:cNvGrpSpPr/>
          <p:nvPr/>
        </p:nvGrpSpPr>
        <p:grpSpPr>
          <a:xfrm>
            <a:off x="5699511" y="1475207"/>
            <a:ext cx="269960" cy="192360"/>
            <a:chOff x="4909455" y="1331912"/>
            <a:chExt cx="360040" cy="256402"/>
          </a:xfrm>
          <a:effectLst/>
        </p:grpSpPr>
        <p:sp>
          <p:nvSpPr>
            <p:cNvPr id="56" name="矩形标注 55"/>
            <p:cNvSpPr/>
            <p:nvPr/>
          </p:nvSpPr>
          <p:spPr>
            <a:xfrm>
              <a:off x="4945459" y="1331913"/>
              <a:ext cx="288032" cy="216024"/>
            </a:xfrm>
            <a:prstGeom prst="wedgeRectCallout">
              <a:avLst/>
            </a:prstGeom>
            <a:solidFill>
              <a:srgbClr val="0070C0"/>
            </a:solid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zh-CN" altLang="en-US"/>
            </a:p>
          </p:txBody>
        </p:sp>
        <p:sp>
          <p:nvSpPr>
            <p:cNvPr id="57" name="文本框 9"/>
            <p:cNvSpPr txBox="1"/>
            <p:nvPr/>
          </p:nvSpPr>
          <p:spPr>
            <a:xfrm>
              <a:off x="4909455" y="1331912"/>
              <a:ext cx="360040" cy="256402"/>
            </a:xfrm>
            <a:prstGeom prst="rect">
              <a:avLst/>
            </a:prstGeom>
            <a:solidFill>
              <a:schemeClr val="accent1"/>
            </a:solidFill>
          </p:spPr>
          <p:txBody>
            <a:bodyPr wrap="square" lIns="68580" tIns="34290" rIns="68580" bIns="34290" rtlCol="0">
              <a:spAutoFit/>
            </a:bodyPr>
            <a:lstStyle/>
            <a:p>
              <a:pPr marL="0" lvl="1" algn="ctr"/>
              <a:r>
                <a:rPr lang="en-US" altLang="zh-CN" sz="800" dirty="0">
                  <a:solidFill>
                    <a:schemeClr val="bg1"/>
                  </a:solidFill>
                  <a:latin typeface="微软雅黑" pitchFamily="34" charset="-122"/>
                  <a:ea typeface="微软雅黑" pitchFamily="34" charset="-122"/>
                </a:rPr>
                <a:t>65</a:t>
              </a:r>
              <a:endParaRPr lang="zh-CN" altLang="en-US" sz="800" dirty="0">
                <a:solidFill>
                  <a:schemeClr val="bg1"/>
                </a:solidFill>
                <a:latin typeface="微软雅黑" pitchFamily="34" charset="-122"/>
                <a:ea typeface="微软雅黑" pitchFamily="34" charset="-122"/>
              </a:endParaRPr>
            </a:p>
          </p:txBody>
        </p:sp>
      </p:grpSp>
      <p:sp>
        <p:nvSpPr>
          <p:cNvPr id="58" name="圆角矩形 57"/>
          <p:cNvSpPr/>
          <p:nvPr/>
        </p:nvSpPr>
        <p:spPr>
          <a:xfrm>
            <a:off x="3978088" y="2128817"/>
            <a:ext cx="2969557" cy="108045"/>
          </a:xfrm>
          <a:prstGeom prst="roundRect">
            <a:avLst>
              <a:gd name="adj" fmla="val 50000"/>
            </a:avLst>
          </a:prstGeom>
          <a:solidFill>
            <a:schemeClr val="accent2">
              <a:lumMod val="60000"/>
              <a:lumOff val="40000"/>
            </a:schemeClr>
          </a:solidFill>
          <a:ln>
            <a:noFill/>
          </a:ln>
          <a:effectLst/>
        </p:spPr>
        <p:style>
          <a:lnRef idx="2">
            <a:schemeClr val="accent1">
              <a:shade val="50000"/>
            </a:schemeClr>
          </a:lnRef>
          <a:fillRef idx="1">
            <a:schemeClr val="accent1"/>
          </a:fillRef>
          <a:effectRef idx="0">
            <a:schemeClr val="accent1"/>
          </a:effectRef>
          <a:fontRef idx="minor">
            <a:schemeClr val="lt1"/>
          </a:fontRef>
        </p:style>
        <p:txBody>
          <a:bodyPr lIns="68571" tIns="34285" rIns="68571" bIns="34285" rtlCol="0" anchor="ctr"/>
          <a:lstStyle/>
          <a:p>
            <a:pPr algn="ctr"/>
            <a:endParaRPr lang="zh-CN" altLang="en-US"/>
          </a:p>
        </p:txBody>
      </p:sp>
      <p:sp>
        <p:nvSpPr>
          <p:cNvPr id="59" name="圆角矩形 58"/>
          <p:cNvSpPr/>
          <p:nvPr/>
        </p:nvSpPr>
        <p:spPr>
          <a:xfrm>
            <a:off x="3978088" y="2128817"/>
            <a:ext cx="2410355" cy="108045"/>
          </a:xfrm>
          <a:prstGeom prst="roundRect">
            <a:avLst>
              <a:gd name="adj" fmla="val 50000"/>
            </a:avLst>
          </a:prstGeom>
          <a:solidFill>
            <a:schemeClr val="accent2"/>
          </a:solidFill>
          <a:ln>
            <a:noFill/>
          </a:ln>
          <a:effectLst/>
        </p:spPr>
        <p:style>
          <a:lnRef idx="2">
            <a:schemeClr val="accent1">
              <a:shade val="50000"/>
            </a:schemeClr>
          </a:lnRef>
          <a:fillRef idx="1">
            <a:schemeClr val="accent1"/>
          </a:fillRef>
          <a:effectRef idx="0">
            <a:schemeClr val="accent1"/>
          </a:effectRef>
          <a:fontRef idx="minor">
            <a:schemeClr val="lt1"/>
          </a:fontRef>
        </p:style>
        <p:txBody>
          <a:bodyPr lIns="68571" tIns="34285" rIns="68571" bIns="34285" rtlCol="0" anchor="ctr"/>
          <a:lstStyle/>
          <a:p>
            <a:pPr algn="ctr"/>
            <a:endParaRPr lang="zh-CN" altLang="en-US">
              <a:solidFill>
                <a:schemeClr val="tx1">
                  <a:lumMod val="50000"/>
                  <a:lumOff val="50000"/>
                </a:schemeClr>
              </a:solidFill>
            </a:endParaRPr>
          </a:p>
        </p:txBody>
      </p:sp>
      <p:sp>
        <p:nvSpPr>
          <p:cNvPr id="60" name="文本框 9"/>
          <p:cNvSpPr txBox="1"/>
          <p:nvPr/>
        </p:nvSpPr>
        <p:spPr>
          <a:xfrm>
            <a:off x="3978088" y="2236863"/>
            <a:ext cx="1025847" cy="236596"/>
          </a:xfrm>
          <a:prstGeom prst="rect">
            <a:avLst/>
          </a:prstGeom>
          <a:noFill/>
        </p:spPr>
        <p:txBody>
          <a:bodyPr wrap="square" lIns="51428" tIns="25714" rIns="51428" bIns="25714" rtlCol="0">
            <a:spAutoFit/>
          </a:bodyPr>
          <a:lstStyle/>
          <a:p>
            <a:pPr algn="ctr"/>
            <a:r>
              <a:rPr lang="zh-CN" altLang="en-US" sz="1200" dirty="0">
                <a:solidFill>
                  <a:schemeClr val="tx1">
                    <a:lumMod val="75000"/>
                    <a:lumOff val="25000"/>
                  </a:schemeClr>
                </a:solidFill>
                <a:latin typeface="微软雅黑" panose="020B0503020204020204" pitchFamily="34" charset="-122"/>
                <a:ea typeface="微软雅黑" panose="020B0503020204020204" pitchFamily="34" charset="-122"/>
              </a:rPr>
              <a:t>添加标题</a:t>
            </a:r>
            <a:endParaRPr lang="en-US" altLang="zh-CN" sz="1200" dirty="0">
              <a:solidFill>
                <a:schemeClr val="tx1">
                  <a:lumMod val="75000"/>
                  <a:lumOff val="25000"/>
                </a:schemeClr>
              </a:solidFill>
              <a:latin typeface="微软雅黑" panose="020B0503020204020204" pitchFamily="34" charset="-122"/>
              <a:ea typeface="微软雅黑" panose="020B0503020204020204" pitchFamily="34" charset="-122"/>
            </a:endParaRPr>
          </a:p>
        </p:txBody>
      </p:sp>
      <p:grpSp>
        <p:nvGrpSpPr>
          <p:cNvPr id="6" name="组合 60"/>
          <p:cNvGrpSpPr/>
          <p:nvPr/>
        </p:nvGrpSpPr>
        <p:grpSpPr>
          <a:xfrm>
            <a:off x="6282260" y="1912132"/>
            <a:ext cx="269960" cy="192360"/>
            <a:chOff x="4886153" y="1291762"/>
            <a:chExt cx="360041" cy="256402"/>
          </a:xfrm>
          <a:effectLst/>
        </p:grpSpPr>
        <p:sp>
          <p:nvSpPr>
            <p:cNvPr id="62" name="矩形标注 61"/>
            <p:cNvSpPr/>
            <p:nvPr/>
          </p:nvSpPr>
          <p:spPr>
            <a:xfrm>
              <a:off x="4945459" y="1308214"/>
              <a:ext cx="288032" cy="216024"/>
            </a:xfrm>
            <a:prstGeom prst="wedgeRectCallout">
              <a:avLst/>
            </a:prstGeom>
            <a:solidFill>
              <a:srgbClr val="00B0F0"/>
            </a:solid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zh-CN" altLang="en-US"/>
            </a:p>
          </p:txBody>
        </p:sp>
        <p:sp>
          <p:nvSpPr>
            <p:cNvPr id="63" name="文本框 9"/>
            <p:cNvSpPr txBox="1"/>
            <p:nvPr/>
          </p:nvSpPr>
          <p:spPr>
            <a:xfrm>
              <a:off x="4886153" y="1291762"/>
              <a:ext cx="360041" cy="256402"/>
            </a:xfrm>
            <a:prstGeom prst="rect">
              <a:avLst/>
            </a:prstGeom>
            <a:solidFill>
              <a:schemeClr val="accent1"/>
            </a:solidFill>
          </p:spPr>
          <p:txBody>
            <a:bodyPr wrap="square" lIns="68580" tIns="34290" rIns="68580" bIns="34290" rtlCol="0">
              <a:spAutoFit/>
            </a:bodyPr>
            <a:lstStyle/>
            <a:p>
              <a:pPr marL="0" lvl="1" algn="ctr"/>
              <a:r>
                <a:rPr lang="en-US" altLang="zh-CN" sz="800" dirty="0">
                  <a:solidFill>
                    <a:schemeClr val="bg1"/>
                  </a:solidFill>
                  <a:latin typeface="微软雅黑" pitchFamily="34" charset="-122"/>
                  <a:ea typeface="微软雅黑" pitchFamily="34" charset="-122"/>
                </a:rPr>
                <a:t>85</a:t>
              </a:r>
              <a:endParaRPr lang="zh-CN" altLang="en-US" sz="800" dirty="0">
                <a:solidFill>
                  <a:schemeClr val="bg1"/>
                </a:solidFill>
                <a:latin typeface="微软雅黑" pitchFamily="34" charset="-122"/>
                <a:ea typeface="微软雅黑" pitchFamily="34" charset="-122"/>
              </a:endParaRPr>
            </a:p>
          </p:txBody>
        </p:sp>
      </p:grpSp>
      <p:sp>
        <p:nvSpPr>
          <p:cNvPr id="64" name="圆角矩形 63"/>
          <p:cNvSpPr/>
          <p:nvPr/>
        </p:nvSpPr>
        <p:spPr>
          <a:xfrm>
            <a:off x="3978088" y="2544116"/>
            <a:ext cx="2969557" cy="108045"/>
          </a:xfrm>
          <a:prstGeom prst="roundRect">
            <a:avLst>
              <a:gd name="adj" fmla="val 50000"/>
            </a:avLst>
          </a:prstGeom>
          <a:solidFill>
            <a:schemeClr val="bg1">
              <a:lumMod val="85000"/>
            </a:schemeClr>
          </a:solidFill>
          <a:ln>
            <a:noFill/>
          </a:ln>
          <a:effectLst/>
        </p:spPr>
        <p:style>
          <a:lnRef idx="2">
            <a:schemeClr val="accent1">
              <a:shade val="50000"/>
            </a:schemeClr>
          </a:lnRef>
          <a:fillRef idx="1">
            <a:schemeClr val="accent1"/>
          </a:fillRef>
          <a:effectRef idx="0">
            <a:schemeClr val="accent1"/>
          </a:effectRef>
          <a:fontRef idx="minor">
            <a:schemeClr val="lt1"/>
          </a:fontRef>
        </p:style>
        <p:txBody>
          <a:bodyPr lIns="68571" tIns="34285" rIns="68571" bIns="34285" rtlCol="0" anchor="ctr"/>
          <a:lstStyle/>
          <a:p>
            <a:pPr algn="ctr"/>
            <a:endParaRPr lang="zh-CN" altLang="en-US"/>
          </a:p>
        </p:txBody>
      </p:sp>
      <p:sp>
        <p:nvSpPr>
          <p:cNvPr id="65" name="圆角矩形 64"/>
          <p:cNvSpPr/>
          <p:nvPr/>
        </p:nvSpPr>
        <p:spPr>
          <a:xfrm>
            <a:off x="3978088" y="2544116"/>
            <a:ext cx="2699597" cy="108045"/>
          </a:xfrm>
          <a:prstGeom prst="roundRect">
            <a:avLst>
              <a:gd name="adj" fmla="val 50000"/>
            </a:avLst>
          </a:prstGeom>
          <a:solidFill>
            <a:schemeClr val="accent3"/>
          </a:solidFill>
          <a:ln>
            <a:noFill/>
          </a:ln>
          <a:effectLst/>
        </p:spPr>
        <p:style>
          <a:lnRef idx="2">
            <a:schemeClr val="accent1">
              <a:shade val="50000"/>
            </a:schemeClr>
          </a:lnRef>
          <a:fillRef idx="1">
            <a:schemeClr val="accent1"/>
          </a:fillRef>
          <a:effectRef idx="0">
            <a:schemeClr val="accent1"/>
          </a:effectRef>
          <a:fontRef idx="minor">
            <a:schemeClr val="lt1"/>
          </a:fontRef>
        </p:style>
        <p:txBody>
          <a:bodyPr lIns="68571" tIns="34285" rIns="68571" bIns="34285" rtlCol="0" anchor="ctr"/>
          <a:lstStyle/>
          <a:p>
            <a:pPr algn="ctr"/>
            <a:endParaRPr lang="zh-CN" altLang="en-US"/>
          </a:p>
        </p:txBody>
      </p:sp>
      <p:sp>
        <p:nvSpPr>
          <p:cNvPr id="66" name="文本框 9"/>
          <p:cNvSpPr txBox="1"/>
          <p:nvPr/>
        </p:nvSpPr>
        <p:spPr>
          <a:xfrm>
            <a:off x="3978088" y="2652161"/>
            <a:ext cx="1025847" cy="205819"/>
          </a:xfrm>
          <a:prstGeom prst="rect">
            <a:avLst/>
          </a:prstGeom>
          <a:noFill/>
        </p:spPr>
        <p:txBody>
          <a:bodyPr wrap="square" lIns="51428" tIns="25714" rIns="51428" bIns="25714" rtlCol="0">
            <a:spAutoFit/>
          </a:bodyPr>
          <a:lstStyle/>
          <a:p>
            <a:pPr algn="ctr"/>
            <a:r>
              <a:rPr lang="zh-CN" altLang="en-US" sz="1000" dirty="0">
                <a:solidFill>
                  <a:schemeClr val="tx1">
                    <a:lumMod val="75000"/>
                    <a:lumOff val="25000"/>
                  </a:schemeClr>
                </a:solidFill>
                <a:latin typeface="微软雅黑" panose="020B0503020204020204" pitchFamily="34" charset="-122"/>
                <a:ea typeface="微软雅黑" panose="020B0503020204020204" pitchFamily="34" charset="-122"/>
              </a:rPr>
              <a:t>添加标题</a:t>
            </a:r>
            <a:endParaRPr lang="en-US" altLang="zh-CN" sz="1000" dirty="0">
              <a:solidFill>
                <a:schemeClr val="tx1">
                  <a:lumMod val="75000"/>
                  <a:lumOff val="25000"/>
                </a:schemeClr>
              </a:solidFill>
              <a:latin typeface="微软雅黑" panose="020B0503020204020204" pitchFamily="34" charset="-122"/>
              <a:ea typeface="微软雅黑" panose="020B0503020204020204" pitchFamily="34" charset="-122"/>
            </a:endParaRPr>
          </a:p>
        </p:txBody>
      </p:sp>
      <p:grpSp>
        <p:nvGrpSpPr>
          <p:cNvPr id="7" name="组合 66"/>
          <p:cNvGrpSpPr/>
          <p:nvPr/>
        </p:nvGrpSpPr>
        <p:grpSpPr>
          <a:xfrm>
            <a:off x="6569701" y="2331133"/>
            <a:ext cx="269960" cy="199113"/>
            <a:chOff x="4919214" y="1331913"/>
            <a:chExt cx="360040" cy="265401"/>
          </a:xfrm>
          <a:effectLst/>
        </p:grpSpPr>
        <p:sp>
          <p:nvSpPr>
            <p:cNvPr id="68" name="矩形标注 67"/>
            <p:cNvSpPr/>
            <p:nvPr/>
          </p:nvSpPr>
          <p:spPr>
            <a:xfrm>
              <a:off x="4945459" y="1331913"/>
              <a:ext cx="288032" cy="216024"/>
            </a:xfrm>
            <a:prstGeom prst="wedgeRectCallout">
              <a:avLst/>
            </a:prstGeom>
            <a:solidFill>
              <a:srgbClr val="2684E2"/>
            </a:solid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zh-CN" altLang="en-US"/>
            </a:p>
          </p:txBody>
        </p:sp>
        <p:sp>
          <p:nvSpPr>
            <p:cNvPr id="69" name="文本框 9"/>
            <p:cNvSpPr txBox="1"/>
            <p:nvPr/>
          </p:nvSpPr>
          <p:spPr>
            <a:xfrm>
              <a:off x="4919214" y="1340914"/>
              <a:ext cx="360040" cy="256400"/>
            </a:xfrm>
            <a:prstGeom prst="rect">
              <a:avLst/>
            </a:prstGeom>
            <a:solidFill>
              <a:schemeClr val="accent3"/>
            </a:solidFill>
            <a:effectLst/>
          </p:spPr>
          <p:txBody>
            <a:bodyPr wrap="square" lIns="68580" tIns="34290" rIns="68580" bIns="34290" rtlCol="0">
              <a:spAutoFit/>
            </a:bodyPr>
            <a:lstStyle/>
            <a:p>
              <a:pPr marL="0" lvl="1" algn="ctr"/>
              <a:r>
                <a:rPr lang="en-US" altLang="zh-CN" sz="800" dirty="0">
                  <a:solidFill>
                    <a:schemeClr val="bg1"/>
                  </a:solidFill>
                  <a:latin typeface="微软雅黑" pitchFamily="34" charset="-122"/>
                  <a:ea typeface="微软雅黑" pitchFamily="34" charset="-122"/>
                </a:rPr>
                <a:t>95</a:t>
              </a:r>
              <a:endParaRPr lang="zh-CN" altLang="en-US" sz="800" dirty="0">
                <a:solidFill>
                  <a:schemeClr val="bg1"/>
                </a:solidFill>
                <a:latin typeface="微软雅黑" pitchFamily="34" charset="-122"/>
                <a:ea typeface="微软雅黑" pitchFamily="34" charset="-122"/>
              </a:endParaRPr>
            </a:p>
          </p:txBody>
        </p:sp>
      </p:grpSp>
      <p:sp>
        <p:nvSpPr>
          <p:cNvPr id="70" name="TextBox 7"/>
          <p:cNvSpPr>
            <a:spLocks noChangeArrowheads="1"/>
          </p:cNvSpPr>
          <p:nvPr/>
        </p:nvSpPr>
        <p:spPr bwMode="auto">
          <a:xfrm>
            <a:off x="3978088" y="3168535"/>
            <a:ext cx="3293508" cy="553998"/>
          </a:xfrm>
          <a:prstGeom prst="rect">
            <a:avLst/>
          </a:prstGeom>
          <a:noFill/>
          <a:ln>
            <a:noFill/>
          </a:ln>
          <a:effectLst/>
          <a:extLst>
            <a:ext uri="{909E8E84-426E-40DD-AFC4-6F175D3DCCD1}">
              <a14:hiddenFill xmlns:a14="http://schemas.microsoft.com/office/drawing/2010/main">
                <a:solidFill>
                  <a:srgbClr val="FFFFFF"/>
                </a:solidFill>
              </a14:hiddenFill>
            </a:ext>
            <a:ext uri="{91240B29-F687-4F45-9708-019B960494DF}">
              <a14:hiddenLine xmlns:a14="http://schemas.microsoft.com/office/drawing/2010/main" w="9525">
                <a:solidFill>
                  <a:srgbClr val="000000"/>
                </a:solidFill>
                <a:miter lim="800000"/>
                <a:headEnd/>
                <a:tailEnd/>
              </a14:hiddenLine>
            </a:ext>
          </a:extLst>
        </p:spPr>
        <p:txBody>
          <a:bodyPr wrap="square" lIns="0" tIns="0" rIns="0" bIns="0">
            <a:spAutoFit/>
          </a:bodyPr>
          <a:lstStyle/>
          <a:p>
            <a:pPr>
              <a:defRPr/>
            </a:pPr>
            <a:r>
              <a:rPr lang="zh-CN" altLang="en-US" sz="900" dirty="0">
                <a:solidFill>
                  <a:schemeClr val="tx1">
                    <a:lumMod val="50000"/>
                    <a:lumOff val="50000"/>
                  </a:schemeClr>
                </a:solidFill>
                <a:latin typeface="微软雅黑" panose="020B0503020204020204" pitchFamily="34" charset="-122"/>
                <a:ea typeface="微软雅黑" panose="020B0503020204020204" pitchFamily="34" charset="-122"/>
                <a:sym typeface="微软雅黑" pitchFamily="34" charset="-122"/>
              </a:rPr>
              <a:t>在此输入章节详细文字介绍，表达主题的含义合图表的意义，在此输入章节详细文字介绍，表达主题的含义合图表的意义。在此输入章节详细文字介绍，表达主题的含义合图表的意义在此输入章节详细。</a:t>
            </a:r>
          </a:p>
        </p:txBody>
      </p:sp>
    </p:spTree>
    <p:extLst>
      <p:ext uri="{BB962C8B-B14F-4D97-AF65-F5344CB8AC3E}">
        <p14:creationId xmlns:p14="http://schemas.microsoft.com/office/powerpoint/2010/main" val="1859856488"/>
      </p:ext>
    </p:extLst>
  </p:cSld>
  <p:clrMapOvr>
    <a:masterClrMapping/>
  </p:clrMapOvr>
  <p:transition spd="slow">
    <p:comb/>
  </p:transition>
  <p:timing>
    <p:tnLst>
      <p:par>
        <p:cTn id="1" dur="indefinite" restart="never" nodeType="tmRoot">
          <p:childTnLst>
            <p:seq concurrent="1" nextAc="seek">
              <p:cTn id="2" dur="indefinite" nodeType="mainSeq">
                <p:childTnLst>
                  <p:par>
                    <p:cTn id="3" fill="hold">
                      <p:stCondLst>
                        <p:cond delay="indefinite"/>
                        <p:cond evt="onBegin" delay="0">
                          <p:tn val="2"/>
                        </p:cond>
                      </p:stCondLst>
                      <p:childTnLst>
                        <p:par>
                          <p:cTn id="4" fill="hold">
                            <p:stCondLst>
                              <p:cond delay="0"/>
                            </p:stCondLst>
                            <p:childTnLst>
                              <p:par>
                                <p:cTn id="5" presetID="26" presetClass="entr" presetSubtype="0" fill="hold" nodeType="afterEffect">
                                  <p:stCondLst>
                                    <p:cond delay="0"/>
                                  </p:stCondLst>
                                  <p:childTnLst>
                                    <p:set>
                                      <p:cBhvr>
                                        <p:cTn id="6" dur="1" fill="hold">
                                          <p:stCondLst>
                                            <p:cond delay="0"/>
                                          </p:stCondLst>
                                        </p:cTn>
                                        <p:tgtEl>
                                          <p:spTgt spid="4"/>
                                        </p:tgtEl>
                                        <p:attrNameLst>
                                          <p:attrName>style.visibility</p:attrName>
                                        </p:attrNameLst>
                                      </p:cBhvr>
                                      <p:to>
                                        <p:strVal val="visible"/>
                                      </p:to>
                                    </p:set>
                                    <p:animEffect transition="in" filter="wipe(down)">
                                      <p:cBhvr>
                                        <p:cTn id="7" dur="290">
                                          <p:stCondLst>
                                            <p:cond delay="0"/>
                                          </p:stCondLst>
                                        </p:cTn>
                                        <p:tgtEl>
                                          <p:spTgt spid="4"/>
                                        </p:tgtEl>
                                      </p:cBhvr>
                                    </p:animEffect>
                                    <p:anim calcmode="lin" valueType="num">
                                      <p:cBhvr>
                                        <p:cTn id="8" dur="911" tmFilter="0,0; 0.14,0.36; 0.43,0.73; 0.71,0.91; 1.0,1.0">
                                          <p:stCondLst>
                                            <p:cond delay="0"/>
                                          </p:stCondLst>
                                        </p:cTn>
                                        <p:tgtEl>
                                          <p:spTgt spid="4"/>
                                        </p:tgtEl>
                                        <p:attrNameLst>
                                          <p:attrName>ppt_x</p:attrName>
                                        </p:attrNameLst>
                                      </p:cBhvr>
                                      <p:tavLst>
                                        <p:tav tm="0">
                                          <p:val>
                                            <p:strVal val="#ppt_x-0.25"/>
                                          </p:val>
                                        </p:tav>
                                        <p:tav tm="100000">
                                          <p:val>
                                            <p:strVal val="#ppt_x"/>
                                          </p:val>
                                        </p:tav>
                                      </p:tavLst>
                                    </p:anim>
                                    <p:anim calcmode="lin" valueType="num">
                                      <p:cBhvr>
                                        <p:cTn id="9" dur="332" tmFilter="0.0,0.0; 0.25,0.07; 0.50,0.2; 0.75,0.467; 1.0,1.0">
                                          <p:stCondLst>
                                            <p:cond delay="0"/>
                                          </p:stCondLst>
                                        </p:cTn>
                                        <p:tgtEl>
                                          <p:spTgt spid="4"/>
                                        </p:tgtEl>
                                        <p:attrNameLst>
                                          <p:attrName>ppt_y</p:attrName>
                                        </p:attrNameLst>
                                      </p:cBhvr>
                                      <p:tavLst>
                                        <p:tav tm="0" fmla="#ppt_y-sin(pi*$)/3">
                                          <p:val>
                                            <p:fltVal val="0.5"/>
                                          </p:val>
                                        </p:tav>
                                        <p:tav tm="100000">
                                          <p:val>
                                            <p:fltVal val="1"/>
                                          </p:val>
                                        </p:tav>
                                      </p:tavLst>
                                    </p:anim>
                                    <p:anim calcmode="lin" valueType="num">
                                      <p:cBhvr>
                                        <p:cTn id="10" dur="332" tmFilter="0, 0; 0.125,0.2665; 0.25,0.4; 0.375,0.465; 0.5,0.5;  0.625,0.535; 0.75,0.6; 0.875,0.7335; 1,1">
                                          <p:stCondLst>
                                            <p:cond delay="332"/>
                                          </p:stCondLst>
                                        </p:cTn>
                                        <p:tgtEl>
                                          <p:spTgt spid="4"/>
                                        </p:tgtEl>
                                        <p:attrNameLst>
                                          <p:attrName>ppt_y</p:attrName>
                                        </p:attrNameLst>
                                      </p:cBhvr>
                                      <p:tavLst>
                                        <p:tav tm="0" fmla="#ppt_y-sin(pi*$)/9">
                                          <p:val>
                                            <p:fltVal val="0"/>
                                          </p:val>
                                        </p:tav>
                                        <p:tav tm="100000">
                                          <p:val>
                                            <p:fltVal val="1"/>
                                          </p:val>
                                        </p:tav>
                                      </p:tavLst>
                                    </p:anim>
                                    <p:anim calcmode="lin" valueType="num">
                                      <p:cBhvr>
                                        <p:cTn id="11" dur="166" tmFilter="0, 0; 0.125,0.2665; 0.25,0.4; 0.375,0.465; 0.5,0.5;  0.625,0.535; 0.75,0.6; 0.875,0.7335; 1,1">
                                          <p:stCondLst>
                                            <p:cond delay="662"/>
                                          </p:stCondLst>
                                        </p:cTn>
                                        <p:tgtEl>
                                          <p:spTgt spid="4"/>
                                        </p:tgtEl>
                                        <p:attrNameLst>
                                          <p:attrName>ppt_y</p:attrName>
                                        </p:attrNameLst>
                                      </p:cBhvr>
                                      <p:tavLst>
                                        <p:tav tm="0" fmla="#ppt_y-sin(pi*$)/27">
                                          <p:val>
                                            <p:fltVal val="0"/>
                                          </p:val>
                                        </p:tav>
                                        <p:tav tm="100000">
                                          <p:val>
                                            <p:fltVal val="1"/>
                                          </p:val>
                                        </p:tav>
                                      </p:tavLst>
                                    </p:anim>
                                    <p:anim calcmode="lin" valueType="num">
                                      <p:cBhvr>
                                        <p:cTn id="12" dur="82" tmFilter="0, 0; 0.125,0.2665; 0.25,0.4; 0.375,0.465; 0.5,0.5;  0.625,0.535; 0.75,0.6; 0.875,0.7335; 1,1">
                                          <p:stCondLst>
                                            <p:cond delay="828"/>
                                          </p:stCondLst>
                                        </p:cTn>
                                        <p:tgtEl>
                                          <p:spTgt spid="4"/>
                                        </p:tgtEl>
                                        <p:attrNameLst>
                                          <p:attrName>ppt_y</p:attrName>
                                        </p:attrNameLst>
                                      </p:cBhvr>
                                      <p:tavLst>
                                        <p:tav tm="0" fmla="#ppt_y-sin(pi*$)/81">
                                          <p:val>
                                            <p:fltVal val="0"/>
                                          </p:val>
                                        </p:tav>
                                        <p:tav tm="100000">
                                          <p:val>
                                            <p:fltVal val="1"/>
                                          </p:val>
                                        </p:tav>
                                      </p:tavLst>
                                    </p:anim>
                                    <p:animScale>
                                      <p:cBhvr>
                                        <p:cTn id="13" dur="13">
                                          <p:stCondLst>
                                            <p:cond delay="325"/>
                                          </p:stCondLst>
                                        </p:cTn>
                                        <p:tgtEl>
                                          <p:spTgt spid="4"/>
                                        </p:tgtEl>
                                      </p:cBhvr>
                                      <p:to x="100000" y="60000"/>
                                    </p:animScale>
                                    <p:animScale>
                                      <p:cBhvr>
                                        <p:cTn id="14" dur="83" decel="50000">
                                          <p:stCondLst>
                                            <p:cond delay="338"/>
                                          </p:stCondLst>
                                        </p:cTn>
                                        <p:tgtEl>
                                          <p:spTgt spid="4"/>
                                        </p:tgtEl>
                                      </p:cBhvr>
                                      <p:to x="100000" y="100000"/>
                                    </p:animScale>
                                    <p:animScale>
                                      <p:cBhvr>
                                        <p:cTn id="15" dur="13">
                                          <p:stCondLst>
                                            <p:cond delay="656"/>
                                          </p:stCondLst>
                                        </p:cTn>
                                        <p:tgtEl>
                                          <p:spTgt spid="4"/>
                                        </p:tgtEl>
                                      </p:cBhvr>
                                      <p:to x="100000" y="80000"/>
                                    </p:animScale>
                                    <p:animScale>
                                      <p:cBhvr>
                                        <p:cTn id="16" dur="83" decel="50000">
                                          <p:stCondLst>
                                            <p:cond delay="669"/>
                                          </p:stCondLst>
                                        </p:cTn>
                                        <p:tgtEl>
                                          <p:spTgt spid="4"/>
                                        </p:tgtEl>
                                      </p:cBhvr>
                                      <p:to x="100000" y="100000"/>
                                    </p:animScale>
                                    <p:animScale>
                                      <p:cBhvr>
                                        <p:cTn id="17" dur="13">
                                          <p:stCondLst>
                                            <p:cond delay="821"/>
                                          </p:stCondLst>
                                        </p:cTn>
                                        <p:tgtEl>
                                          <p:spTgt spid="4"/>
                                        </p:tgtEl>
                                      </p:cBhvr>
                                      <p:to x="100000" y="90000"/>
                                    </p:animScale>
                                    <p:animScale>
                                      <p:cBhvr>
                                        <p:cTn id="18" dur="83" decel="50000">
                                          <p:stCondLst>
                                            <p:cond delay="834"/>
                                          </p:stCondLst>
                                        </p:cTn>
                                        <p:tgtEl>
                                          <p:spTgt spid="4"/>
                                        </p:tgtEl>
                                      </p:cBhvr>
                                      <p:to x="100000" y="100000"/>
                                    </p:animScale>
                                    <p:animScale>
                                      <p:cBhvr>
                                        <p:cTn id="19" dur="13">
                                          <p:stCondLst>
                                            <p:cond delay="904"/>
                                          </p:stCondLst>
                                        </p:cTn>
                                        <p:tgtEl>
                                          <p:spTgt spid="4"/>
                                        </p:tgtEl>
                                      </p:cBhvr>
                                      <p:to x="100000" y="95000"/>
                                    </p:animScale>
                                    <p:animScale>
                                      <p:cBhvr>
                                        <p:cTn id="20" dur="83" decel="50000">
                                          <p:stCondLst>
                                            <p:cond delay="917"/>
                                          </p:stCondLst>
                                        </p:cTn>
                                        <p:tgtEl>
                                          <p:spTgt spid="4"/>
                                        </p:tgtEl>
                                      </p:cBhvr>
                                      <p:to x="100000" y="100000"/>
                                    </p:animScale>
                                  </p:childTnLst>
                                </p:cTn>
                              </p:par>
                            </p:childTnLst>
                          </p:cTn>
                        </p:par>
                        <p:par>
                          <p:cTn id="21" fill="hold">
                            <p:stCondLst>
                              <p:cond delay="1000"/>
                            </p:stCondLst>
                            <p:childTnLst>
                              <p:par>
                                <p:cTn id="22" presetID="42" presetClass="entr" presetSubtype="0" fill="hold" grpId="0" nodeType="afterEffect">
                                  <p:stCondLst>
                                    <p:cond delay="0"/>
                                  </p:stCondLst>
                                  <p:childTnLst>
                                    <p:set>
                                      <p:cBhvr>
                                        <p:cTn id="23" dur="1" fill="hold">
                                          <p:stCondLst>
                                            <p:cond delay="0"/>
                                          </p:stCondLst>
                                        </p:cTn>
                                        <p:tgtEl>
                                          <p:spTgt spid="47"/>
                                        </p:tgtEl>
                                        <p:attrNameLst>
                                          <p:attrName>style.visibility</p:attrName>
                                        </p:attrNameLst>
                                      </p:cBhvr>
                                      <p:to>
                                        <p:strVal val="visible"/>
                                      </p:to>
                                    </p:set>
                                    <p:animEffect transition="in" filter="fade">
                                      <p:cBhvr>
                                        <p:cTn id="24" dur="750"/>
                                        <p:tgtEl>
                                          <p:spTgt spid="47"/>
                                        </p:tgtEl>
                                      </p:cBhvr>
                                    </p:animEffect>
                                    <p:anim calcmode="lin" valueType="num">
                                      <p:cBhvr>
                                        <p:cTn id="25" dur="750" fill="hold"/>
                                        <p:tgtEl>
                                          <p:spTgt spid="47"/>
                                        </p:tgtEl>
                                        <p:attrNameLst>
                                          <p:attrName>ppt_x</p:attrName>
                                        </p:attrNameLst>
                                      </p:cBhvr>
                                      <p:tavLst>
                                        <p:tav tm="0">
                                          <p:val>
                                            <p:strVal val="#ppt_x"/>
                                          </p:val>
                                        </p:tav>
                                        <p:tav tm="100000">
                                          <p:val>
                                            <p:strVal val="#ppt_x"/>
                                          </p:val>
                                        </p:tav>
                                      </p:tavLst>
                                    </p:anim>
                                    <p:anim calcmode="lin" valueType="num">
                                      <p:cBhvr>
                                        <p:cTn id="26" dur="750" fill="hold"/>
                                        <p:tgtEl>
                                          <p:spTgt spid="47"/>
                                        </p:tgtEl>
                                        <p:attrNameLst>
                                          <p:attrName>ppt_y</p:attrName>
                                        </p:attrNameLst>
                                      </p:cBhvr>
                                      <p:tavLst>
                                        <p:tav tm="0">
                                          <p:val>
                                            <p:strVal val="#ppt_y+.1"/>
                                          </p:val>
                                        </p:tav>
                                        <p:tav tm="100000">
                                          <p:val>
                                            <p:strVal val="#ppt_y"/>
                                          </p:val>
                                        </p:tav>
                                      </p:tavLst>
                                    </p:anim>
                                  </p:childTnLst>
                                </p:cTn>
                              </p:par>
                            </p:childTnLst>
                          </p:cTn>
                        </p:par>
                        <p:par>
                          <p:cTn id="27" fill="hold">
                            <p:stCondLst>
                              <p:cond delay="1750"/>
                            </p:stCondLst>
                            <p:childTnLst>
                              <p:par>
                                <p:cTn id="28" presetID="42" presetClass="entr" presetSubtype="0" fill="hold" grpId="0" nodeType="afterEffect">
                                  <p:stCondLst>
                                    <p:cond delay="0"/>
                                  </p:stCondLst>
                                  <p:childTnLst>
                                    <p:set>
                                      <p:cBhvr>
                                        <p:cTn id="29" dur="1" fill="hold">
                                          <p:stCondLst>
                                            <p:cond delay="0"/>
                                          </p:stCondLst>
                                        </p:cTn>
                                        <p:tgtEl>
                                          <p:spTgt spid="48"/>
                                        </p:tgtEl>
                                        <p:attrNameLst>
                                          <p:attrName>style.visibility</p:attrName>
                                        </p:attrNameLst>
                                      </p:cBhvr>
                                      <p:to>
                                        <p:strVal val="visible"/>
                                      </p:to>
                                    </p:set>
                                    <p:animEffect transition="in" filter="fade">
                                      <p:cBhvr>
                                        <p:cTn id="30" dur="750"/>
                                        <p:tgtEl>
                                          <p:spTgt spid="48"/>
                                        </p:tgtEl>
                                      </p:cBhvr>
                                    </p:animEffect>
                                    <p:anim calcmode="lin" valueType="num">
                                      <p:cBhvr>
                                        <p:cTn id="31" dur="750" fill="hold"/>
                                        <p:tgtEl>
                                          <p:spTgt spid="48"/>
                                        </p:tgtEl>
                                        <p:attrNameLst>
                                          <p:attrName>ppt_x</p:attrName>
                                        </p:attrNameLst>
                                      </p:cBhvr>
                                      <p:tavLst>
                                        <p:tav tm="0">
                                          <p:val>
                                            <p:strVal val="#ppt_x"/>
                                          </p:val>
                                        </p:tav>
                                        <p:tav tm="100000">
                                          <p:val>
                                            <p:strVal val="#ppt_x"/>
                                          </p:val>
                                        </p:tav>
                                      </p:tavLst>
                                    </p:anim>
                                    <p:anim calcmode="lin" valueType="num">
                                      <p:cBhvr>
                                        <p:cTn id="32" dur="750" fill="hold"/>
                                        <p:tgtEl>
                                          <p:spTgt spid="48"/>
                                        </p:tgtEl>
                                        <p:attrNameLst>
                                          <p:attrName>ppt_y</p:attrName>
                                        </p:attrNameLst>
                                      </p:cBhvr>
                                      <p:tavLst>
                                        <p:tav tm="0">
                                          <p:val>
                                            <p:strVal val="#ppt_y+.1"/>
                                          </p:val>
                                        </p:tav>
                                        <p:tav tm="100000">
                                          <p:val>
                                            <p:strVal val="#ppt_y"/>
                                          </p:val>
                                        </p:tav>
                                      </p:tavLst>
                                    </p:anim>
                                  </p:childTnLst>
                                </p:cTn>
                              </p:par>
                            </p:childTnLst>
                          </p:cTn>
                        </p:par>
                        <p:par>
                          <p:cTn id="33" fill="hold">
                            <p:stCondLst>
                              <p:cond delay="2500"/>
                            </p:stCondLst>
                            <p:childTnLst>
                              <p:par>
                                <p:cTn id="34" presetID="42" presetClass="entr" presetSubtype="0" fill="hold" nodeType="afterEffect">
                                  <p:stCondLst>
                                    <p:cond delay="0"/>
                                  </p:stCondLst>
                                  <p:childTnLst>
                                    <p:set>
                                      <p:cBhvr>
                                        <p:cTn id="35" dur="1" fill="hold">
                                          <p:stCondLst>
                                            <p:cond delay="0"/>
                                          </p:stCondLst>
                                        </p:cTn>
                                        <p:tgtEl>
                                          <p:spTgt spid="51"/>
                                        </p:tgtEl>
                                        <p:attrNameLst>
                                          <p:attrName>style.visibility</p:attrName>
                                        </p:attrNameLst>
                                      </p:cBhvr>
                                      <p:to>
                                        <p:strVal val="visible"/>
                                      </p:to>
                                    </p:set>
                                    <p:animEffect transition="in" filter="fade">
                                      <p:cBhvr>
                                        <p:cTn id="36" dur="1000"/>
                                        <p:tgtEl>
                                          <p:spTgt spid="51"/>
                                        </p:tgtEl>
                                      </p:cBhvr>
                                    </p:animEffect>
                                    <p:anim calcmode="lin" valueType="num">
                                      <p:cBhvr>
                                        <p:cTn id="37" dur="1000" fill="hold"/>
                                        <p:tgtEl>
                                          <p:spTgt spid="51"/>
                                        </p:tgtEl>
                                        <p:attrNameLst>
                                          <p:attrName>ppt_x</p:attrName>
                                        </p:attrNameLst>
                                      </p:cBhvr>
                                      <p:tavLst>
                                        <p:tav tm="0">
                                          <p:val>
                                            <p:strVal val="#ppt_x"/>
                                          </p:val>
                                        </p:tav>
                                        <p:tav tm="100000">
                                          <p:val>
                                            <p:strVal val="#ppt_x"/>
                                          </p:val>
                                        </p:tav>
                                      </p:tavLst>
                                    </p:anim>
                                    <p:anim calcmode="lin" valueType="num">
                                      <p:cBhvr>
                                        <p:cTn id="38" dur="1000" fill="hold"/>
                                        <p:tgtEl>
                                          <p:spTgt spid="51"/>
                                        </p:tgtEl>
                                        <p:attrNameLst>
                                          <p:attrName>ppt_y</p:attrName>
                                        </p:attrNameLst>
                                      </p:cBhvr>
                                      <p:tavLst>
                                        <p:tav tm="0">
                                          <p:val>
                                            <p:strVal val="#ppt_y+.1"/>
                                          </p:val>
                                        </p:tav>
                                        <p:tav tm="100000">
                                          <p:val>
                                            <p:strVal val="#ppt_y"/>
                                          </p:val>
                                        </p:tav>
                                      </p:tavLst>
                                    </p:anim>
                                  </p:childTnLst>
                                </p:cTn>
                              </p:par>
                            </p:childTnLst>
                          </p:cTn>
                        </p:par>
                        <p:par>
                          <p:cTn id="39" fill="hold">
                            <p:stCondLst>
                              <p:cond delay="3500"/>
                            </p:stCondLst>
                            <p:childTnLst>
                              <p:par>
                                <p:cTn id="40" presetID="42" presetClass="entr" presetSubtype="0" fill="hold" grpId="0" nodeType="afterEffect">
                                  <p:stCondLst>
                                    <p:cond delay="0"/>
                                  </p:stCondLst>
                                  <p:childTnLst>
                                    <p:set>
                                      <p:cBhvr>
                                        <p:cTn id="41" dur="1" fill="hold">
                                          <p:stCondLst>
                                            <p:cond delay="0"/>
                                          </p:stCondLst>
                                        </p:cTn>
                                        <p:tgtEl>
                                          <p:spTgt spid="50"/>
                                        </p:tgtEl>
                                        <p:attrNameLst>
                                          <p:attrName>style.visibility</p:attrName>
                                        </p:attrNameLst>
                                      </p:cBhvr>
                                      <p:to>
                                        <p:strVal val="visible"/>
                                      </p:to>
                                    </p:set>
                                    <p:animEffect transition="in" filter="fade">
                                      <p:cBhvr>
                                        <p:cTn id="42" dur="1000"/>
                                        <p:tgtEl>
                                          <p:spTgt spid="50"/>
                                        </p:tgtEl>
                                      </p:cBhvr>
                                    </p:animEffect>
                                    <p:anim calcmode="lin" valueType="num">
                                      <p:cBhvr>
                                        <p:cTn id="43" dur="1000" fill="hold"/>
                                        <p:tgtEl>
                                          <p:spTgt spid="50"/>
                                        </p:tgtEl>
                                        <p:attrNameLst>
                                          <p:attrName>ppt_x</p:attrName>
                                        </p:attrNameLst>
                                      </p:cBhvr>
                                      <p:tavLst>
                                        <p:tav tm="0">
                                          <p:val>
                                            <p:strVal val="#ppt_x"/>
                                          </p:val>
                                        </p:tav>
                                        <p:tav tm="100000">
                                          <p:val>
                                            <p:strVal val="#ppt_x"/>
                                          </p:val>
                                        </p:tav>
                                      </p:tavLst>
                                    </p:anim>
                                    <p:anim calcmode="lin" valueType="num">
                                      <p:cBhvr>
                                        <p:cTn id="44" dur="1000" fill="hold"/>
                                        <p:tgtEl>
                                          <p:spTgt spid="50"/>
                                        </p:tgtEl>
                                        <p:attrNameLst>
                                          <p:attrName>ppt_y</p:attrName>
                                        </p:attrNameLst>
                                      </p:cBhvr>
                                      <p:tavLst>
                                        <p:tav tm="0">
                                          <p:val>
                                            <p:strVal val="#ppt_y+.1"/>
                                          </p:val>
                                        </p:tav>
                                        <p:tav tm="100000">
                                          <p:val>
                                            <p:strVal val="#ppt_y"/>
                                          </p:val>
                                        </p:tav>
                                      </p:tavLst>
                                    </p:anim>
                                  </p:childTnLst>
                                </p:cTn>
                              </p:par>
                            </p:childTnLst>
                          </p:cTn>
                        </p:par>
                        <p:par>
                          <p:cTn id="45" fill="hold">
                            <p:stCondLst>
                              <p:cond delay="4500"/>
                            </p:stCondLst>
                            <p:childTnLst>
                              <p:par>
                                <p:cTn id="46" presetID="22" presetClass="entr" presetSubtype="8" fill="hold" grpId="0" nodeType="afterEffect">
                                  <p:stCondLst>
                                    <p:cond delay="0"/>
                                  </p:stCondLst>
                                  <p:childTnLst>
                                    <p:set>
                                      <p:cBhvr>
                                        <p:cTn id="47" dur="1" fill="hold">
                                          <p:stCondLst>
                                            <p:cond delay="0"/>
                                          </p:stCondLst>
                                        </p:cTn>
                                        <p:tgtEl>
                                          <p:spTgt spid="52"/>
                                        </p:tgtEl>
                                        <p:attrNameLst>
                                          <p:attrName>style.visibility</p:attrName>
                                        </p:attrNameLst>
                                      </p:cBhvr>
                                      <p:to>
                                        <p:strVal val="visible"/>
                                      </p:to>
                                    </p:set>
                                    <p:animEffect transition="in" filter="wipe(left)">
                                      <p:cBhvr>
                                        <p:cTn id="48" dur="500"/>
                                        <p:tgtEl>
                                          <p:spTgt spid="52"/>
                                        </p:tgtEl>
                                      </p:cBhvr>
                                    </p:animEffect>
                                  </p:childTnLst>
                                </p:cTn>
                              </p:par>
                            </p:childTnLst>
                          </p:cTn>
                        </p:par>
                        <p:par>
                          <p:cTn id="49" fill="hold">
                            <p:stCondLst>
                              <p:cond delay="5000"/>
                            </p:stCondLst>
                            <p:childTnLst>
                              <p:par>
                                <p:cTn id="50" presetID="22" presetClass="entr" presetSubtype="8" fill="hold" grpId="0" nodeType="afterEffect">
                                  <p:stCondLst>
                                    <p:cond delay="0"/>
                                  </p:stCondLst>
                                  <p:childTnLst>
                                    <p:set>
                                      <p:cBhvr>
                                        <p:cTn id="51" dur="1" fill="hold">
                                          <p:stCondLst>
                                            <p:cond delay="0"/>
                                          </p:stCondLst>
                                        </p:cTn>
                                        <p:tgtEl>
                                          <p:spTgt spid="53"/>
                                        </p:tgtEl>
                                        <p:attrNameLst>
                                          <p:attrName>style.visibility</p:attrName>
                                        </p:attrNameLst>
                                      </p:cBhvr>
                                      <p:to>
                                        <p:strVal val="visible"/>
                                      </p:to>
                                    </p:set>
                                    <p:animEffect transition="in" filter="wipe(left)">
                                      <p:cBhvr>
                                        <p:cTn id="52" dur="500"/>
                                        <p:tgtEl>
                                          <p:spTgt spid="53"/>
                                        </p:tgtEl>
                                      </p:cBhvr>
                                    </p:animEffect>
                                  </p:childTnLst>
                                </p:cTn>
                              </p:par>
                            </p:childTnLst>
                          </p:cTn>
                        </p:par>
                        <p:par>
                          <p:cTn id="53" fill="hold">
                            <p:stCondLst>
                              <p:cond delay="5500"/>
                            </p:stCondLst>
                            <p:childTnLst>
                              <p:par>
                                <p:cTn id="54" presetID="42" presetClass="entr" presetSubtype="0" fill="hold" grpId="0" nodeType="afterEffect">
                                  <p:stCondLst>
                                    <p:cond delay="0"/>
                                  </p:stCondLst>
                                  <p:childTnLst>
                                    <p:set>
                                      <p:cBhvr>
                                        <p:cTn id="55" dur="1" fill="hold">
                                          <p:stCondLst>
                                            <p:cond delay="0"/>
                                          </p:stCondLst>
                                        </p:cTn>
                                        <p:tgtEl>
                                          <p:spTgt spid="54"/>
                                        </p:tgtEl>
                                        <p:attrNameLst>
                                          <p:attrName>style.visibility</p:attrName>
                                        </p:attrNameLst>
                                      </p:cBhvr>
                                      <p:to>
                                        <p:strVal val="visible"/>
                                      </p:to>
                                    </p:set>
                                    <p:animEffect transition="in" filter="fade">
                                      <p:cBhvr>
                                        <p:cTn id="56" dur="1000"/>
                                        <p:tgtEl>
                                          <p:spTgt spid="54"/>
                                        </p:tgtEl>
                                      </p:cBhvr>
                                    </p:animEffect>
                                    <p:anim calcmode="lin" valueType="num">
                                      <p:cBhvr>
                                        <p:cTn id="57" dur="1000" fill="hold"/>
                                        <p:tgtEl>
                                          <p:spTgt spid="54"/>
                                        </p:tgtEl>
                                        <p:attrNameLst>
                                          <p:attrName>ppt_x</p:attrName>
                                        </p:attrNameLst>
                                      </p:cBhvr>
                                      <p:tavLst>
                                        <p:tav tm="0">
                                          <p:val>
                                            <p:strVal val="#ppt_x"/>
                                          </p:val>
                                        </p:tav>
                                        <p:tav tm="100000">
                                          <p:val>
                                            <p:strVal val="#ppt_x"/>
                                          </p:val>
                                        </p:tav>
                                      </p:tavLst>
                                    </p:anim>
                                    <p:anim calcmode="lin" valueType="num">
                                      <p:cBhvr>
                                        <p:cTn id="58" dur="1000" fill="hold"/>
                                        <p:tgtEl>
                                          <p:spTgt spid="54"/>
                                        </p:tgtEl>
                                        <p:attrNameLst>
                                          <p:attrName>ppt_y</p:attrName>
                                        </p:attrNameLst>
                                      </p:cBhvr>
                                      <p:tavLst>
                                        <p:tav tm="0">
                                          <p:val>
                                            <p:strVal val="#ppt_y+.1"/>
                                          </p:val>
                                        </p:tav>
                                        <p:tav tm="100000">
                                          <p:val>
                                            <p:strVal val="#ppt_y"/>
                                          </p:val>
                                        </p:tav>
                                      </p:tavLst>
                                    </p:anim>
                                  </p:childTnLst>
                                </p:cTn>
                              </p:par>
                            </p:childTnLst>
                          </p:cTn>
                        </p:par>
                        <p:par>
                          <p:cTn id="59" fill="hold">
                            <p:stCondLst>
                              <p:cond delay="6500"/>
                            </p:stCondLst>
                            <p:childTnLst>
                              <p:par>
                                <p:cTn id="60" presetID="42" presetClass="entr" presetSubtype="0" fill="hold" nodeType="afterEffect">
                                  <p:stCondLst>
                                    <p:cond delay="0"/>
                                  </p:stCondLst>
                                  <p:childTnLst>
                                    <p:set>
                                      <p:cBhvr>
                                        <p:cTn id="61" dur="1" fill="hold">
                                          <p:stCondLst>
                                            <p:cond delay="0"/>
                                          </p:stCondLst>
                                        </p:cTn>
                                        <p:tgtEl>
                                          <p:spTgt spid="5"/>
                                        </p:tgtEl>
                                        <p:attrNameLst>
                                          <p:attrName>style.visibility</p:attrName>
                                        </p:attrNameLst>
                                      </p:cBhvr>
                                      <p:to>
                                        <p:strVal val="visible"/>
                                      </p:to>
                                    </p:set>
                                    <p:animEffect transition="in" filter="fade">
                                      <p:cBhvr>
                                        <p:cTn id="62" dur="1000"/>
                                        <p:tgtEl>
                                          <p:spTgt spid="5"/>
                                        </p:tgtEl>
                                      </p:cBhvr>
                                    </p:animEffect>
                                    <p:anim calcmode="lin" valueType="num">
                                      <p:cBhvr>
                                        <p:cTn id="63" dur="1000" fill="hold"/>
                                        <p:tgtEl>
                                          <p:spTgt spid="5"/>
                                        </p:tgtEl>
                                        <p:attrNameLst>
                                          <p:attrName>ppt_x</p:attrName>
                                        </p:attrNameLst>
                                      </p:cBhvr>
                                      <p:tavLst>
                                        <p:tav tm="0">
                                          <p:val>
                                            <p:strVal val="#ppt_x"/>
                                          </p:val>
                                        </p:tav>
                                        <p:tav tm="100000">
                                          <p:val>
                                            <p:strVal val="#ppt_x"/>
                                          </p:val>
                                        </p:tav>
                                      </p:tavLst>
                                    </p:anim>
                                    <p:anim calcmode="lin" valueType="num">
                                      <p:cBhvr>
                                        <p:cTn id="64" dur="1000" fill="hold"/>
                                        <p:tgtEl>
                                          <p:spTgt spid="5"/>
                                        </p:tgtEl>
                                        <p:attrNameLst>
                                          <p:attrName>ppt_y</p:attrName>
                                        </p:attrNameLst>
                                      </p:cBhvr>
                                      <p:tavLst>
                                        <p:tav tm="0">
                                          <p:val>
                                            <p:strVal val="#ppt_y+.1"/>
                                          </p:val>
                                        </p:tav>
                                        <p:tav tm="100000">
                                          <p:val>
                                            <p:strVal val="#ppt_y"/>
                                          </p:val>
                                        </p:tav>
                                      </p:tavLst>
                                    </p:anim>
                                  </p:childTnLst>
                                </p:cTn>
                              </p:par>
                            </p:childTnLst>
                          </p:cTn>
                        </p:par>
                        <p:par>
                          <p:cTn id="65" fill="hold">
                            <p:stCondLst>
                              <p:cond delay="7500"/>
                            </p:stCondLst>
                            <p:childTnLst>
                              <p:par>
                                <p:cTn id="66" presetID="22" presetClass="entr" presetSubtype="8" fill="hold" grpId="0" nodeType="afterEffect">
                                  <p:stCondLst>
                                    <p:cond delay="0"/>
                                  </p:stCondLst>
                                  <p:childTnLst>
                                    <p:set>
                                      <p:cBhvr>
                                        <p:cTn id="67" dur="1" fill="hold">
                                          <p:stCondLst>
                                            <p:cond delay="0"/>
                                          </p:stCondLst>
                                        </p:cTn>
                                        <p:tgtEl>
                                          <p:spTgt spid="58"/>
                                        </p:tgtEl>
                                        <p:attrNameLst>
                                          <p:attrName>style.visibility</p:attrName>
                                        </p:attrNameLst>
                                      </p:cBhvr>
                                      <p:to>
                                        <p:strVal val="visible"/>
                                      </p:to>
                                    </p:set>
                                    <p:animEffect transition="in" filter="wipe(left)">
                                      <p:cBhvr>
                                        <p:cTn id="68" dur="500"/>
                                        <p:tgtEl>
                                          <p:spTgt spid="58"/>
                                        </p:tgtEl>
                                      </p:cBhvr>
                                    </p:animEffect>
                                  </p:childTnLst>
                                </p:cTn>
                              </p:par>
                            </p:childTnLst>
                          </p:cTn>
                        </p:par>
                        <p:par>
                          <p:cTn id="69" fill="hold">
                            <p:stCondLst>
                              <p:cond delay="8000"/>
                            </p:stCondLst>
                            <p:childTnLst>
                              <p:par>
                                <p:cTn id="70" presetID="22" presetClass="entr" presetSubtype="8" fill="hold" grpId="0" nodeType="afterEffect">
                                  <p:stCondLst>
                                    <p:cond delay="0"/>
                                  </p:stCondLst>
                                  <p:childTnLst>
                                    <p:set>
                                      <p:cBhvr>
                                        <p:cTn id="71" dur="1" fill="hold">
                                          <p:stCondLst>
                                            <p:cond delay="0"/>
                                          </p:stCondLst>
                                        </p:cTn>
                                        <p:tgtEl>
                                          <p:spTgt spid="59"/>
                                        </p:tgtEl>
                                        <p:attrNameLst>
                                          <p:attrName>style.visibility</p:attrName>
                                        </p:attrNameLst>
                                      </p:cBhvr>
                                      <p:to>
                                        <p:strVal val="visible"/>
                                      </p:to>
                                    </p:set>
                                    <p:animEffect transition="in" filter="wipe(left)">
                                      <p:cBhvr>
                                        <p:cTn id="72" dur="500"/>
                                        <p:tgtEl>
                                          <p:spTgt spid="59"/>
                                        </p:tgtEl>
                                      </p:cBhvr>
                                    </p:animEffect>
                                  </p:childTnLst>
                                </p:cTn>
                              </p:par>
                            </p:childTnLst>
                          </p:cTn>
                        </p:par>
                        <p:par>
                          <p:cTn id="73" fill="hold">
                            <p:stCondLst>
                              <p:cond delay="8500"/>
                            </p:stCondLst>
                            <p:childTnLst>
                              <p:par>
                                <p:cTn id="74" presetID="42" presetClass="entr" presetSubtype="0" fill="hold" grpId="0" nodeType="afterEffect">
                                  <p:stCondLst>
                                    <p:cond delay="0"/>
                                  </p:stCondLst>
                                  <p:childTnLst>
                                    <p:set>
                                      <p:cBhvr>
                                        <p:cTn id="75" dur="1" fill="hold">
                                          <p:stCondLst>
                                            <p:cond delay="0"/>
                                          </p:stCondLst>
                                        </p:cTn>
                                        <p:tgtEl>
                                          <p:spTgt spid="60"/>
                                        </p:tgtEl>
                                        <p:attrNameLst>
                                          <p:attrName>style.visibility</p:attrName>
                                        </p:attrNameLst>
                                      </p:cBhvr>
                                      <p:to>
                                        <p:strVal val="visible"/>
                                      </p:to>
                                    </p:set>
                                    <p:animEffect transition="in" filter="fade">
                                      <p:cBhvr>
                                        <p:cTn id="76" dur="1000"/>
                                        <p:tgtEl>
                                          <p:spTgt spid="60"/>
                                        </p:tgtEl>
                                      </p:cBhvr>
                                    </p:animEffect>
                                    <p:anim calcmode="lin" valueType="num">
                                      <p:cBhvr>
                                        <p:cTn id="77" dur="1000" fill="hold"/>
                                        <p:tgtEl>
                                          <p:spTgt spid="60"/>
                                        </p:tgtEl>
                                        <p:attrNameLst>
                                          <p:attrName>ppt_x</p:attrName>
                                        </p:attrNameLst>
                                      </p:cBhvr>
                                      <p:tavLst>
                                        <p:tav tm="0">
                                          <p:val>
                                            <p:strVal val="#ppt_x"/>
                                          </p:val>
                                        </p:tav>
                                        <p:tav tm="100000">
                                          <p:val>
                                            <p:strVal val="#ppt_x"/>
                                          </p:val>
                                        </p:tav>
                                      </p:tavLst>
                                    </p:anim>
                                    <p:anim calcmode="lin" valueType="num">
                                      <p:cBhvr>
                                        <p:cTn id="78" dur="1000" fill="hold"/>
                                        <p:tgtEl>
                                          <p:spTgt spid="60"/>
                                        </p:tgtEl>
                                        <p:attrNameLst>
                                          <p:attrName>ppt_y</p:attrName>
                                        </p:attrNameLst>
                                      </p:cBhvr>
                                      <p:tavLst>
                                        <p:tav tm="0">
                                          <p:val>
                                            <p:strVal val="#ppt_y+.1"/>
                                          </p:val>
                                        </p:tav>
                                        <p:tav tm="100000">
                                          <p:val>
                                            <p:strVal val="#ppt_y"/>
                                          </p:val>
                                        </p:tav>
                                      </p:tavLst>
                                    </p:anim>
                                  </p:childTnLst>
                                </p:cTn>
                              </p:par>
                            </p:childTnLst>
                          </p:cTn>
                        </p:par>
                        <p:par>
                          <p:cTn id="79" fill="hold">
                            <p:stCondLst>
                              <p:cond delay="9500"/>
                            </p:stCondLst>
                            <p:childTnLst>
                              <p:par>
                                <p:cTn id="80" presetID="42" presetClass="entr" presetSubtype="0" fill="hold" nodeType="afterEffect">
                                  <p:stCondLst>
                                    <p:cond delay="0"/>
                                  </p:stCondLst>
                                  <p:childTnLst>
                                    <p:set>
                                      <p:cBhvr>
                                        <p:cTn id="81" dur="1" fill="hold">
                                          <p:stCondLst>
                                            <p:cond delay="0"/>
                                          </p:stCondLst>
                                        </p:cTn>
                                        <p:tgtEl>
                                          <p:spTgt spid="6"/>
                                        </p:tgtEl>
                                        <p:attrNameLst>
                                          <p:attrName>style.visibility</p:attrName>
                                        </p:attrNameLst>
                                      </p:cBhvr>
                                      <p:to>
                                        <p:strVal val="visible"/>
                                      </p:to>
                                    </p:set>
                                    <p:animEffect transition="in" filter="fade">
                                      <p:cBhvr>
                                        <p:cTn id="82" dur="1000"/>
                                        <p:tgtEl>
                                          <p:spTgt spid="6"/>
                                        </p:tgtEl>
                                      </p:cBhvr>
                                    </p:animEffect>
                                    <p:anim calcmode="lin" valueType="num">
                                      <p:cBhvr>
                                        <p:cTn id="83" dur="1000" fill="hold"/>
                                        <p:tgtEl>
                                          <p:spTgt spid="6"/>
                                        </p:tgtEl>
                                        <p:attrNameLst>
                                          <p:attrName>ppt_x</p:attrName>
                                        </p:attrNameLst>
                                      </p:cBhvr>
                                      <p:tavLst>
                                        <p:tav tm="0">
                                          <p:val>
                                            <p:strVal val="#ppt_x"/>
                                          </p:val>
                                        </p:tav>
                                        <p:tav tm="100000">
                                          <p:val>
                                            <p:strVal val="#ppt_x"/>
                                          </p:val>
                                        </p:tav>
                                      </p:tavLst>
                                    </p:anim>
                                    <p:anim calcmode="lin" valueType="num">
                                      <p:cBhvr>
                                        <p:cTn id="84" dur="1000" fill="hold"/>
                                        <p:tgtEl>
                                          <p:spTgt spid="6"/>
                                        </p:tgtEl>
                                        <p:attrNameLst>
                                          <p:attrName>ppt_y</p:attrName>
                                        </p:attrNameLst>
                                      </p:cBhvr>
                                      <p:tavLst>
                                        <p:tav tm="0">
                                          <p:val>
                                            <p:strVal val="#ppt_y+.1"/>
                                          </p:val>
                                        </p:tav>
                                        <p:tav tm="100000">
                                          <p:val>
                                            <p:strVal val="#ppt_y"/>
                                          </p:val>
                                        </p:tav>
                                      </p:tavLst>
                                    </p:anim>
                                  </p:childTnLst>
                                </p:cTn>
                              </p:par>
                            </p:childTnLst>
                          </p:cTn>
                        </p:par>
                        <p:par>
                          <p:cTn id="85" fill="hold">
                            <p:stCondLst>
                              <p:cond delay="10500"/>
                            </p:stCondLst>
                            <p:childTnLst>
                              <p:par>
                                <p:cTn id="86" presetID="22" presetClass="entr" presetSubtype="8" fill="hold" grpId="0" nodeType="afterEffect">
                                  <p:stCondLst>
                                    <p:cond delay="0"/>
                                  </p:stCondLst>
                                  <p:childTnLst>
                                    <p:set>
                                      <p:cBhvr>
                                        <p:cTn id="87" dur="1" fill="hold">
                                          <p:stCondLst>
                                            <p:cond delay="0"/>
                                          </p:stCondLst>
                                        </p:cTn>
                                        <p:tgtEl>
                                          <p:spTgt spid="64"/>
                                        </p:tgtEl>
                                        <p:attrNameLst>
                                          <p:attrName>style.visibility</p:attrName>
                                        </p:attrNameLst>
                                      </p:cBhvr>
                                      <p:to>
                                        <p:strVal val="visible"/>
                                      </p:to>
                                    </p:set>
                                    <p:animEffect transition="in" filter="wipe(left)">
                                      <p:cBhvr>
                                        <p:cTn id="88" dur="500"/>
                                        <p:tgtEl>
                                          <p:spTgt spid="64"/>
                                        </p:tgtEl>
                                      </p:cBhvr>
                                    </p:animEffect>
                                  </p:childTnLst>
                                </p:cTn>
                              </p:par>
                            </p:childTnLst>
                          </p:cTn>
                        </p:par>
                        <p:par>
                          <p:cTn id="89" fill="hold">
                            <p:stCondLst>
                              <p:cond delay="11000"/>
                            </p:stCondLst>
                            <p:childTnLst>
                              <p:par>
                                <p:cTn id="90" presetID="22" presetClass="entr" presetSubtype="8" fill="hold" grpId="0" nodeType="afterEffect">
                                  <p:stCondLst>
                                    <p:cond delay="0"/>
                                  </p:stCondLst>
                                  <p:childTnLst>
                                    <p:set>
                                      <p:cBhvr>
                                        <p:cTn id="91" dur="1" fill="hold">
                                          <p:stCondLst>
                                            <p:cond delay="0"/>
                                          </p:stCondLst>
                                        </p:cTn>
                                        <p:tgtEl>
                                          <p:spTgt spid="65"/>
                                        </p:tgtEl>
                                        <p:attrNameLst>
                                          <p:attrName>style.visibility</p:attrName>
                                        </p:attrNameLst>
                                      </p:cBhvr>
                                      <p:to>
                                        <p:strVal val="visible"/>
                                      </p:to>
                                    </p:set>
                                    <p:animEffect transition="in" filter="wipe(left)">
                                      <p:cBhvr>
                                        <p:cTn id="92" dur="500"/>
                                        <p:tgtEl>
                                          <p:spTgt spid="65"/>
                                        </p:tgtEl>
                                      </p:cBhvr>
                                    </p:animEffect>
                                  </p:childTnLst>
                                </p:cTn>
                              </p:par>
                            </p:childTnLst>
                          </p:cTn>
                        </p:par>
                        <p:par>
                          <p:cTn id="93" fill="hold">
                            <p:stCondLst>
                              <p:cond delay="11500"/>
                            </p:stCondLst>
                            <p:childTnLst>
                              <p:par>
                                <p:cTn id="94" presetID="42" presetClass="entr" presetSubtype="0" fill="hold" grpId="0" nodeType="afterEffect">
                                  <p:stCondLst>
                                    <p:cond delay="0"/>
                                  </p:stCondLst>
                                  <p:childTnLst>
                                    <p:set>
                                      <p:cBhvr>
                                        <p:cTn id="95" dur="1" fill="hold">
                                          <p:stCondLst>
                                            <p:cond delay="0"/>
                                          </p:stCondLst>
                                        </p:cTn>
                                        <p:tgtEl>
                                          <p:spTgt spid="66"/>
                                        </p:tgtEl>
                                        <p:attrNameLst>
                                          <p:attrName>style.visibility</p:attrName>
                                        </p:attrNameLst>
                                      </p:cBhvr>
                                      <p:to>
                                        <p:strVal val="visible"/>
                                      </p:to>
                                    </p:set>
                                    <p:animEffect transition="in" filter="fade">
                                      <p:cBhvr>
                                        <p:cTn id="96" dur="1000"/>
                                        <p:tgtEl>
                                          <p:spTgt spid="66"/>
                                        </p:tgtEl>
                                      </p:cBhvr>
                                    </p:animEffect>
                                    <p:anim calcmode="lin" valueType="num">
                                      <p:cBhvr>
                                        <p:cTn id="97" dur="1000" fill="hold"/>
                                        <p:tgtEl>
                                          <p:spTgt spid="66"/>
                                        </p:tgtEl>
                                        <p:attrNameLst>
                                          <p:attrName>ppt_x</p:attrName>
                                        </p:attrNameLst>
                                      </p:cBhvr>
                                      <p:tavLst>
                                        <p:tav tm="0">
                                          <p:val>
                                            <p:strVal val="#ppt_x"/>
                                          </p:val>
                                        </p:tav>
                                        <p:tav tm="100000">
                                          <p:val>
                                            <p:strVal val="#ppt_x"/>
                                          </p:val>
                                        </p:tav>
                                      </p:tavLst>
                                    </p:anim>
                                    <p:anim calcmode="lin" valueType="num">
                                      <p:cBhvr>
                                        <p:cTn id="98" dur="1000" fill="hold"/>
                                        <p:tgtEl>
                                          <p:spTgt spid="66"/>
                                        </p:tgtEl>
                                        <p:attrNameLst>
                                          <p:attrName>ppt_y</p:attrName>
                                        </p:attrNameLst>
                                      </p:cBhvr>
                                      <p:tavLst>
                                        <p:tav tm="0">
                                          <p:val>
                                            <p:strVal val="#ppt_y+.1"/>
                                          </p:val>
                                        </p:tav>
                                        <p:tav tm="100000">
                                          <p:val>
                                            <p:strVal val="#ppt_y"/>
                                          </p:val>
                                        </p:tav>
                                      </p:tavLst>
                                    </p:anim>
                                  </p:childTnLst>
                                </p:cTn>
                              </p:par>
                            </p:childTnLst>
                          </p:cTn>
                        </p:par>
                        <p:par>
                          <p:cTn id="99" fill="hold">
                            <p:stCondLst>
                              <p:cond delay="12500"/>
                            </p:stCondLst>
                            <p:childTnLst>
                              <p:par>
                                <p:cTn id="100" presetID="42" presetClass="entr" presetSubtype="0" fill="hold" nodeType="afterEffect">
                                  <p:stCondLst>
                                    <p:cond delay="0"/>
                                  </p:stCondLst>
                                  <p:childTnLst>
                                    <p:set>
                                      <p:cBhvr>
                                        <p:cTn id="101" dur="1" fill="hold">
                                          <p:stCondLst>
                                            <p:cond delay="0"/>
                                          </p:stCondLst>
                                        </p:cTn>
                                        <p:tgtEl>
                                          <p:spTgt spid="7"/>
                                        </p:tgtEl>
                                        <p:attrNameLst>
                                          <p:attrName>style.visibility</p:attrName>
                                        </p:attrNameLst>
                                      </p:cBhvr>
                                      <p:to>
                                        <p:strVal val="visible"/>
                                      </p:to>
                                    </p:set>
                                    <p:animEffect transition="in" filter="fade">
                                      <p:cBhvr>
                                        <p:cTn id="102" dur="1000"/>
                                        <p:tgtEl>
                                          <p:spTgt spid="7"/>
                                        </p:tgtEl>
                                      </p:cBhvr>
                                    </p:animEffect>
                                    <p:anim calcmode="lin" valueType="num">
                                      <p:cBhvr>
                                        <p:cTn id="103" dur="1000" fill="hold"/>
                                        <p:tgtEl>
                                          <p:spTgt spid="7"/>
                                        </p:tgtEl>
                                        <p:attrNameLst>
                                          <p:attrName>ppt_x</p:attrName>
                                        </p:attrNameLst>
                                      </p:cBhvr>
                                      <p:tavLst>
                                        <p:tav tm="0">
                                          <p:val>
                                            <p:strVal val="#ppt_x"/>
                                          </p:val>
                                        </p:tav>
                                        <p:tav tm="100000">
                                          <p:val>
                                            <p:strVal val="#ppt_x"/>
                                          </p:val>
                                        </p:tav>
                                      </p:tavLst>
                                    </p:anim>
                                    <p:anim calcmode="lin" valueType="num">
                                      <p:cBhvr>
                                        <p:cTn id="104" dur="1000" fill="hold"/>
                                        <p:tgtEl>
                                          <p:spTgt spid="7"/>
                                        </p:tgtEl>
                                        <p:attrNameLst>
                                          <p:attrName>ppt_y</p:attrName>
                                        </p:attrNameLst>
                                      </p:cBhvr>
                                      <p:tavLst>
                                        <p:tav tm="0">
                                          <p:val>
                                            <p:strVal val="#ppt_y+.1"/>
                                          </p:val>
                                        </p:tav>
                                        <p:tav tm="100000">
                                          <p:val>
                                            <p:strVal val="#ppt_y"/>
                                          </p:val>
                                        </p:tav>
                                      </p:tavLst>
                                    </p:anim>
                                  </p:childTnLst>
                                </p:cTn>
                              </p:par>
                            </p:childTnLst>
                          </p:cTn>
                        </p:par>
                        <p:par>
                          <p:cTn id="105" fill="hold">
                            <p:stCondLst>
                              <p:cond delay="13500"/>
                            </p:stCondLst>
                            <p:childTnLst>
                              <p:par>
                                <p:cTn id="106" presetID="42" presetClass="entr" presetSubtype="0" fill="hold" grpId="0" nodeType="afterEffect">
                                  <p:stCondLst>
                                    <p:cond delay="0"/>
                                  </p:stCondLst>
                                  <p:childTnLst>
                                    <p:set>
                                      <p:cBhvr>
                                        <p:cTn id="107" dur="1" fill="hold">
                                          <p:stCondLst>
                                            <p:cond delay="0"/>
                                          </p:stCondLst>
                                        </p:cTn>
                                        <p:tgtEl>
                                          <p:spTgt spid="70"/>
                                        </p:tgtEl>
                                        <p:attrNameLst>
                                          <p:attrName>style.visibility</p:attrName>
                                        </p:attrNameLst>
                                      </p:cBhvr>
                                      <p:to>
                                        <p:strVal val="visible"/>
                                      </p:to>
                                    </p:set>
                                    <p:animEffect transition="in" filter="fade">
                                      <p:cBhvr>
                                        <p:cTn id="108" dur="1000"/>
                                        <p:tgtEl>
                                          <p:spTgt spid="70"/>
                                        </p:tgtEl>
                                      </p:cBhvr>
                                    </p:animEffect>
                                    <p:anim calcmode="lin" valueType="num">
                                      <p:cBhvr>
                                        <p:cTn id="109" dur="1000" fill="hold"/>
                                        <p:tgtEl>
                                          <p:spTgt spid="70"/>
                                        </p:tgtEl>
                                        <p:attrNameLst>
                                          <p:attrName>ppt_x</p:attrName>
                                        </p:attrNameLst>
                                      </p:cBhvr>
                                      <p:tavLst>
                                        <p:tav tm="0">
                                          <p:val>
                                            <p:strVal val="#ppt_x"/>
                                          </p:val>
                                        </p:tav>
                                        <p:tav tm="100000">
                                          <p:val>
                                            <p:strVal val="#ppt_x"/>
                                          </p:val>
                                        </p:tav>
                                      </p:tavLst>
                                    </p:anim>
                                    <p:anim calcmode="lin" valueType="num">
                                      <p:cBhvr>
                                        <p:cTn id="110" dur="1000" fill="hold"/>
                                        <p:tgtEl>
                                          <p:spTgt spid="70"/>
                                        </p:tgtEl>
                                        <p:attrNameLst>
                                          <p:attrName>ppt_y</p:attrName>
                                        </p:attrNameLst>
                                      </p:cBhvr>
                                      <p:tavLst>
                                        <p:tav tm="0">
                                          <p:val>
                                            <p:strVal val="#ppt_y+.1"/>
                                          </p:val>
                                        </p:tav>
                                        <p:tav tm="100000">
                                          <p:val>
                                            <p:strVal val="#ppt_y"/>
                                          </p:val>
                                        </p:tav>
                                      </p:tavLst>
                                    </p:anim>
                                  </p:childTnLst>
                                </p:cTn>
                              </p:par>
                            </p:childTnLst>
                          </p:cTn>
                        </p:par>
                      </p:childTnLst>
                    </p:cTn>
                  </p:par>
                </p:childTnLst>
              </p:cTn>
              <p:prevCondLst>
                <p:cond evt="onPrev" delay="0">
                  <p:tgtEl>
                    <p:sldTgt/>
                  </p:tgtEl>
                </p:cond>
              </p:prevCondLst>
              <p:nextCondLst>
                <p:cond evt="onNext" delay="0">
                  <p:tgtEl>
                    <p:sldTgt/>
                  </p:tgtEl>
                </p:cond>
              </p:nextCondLst>
            </p:seq>
          </p:childTnLst>
        </p:cTn>
      </p:par>
    </p:tnLst>
    <p:bldLst>
      <p:bldP spid="47" grpId="0" animBg="1"/>
      <p:bldP spid="48" grpId="0"/>
      <p:bldP spid="50" grpId="0"/>
      <p:bldP spid="52" grpId="0" animBg="1"/>
      <p:bldP spid="53" grpId="0" animBg="1"/>
      <p:bldP spid="54" grpId="0"/>
      <p:bldP spid="58" grpId="0" animBg="1"/>
      <p:bldP spid="59" grpId="0" animBg="1"/>
      <p:bldP spid="60" grpId="0"/>
      <p:bldP spid="64" grpId="0" animBg="1"/>
      <p:bldP spid="65" grpId="0" animBg="1"/>
      <p:bldP spid="66" grpId="0"/>
      <p:bldP spid="70" grpId="0"/>
    </p:bldLst>
  </p:timing>
</p:sld>
</file>

<file path=ppt/slides/slide17.xml><?xml version="1.0" encoding="utf-8"?>
<p:sld xmlns:a="http://schemas.openxmlformats.org/drawingml/2006/main" xmlns:r="http://schemas.openxmlformats.org/officeDocument/2006/relationships" xmlns:p="http://schemas.openxmlformats.org/presentationml/2006/main">
  <p:cSld>
    <p:spTree>
      <p:nvGrpSpPr>
        <p:cNvPr id="1" name=""/>
        <p:cNvGrpSpPr/>
        <p:nvPr/>
      </p:nvGrpSpPr>
      <p:grpSpPr>
        <a:xfrm>
          <a:off x="0" y="0"/>
          <a:ext cx="0" cy="0"/>
          <a:chOff x="0" y="0"/>
          <a:chExt cx="0" cy="0"/>
        </a:xfrm>
      </p:grpSpPr>
      <p:grpSp>
        <p:nvGrpSpPr>
          <p:cNvPr id="2" name="组合 31"/>
          <p:cNvGrpSpPr/>
          <p:nvPr/>
        </p:nvGrpSpPr>
        <p:grpSpPr>
          <a:xfrm>
            <a:off x="3915347" y="855824"/>
            <a:ext cx="1358730" cy="918385"/>
            <a:chOff x="3696463" y="1140746"/>
            <a:chExt cx="1811640" cy="1224136"/>
          </a:xfrm>
        </p:grpSpPr>
        <p:sp>
          <p:nvSpPr>
            <p:cNvPr id="33" name="五边形 32"/>
            <p:cNvSpPr/>
            <p:nvPr/>
          </p:nvSpPr>
          <p:spPr>
            <a:xfrm rot="16200000">
              <a:off x="3990215" y="846994"/>
              <a:ext cx="1224136" cy="1811640"/>
            </a:xfrm>
            <a:prstGeom prst="homePlate">
              <a:avLst>
                <a:gd name="adj" fmla="val 31029"/>
              </a:avLst>
            </a:prstGeom>
            <a:solidFill>
              <a:schemeClr val="accent2"/>
            </a:solid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zh-CN" altLang="en-US" sz="1350" dirty="0">
                <a:solidFill>
                  <a:schemeClr val="accent1"/>
                </a:solidFill>
                <a:latin typeface="微软雅黑" panose="020B0503020204020204" pitchFamily="34" charset="-122"/>
                <a:ea typeface="微软雅黑" panose="020B0503020204020204" pitchFamily="34" charset="-122"/>
              </a:endParaRPr>
            </a:p>
          </p:txBody>
        </p:sp>
        <p:sp>
          <p:nvSpPr>
            <p:cNvPr id="34" name="TextBox 4"/>
            <p:cNvSpPr txBox="1"/>
            <p:nvPr/>
          </p:nvSpPr>
          <p:spPr>
            <a:xfrm>
              <a:off x="4139952" y="1644801"/>
              <a:ext cx="1049837" cy="492443"/>
            </a:xfrm>
            <a:prstGeom prst="rect">
              <a:avLst/>
            </a:prstGeom>
            <a:noFill/>
          </p:spPr>
          <p:txBody>
            <a:bodyPr wrap="square" rtlCol="0">
              <a:spAutoFit/>
            </a:bodyPr>
            <a:lstStyle/>
            <a:p>
              <a:pPr algn="ctr"/>
              <a:r>
                <a:rPr lang="en-US" altLang="zh-CN" dirty="0">
                  <a:solidFill>
                    <a:schemeClr val="bg1"/>
                  </a:solidFill>
                  <a:latin typeface="微软雅黑" panose="020B0503020204020204" pitchFamily="34" charset="-122"/>
                  <a:ea typeface="微软雅黑" panose="020B0503020204020204" pitchFamily="34" charset="-122"/>
                </a:rPr>
                <a:t>20%</a:t>
              </a:r>
              <a:endParaRPr lang="zh-CN" altLang="en-US" dirty="0">
                <a:solidFill>
                  <a:schemeClr val="bg1"/>
                </a:solidFill>
                <a:latin typeface="微软雅黑" panose="020B0503020204020204" pitchFamily="34" charset="-122"/>
                <a:ea typeface="微软雅黑" panose="020B0503020204020204" pitchFamily="34" charset="-122"/>
              </a:endParaRPr>
            </a:p>
          </p:txBody>
        </p:sp>
      </p:grpSp>
      <p:grpSp>
        <p:nvGrpSpPr>
          <p:cNvPr id="3" name="组合 34"/>
          <p:cNvGrpSpPr/>
          <p:nvPr/>
        </p:nvGrpSpPr>
        <p:grpSpPr>
          <a:xfrm>
            <a:off x="3915348" y="1882255"/>
            <a:ext cx="1358730" cy="1770743"/>
            <a:chOff x="3696464" y="2508898"/>
            <a:chExt cx="1811640" cy="2360261"/>
          </a:xfrm>
        </p:grpSpPr>
        <p:sp>
          <p:nvSpPr>
            <p:cNvPr id="36" name="五边形 35"/>
            <p:cNvSpPr/>
            <p:nvPr/>
          </p:nvSpPr>
          <p:spPr>
            <a:xfrm rot="5400000">
              <a:off x="3422153" y="2783209"/>
              <a:ext cx="2360261" cy="1811640"/>
            </a:xfrm>
            <a:prstGeom prst="homePlate">
              <a:avLst>
                <a:gd name="adj" fmla="val 27567"/>
              </a:avLst>
            </a:prstGeom>
            <a:solidFill>
              <a:schemeClr val="accent3"/>
            </a:solid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zh-CN" altLang="en-US" sz="1350">
                <a:solidFill>
                  <a:schemeClr val="accent1"/>
                </a:solidFill>
                <a:latin typeface="微软雅黑" panose="020B0503020204020204" pitchFamily="34" charset="-122"/>
                <a:ea typeface="微软雅黑" panose="020B0503020204020204" pitchFamily="34" charset="-122"/>
              </a:endParaRPr>
            </a:p>
          </p:txBody>
        </p:sp>
        <p:sp>
          <p:nvSpPr>
            <p:cNvPr id="37" name="TextBox 5"/>
            <p:cNvSpPr txBox="1"/>
            <p:nvPr/>
          </p:nvSpPr>
          <p:spPr>
            <a:xfrm>
              <a:off x="4077364" y="2767313"/>
              <a:ext cx="1049837" cy="492443"/>
            </a:xfrm>
            <a:prstGeom prst="rect">
              <a:avLst/>
            </a:prstGeom>
            <a:noFill/>
          </p:spPr>
          <p:txBody>
            <a:bodyPr wrap="square" rtlCol="0">
              <a:spAutoFit/>
            </a:bodyPr>
            <a:lstStyle/>
            <a:p>
              <a:pPr algn="ctr"/>
              <a:r>
                <a:rPr lang="en-US" altLang="zh-CN" dirty="0">
                  <a:solidFill>
                    <a:schemeClr val="bg1"/>
                  </a:solidFill>
                  <a:latin typeface="微软雅黑" panose="020B0503020204020204" pitchFamily="34" charset="-122"/>
                  <a:ea typeface="微软雅黑" panose="020B0503020204020204" pitchFamily="34" charset="-122"/>
                </a:rPr>
                <a:t>80%</a:t>
              </a:r>
              <a:endParaRPr lang="zh-CN" altLang="en-US" dirty="0">
                <a:solidFill>
                  <a:schemeClr val="bg1"/>
                </a:solidFill>
                <a:latin typeface="微软雅黑" panose="020B0503020204020204" pitchFamily="34" charset="-122"/>
                <a:ea typeface="微软雅黑" panose="020B0503020204020204" pitchFamily="34" charset="-122"/>
              </a:endParaRPr>
            </a:p>
          </p:txBody>
        </p:sp>
      </p:grpSp>
      <p:sp>
        <p:nvSpPr>
          <p:cNvPr id="38" name="矩形 37"/>
          <p:cNvSpPr/>
          <p:nvPr/>
        </p:nvSpPr>
        <p:spPr>
          <a:xfrm>
            <a:off x="3915347" y="2523991"/>
            <a:ext cx="1358730" cy="369332"/>
          </a:xfrm>
          <a:prstGeom prst="rect">
            <a:avLst/>
          </a:prstGeom>
        </p:spPr>
        <p:txBody>
          <a:bodyPr wrap="square">
            <a:spAutoFit/>
          </a:bodyPr>
          <a:lstStyle/>
          <a:p>
            <a:pPr lvl="0" algn="ctr"/>
            <a:r>
              <a:rPr lang="zh-CN" altLang="en-US" sz="900" dirty="0">
                <a:solidFill>
                  <a:schemeClr val="bg1"/>
                </a:solidFill>
                <a:latin typeface="微软雅黑" panose="020B0503020204020204" pitchFamily="34" charset="-122"/>
                <a:ea typeface="微软雅黑" panose="020B0503020204020204" pitchFamily="34" charset="-122"/>
              </a:rPr>
              <a:t>单击此处添加文本</a:t>
            </a:r>
            <a:endParaRPr lang="en-US" altLang="zh-CN" sz="900" dirty="0">
              <a:solidFill>
                <a:schemeClr val="bg1"/>
              </a:solidFill>
              <a:latin typeface="微软雅黑" panose="020B0503020204020204" pitchFamily="34" charset="-122"/>
              <a:ea typeface="微软雅黑" panose="020B0503020204020204" pitchFamily="34" charset="-122"/>
            </a:endParaRPr>
          </a:p>
          <a:p>
            <a:pPr lvl="0" algn="ctr"/>
            <a:r>
              <a:rPr lang="zh-CN" altLang="en-US" sz="900" dirty="0">
                <a:solidFill>
                  <a:schemeClr val="bg1"/>
                </a:solidFill>
                <a:latin typeface="微软雅黑" panose="020B0503020204020204" pitchFamily="34" charset="-122"/>
                <a:ea typeface="微软雅黑" panose="020B0503020204020204" pitchFamily="34" charset="-122"/>
              </a:rPr>
              <a:t>单击此处添加文本</a:t>
            </a:r>
            <a:endParaRPr lang="en-US" altLang="zh-CN" sz="900" dirty="0">
              <a:solidFill>
                <a:schemeClr val="bg1"/>
              </a:solidFill>
              <a:latin typeface="微软雅黑" panose="020B0503020204020204" pitchFamily="34" charset="-122"/>
              <a:ea typeface="微软雅黑" panose="020B0503020204020204" pitchFamily="34" charset="-122"/>
            </a:endParaRPr>
          </a:p>
        </p:txBody>
      </p:sp>
      <p:grpSp>
        <p:nvGrpSpPr>
          <p:cNvPr id="4" name="组合 38"/>
          <p:cNvGrpSpPr/>
          <p:nvPr/>
        </p:nvGrpSpPr>
        <p:grpSpPr>
          <a:xfrm>
            <a:off x="1839145" y="1133340"/>
            <a:ext cx="1689713" cy="307621"/>
            <a:chOff x="928192" y="1510651"/>
            <a:chExt cx="2252950" cy="410035"/>
          </a:xfrm>
          <a:solidFill>
            <a:schemeClr val="accent1"/>
          </a:solidFill>
        </p:grpSpPr>
        <p:sp>
          <p:nvSpPr>
            <p:cNvPr id="40" name="矩形 3"/>
            <p:cNvSpPr/>
            <p:nvPr/>
          </p:nvSpPr>
          <p:spPr>
            <a:xfrm rot="5400000" flipH="1" flipV="1">
              <a:off x="1849649" y="589194"/>
              <a:ext cx="410035" cy="2252950"/>
            </a:xfrm>
            <a:custGeom>
              <a:avLst/>
              <a:gdLst/>
              <a:ahLst/>
              <a:cxnLst/>
              <a:rect l="l" t="t" r="r" b="b"/>
              <a:pathLst>
                <a:path w="280750" h="1542591">
                  <a:moveTo>
                    <a:pt x="280750" y="1391049"/>
                  </a:moveTo>
                  <a:lnTo>
                    <a:pt x="280750" y="151543"/>
                  </a:lnTo>
                  <a:lnTo>
                    <a:pt x="280733" y="151543"/>
                  </a:lnTo>
                  <a:cubicBezTo>
                    <a:pt x="280668" y="100709"/>
                    <a:pt x="280191" y="44276"/>
                    <a:pt x="280591" y="0"/>
                  </a:cubicBezTo>
                  <a:lnTo>
                    <a:pt x="140374" y="102981"/>
                  </a:lnTo>
                  <a:lnTo>
                    <a:pt x="158" y="0"/>
                  </a:lnTo>
                  <a:lnTo>
                    <a:pt x="158" y="151543"/>
                  </a:lnTo>
                  <a:lnTo>
                    <a:pt x="0" y="151543"/>
                  </a:lnTo>
                  <a:lnTo>
                    <a:pt x="0" y="1391049"/>
                  </a:lnTo>
                  <a:lnTo>
                    <a:pt x="158" y="1391049"/>
                  </a:lnTo>
                  <a:lnTo>
                    <a:pt x="158" y="1436588"/>
                  </a:lnTo>
                  <a:lnTo>
                    <a:pt x="138730" y="1542591"/>
                  </a:lnTo>
                  <a:lnTo>
                    <a:pt x="280591" y="1444187"/>
                  </a:lnTo>
                  <a:cubicBezTo>
                    <a:pt x="280728" y="1429030"/>
                    <a:pt x="280763" y="1412448"/>
                    <a:pt x="280745" y="1395154"/>
                  </a:cubicBezTo>
                  <a:lnTo>
                    <a:pt x="280733" y="1391049"/>
                  </a:lnTo>
                  <a:close/>
                </a:path>
              </a:pathLst>
            </a:custGeom>
            <a:solidFill>
              <a:schemeClr val="accent1"/>
            </a:solid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zh-CN" altLang="en-US" sz="1200" dirty="0">
                <a:solidFill>
                  <a:schemeClr val="tx1">
                    <a:lumMod val="75000"/>
                    <a:lumOff val="25000"/>
                  </a:schemeClr>
                </a:solidFill>
                <a:latin typeface="微软雅黑" panose="020B0503020204020204" pitchFamily="34" charset="-122"/>
                <a:ea typeface="微软雅黑" panose="020B0503020204020204" pitchFamily="34" charset="-122"/>
              </a:endParaRPr>
            </a:p>
          </p:txBody>
        </p:sp>
        <p:sp>
          <p:nvSpPr>
            <p:cNvPr id="41" name="TextBox 7"/>
            <p:cNvSpPr txBox="1"/>
            <p:nvPr/>
          </p:nvSpPr>
          <p:spPr>
            <a:xfrm>
              <a:off x="971600" y="1547500"/>
              <a:ext cx="2108931" cy="369218"/>
            </a:xfrm>
            <a:prstGeom prst="rect">
              <a:avLst/>
            </a:prstGeom>
            <a:grpFill/>
          </p:spPr>
          <p:txBody>
            <a:bodyPr wrap="square" rtlCol="0">
              <a:spAutoFit/>
            </a:bodyPr>
            <a:lstStyle/>
            <a:p>
              <a:pPr algn="ctr"/>
              <a:r>
                <a:rPr lang="zh-CN" altLang="en-US" sz="1200" dirty="0">
                  <a:solidFill>
                    <a:schemeClr val="bg1"/>
                  </a:solidFill>
                  <a:latin typeface="微软雅黑" panose="020B0503020204020204" pitchFamily="34" charset="-122"/>
                  <a:ea typeface="微软雅黑" panose="020B0503020204020204" pitchFamily="34" charset="-122"/>
                </a:rPr>
                <a:t>单击添加标题</a:t>
              </a:r>
            </a:p>
          </p:txBody>
        </p:sp>
      </p:grpSp>
      <p:sp>
        <p:nvSpPr>
          <p:cNvPr id="42" name="矩形 41"/>
          <p:cNvSpPr/>
          <p:nvPr/>
        </p:nvSpPr>
        <p:spPr>
          <a:xfrm>
            <a:off x="1817695" y="1555066"/>
            <a:ext cx="1689711" cy="1338828"/>
          </a:xfrm>
          <a:prstGeom prst="rect">
            <a:avLst/>
          </a:prstGeom>
        </p:spPr>
        <p:txBody>
          <a:bodyPr wrap="square">
            <a:spAutoFit/>
          </a:bodyPr>
          <a:lstStyle/>
          <a:p>
            <a:pPr algn="just"/>
            <a:r>
              <a:rPr lang="zh-CN" altLang="en-US" sz="900" dirty="0">
                <a:solidFill>
                  <a:schemeClr val="tx1">
                    <a:lumMod val="50000"/>
                    <a:lumOff val="50000"/>
                  </a:schemeClr>
                </a:solidFill>
                <a:latin typeface="微软雅黑" panose="020B0503020204020204" pitchFamily="34" charset="-122"/>
                <a:ea typeface="微软雅黑" panose="020B0503020204020204" pitchFamily="34" charset="-122"/>
              </a:rPr>
              <a:t>此处输入文字此处输入文字此处输入文字</a:t>
            </a:r>
            <a:r>
              <a:rPr lang="en-US" altLang="zh-CN" sz="900" dirty="0">
                <a:solidFill>
                  <a:schemeClr val="tx1">
                    <a:lumMod val="50000"/>
                    <a:lumOff val="50000"/>
                  </a:schemeClr>
                </a:solidFill>
                <a:latin typeface="微软雅黑" panose="020B0503020204020204" pitchFamily="34" charset="-122"/>
                <a:ea typeface="微软雅黑" panose="020B0503020204020204" pitchFamily="34" charset="-122"/>
              </a:rPr>
              <a:t> </a:t>
            </a:r>
            <a:r>
              <a:rPr lang="zh-CN" altLang="en-US" sz="900" dirty="0">
                <a:solidFill>
                  <a:schemeClr val="tx1">
                    <a:lumMod val="50000"/>
                    <a:lumOff val="50000"/>
                  </a:schemeClr>
                </a:solidFill>
                <a:latin typeface="微软雅黑" panose="020B0503020204020204" pitchFamily="34" charset="-122"/>
                <a:ea typeface="微软雅黑" panose="020B0503020204020204" pitchFamily="34" charset="-122"/>
              </a:rPr>
              <a:t>此处输入文字此处输入文字此处输入文字</a:t>
            </a:r>
            <a:r>
              <a:rPr lang="en-US" altLang="zh-CN" sz="900" dirty="0">
                <a:solidFill>
                  <a:schemeClr val="tx1">
                    <a:lumMod val="50000"/>
                    <a:lumOff val="50000"/>
                  </a:schemeClr>
                </a:solidFill>
                <a:latin typeface="微软雅黑" panose="020B0503020204020204" pitchFamily="34" charset="-122"/>
                <a:ea typeface="微软雅黑" panose="020B0503020204020204" pitchFamily="34" charset="-122"/>
              </a:rPr>
              <a:t> </a:t>
            </a:r>
            <a:r>
              <a:rPr lang="zh-CN" altLang="en-US" sz="900" dirty="0">
                <a:solidFill>
                  <a:schemeClr val="tx1">
                    <a:lumMod val="50000"/>
                    <a:lumOff val="50000"/>
                  </a:schemeClr>
                </a:solidFill>
                <a:latin typeface="微软雅黑" panose="020B0503020204020204" pitchFamily="34" charset="-122"/>
                <a:ea typeface="微软雅黑" panose="020B0503020204020204" pitchFamily="34" charset="-122"/>
              </a:rPr>
              <a:t>此处输入文字此处输入文字此处输入文字</a:t>
            </a:r>
            <a:r>
              <a:rPr lang="en-US" altLang="zh-CN" sz="900" dirty="0">
                <a:solidFill>
                  <a:schemeClr val="tx1">
                    <a:lumMod val="50000"/>
                    <a:lumOff val="50000"/>
                  </a:schemeClr>
                </a:solidFill>
                <a:latin typeface="微软雅黑" panose="020B0503020204020204" pitchFamily="34" charset="-122"/>
                <a:ea typeface="微软雅黑" panose="020B0503020204020204" pitchFamily="34" charset="-122"/>
              </a:rPr>
              <a:t> </a:t>
            </a:r>
            <a:r>
              <a:rPr lang="zh-CN" altLang="en-US" sz="900" dirty="0">
                <a:solidFill>
                  <a:schemeClr val="tx1">
                    <a:lumMod val="50000"/>
                    <a:lumOff val="50000"/>
                  </a:schemeClr>
                </a:solidFill>
                <a:latin typeface="微软雅黑" panose="020B0503020204020204" pitchFamily="34" charset="-122"/>
                <a:ea typeface="微软雅黑" panose="020B0503020204020204" pitchFamily="34" charset="-122"/>
              </a:rPr>
              <a:t>此处输入文字此处输入文字此处输入文字</a:t>
            </a:r>
            <a:r>
              <a:rPr lang="en-US" altLang="zh-CN" sz="900" dirty="0">
                <a:solidFill>
                  <a:schemeClr val="tx1">
                    <a:lumMod val="50000"/>
                    <a:lumOff val="50000"/>
                  </a:schemeClr>
                </a:solidFill>
                <a:latin typeface="微软雅黑" panose="020B0503020204020204" pitchFamily="34" charset="-122"/>
                <a:ea typeface="微软雅黑" panose="020B0503020204020204" pitchFamily="34" charset="-122"/>
              </a:rPr>
              <a:t> </a:t>
            </a:r>
            <a:endParaRPr lang="zh-CN" altLang="en-US" sz="900" dirty="0">
              <a:solidFill>
                <a:schemeClr val="tx1">
                  <a:lumMod val="50000"/>
                  <a:lumOff val="50000"/>
                </a:schemeClr>
              </a:solidFill>
              <a:latin typeface="微软雅黑" panose="020B0503020204020204" pitchFamily="34" charset="-122"/>
              <a:ea typeface="微软雅黑" panose="020B0503020204020204" pitchFamily="34" charset="-122"/>
            </a:endParaRPr>
          </a:p>
          <a:p>
            <a:pPr algn="just"/>
            <a:endParaRPr lang="zh-CN" altLang="en-US" sz="900" dirty="0">
              <a:solidFill>
                <a:schemeClr val="tx1">
                  <a:lumMod val="50000"/>
                  <a:lumOff val="50000"/>
                </a:schemeClr>
              </a:solidFill>
              <a:latin typeface="微软雅黑" panose="020B0503020204020204" pitchFamily="34" charset="-122"/>
              <a:ea typeface="微软雅黑" panose="020B0503020204020204" pitchFamily="34" charset="-122"/>
            </a:endParaRPr>
          </a:p>
          <a:p>
            <a:pPr algn="just"/>
            <a:endParaRPr lang="zh-CN" altLang="en-US" sz="900" dirty="0">
              <a:solidFill>
                <a:schemeClr val="tx1">
                  <a:lumMod val="50000"/>
                  <a:lumOff val="50000"/>
                </a:schemeClr>
              </a:solidFill>
              <a:latin typeface="微软雅黑" panose="020B0503020204020204" pitchFamily="34" charset="-122"/>
              <a:ea typeface="微软雅黑" panose="020B0503020204020204" pitchFamily="34" charset="-122"/>
            </a:endParaRPr>
          </a:p>
          <a:p>
            <a:pPr algn="just"/>
            <a:endParaRPr lang="zh-CN" altLang="en-US" sz="900" dirty="0">
              <a:solidFill>
                <a:schemeClr val="tx1">
                  <a:lumMod val="50000"/>
                  <a:lumOff val="50000"/>
                </a:schemeClr>
              </a:solidFill>
              <a:latin typeface="微软雅黑" panose="020B0503020204020204" pitchFamily="34" charset="-122"/>
              <a:ea typeface="微软雅黑" panose="020B0503020204020204" pitchFamily="34" charset="-122"/>
            </a:endParaRPr>
          </a:p>
        </p:txBody>
      </p:sp>
      <p:sp>
        <p:nvSpPr>
          <p:cNvPr id="43" name="矩形 42"/>
          <p:cNvSpPr/>
          <p:nvPr/>
        </p:nvSpPr>
        <p:spPr>
          <a:xfrm>
            <a:off x="5546585" y="1881788"/>
            <a:ext cx="1689711" cy="1338828"/>
          </a:xfrm>
          <a:prstGeom prst="rect">
            <a:avLst/>
          </a:prstGeom>
        </p:spPr>
        <p:txBody>
          <a:bodyPr wrap="square">
            <a:spAutoFit/>
          </a:bodyPr>
          <a:lstStyle/>
          <a:p>
            <a:pPr algn="just"/>
            <a:r>
              <a:rPr lang="zh-CN" altLang="en-US" sz="900" dirty="0">
                <a:solidFill>
                  <a:schemeClr val="tx1">
                    <a:lumMod val="50000"/>
                    <a:lumOff val="50000"/>
                  </a:schemeClr>
                </a:solidFill>
                <a:latin typeface="微软雅黑" panose="020B0503020204020204" pitchFamily="34" charset="-122"/>
                <a:ea typeface="微软雅黑" panose="020B0503020204020204" pitchFamily="34" charset="-122"/>
              </a:rPr>
              <a:t>此处输入文字此处输入文字此处输入文字</a:t>
            </a:r>
            <a:r>
              <a:rPr lang="en-US" altLang="zh-CN" sz="900" dirty="0">
                <a:solidFill>
                  <a:schemeClr val="tx1">
                    <a:lumMod val="50000"/>
                    <a:lumOff val="50000"/>
                  </a:schemeClr>
                </a:solidFill>
                <a:latin typeface="微软雅黑" panose="020B0503020204020204" pitchFamily="34" charset="-122"/>
                <a:ea typeface="微软雅黑" panose="020B0503020204020204" pitchFamily="34" charset="-122"/>
              </a:rPr>
              <a:t> </a:t>
            </a:r>
            <a:r>
              <a:rPr lang="zh-CN" altLang="en-US" sz="900" dirty="0">
                <a:solidFill>
                  <a:schemeClr val="tx1">
                    <a:lumMod val="50000"/>
                    <a:lumOff val="50000"/>
                  </a:schemeClr>
                </a:solidFill>
                <a:latin typeface="微软雅黑" panose="020B0503020204020204" pitchFamily="34" charset="-122"/>
                <a:ea typeface="微软雅黑" panose="020B0503020204020204" pitchFamily="34" charset="-122"/>
              </a:rPr>
              <a:t>此处输入文字此处输入文字此处输入文字</a:t>
            </a:r>
            <a:r>
              <a:rPr lang="en-US" altLang="zh-CN" sz="900" dirty="0">
                <a:solidFill>
                  <a:schemeClr val="tx1">
                    <a:lumMod val="50000"/>
                    <a:lumOff val="50000"/>
                  </a:schemeClr>
                </a:solidFill>
                <a:latin typeface="微软雅黑" panose="020B0503020204020204" pitchFamily="34" charset="-122"/>
                <a:ea typeface="微软雅黑" panose="020B0503020204020204" pitchFamily="34" charset="-122"/>
              </a:rPr>
              <a:t> </a:t>
            </a:r>
            <a:r>
              <a:rPr lang="zh-CN" altLang="en-US" sz="900" dirty="0">
                <a:solidFill>
                  <a:schemeClr val="tx1">
                    <a:lumMod val="50000"/>
                    <a:lumOff val="50000"/>
                  </a:schemeClr>
                </a:solidFill>
                <a:latin typeface="微软雅黑" panose="020B0503020204020204" pitchFamily="34" charset="-122"/>
                <a:ea typeface="微软雅黑" panose="020B0503020204020204" pitchFamily="34" charset="-122"/>
              </a:rPr>
              <a:t>此处输入文字此处输入文字此处输入文字</a:t>
            </a:r>
            <a:r>
              <a:rPr lang="en-US" altLang="zh-CN" sz="900" dirty="0">
                <a:solidFill>
                  <a:schemeClr val="tx1">
                    <a:lumMod val="50000"/>
                    <a:lumOff val="50000"/>
                  </a:schemeClr>
                </a:solidFill>
                <a:latin typeface="微软雅黑" panose="020B0503020204020204" pitchFamily="34" charset="-122"/>
                <a:ea typeface="微软雅黑" panose="020B0503020204020204" pitchFamily="34" charset="-122"/>
              </a:rPr>
              <a:t> </a:t>
            </a:r>
            <a:r>
              <a:rPr lang="zh-CN" altLang="en-US" sz="900" dirty="0">
                <a:solidFill>
                  <a:schemeClr val="tx1">
                    <a:lumMod val="50000"/>
                    <a:lumOff val="50000"/>
                  </a:schemeClr>
                </a:solidFill>
                <a:latin typeface="微软雅黑" panose="020B0503020204020204" pitchFamily="34" charset="-122"/>
                <a:ea typeface="微软雅黑" panose="020B0503020204020204" pitchFamily="34" charset="-122"/>
              </a:rPr>
              <a:t>此处输入文字此处输入文字此处输入文字</a:t>
            </a:r>
            <a:r>
              <a:rPr lang="en-US" altLang="zh-CN" sz="900" dirty="0">
                <a:solidFill>
                  <a:schemeClr val="tx1">
                    <a:lumMod val="50000"/>
                    <a:lumOff val="50000"/>
                  </a:schemeClr>
                </a:solidFill>
                <a:latin typeface="微软雅黑" panose="020B0503020204020204" pitchFamily="34" charset="-122"/>
                <a:ea typeface="微软雅黑" panose="020B0503020204020204" pitchFamily="34" charset="-122"/>
              </a:rPr>
              <a:t> </a:t>
            </a:r>
            <a:endParaRPr lang="zh-CN" altLang="en-US" sz="900" dirty="0">
              <a:solidFill>
                <a:schemeClr val="tx1">
                  <a:lumMod val="50000"/>
                  <a:lumOff val="50000"/>
                </a:schemeClr>
              </a:solidFill>
              <a:latin typeface="微软雅黑" panose="020B0503020204020204" pitchFamily="34" charset="-122"/>
              <a:ea typeface="微软雅黑" panose="020B0503020204020204" pitchFamily="34" charset="-122"/>
            </a:endParaRPr>
          </a:p>
          <a:p>
            <a:pPr algn="just"/>
            <a:endParaRPr lang="zh-CN" altLang="en-US" sz="900" dirty="0">
              <a:solidFill>
                <a:schemeClr val="tx1">
                  <a:lumMod val="50000"/>
                  <a:lumOff val="50000"/>
                </a:schemeClr>
              </a:solidFill>
              <a:latin typeface="微软雅黑" panose="020B0503020204020204" pitchFamily="34" charset="-122"/>
              <a:ea typeface="微软雅黑" panose="020B0503020204020204" pitchFamily="34" charset="-122"/>
            </a:endParaRPr>
          </a:p>
          <a:p>
            <a:pPr algn="just"/>
            <a:endParaRPr lang="zh-CN" altLang="en-US" sz="900" dirty="0">
              <a:solidFill>
                <a:schemeClr val="tx1">
                  <a:lumMod val="50000"/>
                  <a:lumOff val="50000"/>
                </a:schemeClr>
              </a:solidFill>
              <a:latin typeface="微软雅黑" panose="020B0503020204020204" pitchFamily="34" charset="-122"/>
              <a:ea typeface="微软雅黑" panose="020B0503020204020204" pitchFamily="34" charset="-122"/>
            </a:endParaRPr>
          </a:p>
          <a:p>
            <a:pPr algn="just"/>
            <a:endParaRPr lang="zh-CN" altLang="en-US" sz="900" dirty="0">
              <a:solidFill>
                <a:schemeClr val="tx1">
                  <a:lumMod val="50000"/>
                  <a:lumOff val="50000"/>
                </a:schemeClr>
              </a:solidFill>
              <a:latin typeface="微软雅黑" panose="020B0503020204020204" pitchFamily="34" charset="-122"/>
              <a:ea typeface="微软雅黑" panose="020B0503020204020204" pitchFamily="34" charset="-122"/>
            </a:endParaRPr>
          </a:p>
        </p:txBody>
      </p:sp>
      <p:cxnSp>
        <p:nvCxnSpPr>
          <p:cNvPr id="44" name="直接连接符 43"/>
          <p:cNvCxnSpPr/>
          <p:nvPr/>
        </p:nvCxnSpPr>
        <p:spPr>
          <a:xfrm>
            <a:off x="1451648" y="3761043"/>
            <a:ext cx="6252701" cy="0"/>
          </a:xfrm>
          <a:prstGeom prst="line">
            <a:avLst/>
          </a:prstGeom>
          <a:ln w="19050">
            <a:solidFill>
              <a:schemeClr val="accent1"/>
            </a:solidFill>
          </a:ln>
        </p:spPr>
        <p:style>
          <a:lnRef idx="1">
            <a:schemeClr val="accent1"/>
          </a:lnRef>
          <a:fillRef idx="0">
            <a:schemeClr val="accent1"/>
          </a:fillRef>
          <a:effectRef idx="0">
            <a:schemeClr val="accent1"/>
          </a:effectRef>
          <a:fontRef idx="minor">
            <a:schemeClr val="tx1"/>
          </a:fontRef>
        </p:style>
      </p:cxnSp>
      <p:sp>
        <p:nvSpPr>
          <p:cNvPr id="45" name="椭圆 44"/>
          <p:cNvSpPr/>
          <p:nvPr/>
        </p:nvSpPr>
        <p:spPr>
          <a:xfrm>
            <a:off x="2141730" y="3974992"/>
            <a:ext cx="437794" cy="437929"/>
          </a:xfrm>
          <a:prstGeom prst="ellipse">
            <a:avLst/>
          </a:prstGeom>
          <a:solidFill>
            <a:schemeClr val="accent4"/>
          </a:solid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zh-CN" altLang="en-US" sz="1500">
              <a:solidFill>
                <a:schemeClr val="accent1"/>
              </a:solidFill>
              <a:latin typeface="微软雅黑" panose="020B0503020204020204" pitchFamily="34" charset="-122"/>
              <a:ea typeface="微软雅黑" panose="020B0503020204020204" pitchFamily="34" charset="-122"/>
            </a:endParaRPr>
          </a:p>
        </p:txBody>
      </p:sp>
      <p:sp>
        <p:nvSpPr>
          <p:cNvPr id="46" name="Freeform 14"/>
          <p:cNvSpPr>
            <a:spLocks noEditPoints="1"/>
          </p:cNvSpPr>
          <p:nvPr/>
        </p:nvSpPr>
        <p:spPr bwMode="auto">
          <a:xfrm>
            <a:off x="2257873" y="4085179"/>
            <a:ext cx="205508" cy="217554"/>
          </a:xfrm>
          <a:custGeom>
            <a:avLst/>
            <a:gdLst>
              <a:gd name="T0" fmla="*/ 0 w 383"/>
              <a:gd name="T1" fmla="*/ 378 h 405"/>
              <a:gd name="T2" fmla="*/ 0 w 383"/>
              <a:gd name="T3" fmla="*/ 163 h 405"/>
              <a:gd name="T4" fmla="*/ 39 w 383"/>
              <a:gd name="T5" fmla="*/ 163 h 405"/>
              <a:gd name="T6" fmla="*/ 39 w 383"/>
              <a:gd name="T7" fmla="*/ 378 h 405"/>
              <a:gd name="T8" fmla="*/ 0 w 383"/>
              <a:gd name="T9" fmla="*/ 378 h 405"/>
              <a:gd name="T10" fmla="*/ 357 w 383"/>
              <a:gd name="T11" fmla="*/ 158 h 405"/>
              <a:gd name="T12" fmla="*/ 263 w 383"/>
              <a:gd name="T13" fmla="*/ 156 h 405"/>
              <a:gd name="T14" fmla="*/ 286 w 383"/>
              <a:gd name="T15" fmla="*/ 97 h 405"/>
              <a:gd name="T16" fmla="*/ 260 w 383"/>
              <a:gd name="T17" fmla="*/ 0 h 405"/>
              <a:gd name="T18" fmla="*/ 233 w 383"/>
              <a:gd name="T19" fmla="*/ 26 h 405"/>
              <a:gd name="T20" fmla="*/ 131 w 383"/>
              <a:gd name="T21" fmla="*/ 145 h 405"/>
              <a:gd name="T22" fmla="*/ 59 w 383"/>
              <a:gd name="T23" fmla="*/ 185 h 405"/>
              <a:gd name="T24" fmla="*/ 59 w 383"/>
              <a:gd name="T25" fmla="*/ 364 h 405"/>
              <a:gd name="T26" fmla="*/ 162 w 383"/>
              <a:gd name="T27" fmla="*/ 405 h 405"/>
              <a:gd name="T28" fmla="*/ 276 w 383"/>
              <a:gd name="T29" fmla="*/ 403 h 405"/>
              <a:gd name="T30" fmla="*/ 305 w 383"/>
              <a:gd name="T31" fmla="*/ 377 h 405"/>
              <a:gd name="T32" fmla="*/ 291 w 383"/>
              <a:gd name="T33" fmla="*/ 351 h 405"/>
              <a:gd name="T34" fmla="*/ 291 w 383"/>
              <a:gd name="T35" fmla="*/ 351 h 405"/>
              <a:gd name="T36" fmla="*/ 290 w 383"/>
              <a:gd name="T37" fmla="*/ 351 h 405"/>
              <a:gd name="T38" fmla="*/ 286 w 383"/>
              <a:gd name="T39" fmla="*/ 346 h 405"/>
              <a:gd name="T40" fmla="*/ 291 w 383"/>
              <a:gd name="T41" fmla="*/ 340 h 405"/>
              <a:gd name="T42" fmla="*/ 302 w 383"/>
              <a:gd name="T43" fmla="*/ 340 h 405"/>
              <a:gd name="T44" fmla="*/ 331 w 383"/>
              <a:gd name="T45" fmla="*/ 314 h 405"/>
              <a:gd name="T46" fmla="*/ 317 w 383"/>
              <a:gd name="T47" fmla="*/ 288 h 405"/>
              <a:gd name="T48" fmla="*/ 317 w 383"/>
              <a:gd name="T49" fmla="*/ 288 h 405"/>
              <a:gd name="T50" fmla="*/ 316 w 383"/>
              <a:gd name="T51" fmla="*/ 287 h 405"/>
              <a:gd name="T52" fmla="*/ 312 w 383"/>
              <a:gd name="T53" fmla="*/ 282 h 405"/>
              <a:gd name="T54" fmla="*/ 317 w 383"/>
              <a:gd name="T55" fmla="*/ 277 h 405"/>
              <a:gd name="T56" fmla="*/ 328 w 383"/>
              <a:gd name="T57" fmla="*/ 276 h 405"/>
              <a:gd name="T58" fmla="*/ 357 w 383"/>
              <a:gd name="T59" fmla="*/ 250 h 405"/>
              <a:gd name="T60" fmla="*/ 343 w 383"/>
              <a:gd name="T61" fmla="*/ 225 h 405"/>
              <a:gd name="T62" fmla="*/ 343 w 383"/>
              <a:gd name="T63" fmla="*/ 225 h 405"/>
              <a:gd name="T64" fmla="*/ 342 w 383"/>
              <a:gd name="T65" fmla="*/ 224 h 405"/>
              <a:gd name="T66" fmla="*/ 338 w 383"/>
              <a:gd name="T67" fmla="*/ 219 h 405"/>
              <a:gd name="T68" fmla="*/ 343 w 383"/>
              <a:gd name="T69" fmla="*/ 213 h 405"/>
              <a:gd name="T70" fmla="*/ 354 w 383"/>
              <a:gd name="T71" fmla="*/ 213 h 405"/>
              <a:gd name="T72" fmla="*/ 383 w 383"/>
              <a:gd name="T73" fmla="*/ 187 h 405"/>
              <a:gd name="T74" fmla="*/ 357 w 383"/>
              <a:gd name="T75" fmla="*/ 158 h 405"/>
            </a:gdLst>
            <a:ahLst/>
            <a:cxnLst>
              <a:cxn ang="0">
                <a:pos x="T0" y="T1"/>
              </a:cxn>
              <a:cxn ang="0">
                <a:pos x="T2" y="T3"/>
              </a:cxn>
              <a:cxn ang="0">
                <a:pos x="T4" y="T5"/>
              </a:cxn>
              <a:cxn ang="0">
                <a:pos x="T6" y="T7"/>
              </a:cxn>
              <a:cxn ang="0">
                <a:pos x="T8" y="T9"/>
              </a:cxn>
              <a:cxn ang="0">
                <a:pos x="T10" y="T11"/>
              </a:cxn>
              <a:cxn ang="0">
                <a:pos x="T12" y="T13"/>
              </a:cxn>
              <a:cxn ang="0">
                <a:pos x="T14" y="T15"/>
              </a:cxn>
              <a:cxn ang="0">
                <a:pos x="T16" y="T17"/>
              </a:cxn>
              <a:cxn ang="0">
                <a:pos x="T18" y="T19"/>
              </a:cxn>
              <a:cxn ang="0">
                <a:pos x="T20" y="T21"/>
              </a:cxn>
              <a:cxn ang="0">
                <a:pos x="T22" y="T23"/>
              </a:cxn>
              <a:cxn ang="0">
                <a:pos x="T24" y="T25"/>
              </a:cxn>
              <a:cxn ang="0">
                <a:pos x="T26" y="T27"/>
              </a:cxn>
              <a:cxn ang="0">
                <a:pos x="T28" y="T29"/>
              </a:cxn>
              <a:cxn ang="0">
                <a:pos x="T30" y="T31"/>
              </a:cxn>
              <a:cxn ang="0">
                <a:pos x="T32" y="T33"/>
              </a:cxn>
              <a:cxn ang="0">
                <a:pos x="T34" y="T35"/>
              </a:cxn>
              <a:cxn ang="0">
                <a:pos x="T36" y="T37"/>
              </a:cxn>
              <a:cxn ang="0">
                <a:pos x="T38" y="T39"/>
              </a:cxn>
              <a:cxn ang="0">
                <a:pos x="T40" y="T41"/>
              </a:cxn>
              <a:cxn ang="0">
                <a:pos x="T42" y="T43"/>
              </a:cxn>
              <a:cxn ang="0">
                <a:pos x="T44" y="T45"/>
              </a:cxn>
              <a:cxn ang="0">
                <a:pos x="T46" y="T47"/>
              </a:cxn>
              <a:cxn ang="0">
                <a:pos x="T48" y="T49"/>
              </a:cxn>
              <a:cxn ang="0">
                <a:pos x="T50" y="T51"/>
              </a:cxn>
              <a:cxn ang="0">
                <a:pos x="T52" y="T53"/>
              </a:cxn>
              <a:cxn ang="0">
                <a:pos x="T54" y="T55"/>
              </a:cxn>
              <a:cxn ang="0">
                <a:pos x="T56" y="T57"/>
              </a:cxn>
              <a:cxn ang="0">
                <a:pos x="T58" y="T59"/>
              </a:cxn>
              <a:cxn ang="0">
                <a:pos x="T60" y="T61"/>
              </a:cxn>
              <a:cxn ang="0">
                <a:pos x="T62" y="T63"/>
              </a:cxn>
              <a:cxn ang="0">
                <a:pos x="T64" y="T65"/>
              </a:cxn>
              <a:cxn ang="0">
                <a:pos x="T66" y="T67"/>
              </a:cxn>
              <a:cxn ang="0">
                <a:pos x="T68" y="T69"/>
              </a:cxn>
              <a:cxn ang="0">
                <a:pos x="T70" y="T71"/>
              </a:cxn>
              <a:cxn ang="0">
                <a:pos x="T72" y="T73"/>
              </a:cxn>
              <a:cxn ang="0">
                <a:pos x="T74" y="T75"/>
              </a:cxn>
            </a:cxnLst>
            <a:rect l="0" t="0" r="r" b="b"/>
            <a:pathLst>
              <a:path w="383" h="405">
                <a:moveTo>
                  <a:pt x="0" y="378"/>
                </a:moveTo>
                <a:cubicBezTo>
                  <a:pt x="0" y="163"/>
                  <a:pt x="0" y="163"/>
                  <a:pt x="0" y="163"/>
                </a:cubicBezTo>
                <a:cubicBezTo>
                  <a:pt x="39" y="163"/>
                  <a:pt x="39" y="163"/>
                  <a:pt x="39" y="163"/>
                </a:cubicBezTo>
                <a:cubicBezTo>
                  <a:pt x="39" y="378"/>
                  <a:pt x="39" y="378"/>
                  <a:pt x="39" y="378"/>
                </a:cubicBezTo>
                <a:cubicBezTo>
                  <a:pt x="0" y="378"/>
                  <a:pt x="0" y="378"/>
                  <a:pt x="0" y="378"/>
                </a:cubicBezTo>
                <a:close/>
                <a:moveTo>
                  <a:pt x="357" y="158"/>
                </a:moveTo>
                <a:cubicBezTo>
                  <a:pt x="357" y="158"/>
                  <a:pt x="309" y="157"/>
                  <a:pt x="263" y="156"/>
                </a:cubicBezTo>
                <a:cubicBezTo>
                  <a:pt x="271" y="137"/>
                  <a:pt x="281" y="113"/>
                  <a:pt x="286" y="97"/>
                </a:cubicBezTo>
                <a:cubicBezTo>
                  <a:pt x="295" y="65"/>
                  <a:pt x="299" y="1"/>
                  <a:pt x="260" y="0"/>
                </a:cubicBezTo>
                <a:cubicBezTo>
                  <a:pt x="245" y="0"/>
                  <a:pt x="233" y="11"/>
                  <a:pt x="233" y="26"/>
                </a:cubicBezTo>
                <a:cubicBezTo>
                  <a:pt x="233" y="83"/>
                  <a:pt x="197" y="131"/>
                  <a:pt x="131" y="145"/>
                </a:cubicBezTo>
                <a:cubicBezTo>
                  <a:pt x="100" y="152"/>
                  <a:pt x="69" y="169"/>
                  <a:pt x="59" y="185"/>
                </a:cubicBezTo>
                <a:cubicBezTo>
                  <a:pt x="59" y="223"/>
                  <a:pt x="59" y="364"/>
                  <a:pt x="59" y="364"/>
                </a:cubicBezTo>
                <a:cubicBezTo>
                  <a:pt x="59" y="364"/>
                  <a:pt x="127" y="405"/>
                  <a:pt x="162" y="405"/>
                </a:cubicBezTo>
                <a:cubicBezTo>
                  <a:pt x="163" y="405"/>
                  <a:pt x="276" y="403"/>
                  <a:pt x="276" y="403"/>
                </a:cubicBezTo>
                <a:cubicBezTo>
                  <a:pt x="291" y="404"/>
                  <a:pt x="304" y="392"/>
                  <a:pt x="305" y="377"/>
                </a:cubicBezTo>
                <a:cubicBezTo>
                  <a:pt x="305" y="366"/>
                  <a:pt x="300" y="356"/>
                  <a:pt x="291" y="351"/>
                </a:cubicBezTo>
                <a:cubicBezTo>
                  <a:pt x="291" y="351"/>
                  <a:pt x="291" y="351"/>
                  <a:pt x="291" y="351"/>
                </a:cubicBezTo>
                <a:cubicBezTo>
                  <a:pt x="290" y="351"/>
                  <a:pt x="290" y="351"/>
                  <a:pt x="290" y="351"/>
                </a:cubicBezTo>
                <a:cubicBezTo>
                  <a:pt x="287" y="350"/>
                  <a:pt x="286" y="348"/>
                  <a:pt x="286" y="346"/>
                </a:cubicBezTo>
                <a:cubicBezTo>
                  <a:pt x="286" y="342"/>
                  <a:pt x="288" y="340"/>
                  <a:pt x="291" y="340"/>
                </a:cubicBezTo>
                <a:cubicBezTo>
                  <a:pt x="302" y="340"/>
                  <a:pt x="302" y="340"/>
                  <a:pt x="302" y="340"/>
                </a:cubicBezTo>
                <a:cubicBezTo>
                  <a:pt x="317" y="340"/>
                  <a:pt x="330" y="329"/>
                  <a:pt x="331" y="314"/>
                </a:cubicBezTo>
                <a:cubicBezTo>
                  <a:pt x="331" y="303"/>
                  <a:pt x="326" y="293"/>
                  <a:pt x="317" y="288"/>
                </a:cubicBezTo>
                <a:cubicBezTo>
                  <a:pt x="317" y="288"/>
                  <a:pt x="317" y="288"/>
                  <a:pt x="317" y="288"/>
                </a:cubicBezTo>
                <a:cubicBezTo>
                  <a:pt x="316" y="288"/>
                  <a:pt x="316" y="288"/>
                  <a:pt x="316" y="287"/>
                </a:cubicBezTo>
                <a:cubicBezTo>
                  <a:pt x="313" y="287"/>
                  <a:pt x="312" y="285"/>
                  <a:pt x="312" y="282"/>
                </a:cubicBezTo>
                <a:cubicBezTo>
                  <a:pt x="312" y="279"/>
                  <a:pt x="314" y="277"/>
                  <a:pt x="317" y="277"/>
                </a:cubicBezTo>
                <a:cubicBezTo>
                  <a:pt x="328" y="276"/>
                  <a:pt x="328" y="276"/>
                  <a:pt x="328" y="276"/>
                </a:cubicBezTo>
                <a:cubicBezTo>
                  <a:pt x="343" y="277"/>
                  <a:pt x="356" y="265"/>
                  <a:pt x="357" y="250"/>
                </a:cubicBezTo>
                <a:cubicBezTo>
                  <a:pt x="357" y="239"/>
                  <a:pt x="352" y="229"/>
                  <a:pt x="343" y="225"/>
                </a:cubicBezTo>
                <a:cubicBezTo>
                  <a:pt x="343" y="225"/>
                  <a:pt x="343" y="225"/>
                  <a:pt x="343" y="225"/>
                </a:cubicBezTo>
                <a:cubicBezTo>
                  <a:pt x="342" y="224"/>
                  <a:pt x="342" y="224"/>
                  <a:pt x="342" y="224"/>
                </a:cubicBezTo>
                <a:cubicBezTo>
                  <a:pt x="339" y="223"/>
                  <a:pt x="338" y="221"/>
                  <a:pt x="338" y="219"/>
                </a:cubicBezTo>
                <a:cubicBezTo>
                  <a:pt x="338" y="216"/>
                  <a:pt x="340" y="213"/>
                  <a:pt x="343" y="213"/>
                </a:cubicBezTo>
                <a:cubicBezTo>
                  <a:pt x="354" y="213"/>
                  <a:pt x="354" y="213"/>
                  <a:pt x="354" y="213"/>
                </a:cubicBezTo>
                <a:cubicBezTo>
                  <a:pt x="369" y="214"/>
                  <a:pt x="382" y="202"/>
                  <a:pt x="383" y="187"/>
                </a:cubicBezTo>
                <a:cubicBezTo>
                  <a:pt x="383" y="172"/>
                  <a:pt x="374" y="159"/>
                  <a:pt x="357" y="158"/>
                </a:cubicBezTo>
                <a:close/>
              </a:path>
            </a:pathLst>
          </a:custGeom>
          <a:solidFill>
            <a:srgbClr val="FFFFFF"/>
          </a:solidFill>
          <a:ln w="38100" cap="flat" cmpd="sng" algn="ctr">
            <a:noFill/>
            <a:prstDash val="solid"/>
            <a:headEnd type="none" w="med" len="med"/>
            <a:tailEnd type="none" w="med" len="med"/>
          </a:ln>
          <a:effectLst/>
        </p:spPr>
        <p:txBody>
          <a:bodyPr vert="horz" wrap="square" lIns="51437" tIns="25719" rIns="51437" bIns="25719" numCol="1" rtlCol="0" anchor="ctr" anchorCtr="0" compatLnSpc="1">
            <a:prstTxWarp prst="textNoShape">
              <a:avLst/>
            </a:prstTxWarp>
          </a:bodyPr>
          <a:lstStyle/>
          <a:p>
            <a:pPr defTabSz="462954">
              <a:defRPr/>
            </a:pPr>
            <a:endParaRPr lang="en-US" sz="1275" kern="0" spc="-76" dirty="0">
              <a:solidFill>
                <a:schemeClr val="accent1"/>
              </a:solidFill>
              <a:latin typeface="微软雅黑" panose="020B0503020204020204" pitchFamily="34" charset="-122"/>
              <a:ea typeface="微软雅黑" panose="020B0503020204020204" pitchFamily="34" charset="-122"/>
            </a:endParaRPr>
          </a:p>
        </p:txBody>
      </p:sp>
      <p:sp>
        <p:nvSpPr>
          <p:cNvPr id="47" name="Rectangle 12"/>
          <p:cNvSpPr>
            <a:spLocks noChangeArrowheads="1"/>
          </p:cNvSpPr>
          <p:nvPr/>
        </p:nvSpPr>
        <p:spPr bwMode="auto">
          <a:xfrm>
            <a:off x="2693268" y="3898544"/>
            <a:ext cx="4957074" cy="715581"/>
          </a:xfrm>
          <a:prstGeom prst="rect">
            <a:avLst/>
          </a:prstGeom>
          <a:noFill/>
          <a:ln w="9525" algn="ctr">
            <a:noFill/>
            <a:miter lim="800000"/>
            <a:headEnd/>
            <a:tailEnd/>
          </a:ln>
        </p:spPr>
        <p:txBody>
          <a:bodyPr wrap="square">
            <a:spAutoFit/>
          </a:bodyPr>
          <a:lstStyle/>
          <a:p>
            <a:pPr indent="-90488" fontAlgn="base">
              <a:lnSpc>
                <a:spcPct val="150000"/>
              </a:lnSpc>
              <a:spcAft>
                <a:spcPct val="0"/>
              </a:spcAft>
              <a:buClr>
                <a:srgbClr val="1F3F5F"/>
              </a:buClr>
            </a:pPr>
            <a:r>
              <a:rPr lang="zh-CN" altLang="en-US" sz="900" dirty="0">
                <a:solidFill>
                  <a:schemeClr val="tx1">
                    <a:lumMod val="50000"/>
                    <a:lumOff val="50000"/>
                  </a:schemeClr>
                </a:solidFill>
                <a:latin typeface="微软雅黑" panose="020B0503020204020204" pitchFamily="34" charset="-122"/>
                <a:ea typeface="微软雅黑" panose="020B0503020204020204" pitchFamily="34" charset="-122"/>
              </a:rPr>
              <a:t>单击此处添加文本，单击此处添加文本，单击此处添加文本单击此处添加文本，单击此处添加文本，单击此处添加文本。单击此处添加文本，单击此处添加文本，单击此处添加文本。单击此处添加文本，单击此处添加文本，单击此处添加文本。</a:t>
            </a:r>
          </a:p>
        </p:txBody>
      </p:sp>
      <p:grpSp>
        <p:nvGrpSpPr>
          <p:cNvPr id="8" name="组合 47"/>
          <p:cNvGrpSpPr/>
          <p:nvPr/>
        </p:nvGrpSpPr>
        <p:grpSpPr>
          <a:xfrm>
            <a:off x="5536843" y="2940920"/>
            <a:ext cx="1689713" cy="307620"/>
            <a:chOff x="5858456" y="3920029"/>
            <a:chExt cx="2252950" cy="410035"/>
          </a:xfrm>
        </p:grpSpPr>
        <p:sp>
          <p:nvSpPr>
            <p:cNvPr id="49" name="矩形 3"/>
            <p:cNvSpPr/>
            <p:nvPr/>
          </p:nvSpPr>
          <p:spPr>
            <a:xfrm rot="16200000" flipV="1">
              <a:off x="6779913" y="2998572"/>
              <a:ext cx="410035" cy="2252950"/>
            </a:xfrm>
            <a:custGeom>
              <a:avLst/>
              <a:gdLst/>
              <a:ahLst/>
              <a:cxnLst/>
              <a:rect l="l" t="t" r="r" b="b"/>
              <a:pathLst>
                <a:path w="280750" h="1542591">
                  <a:moveTo>
                    <a:pt x="280750" y="1391049"/>
                  </a:moveTo>
                  <a:lnTo>
                    <a:pt x="280750" y="151543"/>
                  </a:lnTo>
                  <a:lnTo>
                    <a:pt x="280733" y="151543"/>
                  </a:lnTo>
                  <a:cubicBezTo>
                    <a:pt x="280668" y="100709"/>
                    <a:pt x="280191" y="44276"/>
                    <a:pt x="280591" y="0"/>
                  </a:cubicBezTo>
                  <a:lnTo>
                    <a:pt x="140374" y="102981"/>
                  </a:lnTo>
                  <a:lnTo>
                    <a:pt x="158" y="0"/>
                  </a:lnTo>
                  <a:lnTo>
                    <a:pt x="158" y="151543"/>
                  </a:lnTo>
                  <a:lnTo>
                    <a:pt x="0" y="151543"/>
                  </a:lnTo>
                  <a:lnTo>
                    <a:pt x="0" y="1391049"/>
                  </a:lnTo>
                  <a:lnTo>
                    <a:pt x="158" y="1391049"/>
                  </a:lnTo>
                  <a:lnTo>
                    <a:pt x="158" y="1436588"/>
                  </a:lnTo>
                  <a:lnTo>
                    <a:pt x="138730" y="1542591"/>
                  </a:lnTo>
                  <a:lnTo>
                    <a:pt x="280591" y="1444187"/>
                  </a:lnTo>
                  <a:cubicBezTo>
                    <a:pt x="280728" y="1429030"/>
                    <a:pt x="280763" y="1412448"/>
                    <a:pt x="280745" y="1395154"/>
                  </a:cubicBezTo>
                  <a:lnTo>
                    <a:pt x="280733" y="1391049"/>
                  </a:lnTo>
                  <a:close/>
                </a:path>
              </a:pathLst>
            </a:custGeom>
            <a:solidFill>
              <a:schemeClr val="accent3"/>
            </a:solid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zh-CN" altLang="en-US" sz="1200">
                <a:solidFill>
                  <a:schemeClr val="bg1">
                    <a:lumMod val="95000"/>
                  </a:schemeClr>
                </a:solidFill>
                <a:latin typeface="微软雅黑" panose="020B0503020204020204" pitchFamily="34" charset="-122"/>
                <a:ea typeface="微软雅黑" panose="020B0503020204020204" pitchFamily="34" charset="-122"/>
              </a:endParaRPr>
            </a:p>
          </p:txBody>
        </p:sp>
        <p:sp>
          <p:nvSpPr>
            <p:cNvPr id="50" name="TextBox 9"/>
            <p:cNvSpPr txBox="1"/>
            <p:nvPr/>
          </p:nvSpPr>
          <p:spPr>
            <a:xfrm>
              <a:off x="6002475" y="3929957"/>
              <a:ext cx="2108931" cy="369219"/>
            </a:xfrm>
            <a:prstGeom prst="rect">
              <a:avLst/>
            </a:prstGeom>
            <a:noFill/>
          </p:spPr>
          <p:txBody>
            <a:bodyPr wrap="square" rtlCol="0">
              <a:spAutoFit/>
            </a:bodyPr>
            <a:lstStyle/>
            <a:p>
              <a:pPr algn="ctr"/>
              <a:r>
                <a:rPr lang="zh-CN" altLang="en-US" sz="1200" dirty="0">
                  <a:solidFill>
                    <a:schemeClr val="bg1">
                      <a:lumMod val="95000"/>
                    </a:schemeClr>
                  </a:solidFill>
                  <a:latin typeface="微软雅黑" panose="020B0503020204020204" pitchFamily="34" charset="-122"/>
                  <a:ea typeface="微软雅黑" panose="020B0503020204020204" pitchFamily="34" charset="-122"/>
                </a:rPr>
                <a:t>单击添加标题</a:t>
              </a:r>
            </a:p>
          </p:txBody>
        </p:sp>
      </p:grpSp>
    </p:spTree>
    <p:extLst>
      <p:ext uri="{BB962C8B-B14F-4D97-AF65-F5344CB8AC3E}">
        <p14:creationId xmlns:p14="http://schemas.microsoft.com/office/powerpoint/2010/main" val="4209570204"/>
      </p:ext>
    </p:extLst>
  </p:cSld>
  <p:clrMapOvr>
    <a:masterClrMapping/>
  </p:clrMapOvr>
  <p:transition spd="slow">
    <p:comb/>
  </p:transition>
  <p:timing>
    <p:tnLst>
      <p:par>
        <p:cTn id="1" dur="indefinite" restart="never" nodeType="tmRoot">
          <p:childTnLst>
            <p:seq concurrent="1" nextAc="seek">
              <p:cTn id="2" dur="indefinite" nodeType="mainSeq">
                <p:childTnLst>
                  <p:par>
                    <p:cTn id="3" fill="hold">
                      <p:stCondLst>
                        <p:cond delay="indefinite"/>
                        <p:cond evt="onBegin" delay="0">
                          <p:tn val="2"/>
                        </p:cond>
                      </p:stCondLst>
                      <p:childTnLst>
                        <p:par>
                          <p:cTn id="4" fill="hold">
                            <p:stCondLst>
                              <p:cond delay="0"/>
                            </p:stCondLst>
                            <p:childTnLst>
                              <p:par>
                                <p:cTn id="5" presetID="2" presetClass="entr" presetSubtype="4" fill="hold" nodeType="withEffect">
                                  <p:stCondLst>
                                    <p:cond delay="0"/>
                                  </p:stCondLst>
                                  <p:childTnLst>
                                    <p:set>
                                      <p:cBhvr>
                                        <p:cTn id="6" dur="1" fill="hold">
                                          <p:stCondLst>
                                            <p:cond delay="0"/>
                                          </p:stCondLst>
                                        </p:cTn>
                                        <p:tgtEl>
                                          <p:spTgt spid="3"/>
                                        </p:tgtEl>
                                        <p:attrNameLst>
                                          <p:attrName>style.visibility</p:attrName>
                                        </p:attrNameLst>
                                      </p:cBhvr>
                                      <p:to>
                                        <p:strVal val="visible"/>
                                      </p:to>
                                    </p:set>
                                    <p:anim calcmode="lin" valueType="num">
                                      <p:cBhvr additive="base">
                                        <p:cTn id="7" dur="500" fill="hold"/>
                                        <p:tgtEl>
                                          <p:spTgt spid="3"/>
                                        </p:tgtEl>
                                        <p:attrNameLst>
                                          <p:attrName>ppt_x</p:attrName>
                                        </p:attrNameLst>
                                      </p:cBhvr>
                                      <p:tavLst>
                                        <p:tav tm="0">
                                          <p:val>
                                            <p:strVal val="#ppt_x"/>
                                          </p:val>
                                        </p:tav>
                                        <p:tav tm="100000">
                                          <p:val>
                                            <p:strVal val="#ppt_x"/>
                                          </p:val>
                                        </p:tav>
                                      </p:tavLst>
                                    </p:anim>
                                    <p:anim calcmode="lin" valueType="num">
                                      <p:cBhvr additive="base">
                                        <p:cTn id="8" dur="500" fill="hold"/>
                                        <p:tgtEl>
                                          <p:spTgt spid="3"/>
                                        </p:tgtEl>
                                        <p:attrNameLst>
                                          <p:attrName>ppt_y</p:attrName>
                                        </p:attrNameLst>
                                      </p:cBhvr>
                                      <p:tavLst>
                                        <p:tav tm="0">
                                          <p:val>
                                            <p:strVal val="1+#ppt_h/2"/>
                                          </p:val>
                                        </p:tav>
                                        <p:tav tm="100000">
                                          <p:val>
                                            <p:strVal val="#ppt_y"/>
                                          </p:val>
                                        </p:tav>
                                      </p:tavLst>
                                    </p:anim>
                                  </p:childTnLst>
                                </p:cTn>
                              </p:par>
                              <p:par>
                                <p:cTn id="9" presetID="2" presetClass="entr" presetSubtype="1" fill="hold" nodeType="withEffect">
                                  <p:stCondLst>
                                    <p:cond delay="0"/>
                                  </p:stCondLst>
                                  <p:childTnLst>
                                    <p:set>
                                      <p:cBhvr>
                                        <p:cTn id="10" dur="1" fill="hold">
                                          <p:stCondLst>
                                            <p:cond delay="0"/>
                                          </p:stCondLst>
                                        </p:cTn>
                                        <p:tgtEl>
                                          <p:spTgt spid="2"/>
                                        </p:tgtEl>
                                        <p:attrNameLst>
                                          <p:attrName>style.visibility</p:attrName>
                                        </p:attrNameLst>
                                      </p:cBhvr>
                                      <p:to>
                                        <p:strVal val="visible"/>
                                      </p:to>
                                    </p:set>
                                    <p:anim calcmode="lin" valueType="num">
                                      <p:cBhvr additive="base">
                                        <p:cTn id="11" dur="500" fill="hold"/>
                                        <p:tgtEl>
                                          <p:spTgt spid="2"/>
                                        </p:tgtEl>
                                        <p:attrNameLst>
                                          <p:attrName>ppt_x</p:attrName>
                                        </p:attrNameLst>
                                      </p:cBhvr>
                                      <p:tavLst>
                                        <p:tav tm="0">
                                          <p:val>
                                            <p:strVal val="#ppt_x"/>
                                          </p:val>
                                        </p:tav>
                                        <p:tav tm="100000">
                                          <p:val>
                                            <p:strVal val="#ppt_x"/>
                                          </p:val>
                                        </p:tav>
                                      </p:tavLst>
                                    </p:anim>
                                    <p:anim calcmode="lin" valueType="num">
                                      <p:cBhvr additive="base">
                                        <p:cTn id="12" dur="500" fill="hold"/>
                                        <p:tgtEl>
                                          <p:spTgt spid="2"/>
                                        </p:tgtEl>
                                        <p:attrNameLst>
                                          <p:attrName>ppt_y</p:attrName>
                                        </p:attrNameLst>
                                      </p:cBhvr>
                                      <p:tavLst>
                                        <p:tav tm="0">
                                          <p:val>
                                            <p:strVal val="0-#ppt_h/2"/>
                                          </p:val>
                                        </p:tav>
                                        <p:tav tm="100000">
                                          <p:val>
                                            <p:strVal val="#ppt_y"/>
                                          </p:val>
                                        </p:tav>
                                      </p:tavLst>
                                    </p:anim>
                                  </p:childTnLst>
                                </p:cTn>
                              </p:par>
                            </p:childTnLst>
                          </p:cTn>
                        </p:par>
                        <p:par>
                          <p:cTn id="13" fill="hold">
                            <p:stCondLst>
                              <p:cond delay="500"/>
                            </p:stCondLst>
                            <p:childTnLst>
                              <p:par>
                                <p:cTn id="14" presetID="2" presetClass="entr" presetSubtype="2" fill="hold" nodeType="afterEffect">
                                  <p:stCondLst>
                                    <p:cond delay="0"/>
                                  </p:stCondLst>
                                  <p:childTnLst>
                                    <p:set>
                                      <p:cBhvr>
                                        <p:cTn id="15" dur="1" fill="hold">
                                          <p:stCondLst>
                                            <p:cond delay="0"/>
                                          </p:stCondLst>
                                        </p:cTn>
                                        <p:tgtEl>
                                          <p:spTgt spid="8"/>
                                        </p:tgtEl>
                                        <p:attrNameLst>
                                          <p:attrName>style.visibility</p:attrName>
                                        </p:attrNameLst>
                                      </p:cBhvr>
                                      <p:to>
                                        <p:strVal val="visible"/>
                                      </p:to>
                                    </p:set>
                                    <p:anim calcmode="lin" valueType="num">
                                      <p:cBhvr additive="base">
                                        <p:cTn id="16" dur="500" fill="hold"/>
                                        <p:tgtEl>
                                          <p:spTgt spid="8"/>
                                        </p:tgtEl>
                                        <p:attrNameLst>
                                          <p:attrName>ppt_x</p:attrName>
                                        </p:attrNameLst>
                                      </p:cBhvr>
                                      <p:tavLst>
                                        <p:tav tm="0">
                                          <p:val>
                                            <p:strVal val="1+#ppt_w/2"/>
                                          </p:val>
                                        </p:tav>
                                        <p:tav tm="100000">
                                          <p:val>
                                            <p:strVal val="#ppt_x"/>
                                          </p:val>
                                        </p:tav>
                                      </p:tavLst>
                                    </p:anim>
                                    <p:anim calcmode="lin" valueType="num">
                                      <p:cBhvr additive="base">
                                        <p:cTn id="17" dur="500" fill="hold"/>
                                        <p:tgtEl>
                                          <p:spTgt spid="8"/>
                                        </p:tgtEl>
                                        <p:attrNameLst>
                                          <p:attrName>ppt_y</p:attrName>
                                        </p:attrNameLst>
                                      </p:cBhvr>
                                      <p:tavLst>
                                        <p:tav tm="0">
                                          <p:val>
                                            <p:strVal val="#ppt_y"/>
                                          </p:val>
                                        </p:tav>
                                        <p:tav tm="100000">
                                          <p:val>
                                            <p:strVal val="#ppt_y"/>
                                          </p:val>
                                        </p:tav>
                                      </p:tavLst>
                                    </p:anim>
                                  </p:childTnLst>
                                </p:cTn>
                              </p:par>
                              <p:par>
                                <p:cTn id="18" presetID="2" presetClass="entr" presetSubtype="8" fill="hold" nodeType="withEffect">
                                  <p:stCondLst>
                                    <p:cond delay="0"/>
                                  </p:stCondLst>
                                  <p:childTnLst>
                                    <p:set>
                                      <p:cBhvr>
                                        <p:cTn id="19" dur="1" fill="hold">
                                          <p:stCondLst>
                                            <p:cond delay="0"/>
                                          </p:stCondLst>
                                        </p:cTn>
                                        <p:tgtEl>
                                          <p:spTgt spid="4"/>
                                        </p:tgtEl>
                                        <p:attrNameLst>
                                          <p:attrName>style.visibility</p:attrName>
                                        </p:attrNameLst>
                                      </p:cBhvr>
                                      <p:to>
                                        <p:strVal val="visible"/>
                                      </p:to>
                                    </p:set>
                                    <p:anim calcmode="lin" valueType="num">
                                      <p:cBhvr additive="base">
                                        <p:cTn id="20" dur="500" fill="hold"/>
                                        <p:tgtEl>
                                          <p:spTgt spid="4"/>
                                        </p:tgtEl>
                                        <p:attrNameLst>
                                          <p:attrName>ppt_x</p:attrName>
                                        </p:attrNameLst>
                                      </p:cBhvr>
                                      <p:tavLst>
                                        <p:tav tm="0">
                                          <p:val>
                                            <p:strVal val="0-#ppt_w/2"/>
                                          </p:val>
                                        </p:tav>
                                        <p:tav tm="100000">
                                          <p:val>
                                            <p:strVal val="#ppt_x"/>
                                          </p:val>
                                        </p:tav>
                                      </p:tavLst>
                                    </p:anim>
                                    <p:anim calcmode="lin" valueType="num">
                                      <p:cBhvr additive="base">
                                        <p:cTn id="21" dur="500" fill="hold"/>
                                        <p:tgtEl>
                                          <p:spTgt spid="4"/>
                                        </p:tgtEl>
                                        <p:attrNameLst>
                                          <p:attrName>ppt_y</p:attrName>
                                        </p:attrNameLst>
                                      </p:cBhvr>
                                      <p:tavLst>
                                        <p:tav tm="0">
                                          <p:val>
                                            <p:strVal val="#ppt_y"/>
                                          </p:val>
                                        </p:tav>
                                        <p:tav tm="100000">
                                          <p:val>
                                            <p:strVal val="#ppt_y"/>
                                          </p:val>
                                        </p:tav>
                                      </p:tavLst>
                                    </p:anim>
                                  </p:childTnLst>
                                </p:cTn>
                              </p:par>
                            </p:childTnLst>
                          </p:cTn>
                        </p:par>
                        <p:par>
                          <p:cTn id="22" fill="hold">
                            <p:stCondLst>
                              <p:cond delay="1000"/>
                            </p:stCondLst>
                            <p:childTnLst>
                              <p:par>
                                <p:cTn id="23" presetID="22" presetClass="entr" presetSubtype="1" fill="hold" grpId="0" nodeType="afterEffect">
                                  <p:stCondLst>
                                    <p:cond delay="0"/>
                                  </p:stCondLst>
                                  <p:childTnLst>
                                    <p:set>
                                      <p:cBhvr>
                                        <p:cTn id="24" dur="1" fill="hold">
                                          <p:stCondLst>
                                            <p:cond delay="0"/>
                                          </p:stCondLst>
                                        </p:cTn>
                                        <p:tgtEl>
                                          <p:spTgt spid="42"/>
                                        </p:tgtEl>
                                        <p:attrNameLst>
                                          <p:attrName>style.visibility</p:attrName>
                                        </p:attrNameLst>
                                      </p:cBhvr>
                                      <p:to>
                                        <p:strVal val="visible"/>
                                      </p:to>
                                    </p:set>
                                    <p:animEffect transition="in" filter="wipe(up)">
                                      <p:cBhvr>
                                        <p:cTn id="25" dur="500"/>
                                        <p:tgtEl>
                                          <p:spTgt spid="42"/>
                                        </p:tgtEl>
                                      </p:cBhvr>
                                    </p:animEffect>
                                  </p:childTnLst>
                                </p:cTn>
                              </p:par>
                              <p:par>
                                <p:cTn id="26" presetID="22" presetClass="entr" presetSubtype="4" fill="hold" grpId="0" nodeType="withEffect">
                                  <p:stCondLst>
                                    <p:cond delay="0"/>
                                  </p:stCondLst>
                                  <p:childTnLst>
                                    <p:set>
                                      <p:cBhvr>
                                        <p:cTn id="27" dur="1" fill="hold">
                                          <p:stCondLst>
                                            <p:cond delay="0"/>
                                          </p:stCondLst>
                                        </p:cTn>
                                        <p:tgtEl>
                                          <p:spTgt spid="43"/>
                                        </p:tgtEl>
                                        <p:attrNameLst>
                                          <p:attrName>style.visibility</p:attrName>
                                        </p:attrNameLst>
                                      </p:cBhvr>
                                      <p:to>
                                        <p:strVal val="visible"/>
                                      </p:to>
                                    </p:set>
                                    <p:animEffect transition="in" filter="wipe(down)">
                                      <p:cBhvr>
                                        <p:cTn id="28" dur="500"/>
                                        <p:tgtEl>
                                          <p:spTgt spid="43"/>
                                        </p:tgtEl>
                                      </p:cBhvr>
                                    </p:animEffect>
                                  </p:childTnLst>
                                </p:cTn>
                              </p:par>
                            </p:childTnLst>
                          </p:cTn>
                        </p:par>
                        <p:par>
                          <p:cTn id="29" fill="hold">
                            <p:stCondLst>
                              <p:cond delay="1500"/>
                            </p:stCondLst>
                            <p:childTnLst>
                              <p:par>
                                <p:cTn id="30" presetID="22" presetClass="entr" presetSubtype="8" fill="hold" nodeType="afterEffect">
                                  <p:stCondLst>
                                    <p:cond delay="0"/>
                                  </p:stCondLst>
                                  <p:childTnLst>
                                    <p:set>
                                      <p:cBhvr>
                                        <p:cTn id="31" dur="1" fill="hold">
                                          <p:stCondLst>
                                            <p:cond delay="0"/>
                                          </p:stCondLst>
                                        </p:cTn>
                                        <p:tgtEl>
                                          <p:spTgt spid="44"/>
                                        </p:tgtEl>
                                        <p:attrNameLst>
                                          <p:attrName>style.visibility</p:attrName>
                                        </p:attrNameLst>
                                      </p:cBhvr>
                                      <p:to>
                                        <p:strVal val="visible"/>
                                      </p:to>
                                    </p:set>
                                    <p:animEffect transition="in" filter="wipe(left)">
                                      <p:cBhvr>
                                        <p:cTn id="32" dur="500"/>
                                        <p:tgtEl>
                                          <p:spTgt spid="44"/>
                                        </p:tgtEl>
                                      </p:cBhvr>
                                    </p:animEffect>
                                  </p:childTnLst>
                                </p:cTn>
                              </p:par>
                            </p:childTnLst>
                          </p:cTn>
                        </p:par>
                        <p:par>
                          <p:cTn id="33" fill="hold">
                            <p:stCondLst>
                              <p:cond delay="2000"/>
                            </p:stCondLst>
                            <p:childTnLst>
                              <p:par>
                                <p:cTn id="34" presetID="10" presetClass="entr" presetSubtype="0" fill="hold" grpId="0" nodeType="afterEffect">
                                  <p:stCondLst>
                                    <p:cond delay="0"/>
                                  </p:stCondLst>
                                  <p:childTnLst>
                                    <p:set>
                                      <p:cBhvr>
                                        <p:cTn id="35" dur="1" fill="hold">
                                          <p:stCondLst>
                                            <p:cond delay="0"/>
                                          </p:stCondLst>
                                        </p:cTn>
                                        <p:tgtEl>
                                          <p:spTgt spid="45"/>
                                        </p:tgtEl>
                                        <p:attrNameLst>
                                          <p:attrName>style.visibility</p:attrName>
                                        </p:attrNameLst>
                                      </p:cBhvr>
                                      <p:to>
                                        <p:strVal val="visible"/>
                                      </p:to>
                                    </p:set>
                                    <p:animEffect transition="in" filter="fade">
                                      <p:cBhvr>
                                        <p:cTn id="36" dur="500"/>
                                        <p:tgtEl>
                                          <p:spTgt spid="45"/>
                                        </p:tgtEl>
                                      </p:cBhvr>
                                    </p:animEffect>
                                  </p:childTnLst>
                                </p:cTn>
                              </p:par>
                              <p:par>
                                <p:cTn id="37" presetID="10" presetClass="entr" presetSubtype="0" fill="hold" grpId="0" nodeType="withEffect">
                                  <p:stCondLst>
                                    <p:cond delay="0"/>
                                  </p:stCondLst>
                                  <p:childTnLst>
                                    <p:set>
                                      <p:cBhvr>
                                        <p:cTn id="38" dur="1" fill="hold">
                                          <p:stCondLst>
                                            <p:cond delay="0"/>
                                          </p:stCondLst>
                                        </p:cTn>
                                        <p:tgtEl>
                                          <p:spTgt spid="46"/>
                                        </p:tgtEl>
                                        <p:attrNameLst>
                                          <p:attrName>style.visibility</p:attrName>
                                        </p:attrNameLst>
                                      </p:cBhvr>
                                      <p:to>
                                        <p:strVal val="visible"/>
                                      </p:to>
                                    </p:set>
                                    <p:animEffect transition="in" filter="fade">
                                      <p:cBhvr>
                                        <p:cTn id="39" dur="500"/>
                                        <p:tgtEl>
                                          <p:spTgt spid="46"/>
                                        </p:tgtEl>
                                      </p:cBhvr>
                                    </p:animEffect>
                                  </p:childTnLst>
                                </p:cTn>
                              </p:par>
                            </p:childTnLst>
                          </p:cTn>
                        </p:par>
                        <p:par>
                          <p:cTn id="40" fill="hold">
                            <p:stCondLst>
                              <p:cond delay="2500"/>
                            </p:stCondLst>
                            <p:childTnLst>
                              <p:par>
                                <p:cTn id="41" presetID="22" presetClass="entr" presetSubtype="1" fill="hold" grpId="0" nodeType="afterEffect">
                                  <p:stCondLst>
                                    <p:cond delay="0"/>
                                  </p:stCondLst>
                                  <p:childTnLst>
                                    <p:set>
                                      <p:cBhvr>
                                        <p:cTn id="42" dur="1" fill="hold">
                                          <p:stCondLst>
                                            <p:cond delay="0"/>
                                          </p:stCondLst>
                                        </p:cTn>
                                        <p:tgtEl>
                                          <p:spTgt spid="47"/>
                                        </p:tgtEl>
                                        <p:attrNameLst>
                                          <p:attrName>style.visibility</p:attrName>
                                        </p:attrNameLst>
                                      </p:cBhvr>
                                      <p:to>
                                        <p:strVal val="visible"/>
                                      </p:to>
                                    </p:set>
                                    <p:animEffect transition="in" filter="wipe(up)">
                                      <p:cBhvr>
                                        <p:cTn id="43" dur="500"/>
                                        <p:tgtEl>
                                          <p:spTgt spid="47"/>
                                        </p:tgtEl>
                                      </p:cBhvr>
                                    </p:animEffect>
                                  </p:childTnLst>
                                </p:cTn>
                              </p:par>
                            </p:childTnLst>
                          </p:cTn>
                        </p:par>
                      </p:childTnLst>
                    </p:cTn>
                  </p:par>
                </p:childTnLst>
              </p:cTn>
              <p:prevCondLst>
                <p:cond evt="onPrev" delay="0">
                  <p:tgtEl>
                    <p:sldTgt/>
                  </p:tgtEl>
                </p:cond>
              </p:prevCondLst>
              <p:nextCondLst>
                <p:cond evt="onNext" delay="0">
                  <p:tgtEl>
                    <p:sldTgt/>
                  </p:tgtEl>
                </p:cond>
              </p:nextCondLst>
            </p:seq>
          </p:childTnLst>
        </p:cTn>
      </p:par>
    </p:tnLst>
    <p:bldLst>
      <p:bldP spid="42" grpId="0"/>
      <p:bldP spid="43" grpId="0"/>
      <p:bldP spid="45" grpId="0" animBg="1"/>
      <p:bldP spid="46" grpId="0" animBg="1"/>
      <p:bldP spid="47" grpId="0"/>
    </p:bldLst>
  </p:timing>
</p:sld>
</file>

<file path=ppt/slides/slide18.xml><?xml version="1.0" encoding="utf-8"?>
<p:sld xmlns:a="http://schemas.openxmlformats.org/drawingml/2006/main" xmlns:r="http://schemas.openxmlformats.org/officeDocument/2006/relationships" xmlns:p="http://schemas.openxmlformats.org/presentationml/2006/main">
  <p:cSld>
    <p:spTree>
      <p:nvGrpSpPr>
        <p:cNvPr id="1" name=""/>
        <p:cNvGrpSpPr/>
        <p:nvPr/>
      </p:nvGrpSpPr>
      <p:grpSpPr>
        <a:xfrm>
          <a:off x="0" y="0"/>
          <a:ext cx="0" cy="0"/>
          <a:chOff x="0" y="0"/>
          <a:chExt cx="0" cy="0"/>
        </a:xfrm>
      </p:grpSpPr>
      <p:sp>
        <p:nvSpPr>
          <p:cNvPr id="31" name="Oval 4"/>
          <p:cNvSpPr>
            <a:spLocks noChangeArrowheads="1"/>
          </p:cNvSpPr>
          <p:nvPr/>
        </p:nvSpPr>
        <p:spPr bwMode="auto">
          <a:xfrm>
            <a:off x="333694" y="1813795"/>
            <a:ext cx="1730375" cy="1733031"/>
          </a:xfrm>
          <a:prstGeom prst="ellipse">
            <a:avLst/>
          </a:prstGeom>
          <a:noFill/>
          <a:ln w="9525">
            <a:solidFill>
              <a:schemeClr val="accent1"/>
            </a:solidFill>
          </a:ln>
          <a:effectLst/>
          <a:extLst/>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zh-CN" altLang="en-US">
              <a:gradFill flip="none" rotWithShape="1">
                <a:gsLst>
                  <a:gs pos="0">
                    <a:schemeClr val="lt1">
                      <a:shade val="30000"/>
                      <a:satMod val="115000"/>
                    </a:schemeClr>
                  </a:gs>
                  <a:gs pos="50000">
                    <a:schemeClr val="lt1">
                      <a:shade val="67500"/>
                      <a:satMod val="115000"/>
                    </a:schemeClr>
                  </a:gs>
                  <a:gs pos="100000">
                    <a:schemeClr val="lt1">
                      <a:shade val="100000"/>
                      <a:satMod val="115000"/>
                    </a:schemeClr>
                  </a:gs>
                </a:gsLst>
                <a:lin ang="2700000" scaled="1"/>
                <a:tileRect/>
              </a:gradFill>
            </a:endParaRPr>
          </a:p>
        </p:txBody>
      </p:sp>
      <p:sp>
        <p:nvSpPr>
          <p:cNvPr id="33" name="Oval 6"/>
          <p:cNvSpPr>
            <a:spLocks noChangeArrowheads="1"/>
          </p:cNvSpPr>
          <p:nvPr/>
        </p:nvSpPr>
        <p:spPr bwMode="auto">
          <a:xfrm>
            <a:off x="3700464" y="1920473"/>
            <a:ext cx="1730375" cy="1733031"/>
          </a:xfrm>
          <a:prstGeom prst="ellipse">
            <a:avLst/>
          </a:prstGeom>
          <a:noFill/>
          <a:ln w="9525">
            <a:solidFill>
              <a:schemeClr val="accent3"/>
            </a:solidFill>
          </a:ln>
          <a:effectLst/>
          <a:extLst/>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zh-CN" altLang="en-US">
              <a:gradFill flip="none" rotWithShape="1">
                <a:gsLst>
                  <a:gs pos="0">
                    <a:schemeClr val="lt1">
                      <a:shade val="30000"/>
                      <a:satMod val="115000"/>
                    </a:schemeClr>
                  </a:gs>
                  <a:gs pos="50000">
                    <a:schemeClr val="lt1">
                      <a:shade val="67500"/>
                      <a:satMod val="115000"/>
                    </a:schemeClr>
                  </a:gs>
                  <a:gs pos="100000">
                    <a:schemeClr val="lt1">
                      <a:shade val="100000"/>
                      <a:satMod val="115000"/>
                    </a:schemeClr>
                  </a:gs>
                </a:gsLst>
                <a:lin ang="2700000" scaled="1"/>
                <a:tileRect/>
              </a:gradFill>
            </a:endParaRPr>
          </a:p>
        </p:txBody>
      </p:sp>
      <p:sp>
        <p:nvSpPr>
          <p:cNvPr id="34" name="Oval 7"/>
          <p:cNvSpPr>
            <a:spLocks noChangeArrowheads="1"/>
          </p:cNvSpPr>
          <p:nvPr/>
        </p:nvSpPr>
        <p:spPr bwMode="auto">
          <a:xfrm>
            <a:off x="7019926" y="1920473"/>
            <a:ext cx="1730375" cy="1733031"/>
          </a:xfrm>
          <a:prstGeom prst="ellipse">
            <a:avLst/>
          </a:prstGeom>
          <a:noFill/>
          <a:ln w="9525">
            <a:solidFill>
              <a:schemeClr val="accent1"/>
            </a:solidFill>
          </a:ln>
          <a:effectLst/>
          <a:extLst/>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zh-CN" altLang="en-US">
              <a:gradFill flip="none" rotWithShape="1">
                <a:gsLst>
                  <a:gs pos="0">
                    <a:schemeClr val="lt1">
                      <a:shade val="30000"/>
                      <a:satMod val="115000"/>
                    </a:schemeClr>
                  </a:gs>
                  <a:gs pos="50000">
                    <a:schemeClr val="lt1">
                      <a:shade val="67500"/>
                      <a:satMod val="115000"/>
                    </a:schemeClr>
                  </a:gs>
                  <a:gs pos="100000">
                    <a:schemeClr val="lt1">
                      <a:shade val="100000"/>
                      <a:satMod val="115000"/>
                    </a:schemeClr>
                  </a:gs>
                </a:gsLst>
                <a:lin ang="2700000" scaled="1"/>
                <a:tileRect/>
              </a:gradFill>
            </a:endParaRPr>
          </a:p>
        </p:txBody>
      </p:sp>
      <p:sp>
        <p:nvSpPr>
          <p:cNvPr id="35" name="Oval 8"/>
          <p:cNvSpPr>
            <a:spLocks noChangeArrowheads="1"/>
          </p:cNvSpPr>
          <p:nvPr/>
        </p:nvSpPr>
        <p:spPr bwMode="auto">
          <a:xfrm>
            <a:off x="2041526" y="1092875"/>
            <a:ext cx="1730375" cy="1731443"/>
          </a:xfrm>
          <a:prstGeom prst="ellipse">
            <a:avLst/>
          </a:prstGeom>
          <a:noFill/>
          <a:ln w="9525">
            <a:solidFill>
              <a:schemeClr val="accent2"/>
            </a:solidFill>
          </a:ln>
          <a:effectLst/>
          <a:extLst/>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zh-CN" altLang="en-US">
              <a:gradFill flip="none" rotWithShape="1">
                <a:gsLst>
                  <a:gs pos="0">
                    <a:schemeClr val="lt1">
                      <a:shade val="30000"/>
                      <a:satMod val="115000"/>
                    </a:schemeClr>
                  </a:gs>
                  <a:gs pos="50000">
                    <a:schemeClr val="lt1">
                      <a:shade val="67500"/>
                      <a:satMod val="115000"/>
                    </a:schemeClr>
                  </a:gs>
                  <a:gs pos="100000">
                    <a:schemeClr val="lt1">
                      <a:shade val="100000"/>
                      <a:satMod val="115000"/>
                    </a:schemeClr>
                  </a:gs>
                </a:gsLst>
                <a:lin ang="2700000" scaled="1"/>
                <a:tileRect/>
              </a:gradFill>
            </a:endParaRPr>
          </a:p>
        </p:txBody>
      </p:sp>
      <p:sp>
        <p:nvSpPr>
          <p:cNvPr id="36" name="Oval 9"/>
          <p:cNvSpPr>
            <a:spLocks noChangeArrowheads="1"/>
          </p:cNvSpPr>
          <p:nvPr/>
        </p:nvSpPr>
        <p:spPr bwMode="auto">
          <a:xfrm>
            <a:off x="5359401" y="1100818"/>
            <a:ext cx="1730375" cy="1731443"/>
          </a:xfrm>
          <a:prstGeom prst="ellipse">
            <a:avLst/>
          </a:prstGeom>
          <a:noFill/>
          <a:ln w="9525">
            <a:solidFill>
              <a:schemeClr val="accent4"/>
            </a:solidFill>
          </a:ln>
          <a:effectLst/>
          <a:extLst/>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zh-CN" altLang="en-US">
              <a:gradFill flip="none" rotWithShape="1">
                <a:gsLst>
                  <a:gs pos="0">
                    <a:schemeClr val="lt1">
                      <a:shade val="30000"/>
                      <a:satMod val="115000"/>
                    </a:schemeClr>
                  </a:gs>
                  <a:gs pos="50000">
                    <a:schemeClr val="lt1">
                      <a:shade val="67500"/>
                      <a:satMod val="115000"/>
                    </a:schemeClr>
                  </a:gs>
                  <a:gs pos="100000">
                    <a:schemeClr val="lt1">
                      <a:shade val="100000"/>
                      <a:satMod val="115000"/>
                    </a:schemeClr>
                  </a:gs>
                </a:gsLst>
                <a:lin ang="2700000" scaled="1"/>
                <a:tileRect/>
              </a:gradFill>
            </a:endParaRPr>
          </a:p>
        </p:txBody>
      </p:sp>
      <p:grpSp>
        <p:nvGrpSpPr>
          <p:cNvPr id="2" name="组合 7"/>
          <p:cNvGrpSpPr/>
          <p:nvPr/>
        </p:nvGrpSpPr>
        <p:grpSpPr>
          <a:xfrm>
            <a:off x="1299844" y="3199524"/>
            <a:ext cx="826136" cy="2183065"/>
            <a:chOff x="1299844" y="3197550"/>
            <a:chExt cx="826136" cy="2181718"/>
          </a:xfrm>
          <a:solidFill>
            <a:schemeClr val="accent1"/>
          </a:solidFill>
        </p:grpSpPr>
        <p:cxnSp>
          <p:nvCxnSpPr>
            <p:cNvPr id="3" name="直接连接符 2"/>
            <p:cNvCxnSpPr>
              <a:stCxn id="58" idx="4"/>
            </p:cNvCxnSpPr>
            <p:nvPr/>
          </p:nvCxnSpPr>
          <p:spPr>
            <a:xfrm>
              <a:off x="1712912" y="4025574"/>
              <a:ext cx="0" cy="1353694"/>
            </a:xfrm>
            <a:prstGeom prst="line">
              <a:avLst/>
            </a:prstGeom>
            <a:grpFill/>
            <a:ln w="25400">
              <a:solidFill>
                <a:schemeClr val="accent1"/>
              </a:solidFill>
            </a:ln>
            <a:effectLst>
              <a:outerShdw blurRad="254000" dist="190500" dir="3540000" sx="105000" sy="105000" algn="tl" rotWithShape="0">
                <a:schemeClr val="tx1">
                  <a:lumMod val="95000"/>
                  <a:lumOff val="5000"/>
                  <a:alpha val="20000"/>
                </a:schemeClr>
              </a:outerShdw>
            </a:effectLst>
          </p:spPr>
          <p:style>
            <a:lnRef idx="2">
              <a:schemeClr val="accent1">
                <a:shade val="50000"/>
              </a:schemeClr>
            </a:lnRef>
            <a:fillRef idx="1">
              <a:schemeClr val="accent1"/>
            </a:fillRef>
            <a:effectRef idx="0">
              <a:schemeClr val="accent1"/>
            </a:effectRef>
            <a:fontRef idx="minor">
              <a:schemeClr val="lt1"/>
            </a:fontRef>
          </p:style>
        </p:cxnSp>
        <p:sp>
          <p:nvSpPr>
            <p:cNvPr id="32" name="Oval 5"/>
            <p:cNvSpPr>
              <a:spLocks noChangeArrowheads="1"/>
            </p:cNvSpPr>
            <p:nvPr/>
          </p:nvSpPr>
          <p:spPr bwMode="auto">
            <a:xfrm>
              <a:off x="1370330" y="3263900"/>
              <a:ext cx="693738" cy="695325"/>
            </a:xfrm>
            <a:prstGeom prst="ellipse">
              <a:avLst/>
            </a:prstGeom>
            <a:grpFill/>
            <a:ln w="25400">
              <a:solidFill>
                <a:schemeClr val="accent1"/>
              </a:solidFill>
            </a:ln>
            <a:effectLst/>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zh-CN" altLang="en-US" sz="2400">
                <a:solidFill>
                  <a:schemeClr val="bg1"/>
                </a:solidFill>
                <a:latin typeface="Impact" panose="020B0806030902050204" pitchFamily="34" charset="0"/>
              </a:endParaRPr>
            </a:p>
          </p:txBody>
        </p:sp>
        <p:sp>
          <p:nvSpPr>
            <p:cNvPr id="58" name="Oval 5"/>
            <p:cNvSpPr>
              <a:spLocks noChangeArrowheads="1"/>
            </p:cNvSpPr>
            <p:nvPr/>
          </p:nvSpPr>
          <p:spPr bwMode="auto">
            <a:xfrm>
              <a:off x="1299844" y="3197550"/>
              <a:ext cx="826136" cy="828024"/>
            </a:xfrm>
            <a:prstGeom prst="ellipse">
              <a:avLst/>
            </a:prstGeom>
            <a:grpFill/>
            <a:ln w="25400">
              <a:solidFill>
                <a:schemeClr val="accent1"/>
              </a:solidFill>
            </a:ln>
            <a:effectLst/>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zh-CN" altLang="en-US" sz="2400">
                <a:solidFill>
                  <a:schemeClr val="bg1"/>
                </a:solidFill>
                <a:latin typeface="Impact" panose="020B0806030902050204" pitchFamily="34" charset="0"/>
              </a:endParaRPr>
            </a:p>
          </p:txBody>
        </p:sp>
      </p:grpSp>
      <p:grpSp>
        <p:nvGrpSpPr>
          <p:cNvPr id="4" name="组合 8"/>
          <p:cNvGrpSpPr/>
          <p:nvPr/>
        </p:nvGrpSpPr>
        <p:grpSpPr>
          <a:xfrm>
            <a:off x="2725420" y="2518862"/>
            <a:ext cx="826136" cy="2863728"/>
            <a:chOff x="2725420" y="2517307"/>
            <a:chExt cx="826136" cy="2861961"/>
          </a:xfrm>
          <a:solidFill>
            <a:schemeClr val="accent2"/>
          </a:solidFill>
        </p:grpSpPr>
        <p:cxnSp>
          <p:nvCxnSpPr>
            <p:cNvPr id="70" name="直接连接符 69"/>
            <p:cNvCxnSpPr>
              <a:stCxn id="61" idx="4"/>
            </p:cNvCxnSpPr>
            <p:nvPr/>
          </p:nvCxnSpPr>
          <p:spPr>
            <a:xfrm>
              <a:off x="3138488" y="3345331"/>
              <a:ext cx="0" cy="2033937"/>
            </a:xfrm>
            <a:prstGeom prst="line">
              <a:avLst/>
            </a:prstGeom>
            <a:grpFill/>
            <a:ln w="25400">
              <a:solidFill>
                <a:schemeClr val="accent2"/>
              </a:solidFill>
            </a:ln>
            <a:effectLst>
              <a:outerShdw blurRad="254000" dist="190500" dir="3540000" sx="105000" sy="105000" algn="tl" rotWithShape="0">
                <a:schemeClr val="tx1">
                  <a:lumMod val="95000"/>
                  <a:lumOff val="5000"/>
                  <a:alpha val="20000"/>
                </a:schemeClr>
              </a:outerShdw>
            </a:effectLst>
          </p:spPr>
          <p:style>
            <a:lnRef idx="2">
              <a:schemeClr val="accent1">
                <a:shade val="50000"/>
              </a:schemeClr>
            </a:lnRef>
            <a:fillRef idx="1">
              <a:schemeClr val="accent1"/>
            </a:fillRef>
            <a:effectRef idx="0">
              <a:schemeClr val="accent1"/>
            </a:effectRef>
            <a:fontRef idx="minor">
              <a:schemeClr val="lt1"/>
            </a:fontRef>
          </p:style>
        </p:cxnSp>
        <p:sp>
          <p:nvSpPr>
            <p:cNvPr id="60" name="Oval 5"/>
            <p:cNvSpPr>
              <a:spLocks noChangeArrowheads="1"/>
            </p:cNvSpPr>
            <p:nvPr/>
          </p:nvSpPr>
          <p:spPr bwMode="auto">
            <a:xfrm>
              <a:off x="2795906" y="2583657"/>
              <a:ext cx="693738" cy="695325"/>
            </a:xfrm>
            <a:prstGeom prst="ellipse">
              <a:avLst/>
            </a:prstGeom>
            <a:grpFill/>
            <a:ln w="25400">
              <a:solidFill>
                <a:schemeClr val="accent2"/>
              </a:solidFill>
            </a:ln>
            <a:effectLst/>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zh-CN" altLang="en-US">
                <a:gradFill flip="none" rotWithShape="1">
                  <a:gsLst>
                    <a:gs pos="0">
                      <a:schemeClr val="lt1">
                        <a:shade val="30000"/>
                        <a:satMod val="115000"/>
                      </a:schemeClr>
                    </a:gs>
                    <a:gs pos="50000">
                      <a:schemeClr val="lt1">
                        <a:shade val="67500"/>
                        <a:satMod val="115000"/>
                      </a:schemeClr>
                    </a:gs>
                    <a:gs pos="100000">
                      <a:schemeClr val="lt1">
                        <a:shade val="100000"/>
                        <a:satMod val="115000"/>
                      </a:schemeClr>
                    </a:gs>
                  </a:gsLst>
                  <a:lin ang="2700000" scaled="1"/>
                  <a:tileRect/>
                </a:gradFill>
              </a:endParaRPr>
            </a:p>
          </p:txBody>
        </p:sp>
        <p:sp>
          <p:nvSpPr>
            <p:cNvPr id="61" name="Oval 5"/>
            <p:cNvSpPr>
              <a:spLocks noChangeArrowheads="1"/>
            </p:cNvSpPr>
            <p:nvPr/>
          </p:nvSpPr>
          <p:spPr bwMode="auto">
            <a:xfrm>
              <a:off x="2725420" y="2517307"/>
              <a:ext cx="826136" cy="828024"/>
            </a:xfrm>
            <a:prstGeom prst="ellipse">
              <a:avLst/>
            </a:prstGeom>
            <a:grpFill/>
            <a:ln w="25400">
              <a:solidFill>
                <a:schemeClr val="accent2"/>
              </a:solidFill>
            </a:ln>
            <a:effectLst/>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zh-CN" altLang="en-US">
                <a:gradFill flip="none" rotWithShape="1">
                  <a:gsLst>
                    <a:gs pos="0">
                      <a:schemeClr val="lt1">
                        <a:shade val="30000"/>
                        <a:satMod val="115000"/>
                      </a:schemeClr>
                    </a:gs>
                    <a:gs pos="50000">
                      <a:schemeClr val="lt1">
                        <a:shade val="67500"/>
                        <a:satMod val="115000"/>
                      </a:schemeClr>
                    </a:gs>
                    <a:gs pos="100000">
                      <a:schemeClr val="lt1">
                        <a:shade val="100000"/>
                        <a:satMod val="115000"/>
                      </a:schemeClr>
                    </a:gs>
                  </a:gsLst>
                  <a:lin ang="2700000" scaled="1"/>
                  <a:tileRect/>
                </a:gradFill>
              </a:endParaRPr>
            </a:p>
          </p:txBody>
        </p:sp>
      </p:grpSp>
      <p:grpSp>
        <p:nvGrpSpPr>
          <p:cNvPr id="5" name="组合 9"/>
          <p:cNvGrpSpPr/>
          <p:nvPr/>
        </p:nvGrpSpPr>
        <p:grpSpPr>
          <a:xfrm>
            <a:off x="4143057" y="3282888"/>
            <a:ext cx="826136" cy="2099702"/>
            <a:chOff x="4143057" y="3280862"/>
            <a:chExt cx="826136" cy="2098406"/>
          </a:xfrm>
          <a:solidFill>
            <a:schemeClr val="accent3"/>
          </a:solidFill>
        </p:grpSpPr>
        <p:cxnSp>
          <p:nvCxnSpPr>
            <p:cNvPr id="72" name="直接连接符 71"/>
            <p:cNvCxnSpPr>
              <a:stCxn id="63" idx="4"/>
            </p:cNvCxnSpPr>
            <p:nvPr/>
          </p:nvCxnSpPr>
          <p:spPr>
            <a:xfrm>
              <a:off x="4556125" y="4108886"/>
              <a:ext cx="11714" cy="1270382"/>
            </a:xfrm>
            <a:prstGeom prst="line">
              <a:avLst/>
            </a:prstGeom>
            <a:grpFill/>
            <a:ln w="25400">
              <a:solidFill>
                <a:schemeClr val="accent3"/>
              </a:solidFill>
            </a:ln>
            <a:effectLst>
              <a:outerShdw blurRad="254000" dist="190500" dir="3540000" sx="105000" sy="105000" algn="tl" rotWithShape="0">
                <a:schemeClr val="tx1">
                  <a:lumMod val="95000"/>
                  <a:lumOff val="5000"/>
                  <a:alpha val="20000"/>
                </a:schemeClr>
              </a:outerShdw>
            </a:effectLst>
          </p:spPr>
          <p:style>
            <a:lnRef idx="2">
              <a:schemeClr val="accent1">
                <a:shade val="50000"/>
              </a:schemeClr>
            </a:lnRef>
            <a:fillRef idx="1">
              <a:schemeClr val="accent1"/>
            </a:fillRef>
            <a:effectRef idx="0">
              <a:schemeClr val="accent1"/>
            </a:effectRef>
            <a:fontRef idx="minor">
              <a:schemeClr val="lt1"/>
            </a:fontRef>
          </p:style>
        </p:cxnSp>
        <p:sp>
          <p:nvSpPr>
            <p:cNvPr id="62" name="Oval 5"/>
            <p:cNvSpPr>
              <a:spLocks noChangeArrowheads="1"/>
            </p:cNvSpPr>
            <p:nvPr/>
          </p:nvSpPr>
          <p:spPr bwMode="auto">
            <a:xfrm>
              <a:off x="4213543" y="3347212"/>
              <a:ext cx="693738" cy="695325"/>
            </a:xfrm>
            <a:prstGeom prst="ellipse">
              <a:avLst/>
            </a:prstGeom>
            <a:grpFill/>
            <a:ln w="25400">
              <a:solidFill>
                <a:schemeClr val="accent3"/>
              </a:solidFill>
            </a:ln>
            <a:effectLst/>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zh-CN" altLang="en-US">
                <a:gradFill flip="none" rotWithShape="1">
                  <a:gsLst>
                    <a:gs pos="0">
                      <a:schemeClr val="lt1">
                        <a:shade val="30000"/>
                        <a:satMod val="115000"/>
                      </a:schemeClr>
                    </a:gs>
                    <a:gs pos="50000">
                      <a:schemeClr val="lt1">
                        <a:shade val="67500"/>
                        <a:satMod val="115000"/>
                      </a:schemeClr>
                    </a:gs>
                    <a:gs pos="100000">
                      <a:schemeClr val="lt1">
                        <a:shade val="100000"/>
                        <a:satMod val="115000"/>
                      </a:schemeClr>
                    </a:gs>
                  </a:gsLst>
                  <a:lin ang="2700000" scaled="1"/>
                  <a:tileRect/>
                </a:gradFill>
              </a:endParaRPr>
            </a:p>
          </p:txBody>
        </p:sp>
        <p:sp>
          <p:nvSpPr>
            <p:cNvPr id="63" name="Oval 5"/>
            <p:cNvSpPr>
              <a:spLocks noChangeArrowheads="1"/>
            </p:cNvSpPr>
            <p:nvPr/>
          </p:nvSpPr>
          <p:spPr bwMode="auto">
            <a:xfrm>
              <a:off x="4143057" y="3280862"/>
              <a:ext cx="826136" cy="828024"/>
            </a:xfrm>
            <a:prstGeom prst="ellipse">
              <a:avLst/>
            </a:prstGeom>
            <a:grpFill/>
            <a:ln w="25400">
              <a:solidFill>
                <a:schemeClr val="accent3"/>
              </a:solidFill>
            </a:ln>
            <a:effectLst/>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zh-CN" altLang="en-US">
                <a:gradFill flip="none" rotWithShape="1">
                  <a:gsLst>
                    <a:gs pos="0">
                      <a:schemeClr val="lt1">
                        <a:shade val="30000"/>
                        <a:satMod val="115000"/>
                      </a:schemeClr>
                    </a:gs>
                    <a:gs pos="50000">
                      <a:schemeClr val="lt1">
                        <a:shade val="67500"/>
                        <a:satMod val="115000"/>
                      </a:schemeClr>
                    </a:gs>
                    <a:gs pos="100000">
                      <a:schemeClr val="lt1">
                        <a:shade val="100000"/>
                        <a:satMod val="115000"/>
                      </a:schemeClr>
                    </a:gs>
                  </a:gsLst>
                  <a:lin ang="2700000" scaled="1"/>
                  <a:tileRect/>
                </a:gradFill>
              </a:endParaRPr>
            </a:p>
          </p:txBody>
        </p:sp>
      </p:grpSp>
      <p:grpSp>
        <p:nvGrpSpPr>
          <p:cNvPr id="6" name="组合 12"/>
          <p:cNvGrpSpPr/>
          <p:nvPr/>
        </p:nvGrpSpPr>
        <p:grpSpPr>
          <a:xfrm>
            <a:off x="5562282" y="2571750"/>
            <a:ext cx="826136" cy="2810840"/>
            <a:chOff x="5562282" y="2570163"/>
            <a:chExt cx="826136" cy="2809105"/>
          </a:xfrm>
          <a:solidFill>
            <a:schemeClr val="accent4"/>
          </a:solidFill>
        </p:grpSpPr>
        <p:cxnSp>
          <p:nvCxnSpPr>
            <p:cNvPr id="74" name="直接连接符 73"/>
            <p:cNvCxnSpPr>
              <a:stCxn id="65" idx="4"/>
            </p:cNvCxnSpPr>
            <p:nvPr/>
          </p:nvCxnSpPr>
          <p:spPr>
            <a:xfrm>
              <a:off x="5975350" y="3398187"/>
              <a:ext cx="0" cy="1981081"/>
            </a:xfrm>
            <a:prstGeom prst="line">
              <a:avLst/>
            </a:prstGeom>
            <a:grpFill/>
            <a:ln w="25400">
              <a:solidFill>
                <a:schemeClr val="accent4"/>
              </a:solidFill>
            </a:ln>
            <a:effectLst>
              <a:outerShdw blurRad="254000" dist="190500" dir="3540000" sx="105000" sy="105000" algn="tl" rotWithShape="0">
                <a:schemeClr val="tx1">
                  <a:lumMod val="95000"/>
                  <a:lumOff val="5000"/>
                  <a:alpha val="20000"/>
                </a:schemeClr>
              </a:outerShdw>
            </a:effectLst>
          </p:spPr>
          <p:style>
            <a:lnRef idx="2">
              <a:schemeClr val="accent1">
                <a:shade val="50000"/>
              </a:schemeClr>
            </a:lnRef>
            <a:fillRef idx="1">
              <a:schemeClr val="accent1"/>
            </a:fillRef>
            <a:effectRef idx="0">
              <a:schemeClr val="accent1"/>
            </a:effectRef>
            <a:fontRef idx="minor">
              <a:schemeClr val="lt1"/>
            </a:fontRef>
          </p:style>
        </p:cxnSp>
        <p:sp>
          <p:nvSpPr>
            <p:cNvPr id="64" name="Oval 5"/>
            <p:cNvSpPr>
              <a:spLocks noChangeArrowheads="1"/>
            </p:cNvSpPr>
            <p:nvPr/>
          </p:nvSpPr>
          <p:spPr bwMode="auto">
            <a:xfrm>
              <a:off x="5632768" y="2636513"/>
              <a:ext cx="693738" cy="695325"/>
            </a:xfrm>
            <a:prstGeom prst="ellipse">
              <a:avLst/>
            </a:prstGeom>
            <a:grpFill/>
            <a:ln w="25400">
              <a:solidFill>
                <a:schemeClr val="accent4"/>
              </a:solidFill>
            </a:ln>
            <a:effectLst/>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zh-CN" altLang="en-US">
                <a:gradFill flip="none" rotWithShape="1">
                  <a:gsLst>
                    <a:gs pos="0">
                      <a:schemeClr val="lt1">
                        <a:shade val="30000"/>
                        <a:satMod val="115000"/>
                      </a:schemeClr>
                    </a:gs>
                    <a:gs pos="50000">
                      <a:schemeClr val="lt1">
                        <a:shade val="67500"/>
                        <a:satMod val="115000"/>
                      </a:schemeClr>
                    </a:gs>
                    <a:gs pos="100000">
                      <a:schemeClr val="lt1">
                        <a:shade val="100000"/>
                        <a:satMod val="115000"/>
                      </a:schemeClr>
                    </a:gs>
                  </a:gsLst>
                  <a:lin ang="2700000" scaled="1"/>
                  <a:tileRect/>
                </a:gradFill>
              </a:endParaRPr>
            </a:p>
          </p:txBody>
        </p:sp>
        <p:sp>
          <p:nvSpPr>
            <p:cNvPr id="65" name="Oval 5"/>
            <p:cNvSpPr>
              <a:spLocks noChangeArrowheads="1"/>
            </p:cNvSpPr>
            <p:nvPr/>
          </p:nvSpPr>
          <p:spPr bwMode="auto">
            <a:xfrm>
              <a:off x="5562282" y="2570163"/>
              <a:ext cx="826136" cy="828024"/>
            </a:xfrm>
            <a:prstGeom prst="ellipse">
              <a:avLst/>
            </a:prstGeom>
            <a:grpFill/>
            <a:ln w="25400">
              <a:solidFill>
                <a:schemeClr val="accent4"/>
              </a:solidFill>
            </a:ln>
            <a:effectLst/>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zh-CN" altLang="en-US">
                <a:gradFill flip="none" rotWithShape="1">
                  <a:gsLst>
                    <a:gs pos="0">
                      <a:schemeClr val="lt1">
                        <a:shade val="30000"/>
                        <a:satMod val="115000"/>
                      </a:schemeClr>
                    </a:gs>
                    <a:gs pos="50000">
                      <a:schemeClr val="lt1">
                        <a:shade val="67500"/>
                        <a:satMod val="115000"/>
                      </a:schemeClr>
                    </a:gs>
                    <a:gs pos="100000">
                      <a:schemeClr val="lt1">
                        <a:shade val="100000"/>
                        <a:satMod val="115000"/>
                      </a:schemeClr>
                    </a:gs>
                  </a:gsLst>
                  <a:lin ang="2700000" scaled="1"/>
                  <a:tileRect/>
                </a:gradFill>
              </a:endParaRPr>
            </a:p>
          </p:txBody>
        </p:sp>
      </p:grpSp>
      <p:grpSp>
        <p:nvGrpSpPr>
          <p:cNvPr id="7" name="组合 13"/>
          <p:cNvGrpSpPr/>
          <p:nvPr/>
        </p:nvGrpSpPr>
        <p:grpSpPr>
          <a:xfrm>
            <a:off x="6973570" y="3281007"/>
            <a:ext cx="826136" cy="2101583"/>
            <a:chOff x="6973570" y="3278982"/>
            <a:chExt cx="826136" cy="2100286"/>
          </a:xfrm>
          <a:solidFill>
            <a:schemeClr val="accent1"/>
          </a:solidFill>
        </p:grpSpPr>
        <p:cxnSp>
          <p:nvCxnSpPr>
            <p:cNvPr id="76" name="直接连接符 75"/>
            <p:cNvCxnSpPr>
              <a:stCxn id="67" idx="4"/>
            </p:cNvCxnSpPr>
            <p:nvPr/>
          </p:nvCxnSpPr>
          <p:spPr>
            <a:xfrm>
              <a:off x="7386638" y="4107006"/>
              <a:ext cx="0" cy="1272262"/>
            </a:xfrm>
            <a:prstGeom prst="line">
              <a:avLst/>
            </a:prstGeom>
            <a:grpFill/>
            <a:ln w="25400">
              <a:solidFill>
                <a:schemeClr val="accent1"/>
              </a:solidFill>
            </a:ln>
            <a:effectLst>
              <a:outerShdw blurRad="254000" dist="190500" dir="3540000" sx="105000" sy="105000" algn="tl" rotWithShape="0">
                <a:schemeClr val="tx1">
                  <a:lumMod val="95000"/>
                  <a:lumOff val="5000"/>
                  <a:alpha val="20000"/>
                </a:schemeClr>
              </a:outerShdw>
            </a:effectLst>
          </p:spPr>
          <p:style>
            <a:lnRef idx="2">
              <a:schemeClr val="accent1">
                <a:shade val="50000"/>
              </a:schemeClr>
            </a:lnRef>
            <a:fillRef idx="1">
              <a:schemeClr val="accent1"/>
            </a:fillRef>
            <a:effectRef idx="0">
              <a:schemeClr val="accent1"/>
            </a:effectRef>
            <a:fontRef idx="minor">
              <a:schemeClr val="lt1"/>
            </a:fontRef>
          </p:style>
        </p:cxnSp>
        <p:sp>
          <p:nvSpPr>
            <p:cNvPr id="66" name="Oval 5"/>
            <p:cNvSpPr>
              <a:spLocks noChangeArrowheads="1"/>
            </p:cNvSpPr>
            <p:nvPr/>
          </p:nvSpPr>
          <p:spPr bwMode="auto">
            <a:xfrm>
              <a:off x="7044056" y="3345332"/>
              <a:ext cx="693738" cy="695325"/>
            </a:xfrm>
            <a:prstGeom prst="ellipse">
              <a:avLst/>
            </a:prstGeom>
            <a:grpFill/>
            <a:ln w="25400">
              <a:solidFill>
                <a:schemeClr val="accent1"/>
              </a:solidFill>
            </a:ln>
            <a:effectLst/>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zh-CN" altLang="en-US" sz="2400">
                <a:solidFill>
                  <a:schemeClr val="bg1"/>
                </a:solidFill>
                <a:latin typeface="Impact" panose="020B0806030902050204" pitchFamily="34" charset="0"/>
              </a:endParaRPr>
            </a:p>
          </p:txBody>
        </p:sp>
        <p:sp>
          <p:nvSpPr>
            <p:cNvPr id="67" name="Oval 5"/>
            <p:cNvSpPr>
              <a:spLocks noChangeArrowheads="1"/>
            </p:cNvSpPr>
            <p:nvPr/>
          </p:nvSpPr>
          <p:spPr bwMode="auto">
            <a:xfrm>
              <a:off x="6973570" y="3278982"/>
              <a:ext cx="826136" cy="828024"/>
            </a:xfrm>
            <a:prstGeom prst="ellipse">
              <a:avLst/>
            </a:prstGeom>
            <a:grpFill/>
            <a:ln w="25400">
              <a:solidFill>
                <a:schemeClr val="accent1"/>
              </a:solidFill>
            </a:ln>
            <a:effectLst/>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zh-CN" altLang="en-US" sz="2400">
                <a:solidFill>
                  <a:schemeClr val="bg1"/>
                </a:solidFill>
                <a:latin typeface="Impact" panose="020B0806030902050204" pitchFamily="34" charset="0"/>
              </a:endParaRPr>
            </a:p>
          </p:txBody>
        </p:sp>
      </p:grpSp>
      <p:sp>
        <p:nvSpPr>
          <p:cNvPr id="41" name="Rectangle 14"/>
          <p:cNvSpPr>
            <a:spLocks noChangeArrowheads="1"/>
          </p:cNvSpPr>
          <p:nvPr/>
        </p:nvSpPr>
        <p:spPr bwMode="auto">
          <a:xfrm>
            <a:off x="482918" y="2380180"/>
            <a:ext cx="1428750" cy="627864"/>
          </a:xfrm>
          <a:prstGeom prst="rect">
            <a:avLst/>
          </a:prstGeom>
          <a:noFill/>
          <a:ln>
            <a:noFill/>
          </a:ln>
          <a:extLst>
            <a:ext uri="{909E8E84-426E-40DD-AFC4-6F175D3DCCD1}">
              <a14:hiddenFill xmlns:a14="http://schemas.microsoft.com/office/drawing/2010/main">
                <a:solidFill>
                  <a:srgbClr val="FFFFFF"/>
                </a:solidFill>
              </a14:hiddenFill>
            </a:ext>
            <a:ext uri="{91240B29-F687-4F45-9708-019B960494DF}">
              <a14:hiddenLine xmlns:a14="http://schemas.microsoft.com/office/drawing/2010/main" w="9525">
                <a:solidFill>
                  <a:srgbClr val="000000"/>
                </a:solidFill>
                <a:miter lim="800000"/>
                <a:headEnd/>
                <a:tailEnd/>
              </a14:hiddenLine>
            </a:ext>
          </a:extLst>
        </p:spPr>
        <p:txBody>
          <a:bodyPr lIns="0" tIns="0" rIns="0" bIns="0">
            <a:spAutoFit/>
          </a:bodyPr>
          <a:lstStyle/>
          <a:p>
            <a:pPr lvl="0" algn="ctr" defTabSz="685663">
              <a:spcBef>
                <a:spcPct val="20000"/>
              </a:spcBef>
              <a:defRPr/>
            </a:pPr>
            <a:r>
              <a:rPr lang="zh-CN" altLang="en-US" sz="1200" kern="0" dirty="0">
                <a:solidFill>
                  <a:schemeClr val="tx1">
                    <a:lumMod val="75000"/>
                    <a:lumOff val="25000"/>
                  </a:schemeClr>
                </a:solidFill>
                <a:latin typeface="微软雅黑" pitchFamily="34" charset="-122"/>
                <a:ea typeface="微软雅黑" pitchFamily="34" charset="-122"/>
                <a:cs typeface="Raleway"/>
              </a:rPr>
              <a:t>输入你的标题</a:t>
            </a:r>
            <a:endParaRPr lang="en-US" altLang="zh-CN" sz="1200" kern="0" dirty="0">
              <a:solidFill>
                <a:schemeClr val="tx1">
                  <a:lumMod val="75000"/>
                  <a:lumOff val="25000"/>
                </a:schemeClr>
              </a:solidFill>
              <a:latin typeface="微软雅黑" pitchFamily="34" charset="-122"/>
              <a:ea typeface="微软雅黑" pitchFamily="34" charset="-122"/>
              <a:cs typeface="Raleway"/>
            </a:endParaRPr>
          </a:p>
          <a:p>
            <a:pPr algn="ctr" defTabSz="685663">
              <a:spcBef>
                <a:spcPct val="20000"/>
              </a:spcBef>
              <a:defRPr/>
            </a:pPr>
            <a:r>
              <a:rPr lang="zh-CN" altLang="en-US" sz="900" kern="0" dirty="0">
                <a:solidFill>
                  <a:schemeClr val="tx1">
                    <a:lumMod val="50000"/>
                    <a:lumOff val="50000"/>
                  </a:schemeClr>
                </a:solidFill>
                <a:latin typeface="微软雅黑" pitchFamily="34" charset="-122"/>
                <a:ea typeface="微软雅黑" pitchFamily="34" charset="-122"/>
                <a:cs typeface="Raleway Light"/>
              </a:rPr>
              <a:t>这里输入简单的文字概述里输入简单文字概述输入简单的文字概述里输入</a:t>
            </a:r>
            <a:endParaRPr lang="en-US" altLang="zh-CN" sz="900" kern="0" dirty="0">
              <a:solidFill>
                <a:schemeClr val="tx1">
                  <a:lumMod val="50000"/>
                  <a:lumOff val="50000"/>
                </a:schemeClr>
              </a:solidFill>
              <a:latin typeface="微软雅黑" pitchFamily="34" charset="-122"/>
              <a:ea typeface="微软雅黑" pitchFamily="34" charset="-122"/>
              <a:cs typeface="Raleway Light"/>
            </a:endParaRPr>
          </a:p>
        </p:txBody>
      </p:sp>
      <p:sp>
        <p:nvSpPr>
          <p:cNvPr id="42" name="Rectangle 15"/>
          <p:cNvSpPr>
            <a:spLocks noChangeArrowheads="1"/>
          </p:cNvSpPr>
          <p:nvPr/>
        </p:nvSpPr>
        <p:spPr bwMode="auto">
          <a:xfrm>
            <a:off x="3854450" y="2382020"/>
            <a:ext cx="1428750" cy="627864"/>
          </a:xfrm>
          <a:prstGeom prst="rect">
            <a:avLst/>
          </a:prstGeom>
          <a:noFill/>
          <a:ln>
            <a:noFill/>
          </a:ln>
          <a:extLst>
            <a:ext uri="{909E8E84-426E-40DD-AFC4-6F175D3DCCD1}">
              <a14:hiddenFill xmlns:a14="http://schemas.microsoft.com/office/drawing/2010/main">
                <a:solidFill>
                  <a:srgbClr val="FFFFFF"/>
                </a:solidFill>
              </a14:hiddenFill>
            </a:ext>
            <a:ext uri="{91240B29-F687-4F45-9708-019B960494DF}">
              <a14:hiddenLine xmlns:a14="http://schemas.microsoft.com/office/drawing/2010/main" w="9525">
                <a:solidFill>
                  <a:srgbClr val="000000"/>
                </a:solidFill>
                <a:miter lim="800000"/>
                <a:headEnd/>
                <a:tailEnd/>
              </a14:hiddenLine>
            </a:ext>
          </a:extLst>
        </p:spPr>
        <p:txBody>
          <a:bodyPr lIns="0" tIns="0" rIns="0" bIns="0">
            <a:spAutoFit/>
          </a:bodyPr>
          <a:lstStyle/>
          <a:p>
            <a:pPr lvl="0" algn="ctr" defTabSz="685663">
              <a:spcBef>
                <a:spcPct val="20000"/>
              </a:spcBef>
              <a:defRPr/>
            </a:pPr>
            <a:r>
              <a:rPr lang="zh-CN" altLang="en-US" sz="1200" kern="0" dirty="0">
                <a:solidFill>
                  <a:schemeClr val="tx1">
                    <a:lumMod val="75000"/>
                    <a:lumOff val="25000"/>
                  </a:schemeClr>
                </a:solidFill>
                <a:latin typeface="微软雅黑" pitchFamily="34" charset="-122"/>
                <a:ea typeface="微软雅黑" pitchFamily="34" charset="-122"/>
                <a:cs typeface="Raleway"/>
              </a:rPr>
              <a:t>输入你的标题</a:t>
            </a:r>
            <a:endParaRPr lang="en-US" altLang="zh-CN" sz="1200" kern="0" dirty="0">
              <a:solidFill>
                <a:schemeClr val="tx1">
                  <a:lumMod val="75000"/>
                  <a:lumOff val="25000"/>
                </a:schemeClr>
              </a:solidFill>
              <a:latin typeface="微软雅黑" pitchFamily="34" charset="-122"/>
              <a:ea typeface="微软雅黑" pitchFamily="34" charset="-122"/>
              <a:cs typeface="Raleway"/>
            </a:endParaRPr>
          </a:p>
          <a:p>
            <a:pPr algn="ctr" defTabSz="685663">
              <a:spcBef>
                <a:spcPct val="20000"/>
              </a:spcBef>
              <a:defRPr/>
            </a:pPr>
            <a:r>
              <a:rPr lang="zh-CN" altLang="en-US" sz="900" kern="0" dirty="0">
                <a:solidFill>
                  <a:schemeClr val="tx1">
                    <a:lumMod val="50000"/>
                    <a:lumOff val="50000"/>
                  </a:schemeClr>
                </a:solidFill>
                <a:latin typeface="微软雅黑" pitchFamily="34" charset="-122"/>
                <a:ea typeface="微软雅黑" pitchFamily="34" charset="-122"/>
                <a:cs typeface="Raleway Light"/>
              </a:rPr>
              <a:t>这里输入简单的文字概述里输入简单文字概述输入简单的文字概述里输入</a:t>
            </a:r>
            <a:endParaRPr lang="en-US" altLang="zh-CN" sz="900" kern="0" dirty="0">
              <a:solidFill>
                <a:schemeClr val="tx1">
                  <a:lumMod val="50000"/>
                  <a:lumOff val="50000"/>
                </a:schemeClr>
              </a:solidFill>
              <a:latin typeface="微软雅黑" pitchFamily="34" charset="-122"/>
              <a:ea typeface="微软雅黑" pitchFamily="34" charset="-122"/>
              <a:cs typeface="Raleway Light"/>
            </a:endParaRPr>
          </a:p>
        </p:txBody>
      </p:sp>
      <p:sp>
        <p:nvSpPr>
          <p:cNvPr id="43" name="Rectangle 16"/>
          <p:cNvSpPr>
            <a:spLocks noChangeArrowheads="1"/>
          </p:cNvSpPr>
          <p:nvPr/>
        </p:nvSpPr>
        <p:spPr bwMode="auto">
          <a:xfrm>
            <a:off x="7170738" y="2448736"/>
            <a:ext cx="1428750" cy="627864"/>
          </a:xfrm>
          <a:prstGeom prst="rect">
            <a:avLst/>
          </a:prstGeom>
          <a:noFill/>
          <a:ln>
            <a:noFill/>
          </a:ln>
          <a:extLst>
            <a:ext uri="{909E8E84-426E-40DD-AFC4-6F175D3DCCD1}">
              <a14:hiddenFill xmlns:a14="http://schemas.microsoft.com/office/drawing/2010/main">
                <a:solidFill>
                  <a:srgbClr val="FFFFFF"/>
                </a:solidFill>
              </a14:hiddenFill>
            </a:ext>
            <a:ext uri="{91240B29-F687-4F45-9708-019B960494DF}">
              <a14:hiddenLine xmlns:a14="http://schemas.microsoft.com/office/drawing/2010/main" w="9525">
                <a:solidFill>
                  <a:srgbClr val="000000"/>
                </a:solidFill>
                <a:miter lim="800000"/>
                <a:headEnd/>
                <a:tailEnd/>
              </a14:hiddenLine>
            </a:ext>
          </a:extLst>
        </p:spPr>
        <p:txBody>
          <a:bodyPr lIns="0" tIns="0" rIns="0" bIns="0">
            <a:spAutoFit/>
          </a:bodyPr>
          <a:lstStyle/>
          <a:p>
            <a:pPr lvl="0" algn="ctr" defTabSz="685663">
              <a:spcBef>
                <a:spcPct val="20000"/>
              </a:spcBef>
              <a:defRPr/>
            </a:pPr>
            <a:r>
              <a:rPr lang="zh-CN" altLang="en-US" sz="1200" kern="0" dirty="0">
                <a:solidFill>
                  <a:schemeClr val="tx1">
                    <a:lumMod val="75000"/>
                    <a:lumOff val="25000"/>
                  </a:schemeClr>
                </a:solidFill>
                <a:latin typeface="微软雅黑" pitchFamily="34" charset="-122"/>
                <a:ea typeface="微软雅黑" pitchFamily="34" charset="-122"/>
                <a:cs typeface="Raleway"/>
              </a:rPr>
              <a:t>输入你的标题</a:t>
            </a:r>
            <a:endParaRPr lang="en-US" altLang="zh-CN" sz="1200" kern="0" dirty="0">
              <a:solidFill>
                <a:schemeClr val="tx1">
                  <a:lumMod val="75000"/>
                  <a:lumOff val="25000"/>
                </a:schemeClr>
              </a:solidFill>
              <a:latin typeface="微软雅黑" pitchFamily="34" charset="-122"/>
              <a:ea typeface="微软雅黑" pitchFamily="34" charset="-122"/>
              <a:cs typeface="Raleway"/>
            </a:endParaRPr>
          </a:p>
          <a:p>
            <a:pPr algn="ctr" defTabSz="685663">
              <a:spcBef>
                <a:spcPct val="20000"/>
              </a:spcBef>
              <a:defRPr/>
            </a:pPr>
            <a:r>
              <a:rPr lang="zh-CN" altLang="en-US" sz="900" kern="0" dirty="0">
                <a:solidFill>
                  <a:schemeClr val="tx1">
                    <a:lumMod val="50000"/>
                    <a:lumOff val="50000"/>
                  </a:schemeClr>
                </a:solidFill>
                <a:latin typeface="微软雅黑" pitchFamily="34" charset="-122"/>
                <a:ea typeface="微软雅黑" pitchFamily="34" charset="-122"/>
                <a:cs typeface="Raleway Light"/>
              </a:rPr>
              <a:t>这里输入简单的文字概述里输入简单文字概述输入简单的文字概述里输入</a:t>
            </a:r>
            <a:endParaRPr lang="en-US" altLang="zh-CN" sz="900" kern="0" dirty="0">
              <a:solidFill>
                <a:schemeClr val="tx1">
                  <a:lumMod val="50000"/>
                  <a:lumOff val="50000"/>
                </a:schemeClr>
              </a:solidFill>
              <a:latin typeface="微软雅黑" pitchFamily="34" charset="-122"/>
              <a:ea typeface="微软雅黑" pitchFamily="34" charset="-122"/>
              <a:cs typeface="Raleway Light"/>
            </a:endParaRPr>
          </a:p>
        </p:txBody>
      </p:sp>
      <p:sp>
        <p:nvSpPr>
          <p:cNvPr id="44" name="Rectangle 17"/>
          <p:cNvSpPr>
            <a:spLocks noChangeArrowheads="1"/>
          </p:cNvSpPr>
          <p:nvPr/>
        </p:nvSpPr>
        <p:spPr bwMode="auto">
          <a:xfrm>
            <a:off x="5492750" y="1648142"/>
            <a:ext cx="1428750" cy="627864"/>
          </a:xfrm>
          <a:prstGeom prst="rect">
            <a:avLst/>
          </a:prstGeom>
          <a:noFill/>
          <a:ln>
            <a:noFill/>
          </a:ln>
          <a:extLst>
            <a:ext uri="{909E8E84-426E-40DD-AFC4-6F175D3DCCD1}">
              <a14:hiddenFill xmlns:a14="http://schemas.microsoft.com/office/drawing/2010/main">
                <a:solidFill>
                  <a:srgbClr val="FFFFFF"/>
                </a:solidFill>
              </a14:hiddenFill>
            </a:ext>
            <a:ext uri="{91240B29-F687-4F45-9708-019B960494DF}">
              <a14:hiddenLine xmlns:a14="http://schemas.microsoft.com/office/drawing/2010/main" w="9525">
                <a:solidFill>
                  <a:srgbClr val="000000"/>
                </a:solidFill>
                <a:miter lim="800000"/>
                <a:headEnd/>
                <a:tailEnd/>
              </a14:hiddenLine>
            </a:ext>
          </a:extLst>
        </p:spPr>
        <p:txBody>
          <a:bodyPr lIns="0" tIns="0" rIns="0" bIns="0">
            <a:spAutoFit/>
          </a:bodyPr>
          <a:lstStyle/>
          <a:p>
            <a:pPr lvl="0" algn="ctr" defTabSz="685663">
              <a:spcBef>
                <a:spcPct val="20000"/>
              </a:spcBef>
              <a:defRPr/>
            </a:pPr>
            <a:r>
              <a:rPr lang="zh-CN" altLang="en-US" sz="1200" kern="0" dirty="0">
                <a:solidFill>
                  <a:schemeClr val="tx1">
                    <a:lumMod val="75000"/>
                    <a:lumOff val="25000"/>
                  </a:schemeClr>
                </a:solidFill>
                <a:latin typeface="微软雅黑" pitchFamily="34" charset="-122"/>
                <a:ea typeface="微软雅黑" pitchFamily="34" charset="-122"/>
                <a:cs typeface="Raleway"/>
              </a:rPr>
              <a:t>输入你的标题</a:t>
            </a:r>
            <a:endParaRPr lang="en-US" altLang="zh-CN" sz="1200" kern="0" dirty="0">
              <a:solidFill>
                <a:schemeClr val="tx1">
                  <a:lumMod val="75000"/>
                  <a:lumOff val="25000"/>
                </a:schemeClr>
              </a:solidFill>
              <a:latin typeface="微软雅黑" pitchFamily="34" charset="-122"/>
              <a:ea typeface="微软雅黑" pitchFamily="34" charset="-122"/>
              <a:cs typeface="Raleway"/>
            </a:endParaRPr>
          </a:p>
          <a:p>
            <a:pPr algn="ctr" defTabSz="685663">
              <a:spcBef>
                <a:spcPct val="20000"/>
              </a:spcBef>
              <a:defRPr/>
            </a:pPr>
            <a:r>
              <a:rPr lang="zh-CN" altLang="en-US" sz="900" kern="0" dirty="0">
                <a:solidFill>
                  <a:schemeClr val="tx1">
                    <a:lumMod val="50000"/>
                    <a:lumOff val="50000"/>
                  </a:schemeClr>
                </a:solidFill>
                <a:latin typeface="微软雅黑" pitchFamily="34" charset="-122"/>
                <a:ea typeface="微软雅黑" pitchFamily="34" charset="-122"/>
                <a:cs typeface="Raleway Light"/>
              </a:rPr>
              <a:t>这里输入简单的文字概述里输入简单文字概述输入简单的文字概述里输入</a:t>
            </a:r>
            <a:endParaRPr lang="en-US" altLang="zh-CN" sz="900" kern="0" dirty="0">
              <a:solidFill>
                <a:schemeClr val="tx1">
                  <a:lumMod val="50000"/>
                  <a:lumOff val="50000"/>
                </a:schemeClr>
              </a:solidFill>
              <a:latin typeface="微软雅黑" pitchFamily="34" charset="-122"/>
              <a:ea typeface="微软雅黑" pitchFamily="34" charset="-122"/>
              <a:cs typeface="Raleway Light"/>
            </a:endParaRPr>
          </a:p>
        </p:txBody>
      </p:sp>
      <p:sp>
        <p:nvSpPr>
          <p:cNvPr id="45" name="Rectangle 18"/>
          <p:cNvSpPr>
            <a:spLocks noChangeArrowheads="1"/>
          </p:cNvSpPr>
          <p:nvPr/>
        </p:nvSpPr>
        <p:spPr bwMode="auto">
          <a:xfrm>
            <a:off x="2179638" y="1648142"/>
            <a:ext cx="1428750" cy="627864"/>
          </a:xfrm>
          <a:prstGeom prst="rect">
            <a:avLst/>
          </a:prstGeom>
          <a:noFill/>
          <a:ln>
            <a:noFill/>
          </a:ln>
          <a:extLst>
            <a:ext uri="{909E8E84-426E-40DD-AFC4-6F175D3DCCD1}">
              <a14:hiddenFill xmlns:a14="http://schemas.microsoft.com/office/drawing/2010/main">
                <a:solidFill>
                  <a:srgbClr val="FFFFFF"/>
                </a:solidFill>
              </a14:hiddenFill>
            </a:ext>
            <a:ext uri="{91240B29-F687-4F45-9708-019B960494DF}">
              <a14:hiddenLine xmlns:a14="http://schemas.microsoft.com/office/drawing/2010/main" w="9525">
                <a:solidFill>
                  <a:srgbClr val="000000"/>
                </a:solidFill>
                <a:miter lim="800000"/>
                <a:headEnd/>
                <a:tailEnd/>
              </a14:hiddenLine>
            </a:ext>
          </a:extLst>
        </p:spPr>
        <p:txBody>
          <a:bodyPr lIns="0" tIns="0" rIns="0" bIns="0">
            <a:spAutoFit/>
          </a:bodyPr>
          <a:lstStyle/>
          <a:p>
            <a:pPr lvl="0" algn="ctr" defTabSz="685663">
              <a:spcBef>
                <a:spcPct val="20000"/>
              </a:spcBef>
              <a:defRPr/>
            </a:pPr>
            <a:r>
              <a:rPr lang="zh-CN" altLang="en-US" sz="1200" kern="0" dirty="0">
                <a:solidFill>
                  <a:schemeClr val="tx1">
                    <a:lumMod val="75000"/>
                    <a:lumOff val="25000"/>
                  </a:schemeClr>
                </a:solidFill>
                <a:latin typeface="微软雅黑" pitchFamily="34" charset="-122"/>
                <a:ea typeface="微软雅黑" pitchFamily="34" charset="-122"/>
                <a:cs typeface="Raleway"/>
              </a:rPr>
              <a:t>输入你的标题</a:t>
            </a:r>
            <a:endParaRPr lang="en-US" altLang="zh-CN" sz="1200" kern="0" dirty="0">
              <a:solidFill>
                <a:schemeClr val="tx1">
                  <a:lumMod val="75000"/>
                  <a:lumOff val="25000"/>
                </a:schemeClr>
              </a:solidFill>
              <a:latin typeface="微软雅黑" pitchFamily="34" charset="-122"/>
              <a:ea typeface="微软雅黑" pitchFamily="34" charset="-122"/>
              <a:cs typeface="Raleway"/>
            </a:endParaRPr>
          </a:p>
          <a:p>
            <a:pPr algn="ctr" defTabSz="685663">
              <a:spcBef>
                <a:spcPct val="20000"/>
              </a:spcBef>
              <a:defRPr/>
            </a:pPr>
            <a:r>
              <a:rPr lang="zh-CN" altLang="en-US" sz="900" kern="0" dirty="0">
                <a:solidFill>
                  <a:schemeClr val="tx1">
                    <a:lumMod val="50000"/>
                    <a:lumOff val="50000"/>
                  </a:schemeClr>
                </a:solidFill>
                <a:latin typeface="微软雅黑" pitchFamily="34" charset="-122"/>
                <a:ea typeface="微软雅黑" pitchFamily="34" charset="-122"/>
                <a:cs typeface="Raleway Light"/>
              </a:rPr>
              <a:t>这里输入简单的文字概述里输入简单文字概述输入简单的文字概述里输入</a:t>
            </a:r>
            <a:endParaRPr lang="en-US" altLang="zh-CN" sz="900" kern="0" dirty="0">
              <a:solidFill>
                <a:schemeClr val="tx1">
                  <a:lumMod val="50000"/>
                  <a:lumOff val="50000"/>
                </a:schemeClr>
              </a:solidFill>
              <a:latin typeface="微软雅黑" pitchFamily="34" charset="-122"/>
              <a:ea typeface="微软雅黑" pitchFamily="34" charset="-122"/>
              <a:cs typeface="Raleway Light"/>
            </a:endParaRPr>
          </a:p>
        </p:txBody>
      </p:sp>
      <p:sp>
        <p:nvSpPr>
          <p:cNvPr id="46" name="Text Box 19"/>
          <p:cNvSpPr txBox="1">
            <a:spLocks noChangeArrowheads="1"/>
          </p:cNvSpPr>
          <p:nvPr/>
        </p:nvSpPr>
        <p:spPr bwMode="auto">
          <a:xfrm>
            <a:off x="1428143" y="3451450"/>
            <a:ext cx="585418" cy="338554"/>
          </a:xfrm>
          <a:prstGeom prst="rect">
            <a:avLst/>
          </a:prstGeom>
          <a:noFill/>
          <a:ln>
            <a:noFill/>
          </a:ln>
          <a:effectLst/>
          <a:extLst>
            <a:ext uri="{909E8E84-426E-40DD-AFC4-6F175D3DCCD1}">
              <a14:hiddenFill xmlns:a14="http://schemas.microsoft.com/office/drawing/2010/main">
                <a:solidFill>
                  <a:schemeClr val="accent1"/>
                </a:solidFill>
              </a14:hiddenFill>
            </a:ext>
            <a:ext uri="{91240B29-F687-4F45-9708-019B960494DF}">
              <a14:hiddenLine xmlns:a14="http://schemas.microsoft.com/office/drawing/2010/main" w="9525">
                <a:solidFill>
                  <a:srgbClr val="000000"/>
                </a:solidFill>
                <a:miter lim="800000"/>
                <a:headEnd/>
                <a:tailEnd/>
              </a14:hiddenLine>
            </a:ext>
            <a:ext uri="{AF507438-7753-43E0-B8FC-AC1667EBCBE1}">
              <a14:hiddenEffects xmlns:a14="http://schemas.microsoft.com/office/drawing/2010/main">
                <a:effectLst>
                  <a:outerShdw dist="35921" dir="2700000" algn="ctr" rotWithShape="0">
                    <a:schemeClr val="bg2"/>
                  </a:outerShdw>
                </a:effectLst>
              </a14:hiddenEffects>
            </a:ext>
          </a:extLst>
        </p:spPr>
        <p:txBody>
          <a:bodyPr wrap="none">
            <a:spAutoFit/>
          </a:bodyPr>
          <a:lstStyle/>
          <a:p>
            <a:pPr algn="ctr" fontAlgn="base">
              <a:spcBef>
                <a:spcPct val="0"/>
              </a:spcBef>
              <a:spcAft>
                <a:spcPct val="0"/>
              </a:spcAft>
              <a:buFont typeface="Arial" pitchFamily="34" charset="0"/>
              <a:buNone/>
            </a:pPr>
            <a:r>
              <a:rPr lang="en-US" altLang="zh-CN" sz="1600" dirty="0">
                <a:solidFill>
                  <a:schemeClr val="bg1"/>
                </a:solidFill>
                <a:latin typeface="Impact" panose="020B0806030902050204" pitchFamily="34" charset="0"/>
              </a:rPr>
              <a:t>2013</a:t>
            </a:r>
            <a:endParaRPr lang="zh-CN" altLang="zh-CN" sz="1600" dirty="0">
              <a:solidFill>
                <a:schemeClr val="bg1"/>
              </a:solidFill>
              <a:latin typeface="Impact" panose="020B0806030902050204" pitchFamily="34" charset="0"/>
            </a:endParaRPr>
          </a:p>
        </p:txBody>
      </p:sp>
      <p:sp>
        <p:nvSpPr>
          <p:cNvPr id="47" name="Text Box 20"/>
          <p:cNvSpPr txBox="1">
            <a:spLocks noChangeArrowheads="1"/>
          </p:cNvSpPr>
          <p:nvPr/>
        </p:nvSpPr>
        <p:spPr bwMode="auto">
          <a:xfrm>
            <a:off x="2848987" y="2770945"/>
            <a:ext cx="579006" cy="338554"/>
          </a:xfrm>
          <a:prstGeom prst="rect">
            <a:avLst/>
          </a:prstGeom>
          <a:noFill/>
          <a:ln>
            <a:noFill/>
          </a:ln>
          <a:effectLst/>
          <a:extLst>
            <a:ext uri="{909E8E84-426E-40DD-AFC4-6F175D3DCCD1}">
              <a14:hiddenFill xmlns:a14="http://schemas.microsoft.com/office/drawing/2010/main">
                <a:solidFill>
                  <a:schemeClr val="accent1"/>
                </a:solidFill>
              </a14:hiddenFill>
            </a:ext>
            <a:ext uri="{91240B29-F687-4F45-9708-019B960494DF}">
              <a14:hiddenLine xmlns:a14="http://schemas.microsoft.com/office/drawing/2010/main" w="9525">
                <a:solidFill>
                  <a:srgbClr val="000000"/>
                </a:solidFill>
                <a:miter lim="800000"/>
                <a:headEnd/>
                <a:tailEnd/>
              </a14:hiddenLine>
            </a:ext>
            <a:ext uri="{AF507438-7753-43E0-B8FC-AC1667EBCBE1}">
              <a14:hiddenEffects xmlns:a14="http://schemas.microsoft.com/office/drawing/2010/main">
                <a:effectLst>
                  <a:outerShdw dist="35921" dir="2700000" algn="ctr" rotWithShape="0">
                    <a:schemeClr val="bg2"/>
                  </a:outerShdw>
                </a:effectLst>
              </a14:hiddenEffects>
            </a:ext>
          </a:extLst>
        </p:spPr>
        <p:txBody>
          <a:bodyPr wrap="none">
            <a:spAutoFit/>
          </a:bodyPr>
          <a:lstStyle/>
          <a:p>
            <a:pPr algn="ctr" fontAlgn="base">
              <a:spcBef>
                <a:spcPct val="0"/>
              </a:spcBef>
              <a:spcAft>
                <a:spcPct val="0"/>
              </a:spcAft>
            </a:pPr>
            <a:r>
              <a:rPr lang="en-US" altLang="zh-CN" sz="1600" dirty="0">
                <a:solidFill>
                  <a:schemeClr val="bg1"/>
                </a:solidFill>
                <a:latin typeface="Impact" panose="020B0806030902050204" pitchFamily="34" charset="0"/>
              </a:rPr>
              <a:t>2014</a:t>
            </a:r>
            <a:endParaRPr lang="zh-CN" altLang="zh-CN" sz="1600" dirty="0">
              <a:solidFill>
                <a:schemeClr val="bg1"/>
              </a:solidFill>
              <a:latin typeface="Impact" panose="020B0806030902050204" pitchFamily="34" charset="0"/>
            </a:endParaRPr>
          </a:p>
        </p:txBody>
      </p:sp>
      <p:sp>
        <p:nvSpPr>
          <p:cNvPr id="48" name="Text Box 21"/>
          <p:cNvSpPr txBox="1">
            <a:spLocks noChangeArrowheads="1"/>
          </p:cNvSpPr>
          <p:nvPr/>
        </p:nvSpPr>
        <p:spPr bwMode="auto">
          <a:xfrm>
            <a:off x="4266904" y="3545840"/>
            <a:ext cx="587020" cy="338554"/>
          </a:xfrm>
          <a:prstGeom prst="rect">
            <a:avLst/>
          </a:prstGeom>
          <a:noFill/>
          <a:ln>
            <a:noFill/>
          </a:ln>
          <a:effectLst/>
          <a:extLst>
            <a:ext uri="{909E8E84-426E-40DD-AFC4-6F175D3DCCD1}">
              <a14:hiddenFill xmlns:a14="http://schemas.microsoft.com/office/drawing/2010/main">
                <a:solidFill>
                  <a:schemeClr val="accent1"/>
                </a:solidFill>
              </a14:hiddenFill>
            </a:ext>
            <a:ext uri="{91240B29-F687-4F45-9708-019B960494DF}">
              <a14:hiddenLine xmlns:a14="http://schemas.microsoft.com/office/drawing/2010/main" w="9525">
                <a:solidFill>
                  <a:srgbClr val="000000"/>
                </a:solidFill>
                <a:miter lim="800000"/>
                <a:headEnd/>
                <a:tailEnd/>
              </a14:hiddenLine>
            </a:ext>
            <a:ext uri="{AF507438-7753-43E0-B8FC-AC1667EBCBE1}">
              <a14:hiddenEffects xmlns:a14="http://schemas.microsoft.com/office/drawing/2010/main">
                <a:effectLst>
                  <a:outerShdw dist="35921" dir="2700000" algn="ctr" rotWithShape="0">
                    <a:schemeClr val="bg2"/>
                  </a:outerShdw>
                </a:effectLst>
              </a14:hiddenEffects>
            </a:ext>
          </a:extLst>
        </p:spPr>
        <p:txBody>
          <a:bodyPr wrap="none">
            <a:spAutoFit/>
          </a:bodyPr>
          <a:lstStyle/>
          <a:p>
            <a:pPr algn="ctr" fontAlgn="base">
              <a:spcBef>
                <a:spcPct val="0"/>
              </a:spcBef>
              <a:spcAft>
                <a:spcPct val="0"/>
              </a:spcAft>
              <a:buFont typeface="Arial" pitchFamily="34" charset="0"/>
              <a:buNone/>
            </a:pPr>
            <a:r>
              <a:rPr lang="en-US" altLang="zh-CN" sz="1600" dirty="0">
                <a:solidFill>
                  <a:schemeClr val="bg1"/>
                </a:solidFill>
                <a:latin typeface="Impact" panose="020B0806030902050204" pitchFamily="34" charset="0"/>
              </a:rPr>
              <a:t>2015</a:t>
            </a:r>
            <a:endParaRPr lang="zh-CN" altLang="zh-CN" sz="1600" dirty="0">
              <a:solidFill>
                <a:schemeClr val="bg1"/>
              </a:solidFill>
              <a:latin typeface="Impact" panose="020B0806030902050204" pitchFamily="34" charset="0"/>
            </a:endParaRPr>
          </a:p>
        </p:txBody>
      </p:sp>
      <p:sp>
        <p:nvSpPr>
          <p:cNvPr id="49" name="Text Box 22"/>
          <p:cNvSpPr txBox="1">
            <a:spLocks noChangeArrowheads="1"/>
          </p:cNvSpPr>
          <p:nvPr/>
        </p:nvSpPr>
        <p:spPr bwMode="auto">
          <a:xfrm>
            <a:off x="5681841" y="2825740"/>
            <a:ext cx="587020" cy="338554"/>
          </a:xfrm>
          <a:prstGeom prst="rect">
            <a:avLst/>
          </a:prstGeom>
          <a:noFill/>
          <a:ln>
            <a:noFill/>
          </a:ln>
          <a:effectLst/>
          <a:extLst>
            <a:ext uri="{909E8E84-426E-40DD-AFC4-6F175D3DCCD1}">
              <a14:hiddenFill xmlns:a14="http://schemas.microsoft.com/office/drawing/2010/main">
                <a:solidFill>
                  <a:schemeClr val="accent1"/>
                </a:solidFill>
              </a14:hiddenFill>
            </a:ext>
            <a:ext uri="{91240B29-F687-4F45-9708-019B960494DF}">
              <a14:hiddenLine xmlns:a14="http://schemas.microsoft.com/office/drawing/2010/main" w="9525">
                <a:solidFill>
                  <a:srgbClr val="000000"/>
                </a:solidFill>
                <a:miter lim="800000"/>
                <a:headEnd/>
                <a:tailEnd/>
              </a14:hiddenLine>
            </a:ext>
            <a:ext uri="{AF507438-7753-43E0-B8FC-AC1667EBCBE1}">
              <a14:hiddenEffects xmlns:a14="http://schemas.microsoft.com/office/drawing/2010/main">
                <a:effectLst>
                  <a:outerShdw dist="35921" dir="2700000" algn="ctr" rotWithShape="0">
                    <a:schemeClr val="bg2"/>
                  </a:outerShdw>
                </a:effectLst>
              </a14:hiddenEffects>
            </a:ext>
          </a:extLst>
        </p:spPr>
        <p:txBody>
          <a:bodyPr wrap="none">
            <a:spAutoFit/>
          </a:bodyPr>
          <a:lstStyle/>
          <a:p>
            <a:pPr algn="ctr" fontAlgn="base">
              <a:spcBef>
                <a:spcPct val="0"/>
              </a:spcBef>
              <a:spcAft>
                <a:spcPct val="0"/>
              </a:spcAft>
            </a:pPr>
            <a:r>
              <a:rPr lang="en-US" altLang="zh-CN" sz="1600" dirty="0">
                <a:solidFill>
                  <a:schemeClr val="bg1"/>
                </a:solidFill>
                <a:latin typeface="Impact" panose="020B0806030902050204" pitchFamily="34" charset="0"/>
              </a:rPr>
              <a:t>2016</a:t>
            </a:r>
            <a:endParaRPr lang="zh-CN" altLang="zh-CN" sz="1600" dirty="0">
              <a:solidFill>
                <a:schemeClr val="bg1"/>
              </a:solidFill>
              <a:latin typeface="Impact" panose="020B0806030902050204" pitchFamily="34" charset="0"/>
            </a:endParaRPr>
          </a:p>
        </p:txBody>
      </p:sp>
      <p:sp>
        <p:nvSpPr>
          <p:cNvPr id="50" name="Text Box 23"/>
          <p:cNvSpPr txBox="1">
            <a:spLocks noChangeArrowheads="1"/>
          </p:cNvSpPr>
          <p:nvPr/>
        </p:nvSpPr>
        <p:spPr bwMode="auto">
          <a:xfrm>
            <a:off x="7108357" y="3529253"/>
            <a:ext cx="556563" cy="338554"/>
          </a:xfrm>
          <a:prstGeom prst="rect">
            <a:avLst/>
          </a:prstGeom>
          <a:noFill/>
          <a:ln>
            <a:noFill/>
          </a:ln>
          <a:effectLst/>
          <a:extLst>
            <a:ext uri="{909E8E84-426E-40DD-AFC4-6F175D3DCCD1}">
              <a14:hiddenFill xmlns:a14="http://schemas.microsoft.com/office/drawing/2010/main">
                <a:solidFill>
                  <a:schemeClr val="accent1"/>
                </a:solidFill>
              </a14:hiddenFill>
            </a:ext>
            <a:ext uri="{91240B29-F687-4F45-9708-019B960494DF}">
              <a14:hiddenLine xmlns:a14="http://schemas.microsoft.com/office/drawing/2010/main" w="9525">
                <a:solidFill>
                  <a:srgbClr val="000000"/>
                </a:solidFill>
                <a:miter lim="800000"/>
                <a:headEnd/>
                <a:tailEnd/>
              </a14:hiddenLine>
            </a:ext>
            <a:ext uri="{AF507438-7753-43E0-B8FC-AC1667EBCBE1}">
              <a14:hiddenEffects xmlns:a14="http://schemas.microsoft.com/office/drawing/2010/main">
                <a:effectLst>
                  <a:outerShdw dist="35921" dir="2700000" algn="ctr" rotWithShape="0">
                    <a:schemeClr val="bg2"/>
                  </a:outerShdw>
                </a:effectLst>
              </a14:hiddenEffects>
            </a:ext>
          </a:extLst>
        </p:spPr>
        <p:txBody>
          <a:bodyPr wrap="none">
            <a:spAutoFit/>
          </a:bodyPr>
          <a:lstStyle/>
          <a:p>
            <a:pPr algn="ctr" fontAlgn="base">
              <a:spcBef>
                <a:spcPct val="0"/>
              </a:spcBef>
              <a:spcAft>
                <a:spcPct val="0"/>
              </a:spcAft>
              <a:buFont typeface="Arial" pitchFamily="34" charset="0"/>
              <a:buNone/>
            </a:pPr>
            <a:r>
              <a:rPr lang="en-US" altLang="zh-CN" sz="1600" dirty="0">
                <a:solidFill>
                  <a:schemeClr val="bg1"/>
                </a:solidFill>
                <a:latin typeface="Impact" panose="020B0806030902050204" pitchFamily="34" charset="0"/>
              </a:rPr>
              <a:t>2017</a:t>
            </a:r>
            <a:endParaRPr lang="zh-CN" altLang="zh-CN" sz="1600" dirty="0">
              <a:solidFill>
                <a:schemeClr val="bg1"/>
              </a:solidFill>
              <a:latin typeface="Impact" panose="020B0806030902050204" pitchFamily="34" charset="0"/>
            </a:endParaRPr>
          </a:p>
        </p:txBody>
      </p:sp>
    </p:spTree>
    <p:extLst>
      <p:ext uri="{BB962C8B-B14F-4D97-AF65-F5344CB8AC3E}">
        <p14:creationId xmlns:p14="http://schemas.microsoft.com/office/powerpoint/2010/main" val="2554679909"/>
      </p:ext>
    </p:extLst>
  </p:cSld>
  <p:clrMapOvr>
    <a:masterClrMapping/>
  </p:clrMapOvr>
  <p:transition spd="slow">
    <p:comb/>
  </p:transition>
  <p:timing>
    <p:tnLst>
      <p:par>
        <p:cTn id="1" dur="indefinite" restart="never" nodeType="tmRoot">
          <p:childTnLst>
            <p:seq concurrent="1" nextAc="seek">
              <p:cTn id="2" dur="indefinite" nodeType="mainSeq">
                <p:childTnLst>
                  <p:par>
                    <p:cTn id="3" fill="hold">
                      <p:stCondLst>
                        <p:cond delay="indefinite"/>
                        <p:cond evt="onBegin" delay="0">
                          <p:tn val="2"/>
                        </p:cond>
                      </p:stCondLst>
                      <p:childTnLst>
                        <p:par>
                          <p:cTn id="4" fill="hold">
                            <p:stCondLst>
                              <p:cond delay="0"/>
                            </p:stCondLst>
                            <p:childTnLst>
                              <p:par>
                                <p:cTn id="5" presetID="2" presetClass="entr" presetSubtype="4" fill="hold" nodeType="withEffect">
                                  <p:stCondLst>
                                    <p:cond delay="0"/>
                                  </p:stCondLst>
                                  <p:childTnLst>
                                    <p:set>
                                      <p:cBhvr>
                                        <p:cTn id="6" dur="1" fill="hold">
                                          <p:stCondLst>
                                            <p:cond delay="0"/>
                                          </p:stCondLst>
                                        </p:cTn>
                                        <p:tgtEl>
                                          <p:spTgt spid="2"/>
                                        </p:tgtEl>
                                        <p:attrNameLst>
                                          <p:attrName>style.visibility</p:attrName>
                                        </p:attrNameLst>
                                      </p:cBhvr>
                                      <p:to>
                                        <p:strVal val="visible"/>
                                      </p:to>
                                    </p:set>
                                    <p:anim calcmode="lin" valueType="num">
                                      <p:cBhvr additive="base">
                                        <p:cTn id="7" dur="600" fill="hold"/>
                                        <p:tgtEl>
                                          <p:spTgt spid="2"/>
                                        </p:tgtEl>
                                        <p:attrNameLst>
                                          <p:attrName>ppt_x</p:attrName>
                                        </p:attrNameLst>
                                      </p:cBhvr>
                                      <p:tavLst>
                                        <p:tav tm="0">
                                          <p:val>
                                            <p:strVal val="#ppt_x"/>
                                          </p:val>
                                        </p:tav>
                                        <p:tav tm="100000">
                                          <p:val>
                                            <p:strVal val="#ppt_x"/>
                                          </p:val>
                                        </p:tav>
                                      </p:tavLst>
                                    </p:anim>
                                    <p:anim calcmode="lin" valueType="num">
                                      <p:cBhvr additive="base">
                                        <p:cTn id="8" dur="600" fill="hold"/>
                                        <p:tgtEl>
                                          <p:spTgt spid="2"/>
                                        </p:tgtEl>
                                        <p:attrNameLst>
                                          <p:attrName>ppt_y</p:attrName>
                                        </p:attrNameLst>
                                      </p:cBhvr>
                                      <p:tavLst>
                                        <p:tav tm="0">
                                          <p:val>
                                            <p:strVal val="1+#ppt_h/2"/>
                                          </p:val>
                                        </p:tav>
                                        <p:tav tm="100000">
                                          <p:val>
                                            <p:strVal val="#ppt_y"/>
                                          </p:val>
                                        </p:tav>
                                      </p:tavLst>
                                    </p:anim>
                                  </p:childTnLst>
                                </p:cTn>
                              </p:par>
                              <p:par>
                                <p:cTn id="9" presetID="2" presetClass="entr" presetSubtype="4" fill="hold" grpId="0" nodeType="withEffect">
                                  <p:stCondLst>
                                    <p:cond delay="0"/>
                                  </p:stCondLst>
                                  <p:childTnLst>
                                    <p:set>
                                      <p:cBhvr>
                                        <p:cTn id="10" dur="1" fill="hold">
                                          <p:stCondLst>
                                            <p:cond delay="0"/>
                                          </p:stCondLst>
                                        </p:cTn>
                                        <p:tgtEl>
                                          <p:spTgt spid="46"/>
                                        </p:tgtEl>
                                        <p:attrNameLst>
                                          <p:attrName>style.visibility</p:attrName>
                                        </p:attrNameLst>
                                      </p:cBhvr>
                                      <p:to>
                                        <p:strVal val="visible"/>
                                      </p:to>
                                    </p:set>
                                    <p:anim calcmode="lin" valueType="num">
                                      <p:cBhvr additive="base">
                                        <p:cTn id="11" dur="600" fill="hold"/>
                                        <p:tgtEl>
                                          <p:spTgt spid="46"/>
                                        </p:tgtEl>
                                        <p:attrNameLst>
                                          <p:attrName>ppt_x</p:attrName>
                                        </p:attrNameLst>
                                      </p:cBhvr>
                                      <p:tavLst>
                                        <p:tav tm="0">
                                          <p:val>
                                            <p:strVal val="#ppt_x"/>
                                          </p:val>
                                        </p:tav>
                                        <p:tav tm="100000">
                                          <p:val>
                                            <p:strVal val="#ppt_x"/>
                                          </p:val>
                                        </p:tav>
                                      </p:tavLst>
                                    </p:anim>
                                    <p:anim calcmode="lin" valueType="num">
                                      <p:cBhvr additive="base">
                                        <p:cTn id="12" dur="600" fill="hold"/>
                                        <p:tgtEl>
                                          <p:spTgt spid="46"/>
                                        </p:tgtEl>
                                        <p:attrNameLst>
                                          <p:attrName>ppt_y</p:attrName>
                                        </p:attrNameLst>
                                      </p:cBhvr>
                                      <p:tavLst>
                                        <p:tav tm="0">
                                          <p:val>
                                            <p:strVal val="1+#ppt_h/2"/>
                                          </p:val>
                                        </p:tav>
                                        <p:tav tm="100000">
                                          <p:val>
                                            <p:strVal val="#ppt_y"/>
                                          </p:val>
                                        </p:tav>
                                      </p:tavLst>
                                    </p:anim>
                                  </p:childTnLst>
                                </p:cTn>
                              </p:par>
                              <p:par>
                                <p:cTn id="13" presetID="21" presetClass="entr" presetSubtype="1" fill="hold" grpId="0" nodeType="withEffect">
                                  <p:stCondLst>
                                    <p:cond delay="600"/>
                                  </p:stCondLst>
                                  <p:childTnLst>
                                    <p:set>
                                      <p:cBhvr>
                                        <p:cTn id="14" dur="1" fill="hold">
                                          <p:stCondLst>
                                            <p:cond delay="0"/>
                                          </p:stCondLst>
                                        </p:cTn>
                                        <p:tgtEl>
                                          <p:spTgt spid="31"/>
                                        </p:tgtEl>
                                        <p:attrNameLst>
                                          <p:attrName>style.visibility</p:attrName>
                                        </p:attrNameLst>
                                      </p:cBhvr>
                                      <p:to>
                                        <p:strVal val="visible"/>
                                      </p:to>
                                    </p:set>
                                    <p:animEffect transition="in" filter="wheel(1)">
                                      <p:cBhvr>
                                        <p:cTn id="15" dur="500"/>
                                        <p:tgtEl>
                                          <p:spTgt spid="31"/>
                                        </p:tgtEl>
                                      </p:cBhvr>
                                    </p:animEffect>
                                  </p:childTnLst>
                                </p:cTn>
                              </p:par>
                              <p:par>
                                <p:cTn id="16" presetID="53" presetClass="entr" presetSubtype="16" fill="hold" grpId="0" nodeType="withEffect">
                                  <p:stCondLst>
                                    <p:cond delay="900"/>
                                  </p:stCondLst>
                                  <p:childTnLst>
                                    <p:set>
                                      <p:cBhvr>
                                        <p:cTn id="17" dur="1" fill="hold">
                                          <p:stCondLst>
                                            <p:cond delay="0"/>
                                          </p:stCondLst>
                                        </p:cTn>
                                        <p:tgtEl>
                                          <p:spTgt spid="41"/>
                                        </p:tgtEl>
                                        <p:attrNameLst>
                                          <p:attrName>style.visibility</p:attrName>
                                        </p:attrNameLst>
                                      </p:cBhvr>
                                      <p:to>
                                        <p:strVal val="visible"/>
                                      </p:to>
                                    </p:set>
                                    <p:anim calcmode="lin" valueType="num">
                                      <p:cBhvr>
                                        <p:cTn id="18" dur="200" fill="hold"/>
                                        <p:tgtEl>
                                          <p:spTgt spid="41"/>
                                        </p:tgtEl>
                                        <p:attrNameLst>
                                          <p:attrName>ppt_w</p:attrName>
                                        </p:attrNameLst>
                                      </p:cBhvr>
                                      <p:tavLst>
                                        <p:tav tm="0">
                                          <p:val>
                                            <p:fltVal val="0"/>
                                          </p:val>
                                        </p:tav>
                                        <p:tav tm="100000">
                                          <p:val>
                                            <p:strVal val="#ppt_w"/>
                                          </p:val>
                                        </p:tav>
                                      </p:tavLst>
                                    </p:anim>
                                    <p:anim calcmode="lin" valueType="num">
                                      <p:cBhvr>
                                        <p:cTn id="19" dur="200" fill="hold"/>
                                        <p:tgtEl>
                                          <p:spTgt spid="41"/>
                                        </p:tgtEl>
                                        <p:attrNameLst>
                                          <p:attrName>ppt_h</p:attrName>
                                        </p:attrNameLst>
                                      </p:cBhvr>
                                      <p:tavLst>
                                        <p:tav tm="0">
                                          <p:val>
                                            <p:fltVal val="0"/>
                                          </p:val>
                                        </p:tav>
                                        <p:tav tm="100000">
                                          <p:val>
                                            <p:strVal val="#ppt_h"/>
                                          </p:val>
                                        </p:tav>
                                      </p:tavLst>
                                    </p:anim>
                                    <p:animEffect transition="in" filter="fade">
                                      <p:cBhvr>
                                        <p:cTn id="20" dur="200"/>
                                        <p:tgtEl>
                                          <p:spTgt spid="41"/>
                                        </p:tgtEl>
                                      </p:cBhvr>
                                    </p:animEffect>
                                  </p:childTnLst>
                                </p:cTn>
                              </p:par>
                            </p:childTnLst>
                          </p:cTn>
                        </p:par>
                        <p:par>
                          <p:cTn id="21" fill="hold">
                            <p:stCondLst>
                              <p:cond delay="1100"/>
                            </p:stCondLst>
                            <p:childTnLst>
                              <p:par>
                                <p:cTn id="22" presetID="6" presetClass="emph" presetSubtype="0" autoRev="1" fill="hold" grpId="1" nodeType="afterEffect">
                                  <p:stCondLst>
                                    <p:cond delay="0"/>
                                  </p:stCondLst>
                                  <p:childTnLst>
                                    <p:animScale>
                                      <p:cBhvr>
                                        <p:cTn id="23" dur="150" fill="hold"/>
                                        <p:tgtEl>
                                          <p:spTgt spid="41"/>
                                        </p:tgtEl>
                                      </p:cBhvr>
                                      <p:by x="110000" y="110000"/>
                                    </p:animScale>
                                  </p:childTnLst>
                                </p:cTn>
                              </p:par>
                            </p:childTnLst>
                          </p:cTn>
                        </p:par>
                        <p:par>
                          <p:cTn id="24" fill="hold">
                            <p:stCondLst>
                              <p:cond delay="1400"/>
                            </p:stCondLst>
                            <p:childTnLst>
                              <p:par>
                                <p:cTn id="25" presetID="2" presetClass="entr" presetSubtype="4" fill="hold" nodeType="afterEffect">
                                  <p:stCondLst>
                                    <p:cond delay="0"/>
                                  </p:stCondLst>
                                  <p:childTnLst>
                                    <p:set>
                                      <p:cBhvr>
                                        <p:cTn id="26" dur="1" fill="hold">
                                          <p:stCondLst>
                                            <p:cond delay="0"/>
                                          </p:stCondLst>
                                        </p:cTn>
                                        <p:tgtEl>
                                          <p:spTgt spid="4"/>
                                        </p:tgtEl>
                                        <p:attrNameLst>
                                          <p:attrName>style.visibility</p:attrName>
                                        </p:attrNameLst>
                                      </p:cBhvr>
                                      <p:to>
                                        <p:strVal val="visible"/>
                                      </p:to>
                                    </p:set>
                                    <p:anim calcmode="lin" valueType="num">
                                      <p:cBhvr additive="base">
                                        <p:cTn id="27" dur="600" fill="hold"/>
                                        <p:tgtEl>
                                          <p:spTgt spid="4"/>
                                        </p:tgtEl>
                                        <p:attrNameLst>
                                          <p:attrName>ppt_x</p:attrName>
                                        </p:attrNameLst>
                                      </p:cBhvr>
                                      <p:tavLst>
                                        <p:tav tm="0">
                                          <p:val>
                                            <p:strVal val="#ppt_x"/>
                                          </p:val>
                                        </p:tav>
                                        <p:tav tm="100000">
                                          <p:val>
                                            <p:strVal val="#ppt_x"/>
                                          </p:val>
                                        </p:tav>
                                      </p:tavLst>
                                    </p:anim>
                                    <p:anim calcmode="lin" valueType="num">
                                      <p:cBhvr additive="base">
                                        <p:cTn id="28" dur="600" fill="hold"/>
                                        <p:tgtEl>
                                          <p:spTgt spid="4"/>
                                        </p:tgtEl>
                                        <p:attrNameLst>
                                          <p:attrName>ppt_y</p:attrName>
                                        </p:attrNameLst>
                                      </p:cBhvr>
                                      <p:tavLst>
                                        <p:tav tm="0">
                                          <p:val>
                                            <p:strVal val="1+#ppt_h/2"/>
                                          </p:val>
                                        </p:tav>
                                        <p:tav tm="100000">
                                          <p:val>
                                            <p:strVal val="#ppt_y"/>
                                          </p:val>
                                        </p:tav>
                                      </p:tavLst>
                                    </p:anim>
                                  </p:childTnLst>
                                </p:cTn>
                              </p:par>
                              <p:par>
                                <p:cTn id="29" presetID="2" presetClass="entr" presetSubtype="4" fill="hold" grpId="0" nodeType="withEffect">
                                  <p:stCondLst>
                                    <p:cond delay="0"/>
                                  </p:stCondLst>
                                  <p:childTnLst>
                                    <p:set>
                                      <p:cBhvr>
                                        <p:cTn id="30" dur="1" fill="hold">
                                          <p:stCondLst>
                                            <p:cond delay="0"/>
                                          </p:stCondLst>
                                        </p:cTn>
                                        <p:tgtEl>
                                          <p:spTgt spid="47"/>
                                        </p:tgtEl>
                                        <p:attrNameLst>
                                          <p:attrName>style.visibility</p:attrName>
                                        </p:attrNameLst>
                                      </p:cBhvr>
                                      <p:to>
                                        <p:strVal val="visible"/>
                                      </p:to>
                                    </p:set>
                                    <p:anim calcmode="lin" valueType="num">
                                      <p:cBhvr additive="base">
                                        <p:cTn id="31" dur="600" fill="hold"/>
                                        <p:tgtEl>
                                          <p:spTgt spid="47"/>
                                        </p:tgtEl>
                                        <p:attrNameLst>
                                          <p:attrName>ppt_x</p:attrName>
                                        </p:attrNameLst>
                                      </p:cBhvr>
                                      <p:tavLst>
                                        <p:tav tm="0">
                                          <p:val>
                                            <p:strVal val="#ppt_x"/>
                                          </p:val>
                                        </p:tav>
                                        <p:tav tm="100000">
                                          <p:val>
                                            <p:strVal val="#ppt_x"/>
                                          </p:val>
                                        </p:tav>
                                      </p:tavLst>
                                    </p:anim>
                                    <p:anim calcmode="lin" valueType="num">
                                      <p:cBhvr additive="base">
                                        <p:cTn id="32" dur="600" fill="hold"/>
                                        <p:tgtEl>
                                          <p:spTgt spid="47"/>
                                        </p:tgtEl>
                                        <p:attrNameLst>
                                          <p:attrName>ppt_y</p:attrName>
                                        </p:attrNameLst>
                                      </p:cBhvr>
                                      <p:tavLst>
                                        <p:tav tm="0">
                                          <p:val>
                                            <p:strVal val="1+#ppt_h/2"/>
                                          </p:val>
                                        </p:tav>
                                        <p:tav tm="100000">
                                          <p:val>
                                            <p:strVal val="#ppt_y"/>
                                          </p:val>
                                        </p:tav>
                                      </p:tavLst>
                                    </p:anim>
                                  </p:childTnLst>
                                </p:cTn>
                              </p:par>
                            </p:childTnLst>
                          </p:cTn>
                        </p:par>
                        <p:par>
                          <p:cTn id="33" fill="hold">
                            <p:stCondLst>
                              <p:cond delay="2000"/>
                            </p:stCondLst>
                            <p:childTnLst>
                              <p:par>
                                <p:cTn id="34" presetID="21" presetClass="entr" presetSubtype="1" fill="hold" grpId="0" nodeType="afterEffect">
                                  <p:stCondLst>
                                    <p:cond delay="0"/>
                                  </p:stCondLst>
                                  <p:childTnLst>
                                    <p:set>
                                      <p:cBhvr>
                                        <p:cTn id="35" dur="1" fill="hold">
                                          <p:stCondLst>
                                            <p:cond delay="0"/>
                                          </p:stCondLst>
                                        </p:cTn>
                                        <p:tgtEl>
                                          <p:spTgt spid="35"/>
                                        </p:tgtEl>
                                        <p:attrNameLst>
                                          <p:attrName>style.visibility</p:attrName>
                                        </p:attrNameLst>
                                      </p:cBhvr>
                                      <p:to>
                                        <p:strVal val="visible"/>
                                      </p:to>
                                    </p:set>
                                    <p:animEffect transition="in" filter="wheel(1)">
                                      <p:cBhvr>
                                        <p:cTn id="36" dur="500"/>
                                        <p:tgtEl>
                                          <p:spTgt spid="35"/>
                                        </p:tgtEl>
                                      </p:cBhvr>
                                    </p:animEffect>
                                  </p:childTnLst>
                                </p:cTn>
                              </p:par>
                            </p:childTnLst>
                          </p:cTn>
                        </p:par>
                        <p:par>
                          <p:cTn id="37" fill="hold">
                            <p:stCondLst>
                              <p:cond delay="2500"/>
                            </p:stCondLst>
                            <p:childTnLst>
                              <p:par>
                                <p:cTn id="38" presetID="53" presetClass="entr" presetSubtype="16" fill="hold" grpId="0" nodeType="afterEffect">
                                  <p:stCondLst>
                                    <p:cond delay="0"/>
                                  </p:stCondLst>
                                  <p:childTnLst>
                                    <p:set>
                                      <p:cBhvr>
                                        <p:cTn id="39" dur="1" fill="hold">
                                          <p:stCondLst>
                                            <p:cond delay="0"/>
                                          </p:stCondLst>
                                        </p:cTn>
                                        <p:tgtEl>
                                          <p:spTgt spid="45"/>
                                        </p:tgtEl>
                                        <p:attrNameLst>
                                          <p:attrName>style.visibility</p:attrName>
                                        </p:attrNameLst>
                                      </p:cBhvr>
                                      <p:to>
                                        <p:strVal val="visible"/>
                                      </p:to>
                                    </p:set>
                                    <p:anim calcmode="lin" valueType="num">
                                      <p:cBhvr>
                                        <p:cTn id="40" dur="300" fill="hold"/>
                                        <p:tgtEl>
                                          <p:spTgt spid="45"/>
                                        </p:tgtEl>
                                        <p:attrNameLst>
                                          <p:attrName>ppt_w</p:attrName>
                                        </p:attrNameLst>
                                      </p:cBhvr>
                                      <p:tavLst>
                                        <p:tav tm="0">
                                          <p:val>
                                            <p:fltVal val="0"/>
                                          </p:val>
                                        </p:tav>
                                        <p:tav tm="100000">
                                          <p:val>
                                            <p:strVal val="#ppt_w"/>
                                          </p:val>
                                        </p:tav>
                                      </p:tavLst>
                                    </p:anim>
                                    <p:anim calcmode="lin" valueType="num">
                                      <p:cBhvr>
                                        <p:cTn id="41" dur="300" fill="hold"/>
                                        <p:tgtEl>
                                          <p:spTgt spid="45"/>
                                        </p:tgtEl>
                                        <p:attrNameLst>
                                          <p:attrName>ppt_h</p:attrName>
                                        </p:attrNameLst>
                                      </p:cBhvr>
                                      <p:tavLst>
                                        <p:tav tm="0">
                                          <p:val>
                                            <p:fltVal val="0"/>
                                          </p:val>
                                        </p:tav>
                                        <p:tav tm="100000">
                                          <p:val>
                                            <p:strVal val="#ppt_h"/>
                                          </p:val>
                                        </p:tav>
                                      </p:tavLst>
                                    </p:anim>
                                    <p:animEffect transition="in" filter="fade">
                                      <p:cBhvr>
                                        <p:cTn id="42" dur="300"/>
                                        <p:tgtEl>
                                          <p:spTgt spid="45"/>
                                        </p:tgtEl>
                                      </p:cBhvr>
                                    </p:animEffect>
                                  </p:childTnLst>
                                </p:cTn>
                              </p:par>
                            </p:childTnLst>
                          </p:cTn>
                        </p:par>
                        <p:par>
                          <p:cTn id="43" fill="hold">
                            <p:stCondLst>
                              <p:cond delay="2800"/>
                            </p:stCondLst>
                            <p:childTnLst>
                              <p:par>
                                <p:cTn id="44" presetID="6" presetClass="emph" presetSubtype="0" autoRev="1" fill="hold" grpId="1" nodeType="afterEffect">
                                  <p:stCondLst>
                                    <p:cond delay="0"/>
                                  </p:stCondLst>
                                  <p:childTnLst>
                                    <p:animScale>
                                      <p:cBhvr>
                                        <p:cTn id="45" dur="150" fill="hold"/>
                                        <p:tgtEl>
                                          <p:spTgt spid="45"/>
                                        </p:tgtEl>
                                      </p:cBhvr>
                                      <p:by x="110000" y="110000"/>
                                    </p:animScale>
                                  </p:childTnLst>
                                </p:cTn>
                              </p:par>
                            </p:childTnLst>
                          </p:cTn>
                        </p:par>
                        <p:par>
                          <p:cTn id="46" fill="hold">
                            <p:stCondLst>
                              <p:cond delay="3100"/>
                            </p:stCondLst>
                            <p:childTnLst>
                              <p:par>
                                <p:cTn id="47" presetID="2" presetClass="entr" presetSubtype="4" fill="hold" nodeType="afterEffect">
                                  <p:stCondLst>
                                    <p:cond delay="0"/>
                                  </p:stCondLst>
                                  <p:childTnLst>
                                    <p:set>
                                      <p:cBhvr>
                                        <p:cTn id="48" dur="1" fill="hold">
                                          <p:stCondLst>
                                            <p:cond delay="0"/>
                                          </p:stCondLst>
                                        </p:cTn>
                                        <p:tgtEl>
                                          <p:spTgt spid="5"/>
                                        </p:tgtEl>
                                        <p:attrNameLst>
                                          <p:attrName>style.visibility</p:attrName>
                                        </p:attrNameLst>
                                      </p:cBhvr>
                                      <p:to>
                                        <p:strVal val="visible"/>
                                      </p:to>
                                    </p:set>
                                    <p:anim calcmode="lin" valueType="num">
                                      <p:cBhvr additive="base">
                                        <p:cTn id="49" dur="600" fill="hold"/>
                                        <p:tgtEl>
                                          <p:spTgt spid="5"/>
                                        </p:tgtEl>
                                        <p:attrNameLst>
                                          <p:attrName>ppt_x</p:attrName>
                                        </p:attrNameLst>
                                      </p:cBhvr>
                                      <p:tavLst>
                                        <p:tav tm="0">
                                          <p:val>
                                            <p:strVal val="#ppt_x"/>
                                          </p:val>
                                        </p:tav>
                                        <p:tav tm="100000">
                                          <p:val>
                                            <p:strVal val="#ppt_x"/>
                                          </p:val>
                                        </p:tav>
                                      </p:tavLst>
                                    </p:anim>
                                    <p:anim calcmode="lin" valueType="num">
                                      <p:cBhvr additive="base">
                                        <p:cTn id="50" dur="600" fill="hold"/>
                                        <p:tgtEl>
                                          <p:spTgt spid="5"/>
                                        </p:tgtEl>
                                        <p:attrNameLst>
                                          <p:attrName>ppt_y</p:attrName>
                                        </p:attrNameLst>
                                      </p:cBhvr>
                                      <p:tavLst>
                                        <p:tav tm="0">
                                          <p:val>
                                            <p:strVal val="1+#ppt_h/2"/>
                                          </p:val>
                                        </p:tav>
                                        <p:tav tm="100000">
                                          <p:val>
                                            <p:strVal val="#ppt_y"/>
                                          </p:val>
                                        </p:tav>
                                      </p:tavLst>
                                    </p:anim>
                                  </p:childTnLst>
                                </p:cTn>
                              </p:par>
                              <p:par>
                                <p:cTn id="51" presetID="2" presetClass="entr" presetSubtype="4" fill="hold" grpId="0" nodeType="withEffect">
                                  <p:stCondLst>
                                    <p:cond delay="0"/>
                                  </p:stCondLst>
                                  <p:childTnLst>
                                    <p:set>
                                      <p:cBhvr>
                                        <p:cTn id="52" dur="1" fill="hold">
                                          <p:stCondLst>
                                            <p:cond delay="0"/>
                                          </p:stCondLst>
                                        </p:cTn>
                                        <p:tgtEl>
                                          <p:spTgt spid="48"/>
                                        </p:tgtEl>
                                        <p:attrNameLst>
                                          <p:attrName>style.visibility</p:attrName>
                                        </p:attrNameLst>
                                      </p:cBhvr>
                                      <p:to>
                                        <p:strVal val="visible"/>
                                      </p:to>
                                    </p:set>
                                    <p:anim calcmode="lin" valueType="num">
                                      <p:cBhvr additive="base">
                                        <p:cTn id="53" dur="600" fill="hold"/>
                                        <p:tgtEl>
                                          <p:spTgt spid="48"/>
                                        </p:tgtEl>
                                        <p:attrNameLst>
                                          <p:attrName>ppt_x</p:attrName>
                                        </p:attrNameLst>
                                      </p:cBhvr>
                                      <p:tavLst>
                                        <p:tav tm="0">
                                          <p:val>
                                            <p:strVal val="#ppt_x"/>
                                          </p:val>
                                        </p:tav>
                                        <p:tav tm="100000">
                                          <p:val>
                                            <p:strVal val="#ppt_x"/>
                                          </p:val>
                                        </p:tav>
                                      </p:tavLst>
                                    </p:anim>
                                    <p:anim calcmode="lin" valueType="num">
                                      <p:cBhvr additive="base">
                                        <p:cTn id="54" dur="600" fill="hold"/>
                                        <p:tgtEl>
                                          <p:spTgt spid="48"/>
                                        </p:tgtEl>
                                        <p:attrNameLst>
                                          <p:attrName>ppt_y</p:attrName>
                                        </p:attrNameLst>
                                      </p:cBhvr>
                                      <p:tavLst>
                                        <p:tav tm="0">
                                          <p:val>
                                            <p:strVal val="1+#ppt_h/2"/>
                                          </p:val>
                                        </p:tav>
                                        <p:tav tm="100000">
                                          <p:val>
                                            <p:strVal val="#ppt_y"/>
                                          </p:val>
                                        </p:tav>
                                      </p:tavLst>
                                    </p:anim>
                                  </p:childTnLst>
                                </p:cTn>
                              </p:par>
                            </p:childTnLst>
                          </p:cTn>
                        </p:par>
                        <p:par>
                          <p:cTn id="55" fill="hold">
                            <p:stCondLst>
                              <p:cond delay="3700"/>
                            </p:stCondLst>
                            <p:childTnLst>
                              <p:par>
                                <p:cTn id="56" presetID="21" presetClass="entr" presetSubtype="1" fill="hold" grpId="0" nodeType="afterEffect">
                                  <p:stCondLst>
                                    <p:cond delay="0"/>
                                  </p:stCondLst>
                                  <p:childTnLst>
                                    <p:set>
                                      <p:cBhvr>
                                        <p:cTn id="57" dur="1" fill="hold">
                                          <p:stCondLst>
                                            <p:cond delay="0"/>
                                          </p:stCondLst>
                                        </p:cTn>
                                        <p:tgtEl>
                                          <p:spTgt spid="33"/>
                                        </p:tgtEl>
                                        <p:attrNameLst>
                                          <p:attrName>style.visibility</p:attrName>
                                        </p:attrNameLst>
                                      </p:cBhvr>
                                      <p:to>
                                        <p:strVal val="visible"/>
                                      </p:to>
                                    </p:set>
                                    <p:animEffect transition="in" filter="wheel(1)">
                                      <p:cBhvr>
                                        <p:cTn id="58" dur="500"/>
                                        <p:tgtEl>
                                          <p:spTgt spid="33"/>
                                        </p:tgtEl>
                                      </p:cBhvr>
                                    </p:animEffect>
                                  </p:childTnLst>
                                </p:cTn>
                              </p:par>
                            </p:childTnLst>
                          </p:cTn>
                        </p:par>
                        <p:par>
                          <p:cTn id="59" fill="hold">
                            <p:stCondLst>
                              <p:cond delay="4200"/>
                            </p:stCondLst>
                            <p:childTnLst>
                              <p:par>
                                <p:cTn id="60" presetID="53" presetClass="entr" presetSubtype="16" fill="hold" grpId="0" nodeType="afterEffect">
                                  <p:stCondLst>
                                    <p:cond delay="0"/>
                                  </p:stCondLst>
                                  <p:childTnLst>
                                    <p:set>
                                      <p:cBhvr>
                                        <p:cTn id="61" dur="1" fill="hold">
                                          <p:stCondLst>
                                            <p:cond delay="0"/>
                                          </p:stCondLst>
                                        </p:cTn>
                                        <p:tgtEl>
                                          <p:spTgt spid="42"/>
                                        </p:tgtEl>
                                        <p:attrNameLst>
                                          <p:attrName>style.visibility</p:attrName>
                                        </p:attrNameLst>
                                      </p:cBhvr>
                                      <p:to>
                                        <p:strVal val="visible"/>
                                      </p:to>
                                    </p:set>
                                    <p:anim calcmode="lin" valueType="num">
                                      <p:cBhvr>
                                        <p:cTn id="62" dur="300" fill="hold"/>
                                        <p:tgtEl>
                                          <p:spTgt spid="42"/>
                                        </p:tgtEl>
                                        <p:attrNameLst>
                                          <p:attrName>ppt_w</p:attrName>
                                        </p:attrNameLst>
                                      </p:cBhvr>
                                      <p:tavLst>
                                        <p:tav tm="0">
                                          <p:val>
                                            <p:fltVal val="0"/>
                                          </p:val>
                                        </p:tav>
                                        <p:tav tm="100000">
                                          <p:val>
                                            <p:strVal val="#ppt_w"/>
                                          </p:val>
                                        </p:tav>
                                      </p:tavLst>
                                    </p:anim>
                                    <p:anim calcmode="lin" valueType="num">
                                      <p:cBhvr>
                                        <p:cTn id="63" dur="300" fill="hold"/>
                                        <p:tgtEl>
                                          <p:spTgt spid="42"/>
                                        </p:tgtEl>
                                        <p:attrNameLst>
                                          <p:attrName>ppt_h</p:attrName>
                                        </p:attrNameLst>
                                      </p:cBhvr>
                                      <p:tavLst>
                                        <p:tav tm="0">
                                          <p:val>
                                            <p:fltVal val="0"/>
                                          </p:val>
                                        </p:tav>
                                        <p:tav tm="100000">
                                          <p:val>
                                            <p:strVal val="#ppt_h"/>
                                          </p:val>
                                        </p:tav>
                                      </p:tavLst>
                                    </p:anim>
                                    <p:animEffect transition="in" filter="fade">
                                      <p:cBhvr>
                                        <p:cTn id="64" dur="300"/>
                                        <p:tgtEl>
                                          <p:spTgt spid="42"/>
                                        </p:tgtEl>
                                      </p:cBhvr>
                                    </p:animEffect>
                                  </p:childTnLst>
                                </p:cTn>
                              </p:par>
                            </p:childTnLst>
                          </p:cTn>
                        </p:par>
                        <p:par>
                          <p:cTn id="65" fill="hold">
                            <p:stCondLst>
                              <p:cond delay="4500"/>
                            </p:stCondLst>
                            <p:childTnLst>
                              <p:par>
                                <p:cTn id="66" presetID="6" presetClass="emph" presetSubtype="0" autoRev="1" fill="hold" grpId="1" nodeType="afterEffect">
                                  <p:stCondLst>
                                    <p:cond delay="0"/>
                                  </p:stCondLst>
                                  <p:childTnLst>
                                    <p:animScale>
                                      <p:cBhvr>
                                        <p:cTn id="67" dur="150" fill="hold"/>
                                        <p:tgtEl>
                                          <p:spTgt spid="42"/>
                                        </p:tgtEl>
                                      </p:cBhvr>
                                      <p:by x="110000" y="110000"/>
                                    </p:animScale>
                                  </p:childTnLst>
                                </p:cTn>
                              </p:par>
                            </p:childTnLst>
                          </p:cTn>
                        </p:par>
                        <p:par>
                          <p:cTn id="68" fill="hold">
                            <p:stCondLst>
                              <p:cond delay="4800"/>
                            </p:stCondLst>
                            <p:childTnLst>
                              <p:par>
                                <p:cTn id="69" presetID="2" presetClass="entr" presetSubtype="4" fill="hold" nodeType="afterEffect">
                                  <p:stCondLst>
                                    <p:cond delay="0"/>
                                  </p:stCondLst>
                                  <p:childTnLst>
                                    <p:set>
                                      <p:cBhvr>
                                        <p:cTn id="70" dur="1" fill="hold">
                                          <p:stCondLst>
                                            <p:cond delay="0"/>
                                          </p:stCondLst>
                                        </p:cTn>
                                        <p:tgtEl>
                                          <p:spTgt spid="6"/>
                                        </p:tgtEl>
                                        <p:attrNameLst>
                                          <p:attrName>style.visibility</p:attrName>
                                        </p:attrNameLst>
                                      </p:cBhvr>
                                      <p:to>
                                        <p:strVal val="visible"/>
                                      </p:to>
                                    </p:set>
                                    <p:anim calcmode="lin" valueType="num">
                                      <p:cBhvr additive="base">
                                        <p:cTn id="71" dur="600" fill="hold"/>
                                        <p:tgtEl>
                                          <p:spTgt spid="6"/>
                                        </p:tgtEl>
                                        <p:attrNameLst>
                                          <p:attrName>ppt_x</p:attrName>
                                        </p:attrNameLst>
                                      </p:cBhvr>
                                      <p:tavLst>
                                        <p:tav tm="0">
                                          <p:val>
                                            <p:strVal val="#ppt_x"/>
                                          </p:val>
                                        </p:tav>
                                        <p:tav tm="100000">
                                          <p:val>
                                            <p:strVal val="#ppt_x"/>
                                          </p:val>
                                        </p:tav>
                                      </p:tavLst>
                                    </p:anim>
                                    <p:anim calcmode="lin" valueType="num">
                                      <p:cBhvr additive="base">
                                        <p:cTn id="72" dur="600" fill="hold"/>
                                        <p:tgtEl>
                                          <p:spTgt spid="6"/>
                                        </p:tgtEl>
                                        <p:attrNameLst>
                                          <p:attrName>ppt_y</p:attrName>
                                        </p:attrNameLst>
                                      </p:cBhvr>
                                      <p:tavLst>
                                        <p:tav tm="0">
                                          <p:val>
                                            <p:strVal val="1+#ppt_h/2"/>
                                          </p:val>
                                        </p:tav>
                                        <p:tav tm="100000">
                                          <p:val>
                                            <p:strVal val="#ppt_y"/>
                                          </p:val>
                                        </p:tav>
                                      </p:tavLst>
                                    </p:anim>
                                  </p:childTnLst>
                                </p:cTn>
                              </p:par>
                              <p:par>
                                <p:cTn id="73" presetID="2" presetClass="entr" presetSubtype="4" fill="hold" grpId="0" nodeType="withEffect">
                                  <p:stCondLst>
                                    <p:cond delay="0"/>
                                  </p:stCondLst>
                                  <p:childTnLst>
                                    <p:set>
                                      <p:cBhvr>
                                        <p:cTn id="74" dur="1" fill="hold">
                                          <p:stCondLst>
                                            <p:cond delay="0"/>
                                          </p:stCondLst>
                                        </p:cTn>
                                        <p:tgtEl>
                                          <p:spTgt spid="49"/>
                                        </p:tgtEl>
                                        <p:attrNameLst>
                                          <p:attrName>style.visibility</p:attrName>
                                        </p:attrNameLst>
                                      </p:cBhvr>
                                      <p:to>
                                        <p:strVal val="visible"/>
                                      </p:to>
                                    </p:set>
                                    <p:anim calcmode="lin" valueType="num">
                                      <p:cBhvr additive="base">
                                        <p:cTn id="75" dur="600" fill="hold"/>
                                        <p:tgtEl>
                                          <p:spTgt spid="49"/>
                                        </p:tgtEl>
                                        <p:attrNameLst>
                                          <p:attrName>ppt_x</p:attrName>
                                        </p:attrNameLst>
                                      </p:cBhvr>
                                      <p:tavLst>
                                        <p:tav tm="0">
                                          <p:val>
                                            <p:strVal val="#ppt_x"/>
                                          </p:val>
                                        </p:tav>
                                        <p:tav tm="100000">
                                          <p:val>
                                            <p:strVal val="#ppt_x"/>
                                          </p:val>
                                        </p:tav>
                                      </p:tavLst>
                                    </p:anim>
                                    <p:anim calcmode="lin" valueType="num">
                                      <p:cBhvr additive="base">
                                        <p:cTn id="76" dur="600" fill="hold"/>
                                        <p:tgtEl>
                                          <p:spTgt spid="49"/>
                                        </p:tgtEl>
                                        <p:attrNameLst>
                                          <p:attrName>ppt_y</p:attrName>
                                        </p:attrNameLst>
                                      </p:cBhvr>
                                      <p:tavLst>
                                        <p:tav tm="0">
                                          <p:val>
                                            <p:strVal val="1+#ppt_h/2"/>
                                          </p:val>
                                        </p:tav>
                                        <p:tav tm="100000">
                                          <p:val>
                                            <p:strVal val="#ppt_y"/>
                                          </p:val>
                                        </p:tav>
                                      </p:tavLst>
                                    </p:anim>
                                  </p:childTnLst>
                                </p:cTn>
                              </p:par>
                            </p:childTnLst>
                          </p:cTn>
                        </p:par>
                        <p:par>
                          <p:cTn id="77" fill="hold">
                            <p:stCondLst>
                              <p:cond delay="5400"/>
                            </p:stCondLst>
                            <p:childTnLst>
                              <p:par>
                                <p:cTn id="78" presetID="21" presetClass="entr" presetSubtype="1" fill="hold" grpId="0" nodeType="afterEffect">
                                  <p:stCondLst>
                                    <p:cond delay="0"/>
                                  </p:stCondLst>
                                  <p:childTnLst>
                                    <p:set>
                                      <p:cBhvr>
                                        <p:cTn id="79" dur="1" fill="hold">
                                          <p:stCondLst>
                                            <p:cond delay="0"/>
                                          </p:stCondLst>
                                        </p:cTn>
                                        <p:tgtEl>
                                          <p:spTgt spid="36"/>
                                        </p:tgtEl>
                                        <p:attrNameLst>
                                          <p:attrName>style.visibility</p:attrName>
                                        </p:attrNameLst>
                                      </p:cBhvr>
                                      <p:to>
                                        <p:strVal val="visible"/>
                                      </p:to>
                                    </p:set>
                                    <p:animEffect transition="in" filter="wheel(1)">
                                      <p:cBhvr>
                                        <p:cTn id="80" dur="500"/>
                                        <p:tgtEl>
                                          <p:spTgt spid="36"/>
                                        </p:tgtEl>
                                      </p:cBhvr>
                                    </p:animEffect>
                                  </p:childTnLst>
                                </p:cTn>
                              </p:par>
                            </p:childTnLst>
                          </p:cTn>
                        </p:par>
                        <p:par>
                          <p:cTn id="81" fill="hold">
                            <p:stCondLst>
                              <p:cond delay="5900"/>
                            </p:stCondLst>
                            <p:childTnLst>
                              <p:par>
                                <p:cTn id="82" presetID="53" presetClass="entr" presetSubtype="16" fill="hold" grpId="0" nodeType="afterEffect">
                                  <p:stCondLst>
                                    <p:cond delay="0"/>
                                  </p:stCondLst>
                                  <p:childTnLst>
                                    <p:set>
                                      <p:cBhvr>
                                        <p:cTn id="83" dur="1" fill="hold">
                                          <p:stCondLst>
                                            <p:cond delay="0"/>
                                          </p:stCondLst>
                                        </p:cTn>
                                        <p:tgtEl>
                                          <p:spTgt spid="44"/>
                                        </p:tgtEl>
                                        <p:attrNameLst>
                                          <p:attrName>style.visibility</p:attrName>
                                        </p:attrNameLst>
                                      </p:cBhvr>
                                      <p:to>
                                        <p:strVal val="visible"/>
                                      </p:to>
                                    </p:set>
                                    <p:anim calcmode="lin" valueType="num">
                                      <p:cBhvr>
                                        <p:cTn id="84" dur="300" fill="hold"/>
                                        <p:tgtEl>
                                          <p:spTgt spid="44"/>
                                        </p:tgtEl>
                                        <p:attrNameLst>
                                          <p:attrName>ppt_w</p:attrName>
                                        </p:attrNameLst>
                                      </p:cBhvr>
                                      <p:tavLst>
                                        <p:tav tm="0">
                                          <p:val>
                                            <p:fltVal val="0"/>
                                          </p:val>
                                        </p:tav>
                                        <p:tav tm="100000">
                                          <p:val>
                                            <p:strVal val="#ppt_w"/>
                                          </p:val>
                                        </p:tav>
                                      </p:tavLst>
                                    </p:anim>
                                    <p:anim calcmode="lin" valueType="num">
                                      <p:cBhvr>
                                        <p:cTn id="85" dur="300" fill="hold"/>
                                        <p:tgtEl>
                                          <p:spTgt spid="44"/>
                                        </p:tgtEl>
                                        <p:attrNameLst>
                                          <p:attrName>ppt_h</p:attrName>
                                        </p:attrNameLst>
                                      </p:cBhvr>
                                      <p:tavLst>
                                        <p:tav tm="0">
                                          <p:val>
                                            <p:fltVal val="0"/>
                                          </p:val>
                                        </p:tav>
                                        <p:tav tm="100000">
                                          <p:val>
                                            <p:strVal val="#ppt_h"/>
                                          </p:val>
                                        </p:tav>
                                      </p:tavLst>
                                    </p:anim>
                                    <p:animEffect transition="in" filter="fade">
                                      <p:cBhvr>
                                        <p:cTn id="86" dur="300"/>
                                        <p:tgtEl>
                                          <p:spTgt spid="44"/>
                                        </p:tgtEl>
                                      </p:cBhvr>
                                    </p:animEffect>
                                  </p:childTnLst>
                                </p:cTn>
                              </p:par>
                            </p:childTnLst>
                          </p:cTn>
                        </p:par>
                        <p:par>
                          <p:cTn id="87" fill="hold">
                            <p:stCondLst>
                              <p:cond delay="6200"/>
                            </p:stCondLst>
                            <p:childTnLst>
                              <p:par>
                                <p:cTn id="88" presetID="6" presetClass="emph" presetSubtype="0" autoRev="1" fill="hold" grpId="1" nodeType="afterEffect">
                                  <p:stCondLst>
                                    <p:cond delay="0"/>
                                  </p:stCondLst>
                                  <p:childTnLst>
                                    <p:animScale>
                                      <p:cBhvr>
                                        <p:cTn id="89" dur="150" fill="hold"/>
                                        <p:tgtEl>
                                          <p:spTgt spid="44"/>
                                        </p:tgtEl>
                                      </p:cBhvr>
                                      <p:by x="110000" y="110000"/>
                                    </p:animScale>
                                  </p:childTnLst>
                                </p:cTn>
                              </p:par>
                            </p:childTnLst>
                          </p:cTn>
                        </p:par>
                        <p:par>
                          <p:cTn id="90" fill="hold">
                            <p:stCondLst>
                              <p:cond delay="6500"/>
                            </p:stCondLst>
                            <p:childTnLst>
                              <p:par>
                                <p:cTn id="91" presetID="2" presetClass="entr" presetSubtype="4" fill="hold" nodeType="afterEffect">
                                  <p:stCondLst>
                                    <p:cond delay="0"/>
                                  </p:stCondLst>
                                  <p:childTnLst>
                                    <p:set>
                                      <p:cBhvr>
                                        <p:cTn id="92" dur="1" fill="hold">
                                          <p:stCondLst>
                                            <p:cond delay="0"/>
                                          </p:stCondLst>
                                        </p:cTn>
                                        <p:tgtEl>
                                          <p:spTgt spid="7"/>
                                        </p:tgtEl>
                                        <p:attrNameLst>
                                          <p:attrName>style.visibility</p:attrName>
                                        </p:attrNameLst>
                                      </p:cBhvr>
                                      <p:to>
                                        <p:strVal val="visible"/>
                                      </p:to>
                                    </p:set>
                                    <p:anim calcmode="lin" valueType="num">
                                      <p:cBhvr additive="base">
                                        <p:cTn id="93" dur="600" fill="hold"/>
                                        <p:tgtEl>
                                          <p:spTgt spid="7"/>
                                        </p:tgtEl>
                                        <p:attrNameLst>
                                          <p:attrName>ppt_x</p:attrName>
                                        </p:attrNameLst>
                                      </p:cBhvr>
                                      <p:tavLst>
                                        <p:tav tm="0">
                                          <p:val>
                                            <p:strVal val="#ppt_x"/>
                                          </p:val>
                                        </p:tav>
                                        <p:tav tm="100000">
                                          <p:val>
                                            <p:strVal val="#ppt_x"/>
                                          </p:val>
                                        </p:tav>
                                      </p:tavLst>
                                    </p:anim>
                                    <p:anim calcmode="lin" valueType="num">
                                      <p:cBhvr additive="base">
                                        <p:cTn id="94" dur="600" fill="hold"/>
                                        <p:tgtEl>
                                          <p:spTgt spid="7"/>
                                        </p:tgtEl>
                                        <p:attrNameLst>
                                          <p:attrName>ppt_y</p:attrName>
                                        </p:attrNameLst>
                                      </p:cBhvr>
                                      <p:tavLst>
                                        <p:tav tm="0">
                                          <p:val>
                                            <p:strVal val="1+#ppt_h/2"/>
                                          </p:val>
                                        </p:tav>
                                        <p:tav tm="100000">
                                          <p:val>
                                            <p:strVal val="#ppt_y"/>
                                          </p:val>
                                        </p:tav>
                                      </p:tavLst>
                                    </p:anim>
                                  </p:childTnLst>
                                </p:cTn>
                              </p:par>
                              <p:par>
                                <p:cTn id="95" presetID="2" presetClass="entr" presetSubtype="4" fill="hold" grpId="0" nodeType="withEffect">
                                  <p:stCondLst>
                                    <p:cond delay="0"/>
                                  </p:stCondLst>
                                  <p:childTnLst>
                                    <p:set>
                                      <p:cBhvr>
                                        <p:cTn id="96" dur="1" fill="hold">
                                          <p:stCondLst>
                                            <p:cond delay="0"/>
                                          </p:stCondLst>
                                        </p:cTn>
                                        <p:tgtEl>
                                          <p:spTgt spid="50"/>
                                        </p:tgtEl>
                                        <p:attrNameLst>
                                          <p:attrName>style.visibility</p:attrName>
                                        </p:attrNameLst>
                                      </p:cBhvr>
                                      <p:to>
                                        <p:strVal val="visible"/>
                                      </p:to>
                                    </p:set>
                                    <p:anim calcmode="lin" valueType="num">
                                      <p:cBhvr additive="base">
                                        <p:cTn id="97" dur="600" fill="hold"/>
                                        <p:tgtEl>
                                          <p:spTgt spid="50"/>
                                        </p:tgtEl>
                                        <p:attrNameLst>
                                          <p:attrName>ppt_x</p:attrName>
                                        </p:attrNameLst>
                                      </p:cBhvr>
                                      <p:tavLst>
                                        <p:tav tm="0">
                                          <p:val>
                                            <p:strVal val="#ppt_x"/>
                                          </p:val>
                                        </p:tav>
                                        <p:tav tm="100000">
                                          <p:val>
                                            <p:strVal val="#ppt_x"/>
                                          </p:val>
                                        </p:tav>
                                      </p:tavLst>
                                    </p:anim>
                                    <p:anim calcmode="lin" valueType="num">
                                      <p:cBhvr additive="base">
                                        <p:cTn id="98" dur="600" fill="hold"/>
                                        <p:tgtEl>
                                          <p:spTgt spid="50"/>
                                        </p:tgtEl>
                                        <p:attrNameLst>
                                          <p:attrName>ppt_y</p:attrName>
                                        </p:attrNameLst>
                                      </p:cBhvr>
                                      <p:tavLst>
                                        <p:tav tm="0">
                                          <p:val>
                                            <p:strVal val="1+#ppt_h/2"/>
                                          </p:val>
                                        </p:tav>
                                        <p:tav tm="100000">
                                          <p:val>
                                            <p:strVal val="#ppt_y"/>
                                          </p:val>
                                        </p:tav>
                                      </p:tavLst>
                                    </p:anim>
                                  </p:childTnLst>
                                </p:cTn>
                              </p:par>
                            </p:childTnLst>
                          </p:cTn>
                        </p:par>
                        <p:par>
                          <p:cTn id="99" fill="hold">
                            <p:stCondLst>
                              <p:cond delay="7100"/>
                            </p:stCondLst>
                            <p:childTnLst>
                              <p:par>
                                <p:cTn id="100" presetID="21" presetClass="entr" presetSubtype="1" fill="hold" grpId="0" nodeType="afterEffect">
                                  <p:stCondLst>
                                    <p:cond delay="0"/>
                                  </p:stCondLst>
                                  <p:childTnLst>
                                    <p:set>
                                      <p:cBhvr>
                                        <p:cTn id="101" dur="1" fill="hold">
                                          <p:stCondLst>
                                            <p:cond delay="0"/>
                                          </p:stCondLst>
                                        </p:cTn>
                                        <p:tgtEl>
                                          <p:spTgt spid="34"/>
                                        </p:tgtEl>
                                        <p:attrNameLst>
                                          <p:attrName>style.visibility</p:attrName>
                                        </p:attrNameLst>
                                      </p:cBhvr>
                                      <p:to>
                                        <p:strVal val="visible"/>
                                      </p:to>
                                    </p:set>
                                    <p:animEffect transition="in" filter="wheel(1)">
                                      <p:cBhvr>
                                        <p:cTn id="102" dur="500"/>
                                        <p:tgtEl>
                                          <p:spTgt spid="34"/>
                                        </p:tgtEl>
                                      </p:cBhvr>
                                    </p:animEffect>
                                  </p:childTnLst>
                                </p:cTn>
                              </p:par>
                            </p:childTnLst>
                          </p:cTn>
                        </p:par>
                        <p:par>
                          <p:cTn id="103" fill="hold">
                            <p:stCondLst>
                              <p:cond delay="7600"/>
                            </p:stCondLst>
                            <p:childTnLst>
                              <p:par>
                                <p:cTn id="104" presetID="53" presetClass="entr" presetSubtype="16" fill="hold" grpId="0" nodeType="afterEffect">
                                  <p:stCondLst>
                                    <p:cond delay="0"/>
                                  </p:stCondLst>
                                  <p:childTnLst>
                                    <p:set>
                                      <p:cBhvr>
                                        <p:cTn id="105" dur="1" fill="hold">
                                          <p:stCondLst>
                                            <p:cond delay="0"/>
                                          </p:stCondLst>
                                        </p:cTn>
                                        <p:tgtEl>
                                          <p:spTgt spid="43"/>
                                        </p:tgtEl>
                                        <p:attrNameLst>
                                          <p:attrName>style.visibility</p:attrName>
                                        </p:attrNameLst>
                                      </p:cBhvr>
                                      <p:to>
                                        <p:strVal val="visible"/>
                                      </p:to>
                                    </p:set>
                                    <p:anim calcmode="lin" valueType="num">
                                      <p:cBhvr>
                                        <p:cTn id="106" dur="300" fill="hold"/>
                                        <p:tgtEl>
                                          <p:spTgt spid="43"/>
                                        </p:tgtEl>
                                        <p:attrNameLst>
                                          <p:attrName>ppt_w</p:attrName>
                                        </p:attrNameLst>
                                      </p:cBhvr>
                                      <p:tavLst>
                                        <p:tav tm="0">
                                          <p:val>
                                            <p:fltVal val="0"/>
                                          </p:val>
                                        </p:tav>
                                        <p:tav tm="100000">
                                          <p:val>
                                            <p:strVal val="#ppt_w"/>
                                          </p:val>
                                        </p:tav>
                                      </p:tavLst>
                                    </p:anim>
                                    <p:anim calcmode="lin" valueType="num">
                                      <p:cBhvr>
                                        <p:cTn id="107" dur="300" fill="hold"/>
                                        <p:tgtEl>
                                          <p:spTgt spid="43"/>
                                        </p:tgtEl>
                                        <p:attrNameLst>
                                          <p:attrName>ppt_h</p:attrName>
                                        </p:attrNameLst>
                                      </p:cBhvr>
                                      <p:tavLst>
                                        <p:tav tm="0">
                                          <p:val>
                                            <p:fltVal val="0"/>
                                          </p:val>
                                        </p:tav>
                                        <p:tav tm="100000">
                                          <p:val>
                                            <p:strVal val="#ppt_h"/>
                                          </p:val>
                                        </p:tav>
                                      </p:tavLst>
                                    </p:anim>
                                    <p:animEffect transition="in" filter="fade">
                                      <p:cBhvr>
                                        <p:cTn id="108" dur="300"/>
                                        <p:tgtEl>
                                          <p:spTgt spid="43"/>
                                        </p:tgtEl>
                                      </p:cBhvr>
                                    </p:animEffect>
                                  </p:childTnLst>
                                </p:cTn>
                              </p:par>
                            </p:childTnLst>
                          </p:cTn>
                        </p:par>
                        <p:par>
                          <p:cTn id="109" fill="hold">
                            <p:stCondLst>
                              <p:cond delay="7900"/>
                            </p:stCondLst>
                            <p:childTnLst>
                              <p:par>
                                <p:cTn id="110" presetID="6" presetClass="emph" presetSubtype="0" autoRev="1" fill="hold" grpId="1" nodeType="afterEffect">
                                  <p:stCondLst>
                                    <p:cond delay="0"/>
                                  </p:stCondLst>
                                  <p:childTnLst>
                                    <p:animScale>
                                      <p:cBhvr>
                                        <p:cTn id="111" dur="150" fill="hold"/>
                                        <p:tgtEl>
                                          <p:spTgt spid="43"/>
                                        </p:tgtEl>
                                      </p:cBhvr>
                                      <p:by x="110000" y="110000"/>
                                    </p:animScale>
                                  </p:childTnLst>
                                </p:cTn>
                              </p:par>
                            </p:childTnLst>
                          </p:cTn>
                        </p:par>
                      </p:childTnLst>
                    </p:cTn>
                  </p:par>
                </p:childTnLst>
              </p:cTn>
              <p:prevCondLst>
                <p:cond evt="onPrev" delay="0">
                  <p:tgtEl>
                    <p:sldTgt/>
                  </p:tgtEl>
                </p:cond>
              </p:prevCondLst>
              <p:nextCondLst>
                <p:cond evt="onNext" delay="0">
                  <p:tgtEl>
                    <p:sldTgt/>
                  </p:tgtEl>
                </p:cond>
              </p:nextCondLst>
            </p:seq>
          </p:childTnLst>
        </p:cTn>
      </p:par>
    </p:tnLst>
    <p:bldLst>
      <p:bldP spid="31" grpId="0" animBg="1"/>
      <p:bldP spid="33" grpId="0" animBg="1"/>
      <p:bldP spid="34" grpId="0" animBg="1"/>
      <p:bldP spid="35" grpId="0" animBg="1"/>
      <p:bldP spid="36" grpId="0" animBg="1"/>
      <p:bldP spid="41" grpId="0"/>
      <p:bldP spid="41" grpId="1"/>
      <p:bldP spid="42" grpId="0"/>
      <p:bldP spid="42" grpId="1"/>
      <p:bldP spid="43" grpId="0"/>
      <p:bldP spid="43" grpId="1"/>
      <p:bldP spid="44" grpId="0"/>
      <p:bldP spid="44" grpId="1"/>
      <p:bldP spid="45" grpId="0"/>
      <p:bldP spid="45" grpId="1"/>
      <p:bldP spid="46" grpId="0"/>
      <p:bldP spid="47" grpId="0"/>
      <p:bldP spid="48" grpId="0"/>
      <p:bldP spid="49" grpId="0"/>
      <p:bldP spid="50" grpId="0"/>
    </p:bldLst>
  </p:timing>
</p:sld>
</file>

<file path=ppt/slides/slide19.xml><?xml version="1.0" encoding="utf-8"?>
<p:sld xmlns:a="http://schemas.openxmlformats.org/drawingml/2006/main" xmlns:r="http://schemas.openxmlformats.org/officeDocument/2006/relationships" xmlns:p="http://schemas.openxmlformats.org/presentationml/2006/main">
  <p:cSld>
    <p:spTree>
      <p:nvGrpSpPr>
        <p:cNvPr id="1" name=""/>
        <p:cNvGrpSpPr/>
        <p:nvPr/>
      </p:nvGrpSpPr>
      <p:grpSpPr>
        <a:xfrm>
          <a:off x="0" y="0"/>
          <a:ext cx="0" cy="0"/>
          <a:chOff x="0" y="0"/>
          <a:chExt cx="0" cy="0"/>
        </a:xfrm>
      </p:grpSpPr>
      <p:pic>
        <p:nvPicPr>
          <p:cNvPr id="10" name="图片 9">
            <a:extLst>
              <a:ext uri="{FF2B5EF4-FFF2-40B4-BE49-F238E27FC236}">
                <a16:creationId xmlns:a16="http://schemas.microsoft.com/office/drawing/2014/main" xmlns="" id="{952DBC53-A375-4F29-BEA7-90D7722DB77B}"/>
              </a:ext>
            </a:extLst>
          </p:cNvPr>
          <p:cNvPicPr>
            <a:picLocks noChangeAspect="1"/>
          </p:cNvPicPr>
          <p:nvPr/>
        </p:nvPicPr>
        <p:blipFill rotWithShape="1">
          <a:blip r:embed="rId4"/>
          <a:srcRect l="1689"/>
          <a:stretch/>
        </p:blipFill>
        <p:spPr>
          <a:xfrm>
            <a:off x="12442" y="0"/>
            <a:ext cx="9131557" cy="5148082"/>
          </a:xfrm>
          <a:prstGeom prst="rect">
            <a:avLst/>
          </a:prstGeom>
        </p:spPr>
      </p:pic>
      <p:sp>
        <p:nvSpPr>
          <p:cNvPr id="3" name="MH_Other_1">
            <a:extLst>
              <a:ext uri="{FF2B5EF4-FFF2-40B4-BE49-F238E27FC236}">
                <a16:creationId xmlns:a16="http://schemas.microsoft.com/office/drawing/2014/main" xmlns="" id="{52A63362-8777-42D5-8210-5321FFB22397}"/>
              </a:ext>
            </a:extLst>
          </p:cNvPr>
          <p:cNvSpPr/>
          <p:nvPr>
            <p:custDataLst>
              <p:tags r:id="rId1"/>
            </p:custDataLst>
          </p:nvPr>
        </p:nvSpPr>
        <p:spPr>
          <a:xfrm>
            <a:off x="3870829" y="2040408"/>
            <a:ext cx="892568" cy="892570"/>
          </a:xfrm>
          <a:custGeom>
            <a:avLst/>
            <a:gdLst>
              <a:gd name="connsiteX0" fmla="*/ 349985 w 663588"/>
              <a:gd name="connsiteY0" fmla="*/ 142900 h 663588"/>
              <a:gd name="connsiteX1" fmla="*/ 482976 w 663588"/>
              <a:gd name="connsiteY1" fmla="*/ 211390 h 663588"/>
              <a:gd name="connsiteX2" fmla="*/ 460097 w 663588"/>
              <a:gd name="connsiteY2" fmla="*/ 486849 h 663588"/>
              <a:gd name="connsiteX3" fmla="*/ 260810 w 663588"/>
              <a:gd name="connsiteY3" fmla="*/ 655570 h 663588"/>
              <a:gd name="connsiteX4" fmla="*/ 202645 w 663588"/>
              <a:gd name="connsiteY4" fmla="*/ 637514 h 663588"/>
              <a:gd name="connsiteX5" fmla="*/ 6741 w 663588"/>
              <a:gd name="connsiteY5" fmla="*/ 398662 h 663588"/>
              <a:gd name="connsiteX6" fmla="*/ 3010 w 663588"/>
              <a:gd name="connsiteY6" fmla="*/ 361650 h 663588"/>
              <a:gd name="connsiteX7" fmla="*/ 207517 w 663588"/>
              <a:gd name="connsiteY7" fmla="*/ 188510 h 663588"/>
              <a:gd name="connsiteX8" fmla="*/ 349985 w 663588"/>
              <a:gd name="connsiteY8" fmla="*/ 142900 h 663588"/>
              <a:gd name="connsiteX9" fmla="*/ 331794 w 663588"/>
              <a:gd name="connsiteY9" fmla="*/ 0 h 663588"/>
              <a:gd name="connsiteX10" fmla="*/ 663588 w 663588"/>
              <a:gd name="connsiteY10" fmla="*/ 331794 h 663588"/>
              <a:gd name="connsiteX11" fmla="*/ 331794 w 663588"/>
              <a:gd name="connsiteY11" fmla="*/ 663588 h 663588"/>
              <a:gd name="connsiteX12" fmla="*/ 278642 w 663588"/>
              <a:gd name="connsiteY12" fmla="*/ 658230 h 663588"/>
              <a:gd name="connsiteX13" fmla="*/ 471280 w 663588"/>
              <a:gd name="connsiteY13" fmla="*/ 495139 h 663588"/>
              <a:gd name="connsiteX14" fmla="*/ 495745 w 663588"/>
              <a:gd name="connsiteY14" fmla="*/ 200580 h 663588"/>
              <a:gd name="connsiteX15" fmla="*/ 495746 w 663588"/>
              <a:gd name="connsiteY15" fmla="*/ 200580 h 663588"/>
              <a:gd name="connsiteX16" fmla="*/ 201187 w 663588"/>
              <a:gd name="connsiteY16" fmla="*/ 176113 h 663588"/>
              <a:gd name="connsiteX17" fmla="*/ 1361 w 663588"/>
              <a:gd name="connsiteY17" fmla="*/ 345290 h 663588"/>
              <a:gd name="connsiteX18" fmla="*/ 0 w 663588"/>
              <a:gd name="connsiteY18" fmla="*/ 331794 h 663588"/>
              <a:gd name="connsiteX19" fmla="*/ 331794 w 663588"/>
              <a:gd name="connsiteY19" fmla="*/ 0 h 663588"/>
            </a:gdLst>
            <a:ahLst/>
            <a:cxnLst>
              <a:cxn ang="0">
                <a:pos x="connsiteX0" y="connsiteY0"/>
              </a:cxn>
              <a:cxn ang="0">
                <a:pos x="connsiteX1" y="connsiteY1"/>
              </a:cxn>
              <a:cxn ang="0">
                <a:pos x="connsiteX2" y="connsiteY2"/>
              </a:cxn>
              <a:cxn ang="0">
                <a:pos x="connsiteX3" y="connsiteY3"/>
              </a:cxn>
              <a:cxn ang="0">
                <a:pos x="connsiteX4" y="connsiteY4"/>
              </a:cxn>
              <a:cxn ang="0">
                <a:pos x="connsiteX5" y="connsiteY5"/>
              </a:cxn>
              <a:cxn ang="0">
                <a:pos x="connsiteX6" y="connsiteY6"/>
              </a:cxn>
              <a:cxn ang="0">
                <a:pos x="connsiteX7" y="connsiteY7"/>
              </a:cxn>
              <a:cxn ang="0">
                <a:pos x="connsiteX8" y="connsiteY8"/>
              </a:cxn>
              <a:cxn ang="0">
                <a:pos x="connsiteX9" y="connsiteY9"/>
              </a:cxn>
              <a:cxn ang="0">
                <a:pos x="connsiteX10" y="connsiteY10"/>
              </a:cxn>
              <a:cxn ang="0">
                <a:pos x="connsiteX11" y="connsiteY11"/>
              </a:cxn>
              <a:cxn ang="0">
                <a:pos x="connsiteX12" y="connsiteY12"/>
              </a:cxn>
              <a:cxn ang="0">
                <a:pos x="connsiteX13" y="connsiteY13"/>
              </a:cxn>
              <a:cxn ang="0">
                <a:pos x="connsiteX14" y="connsiteY14"/>
              </a:cxn>
              <a:cxn ang="0">
                <a:pos x="connsiteX15" y="connsiteY15"/>
              </a:cxn>
              <a:cxn ang="0">
                <a:pos x="connsiteX16" y="connsiteY16"/>
              </a:cxn>
              <a:cxn ang="0">
                <a:pos x="connsiteX17" y="connsiteY17"/>
              </a:cxn>
              <a:cxn ang="0">
                <a:pos x="connsiteX18" y="connsiteY18"/>
              </a:cxn>
              <a:cxn ang="0">
                <a:pos x="connsiteX19" y="connsiteY19"/>
              </a:cxn>
            </a:cxnLst>
            <a:rect l="l" t="t" r="r" b="b"/>
            <a:pathLst>
              <a:path w="663588" h="663588">
                <a:moveTo>
                  <a:pt x="349985" y="142900"/>
                </a:moveTo>
                <a:cubicBezTo>
                  <a:pt x="399833" y="147041"/>
                  <a:pt x="448102" y="170198"/>
                  <a:pt x="482976" y="211390"/>
                </a:cubicBezTo>
                <a:cubicBezTo>
                  <a:pt x="552725" y="293774"/>
                  <a:pt x="542481" y="417101"/>
                  <a:pt x="460097" y="486849"/>
                </a:cubicBezTo>
                <a:lnTo>
                  <a:pt x="260810" y="655570"/>
                </a:lnTo>
                <a:lnTo>
                  <a:pt x="202645" y="637514"/>
                </a:lnTo>
                <a:cubicBezTo>
                  <a:pt x="103407" y="595540"/>
                  <a:pt x="28840" y="506657"/>
                  <a:pt x="6741" y="398662"/>
                </a:cubicBezTo>
                <a:lnTo>
                  <a:pt x="3010" y="361650"/>
                </a:lnTo>
                <a:lnTo>
                  <a:pt x="207517" y="188510"/>
                </a:lnTo>
                <a:cubicBezTo>
                  <a:pt x="248709" y="153636"/>
                  <a:pt x="300137" y="138760"/>
                  <a:pt x="349985" y="142900"/>
                </a:cubicBezTo>
                <a:close/>
                <a:moveTo>
                  <a:pt x="331794" y="0"/>
                </a:moveTo>
                <a:cubicBezTo>
                  <a:pt x="515039" y="0"/>
                  <a:pt x="663588" y="148549"/>
                  <a:pt x="663588" y="331794"/>
                </a:cubicBezTo>
                <a:cubicBezTo>
                  <a:pt x="663588" y="515039"/>
                  <a:pt x="515039" y="663588"/>
                  <a:pt x="331794" y="663588"/>
                </a:cubicBezTo>
                <a:lnTo>
                  <a:pt x="278642" y="658230"/>
                </a:lnTo>
                <a:lnTo>
                  <a:pt x="471280" y="495139"/>
                </a:lnTo>
                <a:cubicBezTo>
                  <a:pt x="559376" y="420555"/>
                  <a:pt x="570330" y="288677"/>
                  <a:pt x="495745" y="200580"/>
                </a:cubicBezTo>
                <a:lnTo>
                  <a:pt x="495746" y="200580"/>
                </a:lnTo>
                <a:cubicBezTo>
                  <a:pt x="421162" y="112483"/>
                  <a:pt x="289283" y="101529"/>
                  <a:pt x="201187" y="176113"/>
                </a:cubicBezTo>
                <a:lnTo>
                  <a:pt x="1361" y="345290"/>
                </a:lnTo>
                <a:lnTo>
                  <a:pt x="0" y="331794"/>
                </a:lnTo>
                <a:cubicBezTo>
                  <a:pt x="0" y="148549"/>
                  <a:pt x="148549" y="0"/>
                  <a:pt x="331794" y="0"/>
                </a:cubicBezTo>
                <a:close/>
              </a:path>
            </a:pathLst>
          </a:custGeom>
          <a:solidFill>
            <a:schemeClr val="accent1"/>
          </a:solidFill>
          <a:ln>
            <a:noFill/>
          </a:ln>
        </p:spPr>
        <p:style>
          <a:lnRef idx="2">
            <a:schemeClr val="accent1">
              <a:shade val="50000"/>
            </a:schemeClr>
          </a:lnRef>
          <a:fillRef idx="1">
            <a:schemeClr val="accent1"/>
          </a:fillRef>
          <a:effectRef idx="0">
            <a:schemeClr val="accent1"/>
          </a:effectRef>
          <a:fontRef idx="minor">
            <a:schemeClr val="lt1"/>
          </a:fontRef>
        </p:style>
        <p:txBody>
          <a:bodyPr anchor="ctr"/>
          <a:lstStyle/>
          <a:p>
            <a:pPr algn="ctr">
              <a:defRPr/>
            </a:pPr>
            <a:r>
              <a:rPr lang="en-US" altLang="zh-CN" sz="2400" dirty="0">
                <a:solidFill>
                  <a:srgbClr val="FFFFFF"/>
                </a:solidFill>
              </a:rPr>
              <a:t>04</a:t>
            </a:r>
            <a:endParaRPr lang="zh-CN" altLang="en-US" sz="2400" dirty="0">
              <a:solidFill>
                <a:srgbClr val="FFFFFF"/>
              </a:solidFill>
            </a:endParaRPr>
          </a:p>
        </p:txBody>
      </p:sp>
      <p:sp>
        <p:nvSpPr>
          <p:cNvPr id="4" name="矩形 3">
            <a:extLst>
              <a:ext uri="{FF2B5EF4-FFF2-40B4-BE49-F238E27FC236}">
                <a16:creationId xmlns:a16="http://schemas.microsoft.com/office/drawing/2014/main" xmlns="" id="{68EECBB7-184F-4A9D-AC2E-4B2B50996E27}"/>
              </a:ext>
            </a:extLst>
          </p:cNvPr>
          <p:cNvSpPr/>
          <p:nvPr/>
        </p:nvSpPr>
        <p:spPr>
          <a:xfrm>
            <a:off x="5004048" y="2140496"/>
            <a:ext cx="2342087" cy="323165"/>
          </a:xfrm>
          <a:prstGeom prst="rect">
            <a:avLst/>
          </a:prstGeom>
        </p:spPr>
        <p:txBody>
          <a:bodyPr wrap="square" lIns="0" tIns="0" rIns="0" bIns="0">
            <a:spAutoFit/>
          </a:bodyPr>
          <a:lstStyle/>
          <a:p>
            <a:pPr>
              <a:lnSpc>
                <a:spcPct val="130000"/>
              </a:lnSpc>
            </a:pPr>
            <a:r>
              <a:rPr lang="zh-CN" altLang="en-US" b="1" dirty="0">
                <a:solidFill>
                  <a:schemeClr val="tx1">
                    <a:lumMod val="75000"/>
                    <a:lumOff val="25000"/>
                  </a:schemeClr>
                </a:solidFill>
                <a:latin typeface="微软雅黑" panose="020B0503020204020204" pitchFamily="34" charset="-122"/>
                <a:ea typeface="微软雅黑" panose="020B0503020204020204" pitchFamily="34" charset="-122"/>
              </a:rPr>
              <a:t>明年工作计划</a:t>
            </a:r>
          </a:p>
        </p:txBody>
      </p:sp>
      <p:sp>
        <p:nvSpPr>
          <p:cNvPr id="5" name="TextBox 11">
            <a:extLst>
              <a:ext uri="{FF2B5EF4-FFF2-40B4-BE49-F238E27FC236}">
                <a16:creationId xmlns:a16="http://schemas.microsoft.com/office/drawing/2014/main" xmlns="" id="{FC9A3AD9-C145-4BCE-AB52-654CF6E740C7}"/>
              </a:ext>
            </a:extLst>
          </p:cNvPr>
          <p:cNvSpPr txBox="1"/>
          <p:nvPr/>
        </p:nvSpPr>
        <p:spPr>
          <a:xfrm>
            <a:off x="4926194" y="2507869"/>
            <a:ext cx="1319521" cy="164648"/>
          </a:xfrm>
          <a:prstGeom prst="rect">
            <a:avLst/>
          </a:prstGeom>
          <a:noFill/>
        </p:spPr>
        <p:txBody>
          <a:bodyPr wrap="square" lIns="48756" tIns="24378" rIns="48756" bIns="24378" rtlCol="0">
            <a:spAutoFit/>
          </a:bodyPr>
          <a:lstStyle/>
          <a:p>
            <a:pPr marL="91410" lvl="1" indent="-91410">
              <a:buFont typeface="Arial" panose="020B0604020202020204" pitchFamily="34" charset="0"/>
              <a:buChar char="•"/>
            </a:pPr>
            <a:r>
              <a:rPr lang="zh-CN" altLang="en-US" sz="750" dirty="0">
                <a:solidFill>
                  <a:schemeClr val="tx1">
                    <a:lumMod val="65000"/>
                    <a:lumOff val="35000"/>
                  </a:schemeClr>
                </a:solidFill>
                <a:latin typeface="微软雅黑" panose="020B0503020204020204" pitchFamily="34" charset="-122"/>
                <a:ea typeface="微软雅黑" panose="020B0503020204020204" pitchFamily="34" charset="-122"/>
                <a:cs typeface="+mn-ea"/>
                <a:sym typeface="+mn-lt"/>
              </a:rPr>
              <a:t>添加相关标题文字</a:t>
            </a:r>
            <a:endParaRPr lang="en-US" altLang="zh-CN" sz="750" dirty="0">
              <a:solidFill>
                <a:schemeClr val="tx1">
                  <a:lumMod val="65000"/>
                  <a:lumOff val="35000"/>
                </a:schemeClr>
              </a:solidFill>
              <a:latin typeface="微软雅黑" panose="020B0503020204020204" pitchFamily="34" charset="-122"/>
              <a:ea typeface="微软雅黑" panose="020B0503020204020204" pitchFamily="34" charset="-122"/>
            </a:endParaRPr>
          </a:p>
        </p:txBody>
      </p:sp>
      <p:sp>
        <p:nvSpPr>
          <p:cNvPr id="6" name="TextBox 24">
            <a:extLst>
              <a:ext uri="{FF2B5EF4-FFF2-40B4-BE49-F238E27FC236}">
                <a16:creationId xmlns:a16="http://schemas.microsoft.com/office/drawing/2014/main" xmlns="" id="{DA38BC86-E42B-4D30-9090-E6ACE33FE2DE}"/>
              </a:ext>
            </a:extLst>
          </p:cNvPr>
          <p:cNvSpPr txBox="1"/>
          <p:nvPr/>
        </p:nvSpPr>
        <p:spPr>
          <a:xfrm>
            <a:off x="5981560" y="2507869"/>
            <a:ext cx="1319521" cy="164648"/>
          </a:xfrm>
          <a:prstGeom prst="rect">
            <a:avLst/>
          </a:prstGeom>
          <a:noFill/>
        </p:spPr>
        <p:txBody>
          <a:bodyPr wrap="square" lIns="48756" tIns="24378" rIns="48756" bIns="24378" rtlCol="0">
            <a:spAutoFit/>
          </a:bodyPr>
          <a:lstStyle/>
          <a:p>
            <a:pPr marL="91410" lvl="1" indent="-91410">
              <a:buFont typeface="Arial" panose="020B0604020202020204" pitchFamily="34" charset="0"/>
              <a:buChar char="•"/>
            </a:pPr>
            <a:r>
              <a:rPr lang="zh-CN" altLang="en-US" sz="750" dirty="0">
                <a:solidFill>
                  <a:schemeClr val="tx1">
                    <a:lumMod val="65000"/>
                    <a:lumOff val="35000"/>
                  </a:schemeClr>
                </a:solidFill>
                <a:latin typeface="微软雅黑" panose="020B0503020204020204" pitchFamily="34" charset="-122"/>
                <a:ea typeface="微软雅黑" panose="020B0503020204020204" pitchFamily="34" charset="-122"/>
                <a:cs typeface="+mn-ea"/>
                <a:sym typeface="+mn-lt"/>
              </a:rPr>
              <a:t>添加相关标题文字</a:t>
            </a:r>
            <a:endParaRPr lang="en-US" altLang="zh-CN" sz="750" dirty="0">
              <a:solidFill>
                <a:schemeClr val="tx1">
                  <a:lumMod val="65000"/>
                  <a:lumOff val="35000"/>
                </a:schemeClr>
              </a:solidFill>
              <a:latin typeface="微软雅黑" panose="020B0503020204020204" pitchFamily="34" charset="-122"/>
              <a:ea typeface="微软雅黑" panose="020B0503020204020204" pitchFamily="34" charset="-122"/>
            </a:endParaRPr>
          </a:p>
        </p:txBody>
      </p:sp>
      <p:sp>
        <p:nvSpPr>
          <p:cNvPr id="7" name="TextBox 11">
            <a:extLst>
              <a:ext uri="{FF2B5EF4-FFF2-40B4-BE49-F238E27FC236}">
                <a16:creationId xmlns:a16="http://schemas.microsoft.com/office/drawing/2014/main" xmlns="" id="{A9A4F901-D645-4364-AA97-B032B7035DB3}"/>
              </a:ext>
            </a:extLst>
          </p:cNvPr>
          <p:cNvSpPr txBox="1"/>
          <p:nvPr/>
        </p:nvSpPr>
        <p:spPr>
          <a:xfrm>
            <a:off x="4926194" y="2704169"/>
            <a:ext cx="1319521" cy="164648"/>
          </a:xfrm>
          <a:prstGeom prst="rect">
            <a:avLst/>
          </a:prstGeom>
          <a:noFill/>
        </p:spPr>
        <p:txBody>
          <a:bodyPr wrap="square" lIns="48756" tIns="24378" rIns="48756" bIns="24378" rtlCol="0">
            <a:spAutoFit/>
          </a:bodyPr>
          <a:lstStyle/>
          <a:p>
            <a:pPr marL="91410" lvl="1" indent="-91410">
              <a:buFont typeface="Arial" panose="020B0604020202020204" pitchFamily="34" charset="0"/>
              <a:buChar char="•"/>
            </a:pPr>
            <a:r>
              <a:rPr lang="zh-CN" altLang="en-US" sz="750" dirty="0">
                <a:solidFill>
                  <a:schemeClr val="tx1">
                    <a:lumMod val="65000"/>
                    <a:lumOff val="35000"/>
                  </a:schemeClr>
                </a:solidFill>
                <a:latin typeface="微软雅黑" panose="020B0503020204020204" pitchFamily="34" charset="-122"/>
                <a:ea typeface="微软雅黑" panose="020B0503020204020204" pitchFamily="34" charset="-122"/>
                <a:cs typeface="+mn-ea"/>
                <a:sym typeface="+mn-lt"/>
              </a:rPr>
              <a:t>添加相关标题文字</a:t>
            </a:r>
            <a:endParaRPr lang="en-US" altLang="zh-CN" sz="750" dirty="0">
              <a:solidFill>
                <a:schemeClr val="tx1">
                  <a:lumMod val="65000"/>
                  <a:lumOff val="35000"/>
                </a:schemeClr>
              </a:solidFill>
              <a:latin typeface="微软雅黑" panose="020B0503020204020204" pitchFamily="34" charset="-122"/>
              <a:ea typeface="微软雅黑" panose="020B0503020204020204" pitchFamily="34" charset="-122"/>
            </a:endParaRPr>
          </a:p>
        </p:txBody>
      </p:sp>
      <p:sp>
        <p:nvSpPr>
          <p:cNvPr id="8" name="TextBox 11">
            <a:extLst>
              <a:ext uri="{FF2B5EF4-FFF2-40B4-BE49-F238E27FC236}">
                <a16:creationId xmlns:a16="http://schemas.microsoft.com/office/drawing/2014/main" xmlns="" id="{8EA782A3-2D1A-467F-9E34-D8ADF8E6DBEE}"/>
              </a:ext>
            </a:extLst>
          </p:cNvPr>
          <p:cNvSpPr txBox="1"/>
          <p:nvPr/>
        </p:nvSpPr>
        <p:spPr>
          <a:xfrm>
            <a:off x="5981560" y="2704169"/>
            <a:ext cx="1319521" cy="164648"/>
          </a:xfrm>
          <a:prstGeom prst="rect">
            <a:avLst/>
          </a:prstGeom>
          <a:noFill/>
        </p:spPr>
        <p:txBody>
          <a:bodyPr wrap="square" lIns="48756" tIns="24378" rIns="48756" bIns="24378" rtlCol="0">
            <a:spAutoFit/>
          </a:bodyPr>
          <a:lstStyle/>
          <a:p>
            <a:pPr marL="91410" lvl="1" indent="-91410">
              <a:buFont typeface="Arial" panose="020B0604020202020204" pitchFamily="34" charset="0"/>
              <a:buChar char="•"/>
            </a:pPr>
            <a:r>
              <a:rPr lang="zh-CN" altLang="en-US" sz="750" dirty="0">
                <a:solidFill>
                  <a:schemeClr val="tx1">
                    <a:lumMod val="65000"/>
                    <a:lumOff val="35000"/>
                  </a:schemeClr>
                </a:solidFill>
                <a:latin typeface="微软雅黑" panose="020B0503020204020204" pitchFamily="34" charset="-122"/>
                <a:ea typeface="微软雅黑" panose="020B0503020204020204" pitchFamily="34" charset="-122"/>
                <a:cs typeface="+mn-ea"/>
                <a:sym typeface="+mn-lt"/>
              </a:rPr>
              <a:t>添加相关标题文字</a:t>
            </a:r>
            <a:endParaRPr lang="en-US" altLang="zh-CN" sz="750" dirty="0">
              <a:solidFill>
                <a:schemeClr val="tx1">
                  <a:lumMod val="65000"/>
                  <a:lumOff val="35000"/>
                </a:schemeClr>
              </a:solidFill>
              <a:latin typeface="微软雅黑" panose="020B0503020204020204" pitchFamily="34" charset="-122"/>
              <a:ea typeface="微软雅黑" panose="020B0503020204020204" pitchFamily="34" charset="-122"/>
            </a:endParaRPr>
          </a:p>
        </p:txBody>
      </p:sp>
    </p:spTree>
    <p:extLst>
      <p:ext uri="{BB962C8B-B14F-4D97-AF65-F5344CB8AC3E}">
        <p14:creationId xmlns:p14="http://schemas.microsoft.com/office/powerpoint/2010/main" val="1112777669"/>
      </p:ext>
    </p:extLst>
  </p:cSld>
  <p:clrMapOvr>
    <a:masterClrMapping/>
  </p:clrMapOvr>
  <p:transition spd="slow">
    <p:fade/>
  </p:transition>
  <p:timing>
    <p:tnLst>
      <p:par>
        <p:cTn id="1" dur="indefinite" restart="never" nodeType="tmRoot">
          <p:childTnLst>
            <p:seq concurrent="1" nextAc="seek">
              <p:cTn id="2" dur="indefinite" nodeType="mainSeq">
                <p:childTnLst>
                  <p:par>
                    <p:cTn id="3" fill="hold">
                      <p:stCondLst>
                        <p:cond delay="indefinite"/>
                        <p:cond evt="onBegin" delay="0">
                          <p:tn val="2"/>
                        </p:cond>
                      </p:stCondLst>
                      <p:childTnLst>
                        <p:par>
                          <p:cTn id="4" fill="hold">
                            <p:stCondLst>
                              <p:cond delay="0"/>
                            </p:stCondLst>
                            <p:childTnLst>
                              <p:par>
                                <p:cTn id="5" presetID="50" presetClass="entr" presetSubtype="0" decel="100000" fill="hold" nodeType="withEffect">
                                  <p:stCondLst>
                                    <p:cond delay="0"/>
                                  </p:stCondLst>
                                  <p:childTnLst>
                                    <p:set>
                                      <p:cBhvr>
                                        <p:cTn id="6" dur="1" fill="hold">
                                          <p:stCondLst>
                                            <p:cond delay="0"/>
                                          </p:stCondLst>
                                        </p:cTn>
                                        <p:tgtEl>
                                          <p:spTgt spid="10"/>
                                        </p:tgtEl>
                                        <p:attrNameLst>
                                          <p:attrName>style.visibility</p:attrName>
                                        </p:attrNameLst>
                                      </p:cBhvr>
                                      <p:to>
                                        <p:strVal val="visible"/>
                                      </p:to>
                                    </p:set>
                                    <p:anim calcmode="lin" valueType="num">
                                      <p:cBhvr>
                                        <p:cTn id="7" dur="1000" fill="hold"/>
                                        <p:tgtEl>
                                          <p:spTgt spid="10"/>
                                        </p:tgtEl>
                                        <p:attrNameLst>
                                          <p:attrName>ppt_w</p:attrName>
                                        </p:attrNameLst>
                                      </p:cBhvr>
                                      <p:tavLst>
                                        <p:tav tm="0">
                                          <p:val>
                                            <p:strVal val="#ppt_w+.3"/>
                                          </p:val>
                                        </p:tav>
                                        <p:tav tm="100000">
                                          <p:val>
                                            <p:strVal val="#ppt_w"/>
                                          </p:val>
                                        </p:tav>
                                      </p:tavLst>
                                    </p:anim>
                                    <p:anim calcmode="lin" valueType="num">
                                      <p:cBhvr>
                                        <p:cTn id="8" dur="1000" fill="hold"/>
                                        <p:tgtEl>
                                          <p:spTgt spid="10"/>
                                        </p:tgtEl>
                                        <p:attrNameLst>
                                          <p:attrName>ppt_h</p:attrName>
                                        </p:attrNameLst>
                                      </p:cBhvr>
                                      <p:tavLst>
                                        <p:tav tm="0">
                                          <p:val>
                                            <p:strVal val="#ppt_h"/>
                                          </p:val>
                                        </p:tav>
                                        <p:tav tm="100000">
                                          <p:val>
                                            <p:strVal val="#ppt_h"/>
                                          </p:val>
                                        </p:tav>
                                      </p:tavLst>
                                    </p:anim>
                                    <p:animEffect transition="in" filter="fade">
                                      <p:cBhvr>
                                        <p:cTn id="9" dur="1000"/>
                                        <p:tgtEl>
                                          <p:spTgt spid="10"/>
                                        </p:tgtEl>
                                      </p:cBhvr>
                                    </p:animEffect>
                                  </p:childTnLst>
                                </p:cTn>
                              </p:par>
                            </p:childTnLst>
                          </p:cTn>
                        </p:par>
                        <p:par>
                          <p:cTn id="10" fill="hold">
                            <p:stCondLst>
                              <p:cond delay="1000"/>
                            </p:stCondLst>
                            <p:childTnLst>
                              <p:par>
                                <p:cTn id="11" presetID="23" presetClass="entr" presetSubtype="32" fill="hold" grpId="0" nodeType="afterEffect">
                                  <p:stCondLst>
                                    <p:cond delay="0"/>
                                  </p:stCondLst>
                                  <p:childTnLst>
                                    <p:set>
                                      <p:cBhvr>
                                        <p:cTn id="12" dur="1" fill="hold">
                                          <p:stCondLst>
                                            <p:cond delay="0"/>
                                          </p:stCondLst>
                                        </p:cTn>
                                        <p:tgtEl>
                                          <p:spTgt spid="4"/>
                                        </p:tgtEl>
                                        <p:attrNameLst>
                                          <p:attrName>style.visibility</p:attrName>
                                        </p:attrNameLst>
                                      </p:cBhvr>
                                      <p:to>
                                        <p:strVal val="visible"/>
                                      </p:to>
                                    </p:set>
                                    <p:anim calcmode="lin" valueType="num">
                                      <p:cBhvr>
                                        <p:cTn id="13" dur="500" fill="hold"/>
                                        <p:tgtEl>
                                          <p:spTgt spid="4"/>
                                        </p:tgtEl>
                                        <p:attrNameLst>
                                          <p:attrName>ppt_w</p:attrName>
                                        </p:attrNameLst>
                                      </p:cBhvr>
                                      <p:tavLst>
                                        <p:tav tm="0">
                                          <p:val>
                                            <p:strVal val="4*#ppt_w"/>
                                          </p:val>
                                        </p:tav>
                                        <p:tav tm="100000">
                                          <p:val>
                                            <p:strVal val="#ppt_w"/>
                                          </p:val>
                                        </p:tav>
                                      </p:tavLst>
                                    </p:anim>
                                    <p:anim calcmode="lin" valueType="num">
                                      <p:cBhvr>
                                        <p:cTn id="14" dur="500" fill="hold"/>
                                        <p:tgtEl>
                                          <p:spTgt spid="4"/>
                                        </p:tgtEl>
                                        <p:attrNameLst>
                                          <p:attrName>ppt_h</p:attrName>
                                        </p:attrNameLst>
                                      </p:cBhvr>
                                      <p:tavLst>
                                        <p:tav tm="0">
                                          <p:val>
                                            <p:strVal val="4*#ppt_h"/>
                                          </p:val>
                                        </p:tav>
                                        <p:tav tm="100000">
                                          <p:val>
                                            <p:strVal val="#ppt_h"/>
                                          </p:val>
                                        </p:tav>
                                      </p:tavLst>
                                    </p:anim>
                                  </p:childTnLst>
                                </p:cTn>
                              </p:par>
                            </p:childTnLst>
                          </p:cTn>
                        </p:par>
                        <p:par>
                          <p:cTn id="15" fill="hold">
                            <p:stCondLst>
                              <p:cond delay="1500"/>
                            </p:stCondLst>
                            <p:childTnLst>
                              <p:par>
                                <p:cTn id="16" presetID="12" presetClass="entr" presetSubtype="8" fill="hold" grpId="0" nodeType="afterEffect">
                                  <p:stCondLst>
                                    <p:cond delay="0"/>
                                  </p:stCondLst>
                                  <p:childTnLst>
                                    <p:set>
                                      <p:cBhvr>
                                        <p:cTn id="17" dur="1" fill="hold">
                                          <p:stCondLst>
                                            <p:cond delay="0"/>
                                          </p:stCondLst>
                                        </p:cTn>
                                        <p:tgtEl>
                                          <p:spTgt spid="5"/>
                                        </p:tgtEl>
                                        <p:attrNameLst>
                                          <p:attrName>style.visibility</p:attrName>
                                        </p:attrNameLst>
                                      </p:cBhvr>
                                      <p:to>
                                        <p:strVal val="visible"/>
                                      </p:to>
                                    </p:set>
                                    <p:anim calcmode="lin" valueType="num">
                                      <p:cBhvr additive="base">
                                        <p:cTn id="18" dur="500"/>
                                        <p:tgtEl>
                                          <p:spTgt spid="5"/>
                                        </p:tgtEl>
                                        <p:attrNameLst>
                                          <p:attrName>ppt_x</p:attrName>
                                        </p:attrNameLst>
                                      </p:cBhvr>
                                      <p:tavLst>
                                        <p:tav tm="0">
                                          <p:val>
                                            <p:strVal val="#ppt_x-#ppt_w*1.125000"/>
                                          </p:val>
                                        </p:tav>
                                        <p:tav tm="100000">
                                          <p:val>
                                            <p:strVal val="#ppt_x"/>
                                          </p:val>
                                        </p:tav>
                                      </p:tavLst>
                                    </p:anim>
                                    <p:animEffect transition="in" filter="wipe(right)">
                                      <p:cBhvr>
                                        <p:cTn id="19" dur="500"/>
                                        <p:tgtEl>
                                          <p:spTgt spid="5"/>
                                        </p:tgtEl>
                                      </p:cBhvr>
                                    </p:animEffect>
                                  </p:childTnLst>
                                </p:cTn>
                              </p:par>
                            </p:childTnLst>
                          </p:cTn>
                        </p:par>
                        <p:par>
                          <p:cTn id="20" fill="hold">
                            <p:stCondLst>
                              <p:cond delay="2000"/>
                            </p:stCondLst>
                            <p:childTnLst>
                              <p:par>
                                <p:cTn id="21" presetID="12" presetClass="entr" presetSubtype="8" fill="hold" grpId="0" nodeType="afterEffect">
                                  <p:stCondLst>
                                    <p:cond delay="0"/>
                                  </p:stCondLst>
                                  <p:childTnLst>
                                    <p:set>
                                      <p:cBhvr>
                                        <p:cTn id="22" dur="1" fill="hold">
                                          <p:stCondLst>
                                            <p:cond delay="0"/>
                                          </p:stCondLst>
                                        </p:cTn>
                                        <p:tgtEl>
                                          <p:spTgt spid="6"/>
                                        </p:tgtEl>
                                        <p:attrNameLst>
                                          <p:attrName>style.visibility</p:attrName>
                                        </p:attrNameLst>
                                      </p:cBhvr>
                                      <p:to>
                                        <p:strVal val="visible"/>
                                      </p:to>
                                    </p:set>
                                    <p:anim calcmode="lin" valueType="num">
                                      <p:cBhvr additive="base">
                                        <p:cTn id="23" dur="500"/>
                                        <p:tgtEl>
                                          <p:spTgt spid="6"/>
                                        </p:tgtEl>
                                        <p:attrNameLst>
                                          <p:attrName>ppt_x</p:attrName>
                                        </p:attrNameLst>
                                      </p:cBhvr>
                                      <p:tavLst>
                                        <p:tav tm="0">
                                          <p:val>
                                            <p:strVal val="#ppt_x-#ppt_w*1.125000"/>
                                          </p:val>
                                        </p:tav>
                                        <p:tav tm="100000">
                                          <p:val>
                                            <p:strVal val="#ppt_x"/>
                                          </p:val>
                                        </p:tav>
                                      </p:tavLst>
                                    </p:anim>
                                    <p:animEffect transition="in" filter="wipe(right)">
                                      <p:cBhvr>
                                        <p:cTn id="24" dur="500"/>
                                        <p:tgtEl>
                                          <p:spTgt spid="6"/>
                                        </p:tgtEl>
                                      </p:cBhvr>
                                    </p:animEffect>
                                  </p:childTnLst>
                                </p:cTn>
                              </p:par>
                            </p:childTnLst>
                          </p:cTn>
                        </p:par>
                        <p:par>
                          <p:cTn id="25" fill="hold">
                            <p:stCondLst>
                              <p:cond delay="2500"/>
                            </p:stCondLst>
                            <p:childTnLst>
                              <p:par>
                                <p:cTn id="26" presetID="12" presetClass="entr" presetSubtype="8" fill="hold" grpId="0" nodeType="afterEffect">
                                  <p:stCondLst>
                                    <p:cond delay="0"/>
                                  </p:stCondLst>
                                  <p:childTnLst>
                                    <p:set>
                                      <p:cBhvr>
                                        <p:cTn id="27" dur="1" fill="hold">
                                          <p:stCondLst>
                                            <p:cond delay="0"/>
                                          </p:stCondLst>
                                        </p:cTn>
                                        <p:tgtEl>
                                          <p:spTgt spid="7"/>
                                        </p:tgtEl>
                                        <p:attrNameLst>
                                          <p:attrName>style.visibility</p:attrName>
                                        </p:attrNameLst>
                                      </p:cBhvr>
                                      <p:to>
                                        <p:strVal val="visible"/>
                                      </p:to>
                                    </p:set>
                                    <p:anim calcmode="lin" valueType="num">
                                      <p:cBhvr additive="base">
                                        <p:cTn id="28" dur="500"/>
                                        <p:tgtEl>
                                          <p:spTgt spid="7"/>
                                        </p:tgtEl>
                                        <p:attrNameLst>
                                          <p:attrName>ppt_x</p:attrName>
                                        </p:attrNameLst>
                                      </p:cBhvr>
                                      <p:tavLst>
                                        <p:tav tm="0">
                                          <p:val>
                                            <p:strVal val="#ppt_x-#ppt_w*1.125000"/>
                                          </p:val>
                                        </p:tav>
                                        <p:tav tm="100000">
                                          <p:val>
                                            <p:strVal val="#ppt_x"/>
                                          </p:val>
                                        </p:tav>
                                      </p:tavLst>
                                    </p:anim>
                                    <p:animEffect transition="in" filter="wipe(right)">
                                      <p:cBhvr>
                                        <p:cTn id="29" dur="500"/>
                                        <p:tgtEl>
                                          <p:spTgt spid="7"/>
                                        </p:tgtEl>
                                      </p:cBhvr>
                                    </p:animEffect>
                                  </p:childTnLst>
                                </p:cTn>
                              </p:par>
                            </p:childTnLst>
                          </p:cTn>
                        </p:par>
                        <p:par>
                          <p:cTn id="30" fill="hold">
                            <p:stCondLst>
                              <p:cond delay="3000"/>
                            </p:stCondLst>
                            <p:childTnLst>
                              <p:par>
                                <p:cTn id="31" presetID="12" presetClass="entr" presetSubtype="8" fill="hold" grpId="0" nodeType="afterEffect">
                                  <p:stCondLst>
                                    <p:cond delay="0"/>
                                  </p:stCondLst>
                                  <p:childTnLst>
                                    <p:set>
                                      <p:cBhvr>
                                        <p:cTn id="32" dur="1" fill="hold">
                                          <p:stCondLst>
                                            <p:cond delay="0"/>
                                          </p:stCondLst>
                                        </p:cTn>
                                        <p:tgtEl>
                                          <p:spTgt spid="8"/>
                                        </p:tgtEl>
                                        <p:attrNameLst>
                                          <p:attrName>style.visibility</p:attrName>
                                        </p:attrNameLst>
                                      </p:cBhvr>
                                      <p:to>
                                        <p:strVal val="visible"/>
                                      </p:to>
                                    </p:set>
                                    <p:anim calcmode="lin" valueType="num">
                                      <p:cBhvr additive="base">
                                        <p:cTn id="33" dur="500"/>
                                        <p:tgtEl>
                                          <p:spTgt spid="8"/>
                                        </p:tgtEl>
                                        <p:attrNameLst>
                                          <p:attrName>ppt_x</p:attrName>
                                        </p:attrNameLst>
                                      </p:cBhvr>
                                      <p:tavLst>
                                        <p:tav tm="0">
                                          <p:val>
                                            <p:strVal val="#ppt_x-#ppt_w*1.125000"/>
                                          </p:val>
                                        </p:tav>
                                        <p:tav tm="100000">
                                          <p:val>
                                            <p:strVal val="#ppt_x"/>
                                          </p:val>
                                        </p:tav>
                                      </p:tavLst>
                                    </p:anim>
                                    <p:animEffect transition="in" filter="wipe(right)">
                                      <p:cBhvr>
                                        <p:cTn id="34" dur="500"/>
                                        <p:tgtEl>
                                          <p:spTgt spid="8"/>
                                        </p:tgtEl>
                                      </p:cBhvr>
                                    </p:animEffect>
                                  </p:childTnLst>
                                </p:cTn>
                              </p:par>
                            </p:childTnLst>
                          </p:cTn>
                        </p:par>
                      </p:childTnLst>
                    </p:cTn>
                  </p:par>
                </p:childTnLst>
              </p:cTn>
              <p:prevCondLst>
                <p:cond evt="onPrev" delay="0">
                  <p:tgtEl>
                    <p:sldTgt/>
                  </p:tgtEl>
                </p:cond>
              </p:prevCondLst>
              <p:nextCondLst>
                <p:cond evt="onNext" delay="0">
                  <p:tgtEl>
                    <p:sldTgt/>
                  </p:tgtEl>
                </p:cond>
              </p:nextCondLst>
            </p:seq>
          </p:childTnLst>
        </p:cTn>
      </p:par>
    </p:tnLst>
    <p:bldLst>
      <p:bldP spid="4" grpId="0"/>
      <p:bldP spid="5" grpId="0"/>
      <p:bldP spid="6" grpId="0"/>
      <p:bldP spid="7" grpId="0"/>
      <p:bldP spid="8" grpId="0"/>
    </p:bldLst>
  </p:timing>
</p:sld>
</file>

<file path=ppt/slides/slide20.xml><?xml version="1.0" encoding="utf-8"?>
<p:sld xmlns:a="http://schemas.openxmlformats.org/drawingml/2006/main" xmlns:r="http://schemas.openxmlformats.org/officeDocument/2006/relationships" xmlns:p="http://schemas.openxmlformats.org/presentationml/2006/main">
  <p:cSld>
    <p:spTree>
      <p:nvGrpSpPr>
        <p:cNvPr id="1" name=""/>
        <p:cNvGrpSpPr/>
        <p:nvPr/>
      </p:nvGrpSpPr>
      <p:grpSpPr>
        <a:xfrm>
          <a:off x="0" y="0"/>
          <a:ext cx="0" cy="0"/>
          <a:chOff x="0" y="0"/>
          <a:chExt cx="0" cy="0"/>
        </a:xfrm>
      </p:grpSpPr>
      <p:grpSp>
        <p:nvGrpSpPr>
          <p:cNvPr id="6" name="组合 8"/>
          <p:cNvGrpSpPr/>
          <p:nvPr/>
        </p:nvGrpSpPr>
        <p:grpSpPr>
          <a:xfrm>
            <a:off x="-43566" y="523978"/>
            <a:ext cx="159618" cy="159709"/>
            <a:chOff x="304800" y="673100"/>
            <a:chExt cx="4000500" cy="4000500"/>
          </a:xfrm>
          <a:effectLst>
            <a:outerShdw blurRad="444500" dist="254000" dir="8100000" algn="tr" rotWithShape="0">
              <a:prstClr val="black">
                <a:alpha val="50000"/>
              </a:prstClr>
            </a:outerShdw>
          </a:effectLst>
        </p:grpSpPr>
        <p:sp>
          <p:nvSpPr>
            <p:cNvPr id="10" name="同心圆 9"/>
            <p:cNvSpPr/>
            <p:nvPr/>
          </p:nvSpPr>
          <p:spPr>
            <a:xfrm>
              <a:off x="304800" y="673100"/>
              <a:ext cx="4000500" cy="4000500"/>
            </a:xfrm>
            <a:prstGeom prst="donut">
              <a:avLst>
                <a:gd name="adj" fmla="val 4879"/>
              </a:avLst>
            </a:prstGeom>
            <a:gradFill>
              <a:gsLst>
                <a:gs pos="0">
                  <a:schemeClr val="bg1"/>
                </a:gs>
                <a:gs pos="55000">
                  <a:schemeClr val="bg1">
                    <a:lumMod val="95000"/>
                  </a:schemeClr>
                </a:gs>
                <a:gs pos="100000">
                  <a:schemeClr val="bg1">
                    <a:lumMod val="65000"/>
                  </a:schemeClr>
                </a:gs>
              </a:gsLst>
              <a:lin ang="8100000" scaled="0"/>
            </a:grad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zh-CN" altLang="en-US">
                <a:solidFill>
                  <a:schemeClr val="tx1"/>
                </a:solidFill>
              </a:endParaRPr>
            </a:p>
          </p:txBody>
        </p:sp>
        <p:sp>
          <p:nvSpPr>
            <p:cNvPr id="11" name="椭圆 10"/>
            <p:cNvSpPr/>
            <p:nvPr/>
          </p:nvSpPr>
          <p:spPr>
            <a:xfrm>
              <a:off x="392113" y="760413"/>
              <a:ext cx="3825874" cy="3825874"/>
            </a:xfrm>
            <a:prstGeom prst="ellipse">
              <a:avLst/>
            </a:prstGeom>
            <a:gradFill>
              <a:gsLst>
                <a:gs pos="0">
                  <a:schemeClr val="bg1"/>
                </a:gs>
                <a:gs pos="51000">
                  <a:schemeClr val="bg1">
                    <a:lumMod val="95000"/>
                  </a:schemeClr>
                </a:gs>
                <a:gs pos="100000">
                  <a:schemeClr val="bg1">
                    <a:lumMod val="75000"/>
                  </a:schemeClr>
                </a:gs>
              </a:gsLst>
              <a:lin ang="18900000" scaled="0"/>
            </a:grad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zh-CN" altLang="en-US"/>
            </a:p>
          </p:txBody>
        </p:sp>
      </p:grpSp>
      <p:grpSp>
        <p:nvGrpSpPr>
          <p:cNvPr id="9" name="组合 11"/>
          <p:cNvGrpSpPr/>
          <p:nvPr/>
        </p:nvGrpSpPr>
        <p:grpSpPr>
          <a:xfrm>
            <a:off x="-125299" y="415933"/>
            <a:ext cx="93341" cy="93394"/>
            <a:chOff x="304800" y="673100"/>
            <a:chExt cx="4000500" cy="4000500"/>
          </a:xfrm>
          <a:effectLst>
            <a:outerShdw blurRad="444500" dist="254000" dir="8100000" algn="tr" rotWithShape="0">
              <a:prstClr val="black">
                <a:alpha val="50000"/>
              </a:prstClr>
            </a:outerShdw>
          </a:effectLst>
        </p:grpSpPr>
        <p:sp>
          <p:nvSpPr>
            <p:cNvPr id="13" name="同心圆 12"/>
            <p:cNvSpPr/>
            <p:nvPr/>
          </p:nvSpPr>
          <p:spPr>
            <a:xfrm>
              <a:off x="304800" y="673100"/>
              <a:ext cx="4000500" cy="4000500"/>
            </a:xfrm>
            <a:prstGeom prst="donut">
              <a:avLst>
                <a:gd name="adj" fmla="val 4879"/>
              </a:avLst>
            </a:prstGeom>
            <a:gradFill>
              <a:gsLst>
                <a:gs pos="0">
                  <a:schemeClr val="bg1"/>
                </a:gs>
                <a:gs pos="55000">
                  <a:schemeClr val="bg1">
                    <a:lumMod val="95000"/>
                  </a:schemeClr>
                </a:gs>
                <a:gs pos="100000">
                  <a:schemeClr val="bg1">
                    <a:lumMod val="65000"/>
                  </a:schemeClr>
                </a:gs>
              </a:gsLst>
              <a:lin ang="8100000" scaled="0"/>
            </a:grad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zh-CN" altLang="en-US">
                <a:solidFill>
                  <a:schemeClr val="tx1"/>
                </a:solidFill>
              </a:endParaRPr>
            </a:p>
          </p:txBody>
        </p:sp>
        <p:sp>
          <p:nvSpPr>
            <p:cNvPr id="14" name="椭圆 13"/>
            <p:cNvSpPr/>
            <p:nvPr/>
          </p:nvSpPr>
          <p:spPr>
            <a:xfrm>
              <a:off x="392113" y="760413"/>
              <a:ext cx="3825874" cy="3825874"/>
            </a:xfrm>
            <a:prstGeom prst="ellipse">
              <a:avLst/>
            </a:prstGeom>
            <a:gradFill>
              <a:gsLst>
                <a:gs pos="0">
                  <a:schemeClr val="bg1"/>
                </a:gs>
                <a:gs pos="51000">
                  <a:schemeClr val="bg1">
                    <a:lumMod val="95000"/>
                  </a:schemeClr>
                </a:gs>
                <a:gs pos="100000">
                  <a:schemeClr val="bg1">
                    <a:lumMod val="75000"/>
                  </a:schemeClr>
                </a:gs>
              </a:gsLst>
              <a:lin ang="18900000" scaled="0"/>
            </a:grad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zh-CN" altLang="en-US"/>
            </a:p>
          </p:txBody>
        </p:sp>
      </p:grpSp>
      <p:grpSp>
        <p:nvGrpSpPr>
          <p:cNvPr id="17" name="组合 16"/>
          <p:cNvGrpSpPr/>
          <p:nvPr/>
        </p:nvGrpSpPr>
        <p:grpSpPr>
          <a:xfrm>
            <a:off x="3600145" y="1543756"/>
            <a:ext cx="1946066" cy="1947174"/>
            <a:chOff x="304800" y="673100"/>
            <a:chExt cx="4000500" cy="4000500"/>
          </a:xfrm>
          <a:solidFill>
            <a:schemeClr val="accent1"/>
          </a:solidFill>
          <a:effectLst/>
        </p:grpSpPr>
        <p:sp>
          <p:nvSpPr>
            <p:cNvPr id="19" name="同心圆 18"/>
            <p:cNvSpPr/>
            <p:nvPr/>
          </p:nvSpPr>
          <p:spPr>
            <a:xfrm>
              <a:off x="304800" y="673100"/>
              <a:ext cx="4000500" cy="4000500"/>
            </a:xfrm>
            <a:prstGeom prst="donut">
              <a:avLst>
                <a:gd name="adj" fmla="val 4879"/>
              </a:avLst>
            </a:prstGeom>
            <a:grp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zh-CN" altLang="en-US">
                <a:solidFill>
                  <a:schemeClr val="tx1"/>
                </a:solidFill>
              </a:endParaRPr>
            </a:p>
          </p:txBody>
        </p:sp>
        <p:sp>
          <p:nvSpPr>
            <p:cNvPr id="20" name="椭圆 19"/>
            <p:cNvSpPr/>
            <p:nvPr/>
          </p:nvSpPr>
          <p:spPr>
            <a:xfrm>
              <a:off x="392113" y="760413"/>
              <a:ext cx="3825874" cy="3825874"/>
            </a:xfrm>
            <a:prstGeom prst="ellipse">
              <a:avLst/>
            </a:prstGeom>
            <a:grp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zh-CN" altLang="en-US"/>
            </a:p>
          </p:txBody>
        </p:sp>
      </p:grpSp>
      <p:sp>
        <p:nvSpPr>
          <p:cNvPr id="15" name="椭圆 14"/>
          <p:cNvSpPr/>
          <p:nvPr/>
        </p:nvSpPr>
        <p:spPr>
          <a:xfrm>
            <a:off x="3699678" y="1643345"/>
            <a:ext cx="1747001" cy="1747995"/>
          </a:xfrm>
          <a:prstGeom prst="ellipse">
            <a:avLst/>
          </a:prstGeom>
          <a:noFill/>
          <a:ln w="9525">
            <a:solidFill>
              <a:schemeClr val="accent2"/>
            </a:solidFill>
            <a:prstDash val="sysDash"/>
          </a:ln>
        </p:spPr>
        <p:style>
          <a:lnRef idx="2">
            <a:schemeClr val="accent1">
              <a:shade val="50000"/>
            </a:schemeClr>
          </a:lnRef>
          <a:fillRef idx="1">
            <a:schemeClr val="accent1"/>
          </a:fillRef>
          <a:effectRef idx="0">
            <a:schemeClr val="accent1"/>
          </a:effectRef>
          <a:fontRef idx="minor">
            <a:schemeClr val="lt1"/>
          </a:fontRef>
        </p:style>
        <p:txBody>
          <a:bodyPr lIns="68571" tIns="34285" rIns="68571" bIns="34285" rtlCol="0" anchor="ctr"/>
          <a:lstStyle/>
          <a:p>
            <a:pPr algn="ctr"/>
            <a:endParaRPr lang="zh-CN" altLang="en-US"/>
          </a:p>
        </p:txBody>
      </p:sp>
      <p:cxnSp>
        <p:nvCxnSpPr>
          <p:cNvPr id="22" name="直接连接符 21"/>
          <p:cNvCxnSpPr>
            <a:stCxn id="15" idx="2"/>
          </p:cNvCxnSpPr>
          <p:nvPr/>
        </p:nvCxnSpPr>
        <p:spPr>
          <a:xfrm flipV="1">
            <a:off x="3699678" y="2517342"/>
            <a:ext cx="1412241" cy="1"/>
          </a:xfrm>
          <a:prstGeom prst="line">
            <a:avLst/>
          </a:prstGeom>
          <a:ln>
            <a:solidFill>
              <a:schemeClr val="accent2"/>
            </a:solidFill>
            <a:headEnd type="none" w="med" len="med"/>
            <a:tailEnd type="triangle" w="med" len="med"/>
          </a:ln>
        </p:spPr>
        <p:style>
          <a:lnRef idx="1">
            <a:schemeClr val="accent1"/>
          </a:lnRef>
          <a:fillRef idx="0">
            <a:schemeClr val="accent1"/>
          </a:fillRef>
          <a:effectRef idx="0">
            <a:schemeClr val="accent1"/>
          </a:effectRef>
          <a:fontRef idx="minor">
            <a:schemeClr val="tx1"/>
          </a:fontRef>
        </p:style>
      </p:cxnSp>
      <p:sp>
        <p:nvSpPr>
          <p:cNvPr id="23" name="圆角矩形 22"/>
          <p:cNvSpPr/>
          <p:nvPr/>
        </p:nvSpPr>
        <p:spPr>
          <a:xfrm>
            <a:off x="4165760" y="1868449"/>
            <a:ext cx="809880" cy="276301"/>
          </a:xfrm>
          <a:prstGeom prst="roundRect">
            <a:avLst>
              <a:gd name="adj" fmla="val 50000"/>
            </a:avLst>
          </a:prstGeom>
          <a:gradFill>
            <a:gsLst>
              <a:gs pos="0">
                <a:srgbClr val="D6D6D6"/>
              </a:gs>
              <a:gs pos="100000">
                <a:srgbClr val="F7F7F7"/>
              </a:gs>
            </a:gsLst>
            <a:path path="circle">
              <a:fillToRect t="100000" r="100000"/>
            </a:path>
          </a:gradFill>
          <a:ln>
            <a:noFill/>
          </a:ln>
          <a:effectLst/>
          <a:scene3d>
            <a:camera prst="orthographicFront">
              <a:rot lat="0" lon="0" rev="0"/>
            </a:camera>
            <a:lightRig rig="contrasting" dir="t">
              <a:rot lat="0" lon="0" rev="1500000"/>
            </a:lightRig>
          </a:scene3d>
          <a:sp3d prstMaterial="metal">
            <a:bevelT w="88900" h="88900"/>
          </a:sp3d>
        </p:spPr>
        <p:style>
          <a:lnRef idx="2">
            <a:schemeClr val="accent1">
              <a:shade val="50000"/>
            </a:schemeClr>
          </a:lnRef>
          <a:fillRef idx="1">
            <a:schemeClr val="accent1"/>
          </a:fillRef>
          <a:effectRef idx="0">
            <a:schemeClr val="accent1"/>
          </a:effectRef>
          <a:fontRef idx="minor">
            <a:schemeClr val="lt1"/>
          </a:fontRef>
        </p:style>
        <p:txBody>
          <a:bodyPr lIns="68571" tIns="34285" rIns="68571" bIns="34285" rtlCol="0" anchor="ctr"/>
          <a:lstStyle/>
          <a:p>
            <a:pPr algn="ctr"/>
            <a:endParaRPr lang="zh-CN" altLang="en-US">
              <a:solidFill>
                <a:schemeClr val="bg1">
                  <a:lumMod val="50000"/>
                </a:schemeClr>
              </a:solidFill>
            </a:endParaRPr>
          </a:p>
        </p:txBody>
      </p:sp>
      <p:sp>
        <p:nvSpPr>
          <p:cNvPr id="24" name="文本框 9"/>
          <p:cNvSpPr txBox="1"/>
          <p:nvPr/>
        </p:nvSpPr>
        <p:spPr>
          <a:xfrm>
            <a:off x="4194056" y="1903687"/>
            <a:ext cx="781584" cy="236596"/>
          </a:xfrm>
          <a:prstGeom prst="rect">
            <a:avLst/>
          </a:prstGeom>
          <a:noFill/>
        </p:spPr>
        <p:txBody>
          <a:bodyPr wrap="square" lIns="51428" tIns="25714" rIns="51428" bIns="25714" rtlCol="0">
            <a:spAutoFit/>
          </a:bodyPr>
          <a:lstStyle/>
          <a:p>
            <a:pPr algn="ctr">
              <a:spcBef>
                <a:spcPct val="0"/>
              </a:spcBef>
              <a:buFont typeface="Arial" charset="0"/>
              <a:buNone/>
            </a:pPr>
            <a:r>
              <a:rPr lang="zh-CN" altLang="en-US" sz="1200" dirty="0">
                <a:solidFill>
                  <a:schemeClr val="tx1">
                    <a:lumMod val="75000"/>
                    <a:lumOff val="25000"/>
                  </a:schemeClr>
                </a:solidFill>
                <a:latin typeface="微软雅黑" panose="020B0503020204020204" pitchFamily="34" charset="-122"/>
                <a:ea typeface="微软雅黑" panose="020B0503020204020204" pitchFamily="34" charset="-122"/>
                <a:cs typeface="Arial" panose="020B0604020202020204" pitchFamily="34" charset="0"/>
              </a:rPr>
              <a:t>标题</a:t>
            </a:r>
          </a:p>
        </p:txBody>
      </p:sp>
      <p:sp>
        <p:nvSpPr>
          <p:cNvPr id="25" name="文本框 9"/>
          <p:cNvSpPr txBox="1"/>
          <p:nvPr/>
        </p:nvSpPr>
        <p:spPr>
          <a:xfrm>
            <a:off x="4194056" y="2227823"/>
            <a:ext cx="781584" cy="236676"/>
          </a:xfrm>
          <a:prstGeom prst="rect">
            <a:avLst/>
          </a:prstGeom>
          <a:noFill/>
        </p:spPr>
        <p:txBody>
          <a:bodyPr wrap="square" lIns="51428" tIns="25714" rIns="51428" bIns="25714" rtlCol="0">
            <a:spAutoFit/>
          </a:bodyPr>
          <a:lstStyle/>
          <a:p>
            <a:pPr marL="0" lvl="1" algn="ctr"/>
            <a:r>
              <a:rPr lang="en-US" altLang="zh-CN" sz="1200" dirty="0">
                <a:solidFill>
                  <a:schemeClr val="bg1"/>
                </a:solidFill>
                <a:latin typeface="微软雅黑" pitchFamily="34" charset="-122"/>
                <a:ea typeface="微软雅黑" pitchFamily="34" charset="-122"/>
              </a:rPr>
              <a:t>45%</a:t>
            </a:r>
            <a:endParaRPr lang="zh-CN" altLang="en-US" sz="1200" dirty="0">
              <a:solidFill>
                <a:schemeClr val="bg1"/>
              </a:solidFill>
              <a:latin typeface="微软雅黑" pitchFamily="34" charset="-122"/>
              <a:ea typeface="微软雅黑" pitchFamily="34" charset="-122"/>
            </a:endParaRPr>
          </a:p>
        </p:txBody>
      </p:sp>
      <p:sp>
        <p:nvSpPr>
          <p:cNvPr id="26" name="弧形 25"/>
          <p:cNvSpPr/>
          <p:nvPr/>
        </p:nvSpPr>
        <p:spPr>
          <a:xfrm rot="1761226">
            <a:off x="3549140" y="1463072"/>
            <a:ext cx="2105686" cy="2106884"/>
          </a:xfrm>
          <a:prstGeom prst="arc">
            <a:avLst/>
          </a:prstGeom>
          <a:ln>
            <a:solidFill>
              <a:schemeClr val="accent1"/>
            </a:solidFill>
          </a:ln>
        </p:spPr>
        <p:style>
          <a:lnRef idx="1">
            <a:schemeClr val="accent1"/>
          </a:lnRef>
          <a:fillRef idx="0">
            <a:schemeClr val="accent1"/>
          </a:fillRef>
          <a:effectRef idx="0">
            <a:schemeClr val="accent1"/>
          </a:effectRef>
          <a:fontRef idx="minor">
            <a:schemeClr val="tx1"/>
          </a:fontRef>
        </p:style>
        <p:txBody>
          <a:bodyPr lIns="68571" tIns="34285" rIns="68571" bIns="34285" rtlCol="0" anchor="ctr"/>
          <a:lstStyle/>
          <a:p>
            <a:pPr algn="ctr"/>
            <a:endParaRPr lang="zh-CN" altLang="en-US"/>
          </a:p>
        </p:txBody>
      </p:sp>
      <p:sp>
        <p:nvSpPr>
          <p:cNvPr id="27" name="矩形 26"/>
          <p:cNvSpPr/>
          <p:nvPr/>
        </p:nvSpPr>
        <p:spPr>
          <a:xfrm>
            <a:off x="5705831" y="1656946"/>
            <a:ext cx="1163522" cy="253900"/>
          </a:xfrm>
          <a:prstGeom prst="rect">
            <a:avLst/>
          </a:prstGeom>
        </p:spPr>
        <p:txBody>
          <a:bodyPr wrap="square" lIns="68564" tIns="34282" rIns="68564" bIns="34282">
            <a:spAutoFit/>
          </a:bodyPr>
          <a:lstStyle/>
          <a:p>
            <a:r>
              <a:rPr lang="zh-CN" altLang="en-US" sz="1200" dirty="0">
                <a:solidFill>
                  <a:schemeClr val="tx1">
                    <a:lumMod val="75000"/>
                    <a:lumOff val="25000"/>
                  </a:schemeClr>
                </a:solidFill>
                <a:latin typeface="微软雅黑" pitchFamily="34" charset="-122"/>
                <a:ea typeface="微软雅黑" pitchFamily="34" charset="-122"/>
              </a:rPr>
              <a:t>添加标题</a:t>
            </a:r>
            <a:endParaRPr lang="en-US" altLang="zh-CN" sz="1200" dirty="0">
              <a:solidFill>
                <a:schemeClr val="tx1">
                  <a:lumMod val="75000"/>
                  <a:lumOff val="25000"/>
                </a:schemeClr>
              </a:solidFill>
              <a:latin typeface="微软雅黑" pitchFamily="34" charset="-122"/>
              <a:ea typeface="微软雅黑" pitchFamily="34" charset="-122"/>
            </a:endParaRPr>
          </a:p>
        </p:txBody>
      </p:sp>
      <p:sp>
        <p:nvSpPr>
          <p:cNvPr id="28" name="矩形 47"/>
          <p:cNvSpPr>
            <a:spLocks noChangeArrowheads="1"/>
          </p:cNvSpPr>
          <p:nvPr/>
        </p:nvSpPr>
        <p:spPr bwMode="auto">
          <a:xfrm>
            <a:off x="5705830" y="1899270"/>
            <a:ext cx="2276329" cy="401632"/>
          </a:xfrm>
          <a:prstGeom prst="rect">
            <a:avLst/>
          </a:prstGeom>
          <a:noFill/>
          <a:ln>
            <a:noFill/>
          </a:ln>
          <a:extLst>
            <a:ext uri="{909E8E84-426E-40DD-AFC4-6F175D3DCCD1}">
              <a14:hiddenFill xmlns:a14="http://schemas.microsoft.com/office/drawing/2010/main">
                <a:solidFill>
                  <a:srgbClr val="FFFFFF"/>
                </a:solidFill>
              </a14:hiddenFill>
            </a:ext>
            <a:ext uri="{91240B29-F687-4F45-9708-019B960494DF}">
              <a14:hiddenLine xmlns:a14="http://schemas.microsoft.com/office/drawing/2010/main" w="9525">
                <a:solidFill>
                  <a:srgbClr val="000000"/>
                </a:solidFill>
                <a:miter lim="800000"/>
                <a:headEnd/>
                <a:tailEnd/>
              </a14:hiddenLine>
            </a:ext>
          </a:extLst>
        </p:spPr>
        <p:txBody>
          <a:bodyPr wrap="square" lIns="68564" tIns="34282" rIns="68564" bIns="34282">
            <a:spAutoFit/>
          </a:bodyPr>
          <a:lstStyle>
            <a:lvl1pPr>
              <a:spcBef>
                <a:spcPct val="20000"/>
              </a:spcBef>
              <a:buFont typeface="Arial" charset="0"/>
              <a:buChar char="•"/>
              <a:defRPr sz="3200">
                <a:solidFill>
                  <a:schemeClr val="tx1"/>
                </a:solidFill>
                <a:latin typeface="微软雅黑" pitchFamily="34" charset="-122"/>
                <a:ea typeface="微软雅黑" pitchFamily="34" charset="-122"/>
                <a:sym typeface="Calibri" pitchFamily="34" charset="0"/>
              </a:defRPr>
            </a:lvl1pPr>
            <a:lvl2pPr marL="742950" indent="-285750">
              <a:spcBef>
                <a:spcPct val="20000"/>
              </a:spcBef>
              <a:buFont typeface="Arial" charset="0"/>
              <a:buChar char="–"/>
              <a:defRPr sz="2800">
                <a:solidFill>
                  <a:schemeClr val="tx1"/>
                </a:solidFill>
                <a:latin typeface="微软雅黑" pitchFamily="34" charset="-122"/>
                <a:ea typeface="微软雅黑" pitchFamily="34" charset="-122"/>
                <a:sym typeface="Calibri" pitchFamily="34" charset="0"/>
              </a:defRPr>
            </a:lvl2pPr>
            <a:lvl3pPr marL="1143000" indent="-228600">
              <a:spcBef>
                <a:spcPct val="20000"/>
              </a:spcBef>
              <a:buFont typeface="Arial" charset="0"/>
              <a:buChar char="•"/>
              <a:defRPr sz="2400">
                <a:solidFill>
                  <a:schemeClr val="tx1"/>
                </a:solidFill>
                <a:latin typeface="微软雅黑" pitchFamily="34" charset="-122"/>
                <a:ea typeface="微软雅黑" pitchFamily="34" charset="-122"/>
                <a:sym typeface="Calibri" pitchFamily="34" charset="0"/>
              </a:defRPr>
            </a:lvl3pPr>
            <a:lvl4pPr marL="1600200" indent="-228600">
              <a:spcBef>
                <a:spcPct val="20000"/>
              </a:spcBef>
              <a:buFont typeface="Arial" charset="0"/>
              <a:buChar char="–"/>
              <a:defRPr sz="2000">
                <a:solidFill>
                  <a:schemeClr val="tx1"/>
                </a:solidFill>
                <a:latin typeface="微软雅黑" pitchFamily="34" charset="-122"/>
                <a:ea typeface="微软雅黑" pitchFamily="34" charset="-122"/>
                <a:sym typeface="Calibri" pitchFamily="34" charset="0"/>
              </a:defRPr>
            </a:lvl4pPr>
            <a:lvl5pPr marL="2057400" indent="-228600">
              <a:spcBef>
                <a:spcPct val="20000"/>
              </a:spcBef>
              <a:buFont typeface="Arial" charset="0"/>
              <a:buChar char="»"/>
              <a:defRPr sz="2000">
                <a:solidFill>
                  <a:schemeClr val="tx1"/>
                </a:solidFill>
                <a:latin typeface="微软雅黑" pitchFamily="34" charset="-122"/>
                <a:ea typeface="微软雅黑" pitchFamily="34" charset="-122"/>
                <a:sym typeface="Calibri" pitchFamily="34" charset="0"/>
              </a:defRPr>
            </a:lvl5pPr>
            <a:lvl6pPr marL="2514600" indent="-228600" eaLnBrk="0" fontAlgn="base" hangingPunct="0">
              <a:spcBef>
                <a:spcPct val="20000"/>
              </a:spcBef>
              <a:spcAft>
                <a:spcPct val="0"/>
              </a:spcAft>
              <a:buFont typeface="Arial" charset="0"/>
              <a:buChar char="»"/>
              <a:defRPr sz="2000">
                <a:solidFill>
                  <a:schemeClr val="tx1"/>
                </a:solidFill>
                <a:latin typeface="微软雅黑" pitchFamily="34" charset="-122"/>
                <a:ea typeface="微软雅黑" pitchFamily="34" charset="-122"/>
                <a:sym typeface="Calibri" pitchFamily="34" charset="0"/>
              </a:defRPr>
            </a:lvl6pPr>
            <a:lvl7pPr marL="2971800" indent="-228600" eaLnBrk="0" fontAlgn="base" hangingPunct="0">
              <a:spcBef>
                <a:spcPct val="20000"/>
              </a:spcBef>
              <a:spcAft>
                <a:spcPct val="0"/>
              </a:spcAft>
              <a:buFont typeface="Arial" charset="0"/>
              <a:buChar char="»"/>
              <a:defRPr sz="2000">
                <a:solidFill>
                  <a:schemeClr val="tx1"/>
                </a:solidFill>
                <a:latin typeface="微软雅黑" pitchFamily="34" charset="-122"/>
                <a:ea typeface="微软雅黑" pitchFamily="34" charset="-122"/>
                <a:sym typeface="Calibri" pitchFamily="34" charset="0"/>
              </a:defRPr>
            </a:lvl7pPr>
            <a:lvl8pPr marL="3429000" indent="-228600" eaLnBrk="0" fontAlgn="base" hangingPunct="0">
              <a:spcBef>
                <a:spcPct val="20000"/>
              </a:spcBef>
              <a:spcAft>
                <a:spcPct val="0"/>
              </a:spcAft>
              <a:buFont typeface="Arial" charset="0"/>
              <a:buChar char="»"/>
              <a:defRPr sz="2000">
                <a:solidFill>
                  <a:schemeClr val="tx1"/>
                </a:solidFill>
                <a:latin typeface="微软雅黑" pitchFamily="34" charset="-122"/>
                <a:ea typeface="微软雅黑" pitchFamily="34" charset="-122"/>
                <a:sym typeface="Calibri" pitchFamily="34" charset="0"/>
              </a:defRPr>
            </a:lvl8pPr>
            <a:lvl9pPr marL="3886200" indent="-228600" eaLnBrk="0" fontAlgn="base" hangingPunct="0">
              <a:spcBef>
                <a:spcPct val="20000"/>
              </a:spcBef>
              <a:spcAft>
                <a:spcPct val="0"/>
              </a:spcAft>
              <a:buFont typeface="Arial" charset="0"/>
              <a:buChar char="»"/>
              <a:defRPr sz="2000">
                <a:solidFill>
                  <a:schemeClr val="tx1"/>
                </a:solidFill>
                <a:latin typeface="微软雅黑" pitchFamily="34" charset="-122"/>
                <a:ea typeface="微软雅黑" pitchFamily="34" charset="-122"/>
                <a:sym typeface="Calibri" pitchFamily="34" charset="0"/>
              </a:defRPr>
            </a:lvl9pPr>
          </a:lstStyle>
          <a:p>
            <a:pPr>
              <a:lnSpc>
                <a:spcPct val="120000"/>
              </a:lnSpc>
              <a:spcBef>
                <a:spcPct val="0"/>
              </a:spcBef>
              <a:buNone/>
            </a:pPr>
            <a:r>
              <a:rPr lang="zh-CN" altLang="en-US" sz="900" dirty="0">
                <a:solidFill>
                  <a:schemeClr val="tx1">
                    <a:lumMod val="50000"/>
                    <a:lumOff val="50000"/>
                  </a:schemeClr>
                </a:solidFill>
                <a:sym typeface="微软雅黑" pitchFamily="34" charset="-122"/>
              </a:rPr>
              <a:t>在此录入上述图表的描述说明，录入上述图表的描述说明。</a:t>
            </a:r>
          </a:p>
        </p:txBody>
      </p:sp>
      <p:cxnSp>
        <p:nvCxnSpPr>
          <p:cNvPr id="30" name="直接连接符 29"/>
          <p:cNvCxnSpPr>
            <a:stCxn id="26" idx="0"/>
          </p:cNvCxnSpPr>
          <p:nvPr/>
        </p:nvCxnSpPr>
        <p:spPr>
          <a:xfrm flipV="1">
            <a:off x="5118087" y="1167954"/>
            <a:ext cx="428124" cy="430369"/>
          </a:xfrm>
          <a:prstGeom prst="line">
            <a:avLst/>
          </a:prstGeom>
          <a:ln>
            <a:solidFill>
              <a:schemeClr val="accent1"/>
            </a:solidFill>
          </a:ln>
        </p:spPr>
        <p:style>
          <a:lnRef idx="1">
            <a:schemeClr val="accent1"/>
          </a:lnRef>
          <a:fillRef idx="0">
            <a:schemeClr val="accent1"/>
          </a:fillRef>
          <a:effectRef idx="0">
            <a:schemeClr val="accent1"/>
          </a:effectRef>
          <a:fontRef idx="minor">
            <a:schemeClr val="tx1"/>
          </a:fontRef>
        </p:style>
      </p:cxnSp>
      <p:sp>
        <p:nvSpPr>
          <p:cNvPr id="31" name="圆角矩形 30"/>
          <p:cNvSpPr/>
          <p:nvPr/>
        </p:nvSpPr>
        <p:spPr>
          <a:xfrm>
            <a:off x="4194056" y="2678789"/>
            <a:ext cx="809880" cy="276301"/>
          </a:xfrm>
          <a:prstGeom prst="roundRect">
            <a:avLst>
              <a:gd name="adj" fmla="val 50000"/>
            </a:avLst>
          </a:prstGeom>
          <a:gradFill>
            <a:gsLst>
              <a:gs pos="0">
                <a:srgbClr val="D6D6D6"/>
              </a:gs>
              <a:gs pos="100000">
                <a:srgbClr val="F7F7F7"/>
              </a:gs>
            </a:gsLst>
            <a:path path="circle">
              <a:fillToRect t="100000" r="100000"/>
            </a:path>
          </a:gradFill>
          <a:ln>
            <a:noFill/>
          </a:ln>
          <a:effectLst/>
          <a:scene3d>
            <a:camera prst="orthographicFront">
              <a:rot lat="0" lon="0" rev="0"/>
            </a:camera>
            <a:lightRig rig="contrasting" dir="t">
              <a:rot lat="0" lon="0" rev="1500000"/>
            </a:lightRig>
          </a:scene3d>
          <a:sp3d prstMaterial="metal">
            <a:bevelT w="88900" h="88900"/>
          </a:sp3d>
        </p:spPr>
        <p:style>
          <a:lnRef idx="2">
            <a:schemeClr val="accent1">
              <a:shade val="50000"/>
            </a:schemeClr>
          </a:lnRef>
          <a:fillRef idx="1">
            <a:schemeClr val="accent1"/>
          </a:fillRef>
          <a:effectRef idx="0">
            <a:schemeClr val="accent1"/>
          </a:effectRef>
          <a:fontRef idx="minor">
            <a:schemeClr val="lt1"/>
          </a:fontRef>
        </p:style>
        <p:txBody>
          <a:bodyPr lIns="68571" tIns="34285" rIns="68571" bIns="34285" rtlCol="0" anchor="ctr"/>
          <a:lstStyle/>
          <a:p>
            <a:pPr algn="ctr"/>
            <a:endParaRPr lang="zh-CN" altLang="en-US">
              <a:solidFill>
                <a:schemeClr val="bg1">
                  <a:lumMod val="50000"/>
                </a:schemeClr>
              </a:solidFill>
            </a:endParaRPr>
          </a:p>
        </p:txBody>
      </p:sp>
      <p:sp>
        <p:nvSpPr>
          <p:cNvPr id="32" name="文本框 9"/>
          <p:cNvSpPr txBox="1"/>
          <p:nvPr/>
        </p:nvSpPr>
        <p:spPr>
          <a:xfrm>
            <a:off x="4222352" y="2714027"/>
            <a:ext cx="781584" cy="236596"/>
          </a:xfrm>
          <a:prstGeom prst="rect">
            <a:avLst/>
          </a:prstGeom>
          <a:noFill/>
        </p:spPr>
        <p:txBody>
          <a:bodyPr wrap="square" lIns="51428" tIns="25714" rIns="51428" bIns="25714" rtlCol="0">
            <a:spAutoFit/>
          </a:bodyPr>
          <a:lstStyle/>
          <a:p>
            <a:pPr algn="ctr">
              <a:spcBef>
                <a:spcPct val="0"/>
              </a:spcBef>
              <a:buFont typeface="Arial" charset="0"/>
              <a:buNone/>
            </a:pPr>
            <a:r>
              <a:rPr lang="zh-CN" altLang="en-US" sz="1200" dirty="0">
                <a:solidFill>
                  <a:schemeClr val="tx1">
                    <a:lumMod val="75000"/>
                    <a:lumOff val="25000"/>
                  </a:schemeClr>
                </a:solidFill>
                <a:latin typeface="微软雅黑" panose="020B0503020204020204" pitchFamily="34" charset="-122"/>
                <a:ea typeface="微软雅黑" panose="020B0503020204020204" pitchFamily="34" charset="-122"/>
                <a:cs typeface="Arial" panose="020B0604020202020204" pitchFamily="34" charset="0"/>
              </a:rPr>
              <a:t>关键词</a:t>
            </a:r>
          </a:p>
        </p:txBody>
      </p:sp>
      <p:sp>
        <p:nvSpPr>
          <p:cNvPr id="33" name="文本框 9"/>
          <p:cNvSpPr txBox="1"/>
          <p:nvPr/>
        </p:nvSpPr>
        <p:spPr>
          <a:xfrm>
            <a:off x="4222352" y="3038163"/>
            <a:ext cx="781584" cy="236676"/>
          </a:xfrm>
          <a:prstGeom prst="rect">
            <a:avLst/>
          </a:prstGeom>
          <a:noFill/>
        </p:spPr>
        <p:txBody>
          <a:bodyPr wrap="square" lIns="51428" tIns="25714" rIns="51428" bIns="25714" rtlCol="0">
            <a:spAutoFit/>
          </a:bodyPr>
          <a:lstStyle/>
          <a:p>
            <a:pPr marL="0" lvl="1" algn="ctr"/>
            <a:r>
              <a:rPr lang="en-US" altLang="zh-CN" sz="1200" b="1" dirty="0">
                <a:solidFill>
                  <a:schemeClr val="bg1"/>
                </a:solidFill>
                <a:latin typeface="微软雅黑" pitchFamily="34" charset="-122"/>
                <a:ea typeface="微软雅黑" pitchFamily="34" charset="-122"/>
              </a:rPr>
              <a:t>55%</a:t>
            </a:r>
            <a:endParaRPr lang="zh-CN" altLang="en-US" sz="1200" b="1" dirty="0">
              <a:solidFill>
                <a:schemeClr val="bg1"/>
              </a:solidFill>
              <a:latin typeface="微软雅黑" pitchFamily="34" charset="-122"/>
              <a:ea typeface="微软雅黑" pitchFamily="34" charset="-122"/>
            </a:endParaRPr>
          </a:p>
        </p:txBody>
      </p:sp>
      <p:cxnSp>
        <p:nvCxnSpPr>
          <p:cNvPr id="34" name="直接连接符 33"/>
          <p:cNvCxnSpPr/>
          <p:nvPr/>
        </p:nvCxnSpPr>
        <p:spPr>
          <a:xfrm flipH="1" flipV="1">
            <a:off x="2984737" y="1614944"/>
            <a:ext cx="575757" cy="430369"/>
          </a:xfrm>
          <a:prstGeom prst="line">
            <a:avLst/>
          </a:prstGeom>
          <a:ln>
            <a:solidFill>
              <a:schemeClr val="accent1"/>
            </a:solidFill>
          </a:ln>
        </p:spPr>
        <p:style>
          <a:lnRef idx="1">
            <a:schemeClr val="accent1"/>
          </a:lnRef>
          <a:fillRef idx="0">
            <a:schemeClr val="accent1"/>
          </a:fillRef>
          <a:effectRef idx="0">
            <a:schemeClr val="accent1"/>
          </a:effectRef>
          <a:fontRef idx="minor">
            <a:schemeClr val="tx1"/>
          </a:fontRef>
        </p:style>
      </p:cxnSp>
      <p:sp>
        <p:nvSpPr>
          <p:cNvPr id="36" name="弧形 35"/>
          <p:cNvSpPr/>
          <p:nvPr/>
        </p:nvSpPr>
        <p:spPr>
          <a:xfrm rot="12309032">
            <a:off x="3454693" y="1441437"/>
            <a:ext cx="2105686" cy="2106884"/>
          </a:xfrm>
          <a:prstGeom prst="arc">
            <a:avLst/>
          </a:prstGeom>
          <a:ln>
            <a:solidFill>
              <a:schemeClr val="accent1"/>
            </a:solidFill>
          </a:ln>
        </p:spPr>
        <p:style>
          <a:lnRef idx="1">
            <a:schemeClr val="accent1"/>
          </a:lnRef>
          <a:fillRef idx="0">
            <a:schemeClr val="accent1"/>
          </a:fillRef>
          <a:effectRef idx="0">
            <a:schemeClr val="accent1"/>
          </a:effectRef>
          <a:fontRef idx="minor">
            <a:schemeClr val="tx1"/>
          </a:fontRef>
        </p:style>
        <p:txBody>
          <a:bodyPr lIns="68571" tIns="34285" rIns="68571" bIns="34285" rtlCol="0" anchor="ctr"/>
          <a:lstStyle/>
          <a:p>
            <a:pPr algn="ctr"/>
            <a:endParaRPr lang="zh-CN" altLang="en-US"/>
          </a:p>
        </p:txBody>
      </p:sp>
      <p:sp>
        <p:nvSpPr>
          <p:cNvPr id="37" name="矩形 36"/>
          <p:cNvSpPr/>
          <p:nvPr/>
        </p:nvSpPr>
        <p:spPr>
          <a:xfrm>
            <a:off x="1487525" y="1981082"/>
            <a:ext cx="1788668" cy="253900"/>
          </a:xfrm>
          <a:prstGeom prst="rect">
            <a:avLst/>
          </a:prstGeom>
        </p:spPr>
        <p:txBody>
          <a:bodyPr wrap="square" lIns="68564" tIns="34282" rIns="68564" bIns="34282">
            <a:spAutoFit/>
          </a:bodyPr>
          <a:lstStyle/>
          <a:p>
            <a:pPr algn="r">
              <a:spcBef>
                <a:spcPct val="0"/>
              </a:spcBef>
              <a:buFont typeface="Arial" charset="0"/>
              <a:buNone/>
            </a:pPr>
            <a:r>
              <a:rPr lang="zh-CN" altLang="en-US" sz="1200" dirty="0">
                <a:solidFill>
                  <a:schemeClr val="tx1">
                    <a:lumMod val="75000"/>
                    <a:lumOff val="25000"/>
                  </a:schemeClr>
                </a:solidFill>
                <a:latin typeface="微软雅黑" panose="020B0503020204020204" pitchFamily="34" charset="-122"/>
                <a:ea typeface="微软雅黑" panose="020B0503020204020204" pitchFamily="34" charset="-122"/>
                <a:cs typeface="Arial" panose="020B0604020202020204" pitchFamily="34" charset="0"/>
              </a:rPr>
              <a:t>添加标题</a:t>
            </a:r>
          </a:p>
        </p:txBody>
      </p:sp>
      <p:sp>
        <p:nvSpPr>
          <p:cNvPr id="38" name="矩形 47"/>
          <p:cNvSpPr>
            <a:spLocks noChangeArrowheads="1"/>
          </p:cNvSpPr>
          <p:nvPr/>
        </p:nvSpPr>
        <p:spPr bwMode="auto">
          <a:xfrm>
            <a:off x="1170508" y="2223406"/>
            <a:ext cx="2167127" cy="401632"/>
          </a:xfrm>
          <a:prstGeom prst="rect">
            <a:avLst/>
          </a:prstGeom>
          <a:noFill/>
          <a:ln>
            <a:noFill/>
          </a:ln>
          <a:extLst>
            <a:ext uri="{909E8E84-426E-40DD-AFC4-6F175D3DCCD1}">
              <a14:hiddenFill xmlns:a14="http://schemas.microsoft.com/office/drawing/2010/main">
                <a:solidFill>
                  <a:srgbClr val="FFFFFF"/>
                </a:solidFill>
              </a14:hiddenFill>
            </a:ext>
            <a:ext uri="{91240B29-F687-4F45-9708-019B960494DF}">
              <a14:hiddenLine xmlns:a14="http://schemas.microsoft.com/office/drawing/2010/main" w="9525">
                <a:solidFill>
                  <a:srgbClr val="000000"/>
                </a:solidFill>
                <a:miter lim="800000"/>
                <a:headEnd/>
                <a:tailEnd/>
              </a14:hiddenLine>
            </a:ext>
          </a:extLst>
        </p:spPr>
        <p:txBody>
          <a:bodyPr wrap="square" lIns="68564" tIns="34282" rIns="68564" bIns="34282">
            <a:spAutoFit/>
          </a:bodyPr>
          <a:lstStyle>
            <a:lvl1pPr>
              <a:spcBef>
                <a:spcPct val="20000"/>
              </a:spcBef>
              <a:buFont typeface="Arial" charset="0"/>
              <a:buChar char="•"/>
              <a:defRPr sz="3200">
                <a:solidFill>
                  <a:schemeClr val="tx1"/>
                </a:solidFill>
                <a:latin typeface="微软雅黑" pitchFamily="34" charset="-122"/>
                <a:ea typeface="微软雅黑" pitchFamily="34" charset="-122"/>
                <a:sym typeface="Calibri" pitchFamily="34" charset="0"/>
              </a:defRPr>
            </a:lvl1pPr>
            <a:lvl2pPr marL="742950" indent="-285750">
              <a:spcBef>
                <a:spcPct val="20000"/>
              </a:spcBef>
              <a:buFont typeface="Arial" charset="0"/>
              <a:buChar char="–"/>
              <a:defRPr sz="2800">
                <a:solidFill>
                  <a:schemeClr val="tx1"/>
                </a:solidFill>
                <a:latin typeface="微软雅黑" pitchFamily="34" charset="-122"/>
                <a:ea typeface="微软雅黑" pitchFamily="34" charset="-122"/>
                <a:sym typeface="Calibri" pitchFamily="34" charset="0"/>
              </a:defRPr>
            </a:lvl2pPr>
            <a:lvl3pPr marL="1143000" indent="-228600">
              <a:spcBef>
                <a:spcPct val="20000"/>
              </a:spcBef>
              <a:buFont typeface="Arial" charset="0"/>
              <a:buChar char="•"/>
              <a:defRPr sz="2400">
                <a:solidFill>
                  <a:schemeClr val="tx1"/>
                </a:solidFill>
                <a:latin typeface="微软雅黑" pitchFamily="34" charset="-122"/>
                <a:ea typeface="微软雅黑" pitchFamily="34" charset="-122"/>
                <a:sym typeface="Calibri" pitchFamily="34" charset="0"/>
              </a:defRPr>
            </a:lvl3pPr>
            <a:lvl4pPr marL="1600200" indent="-228600">
              <a:spcBef>
                <a:spcPct val="20000"/>
              </a:spcBef>
              <a:buFont typeface="Arial" charset="0"/>
              <a:buChar char="–"/>
              <a:defRPr sz="2000">
                <a:solidFill>
                  <a:schemeClr val="tx1"/>
                </a:solidFill>
                <a:latin typeface="微软雅黑" pitchFamily="34" charset="-122"/>
                <a:ea typeface="微软雅黑" pitchFamily="34" charset="-122"/>
                <a:sym typeface="Calibri" pitchFamily="34" charset="0"/>
              </a:defRPr>
            </a:lvl4pPr>
            <a:lvl5pPr marL="2057400" indent="-228600">
              <a:spcBef>
                <a:spcPct val="20000"/>
              </a:spcBef>
              <a:buFont typeface="Arial" charset="0"/>
              <a:buChar char="»"/>
              <a:defRPr sz="2000">
                <a:solidFill>
                  <a:schemeClr val="tx1"/>
                </a:solidFill>
                <a:latin typeface="微软雅黑" pitchFamily="34" charset="-122"/>
                <a:ea typeface="微软雅黑" pitchFamily="34" charset="-122"/>
                <a:sym typeface="Calibri" pitchFamily="34" charset="0"/>
              </a:defRPr>
            </a:lvl5pPr>
            <a:lvl6pPr marL="2514600" indent="-228600" eaLnBrk="0" fontAlgn="base" hangingPunct="0">
              <a:spcBef>
                <a:spcPct val="20000"/>
              </a:spcBef>
              <a:spcAft>
                <a:spcPct val="0"/>
              </a:spcAft>
              <a:buFont typeface="Arial" charset="0"/>
              <a:buChar char="»"/>
              <a:defRPr sz="2000">
                <a:solidFill>
                  <a:schemeClr val="tx1"/>
                </a:solidFill>
                <a:latin typeface="微软雅黑" pitchFamily="34" charset="-122"/>
                <a:ea typeface="微软雅黑" pitchFamily="34" charset="-122"/>
                <a:sym typeface="Calibri" pitchFamily="34" charset="0"/>
              </a:defRPr>
            </a:lvl6pPr>
            <a:lvl7pPr marL="2971800" indent="-228600" eaLnBrk="0" fontAlgn="base" hangingPunct="0">
              <a:spcBef>
                <a:spcPct val="20000"/>
              </a:spcBef>
              <a:spcAft>
                <a:spcPct val="0"/>
              </a:spcAft>
              <a:buFont typeface="Arial" charset="0"/>
              <a:buChar char="»"/>
              <a:defRPr sz="2000">
                <a:solidFill>
                  <a:schemeClr val="tx1"/>
                </a:solidFill>
                <a:latin typeface="微软雅黑" pitchFamily="34" charset="-122"/>
                <a:ea typeface="微软雅黑" pitchFamily="34" charset="-122"/>
                <a:sym typeface="Calibri" pitchFamily="34" charset="0"/>
              </a:defRPr>
            </a:lvl7pPr>
            <a:lvl8pPr marL="3429000" indent="-228600" eaLnBrk="0" fontAlgn="base" hangingPunct="0">
              <a:spcBef>
                <a:spcPct val="20000"/>
              </a:spcBef>
              <a:spcAft>
                <a:spcPct val="0"/>
              </a:spcAft>
              <a:buFont typeface="Arial" charset="0"/>
              <a:buChar char="»"/>
              <a:defRPr sz="2000">
                <a:solidFill>
                  <a:schemeClr val="tx1"/>
                </a:solidFill>
                <a:latin typeface="微软雅黑" pitchFamily="34" charset="-122"/>
                <a:ea typeface="微软雅黑" pitchFamily="34" charset="-122"/>
                <a:sym typeface="Calibri" pitchFamily="34" charset="0"/>
              </a:defRPr>
            </a:lvl8pPr>
            <a:lvl9pPr marL="3886200" indent="-228600" eaLnBrk="0" fontAlgn="base" hangingPunct="0">
              <a:spcBef>
                <a:spcPct val="20000"/>
              </a:spcBef>
              <a:spcAft>
                <a:spcPct val="0"/>
              </a:spcAft>
              <a:buFont typeface="Arial" charset="0"/>
              <a:buChar char="»"/>
              <a:defRPr sz="2000">
                <a:solidFill>
                  <a:schemeClr val="tx1"/>
                </a:solidFill>
                <a:latin typeface="微软雅黑" pitchFamily="34" charset="-122"/>
                <a:ea typeface="微软雅黑" pitchFamily="34" charset="-122"/>
                <a:sym typeface="Calibri" pitchFamily="34" charset="0"/>
              </a:defRPr>
            </a:lvl9pPr>
          </a:lstStyle>
          <a:p>
            <a:pPr algn="r">
              <a:lnSpc>
                <a:spcPct val="120000"/>
              </a:lnSpc>
              <a:spcBef>
                <a:spcPct val="0"/>
              </a:spcBef>
              <a:buNone/>
            </a:pPr>
            <a:r>
              <a:rPr lang="zh-CN" altLang="en-US" sz="900" dirty="0">
                <a:solidFill>
                  <a:schemeClr val="tx1">
                    <a:lumMod val="50000"/>
                    <a:lumOff val="50000"/>
                  </a:schemeClr>
                </a:solidFill>
                <a:sym typeface="微软雅黑" pitchFamily="34" charset="-122"/>
              </a:rPr>
              <a:t>在此录入上述图表的描述明，在此录入上述图表的描述说</a:t>
            </a:r>
          </a:p>
        </p:txBody>
      </p:sp>
      <p:grpSp>
        <p:nvGrpSpPr>
          <p:cNvPr id="21" name="组合 38"/>
          <p:cNvGrpSpPr/>
          <p:nvPr/>
        </p:nvGrpSpPr>
        <p:grpSpPr>
          <a:xfrm>
            <a:off x="1017727" y="3690421"/>
            <a:ext cx="394805" cy="356164"/>
            <a:chOff x="5424755" y="1340768"/>
            <a:chExt cx="670560" cy="604586"/>
          </a:xfrm>
        </p:grpSpPr>
        <p:grpSp>
          <p:nvGrpSpPr>
            <p:cNvPr id="29" name="组合 39"/>
            <p:cNvGrpSpPr/>
            <p:nvPr/>
          </p:nvGrpSpPr>
          <p:grpSpPr>
            <a:xfrm>
              <a:off x="5424755" y="1340768"/>
              <a:ext cx="670560" cy="604586"/>
              <a:chOff x="3720691" y="2824413"/>
              <a:chExt cx="1341120" cy="1209172"/>
            </a:xfrm>
          </p:grpSpPr>
          <p:sp>
            <p:nvSpPr>
              <p:cNvPr id="42" name="Freeform 5"/>
              <p:cNvSpPr>
                <a:spLocks/>
              </p:cNvSpPr>
              <p:nvPr/>
            </p:nvSpPr>
            <p:spPr bwMode="auto">
              <a:xfrm rot="1855731">
                <a:off x="3720691" y="2824413"/>
                <a:ext cx="1341120" cy="1209172"/>
              </a:xfrm>
              <a:custGeom>
                <a:avLst/>
                <a:gdLst>
                  <a:gd name="T0" fmla="*/ 2151 w 2740"/>
                  <a:gd name="T1" fmla="*/ 2315 h 2446"/>
                  <a:gd name="T2" fmla="*/ 2055 w 2740"/>
                  <a:gd name="T3" fmla="*/ 2410 h 2446"/>
                  <a:gd name="T4" fmla="*/ 1918 w 2740"/>
                  <a:gd name="T5" fmla="*/ 2445 h 2446"/>
                  <a:gd name="T6" fmla="*/ 816 w 2740"/>
                  <a:gd name="T7" fmla="*/ 2445 h 2446"/>
                  <a:gd name="T8" fmla="*/ 685 w 2740"/>
                  <a:gd name="T9" fmla="*/ 2410 h 2446"/>
                  <a:gd name="T10" fmla="*/ 589 w 2740"/>
                  <a:gd name="T11" fmla="*/ 2314 h 2446"/>
                  <a:gd name="T12" fmla="*/ 36 w 2740"/>
                  <a:gd name="T13" fmla="*/ 1356 h 2446"/>
                  <a:gd name="T14" fmla="*/ 0 w 2740"/>
                  <a:gd name="T15" fmla="*/ 1223 h 2446"/>
                  <a:gd name="T16" fmla="*/ 36 w 2740"/>
                  <a:gd name="T17" fmla="*/ 1089 h 2446"/>
                  <a:gd name="T18" fmla="*/ 587 w 2740"/>
                  <a:gd name="T19" fmla="*/ 135 h 2446"/>
                  <a:gd name="T20" fmla="*/ 685 w 2740"/>
                  <a:gd name="T21" fmla="*/ 37 h 2446"/>
                  <a:gd name="T22" fmla="*/ 810 w 2740"/>
                  <a:gd name="T23" fmla="*/ 1 h 2446"/>
                  <a:gd name="T24" fmla="*/ 1916 w 2740"/>
                  <a:gd name="T25" fmla="*/ 1 h 2446"/>
                  <a:gd name="T26" fmla="*/ 2055 w 2740"/>
                  <a:gd name="T27" fmla="*/ 37 h 2446"/>
                  <a:gd name="T28" fmla="*/ 2151 w 2740"/>
                  <a:gd name="T29" fmla="*/ 132 h 2446"/>
                  <a:gd name="T30" fmla="*/ 2702 w 2740"/>
                  <a:gd name="T31" fmla="*/ 1086 h 2446"/>
                  <a:gd name="T32" fmla="*/ 2740 w 2740"/>
                  <a:gd name="T33" fmla="*/ 1223 h 2446"/>
                  <a:gd name="T34" fmla="*/ 2701 w 2740"/>
                  <a:gd name="T35" fmla="*/ 1361 h 2446"/>
                  <a:gd name="T36" fmla="*/ 2151 w 2740"/>
                  <a:gd name="T37" fmla="*/ 2315 h 2446"/>
                </a:gdLst>
                <a:ahLst/>
                <a:cxnLst>
                  <a:cxn ang="0">
                    <a:pos x="T0" y="T1"/>
                  </a:cxn>
                  <a:cxn ang="0">
                    <a:pos x="T2" y="T3"/>
                  </a:cxn>
                  <a:cxn ang="0">
                    <a:pos x="T4" y="T5"/>
                  </a:cxn>
                  <a:cxn ang="0">
                    <a:pos x="T6" y="T7"/>
                  </a:cxn>
                  <a:cxn ang="0">
                    <a:pos x="T8" y="T9"/>
                  </a:cxn>
                  <a:cxn ang="0">
                    <a:pos x="T10" y="T11"/>
                  </a:cxn>
                  <a:cxn ang="0">
                    <a:pos x="T12" y="T13"/>
                  </a:cxn>
                  <a:cxn ang="0">
                    <a:pos x="T14" y="T15"/>
                  </a:cxn>
                  <a:cxn ang="0">
                    <a:pos x="T16" y="T17"/>
                  </a:cxn>
                  <a:cxn ang="0">
                    <a:pos x="T18" y="T19"/>
                  </a:cxn>
                  <a:cxn ang="0">
                    <a:pos x="T20" y="T21"/>
                  </a:cxn>
                  <a:cxn ang="0">
                    <a:pos x="T22" y="T23"/>
                  </a:cxn>
                  <a:cxn ang="0">
                    <a:pos x="T24" y="T25"/>
                  </a:cxn>
                  <a:cxn ang="0">
                    <a:pos x="T26" y="T27"/>
                  </a:cxn>
                  <a:cxn ang="0">
                    <a:pos x="T28" y="T29"/>
                  </a:cxn>
                  <a:cxn ang="0">
                    <a:pos x="T30" y="T31"/>
                  </a:cxn>
                  <a:cxn ang="0">
                    <a:pos x="T32" y="T33"/>
                  </a:cxn>
                  <a:cxn ang="0">
                    <a:pos x="T34" y="T35"/>
                  </a:cxn>
                  <a:cxn ang="0">
                    <a:pos x="T36" y="T37"/>
                  </a:cxn>
                </a:cxnLst>
                <a:rect l="0" t="0" r="r" b="b"/>
                <a:pathLst>
                  <a:path w="2740" h="2446">
                    <a:moveTo>
                      <a:pt x="2151" y="2315"/>
                    </a:moveTo>
                    <a:cubicBezTo>
                      <a:pt x="2128" y="2353"/>
                      <a:pt x="2096" y="2386"/>
                      <a:pt x="2055" y="2410"/>
                    </a:cubicBezTo>
                    <a:cubicBezTo>
                      <a:pt x="2012" y="2435"/>
                      <a:pt x="1965" y="2446"/>
                      <a:pt x="1918" y="2445"/>
                    </a:cubicBezTo>
                    <a:lnTo>
                      <a:pt x="816" y="2445"/>
                    </a:lnTo>
                    <a:cubicBezTo>
                      <a:pt x="772" y="2445"/>
                      <a:pt x="726" y="2434"/>
                      <a:pt x="685" y="2410"/>
                    </a:cubicBezTo>
                    <a:cubicBezTo>
                      <a:pt x="644" y="2386"/>
                      <a:pt x="611" y="2353"/>
                      <a:pt x="589" y="2314"/>
                    </a:cubicBezTo>
                    <a:lnTo>
                      <a:pt x="36" y="1356"/>
                    </a:lnTo>
                    <a:cubicBezTo>
                      <a:pt x="13" y="1317"/>
                      <a:pt x="0" y="1272"/>
                      <a:pt x="0" y="1223"/>
                    </a:cubicBezTo>
                    <a:cubicBezTo>
                      <a:pt x="0" y="1174"/>
                      <a:pt x="13" y="1129"/>
                      <a:pt x="36" y="1089"/>
                    </a:cubicBezTo>
                    <a:lnTo>
                      <a:pt x="587" y="135"/>
                    </a:lnTo>
                    <a:cubicBezTo>
                      <a:pt x="610" y="96"/>
                      <a:pt x="643" y="61"/>
                      <a:pt x="685" y="37"/>
                    </a:cubicBezTo>
                    <a:cubicBezTo>
                      <a:pt x="724" y="14"/>
                      <a:pt x="767" y="2"/>
                      <a:pt x="810" y="1"/>
                    </a:cubicBezTo>
                    <a:lnTo>
                      <a:pt x="1916" y="1"/>
                    </a:lnTo>
                    <a:cubicBezTo>
                      <a:pt x="1963" y="0"/>
                      <a:pt x="2011" y="11"/>
                      <a:pt x="2055" y="37"/>
                    </a:cubicBezTo>
                    <a:cubicBezTo>
                      <a:pt x="2096" y="60"/>
                      <a:pt x="2129" y="93"/>
                      <a:pt x="2151" y="132"/>
                    </a:cubicBezTo>
                    <a:lnTo>
                      <a:pt x="2702" y="1086"/>
                    </a:lnTo>
                    <a:cubicBezTo>
                      <a:pt x="2726" y="1126"/>
                      <a:pt x="2740" y="1173"/>
                      <a:pt x="2740" y="1223"/>
                    </a:cubicBezTo>
                    <a:cubicBezTo>
                      <a:pt x="2740" y="1274"/>
                      <a:pt x="2726" y="1321"/>
                      <a:pt x="2701" y="1361"/>
                    </a:cubicBezTo>
                    <a:lnTo>
                      <a:pt x="2151" y="2315"/>
                    </a:lnTo>
                    <a:close/>
                  </a:path>
                </a:pathLst>
              </a:custGeom>
              <a:gradFill>
                <a:gsLst>
                  <a:gs pos="0">
                    <a:srgbClr val="D3D3D3"/>
                  </a:gs>
                  <a:gs pos="100000">
                    <a:srgbClr val="F9F9F9"/>
                  </a:gs>
                </a:gsLst>
                <a:lin ang="16200000" scaled="0"/>
              </a:gradFill>
              <a:ln w="12700" cap="flat">
                <a:noFill/>
                <a:prstDash val="solid"/>
                <a:miter lim="800000"/>
                <a:headEnd/>
                <a:tailEnd/>
              </a:ln>
              <a:effectLst/>
              <a:extLst/>
            </p:spPr>
            <p:txBody>
              <a:bodyPr vert="horz" wrap="square" lIns="91440" tIns="45720" rIns="91440" bIns="45720" numCol="1" anchor="t" anchorCtr="0" compatLnSpc="1">
                <a:prstTxWarp prst="textNoShape">
                  <a:avLst/>
                </a:prstTxWarp>
              </a:bodyPr>
              <a:lstStyle/>
              <a:p>
                <a:endParaRPr lang="zh-CN" altLang="en-US"/>
              </a:p>
            </p:txBody>
          </p:sp>
          <p:sp>
            <p:nvSpPr>
              <p:cNvPr id="43" name="Freeform 5"/>
              <p:cNvSpPr>
                <a:spLocks/>
              </p:cNvSpPr>
              <p:nvPr/>
            </p:nvSpPr>
            <p:spPr bwMode="auto">
              <a:xfrm rot="1855731">
                <a:off x="3764581" y="2863367"/>
                <a:ext cx="1264630" cy="1140208"/>
              </a:xfrm>
              <a:custGeom>
                <a:avLst/>
                <a:gdLst>
                  <a:gd name="T0" fmla="*/ 2151 w 2740"/>
                  <a:gd name="T1" fmla="*/ 2315 h 2446"/>
                  <a:gd name="T2" fmla="*/ 2055 w 2740"/>
                  <a:gd name="T3" fmla="*/ 2410 h 2446"/>
                  <a:gd name="T4" fmla="*/ 1918 w 2740"/>
                  <a:gd name="T5" fmla="*/ 2445 h 2446"/>
                  <a:gd name="T6" fmla="*/ 816 w 2740"/>
                  <a:gd name="T7" fmla="*/ 2445 h 2446"/>
                  <a:gd name="T8" fmla="*/ 685 w 2740"/>
                  <a:gd name="T9" fmla="*/ 2410 h 2446"/>
                  <a:gd name="T10" fmla="*/ 589 w 2740"/>
                  <a:gd name="T11" fmla="*/ 2314 h 2446"/>
                  <a:gd name="T12" fmla="*/ 36 w 2740"/>
                  <a:gd name="T13" fmla="*/ 1356 h 2446"/>
                  <a:gd name="T14" fmla="*/ 0 w 2740"/>
                  <a:gd name="T15" fmla="*/ 1223 h 2446"/>
                  <a:gd name="T16" fmla="*/ 36 w 2740"/>
                  <a:gd name="T17" fmla="*/ 1089 h 2446"/>
                  <a:gd name="T18" fmla="*/ 587 w 2740"/>
                  <a:gd name="T19" fmla="*/ 135 h 2446"/>
                  <a:gd name="T20" fmla="*/ 685 w 2740"/>
                  <a:gd name="T21" fmla="*/ 37 h 2446"/>
                  <a:gd name="T22" fmla="*/ 810 w 2740"/>
                  <a:gd name="T23" fmla="*/ 1 h 2446"/>
                  <a:gd name="T24" fmla="*/ 1916 w 2740"/>
                  <a:gd name="T25" fmla="*/ 1 h 2446"/>
                  <a:gd name="T26" fmla="*/ 2055 w 2740"/>
                  <a:gd name="T27" fmla="*/ 37 h 2446"/>
                  <a:gd name="T28" fmla="*/ 2151 w 2740"/>
                  <a:gd name="T29" fmla="*/ 132 h 2446"/>
                  <a:gd name="T30" fmla="*/ 2702 w 2740"/>
                  <a:gd name="T31" fmla="*/ 1086 h 2446"/>
                  <a:gd name="T32" fmla="*/ 2740 w 2740"/>
                  <a:gd name="T33" fmla="*/ 1223 h 2446"/>
                  <a:gd name="T34" fmla="*/ 2701 w 2740"/>
                  <a:gd name="T35" fmla="*/ 1361 h 2446"/>
                  <a:gd name="T36" fmla="*/ 2151 w 2740"/>
                  <a:gd name="T37" fmla="*/ 2315 h 2446"/>
                </a:gdLst>
                <a:ahLst/>
                <a:cxnLst>
                  <a:cxn ang="0">
                    <a:pos x="T0" y="T1"/>
                  </a:cxn>
                  <a:cxn ang="0">
                    <a:pos x="T2" y="T3"/>
                  </a:cxn>
                  <a:cxn ang="0">
                    <a:pos x="T4" y="T5"/>
                  </a:cxn>
                  <a:cxn ang="0">
                    <a:pos x="T6" y="T7"/>
                  </a:cxn>
                  <a:cxn ang="0">
                    <a:pos x="T8" y="T9"/>
                  </a:cxn>
                  <a:cxn ang="0">
                    <a:pos x="T10" y="T11"/>
                  </a:cxn>
                  <a:cxn ang="0">
                    <a:pos x="T12" y="T13"/>
                  </a:cxn>
                  <a:cxn ang="0">
                    <a:pos x="T14" y="T15"/>
                  </a:cxn>
                  <a:cxn ang="0">
                    <a:pos x="T16" y="T17"/>
                  </a:cxn>
                  <a:cxn ang="0">
                    <a:pos x="T18" y="T19"/>
                  </a:cxn>
                  <a:cxn ang="0">
                    <a:pos x="T20" y="T21"/>
                  </a:cxn>
                  <a:cxn ang="0">
                    <a:pos x="T22" y="T23"/>
                  </a:cxn>
                  <a:cxn ang="0">
                    <a:pos x="T24" y="T25"/>
                  </a:cxn>
                  <a:cxn ang="0">
                    <a:pos x="T26" y="T27"/>
                  </a:cxn>
                  <a:cxn ang="0">
                    <a:pos x="T28" y="T29"/>
                  </a:cxn>
                  <a:cxn ang="0">
                    <a:pos x="T30" y="T31"/>
                  </a:cxn>
                  <a:cxn ang="0">
                    <a:pos x="T32" y="T33"/>
                  </a:cxn>
                  <a:cxn ang="0">
                    <a:pos x="T34" y="T35"/>
                  </a:cxn>
                  <a:cxn ang="0">
                    <a:pos x="T36" y="T37"/>
                  </a:cxn>
                </a:cxnLst>
                <a:rect l="0" t="0" r="r" b="b"/>
                <a:pathLst>
                  <a:path w="2740" h="2446">
                    <a:moveTo>
                      <a:pt x="2151" y="2315"/>
                    </a:moveTo>
                    <a:cubicBezTo>
                      <a:pt x="2128" y="2353"/>
                      <a:pt x="2096" y="2386"/>
                      <a:pt x="2055" y="2410"/>
                    </a:cubicBezTo>
                    <a:cubicBezTo>
                      <a:pt x="2012" y="2435"/>
                      <a:pt x="1965" y="2446"/>
                      <a:pt x="1918" y="2445"/>
                    </a:cubicBezTo>
                    <a:lnTo>
                      <a:pt x="816" y="2445"/>
                    </a:lnTo>
                    <a:cubicBezTo>
                      <a:pt x="772" y="2445"/>
                      <a:pt x="726" y="2434"/>
                      <a:pt x="685" y="2410"/>
                    </a:cubicBezTo>
                    <a:cubicBezTo>
                      <a:pt x="644" y="2386"/>
                      <a:pt x="611" y="2353"/>
                      <a:pt x="589" y="2314"/>
                    </a:cubicBezTo>
                    <a:lnTo>
                      <a:pt x="36" y="1356"/>
                    </a:lnTo>
                    <a:cubicBezTo>
                      <a:pt x="13" y="1317"/>
                      <a:pt x="0" y="1272"/>
                      <a:pt x="0" y="1223"/>
                    </a:cubicBezTo>
                    <a:cubicBezTo>
                      <a:pt x="0" y="1174"/>
                      <a:pt x="13" y="1129"/>
                      <a:pt x="36" y="1089"/>
                    </a:cubicBezTo>
                    <a:lnTo>
                      <a:pt x="587" y="135"/>
                    </a:lnTo>
                    <a:cubicBezTo>
                      <a:pt x="610" y="96"/>
                      <a:pt x="643" y="61"/>
                      <a:pt x="685" y="37"/>
                    </a:cubicBezTo>
                    <a:cubicBezTo>
                      <a:pt x="724" y="14"/>
                      <a:pt x="767" y="2"/>
                      <a:pt x="810" y="1"/>
                    </a:cubicBezTo>
                    <a:lnTo>
                      <a:pt x="1916" y="1"/>
                    </a:lnTo>
                    <a:cubicBezTo>
                      <a:pt x="1963" y="0"/>
                      <a:pt x="2011" y="11"/>
                      <a:pt x="2055" y="37"/>
                    </a:cubicBezTo>
                    <a:cubicBezTo>
                      <a:pt x="2096" y="60"/>
                      <a:pt x="2129" y="93"/>
                      <a:pt x="2151" y="132"/>
                    </a:cubicBezTo>
                    <a:lnTo>
                      <a:pt x="2702" y="1086"/>
                    </a:lnTo>
                    <a:cubicBezTo>
                      <a:pt x="2726" y="1126"/>
                      <a:pt x="2740" y="1173"/>
                      <a:pt x="2740" y="1223"/>
                    </a:cubicBezTo>
                    <a:cubicBezTo>
                      <a:pt x="2740" y="1274"/>
                      <a:pt x="2726" y="1321"/>
                      <a:pt x="2701" y="1361"/>
                    </a:cubicBezTo>
                    <a:lnTo>
                      <a:pt x="2151" y="2315"/>
                    </a:lnTo>
                    <a:close/>
                  </a:path>
                </a:pathLst>
              </a:custGeom>
              <a:solidFill>
                <a:schemeClr val="accent2"/>
              </a:solidFill>
              <a:ln w="12700" cap="flat">
                <a:solidFill>
                  <a:schemeClr val="accent1"/>
                </a:solidFill>
                <a:prstDash val="solid"/>
                <a:miter lim="800000"/>
                <a:headEnd/>
                <a:tailEnd/>
              </a:ln>
              <a:effectLst/>
              <a:extLst/>
            </p:spPr>
            <p:txBody>
              <a:bodyPr vert="horz" wrap="square" lIns="91440" tIns="45720" rIns="91440" bIns="45720" numCol="1" anchor="t" anchorCtr="0" compatLnSpc="1">
                <a:prstTxWarp prst="textNoShape">
                  <a:avLst/>
                </a:prstTxWarp>
              </a:bodyPr>
              <a:lstStyle/>
              <a:p>
                <a:endParaRPr lang="zh-CN" altLang="en-US"/>
              </a:p>
            </p:txBody>
          </p:sp>
        </p:grpSp>
        <p:sp>
          <p:nvSpPr>
            <p:cNvPr id="41" name="Freeform 5"/>
            <p:cNvSpPr>
              <a:spLocks/>
            </p:cNvSpPr>
            <p:nvPr/>
          </p:nvSpPr>
          <p:spPr bwMode="auto">
            <a:xfrm rot="1855731">
              <a:off x="5470180" y="1383052"/>
              <a:ext cx="576760" cy="520015"/>
            </a:xfrm>
            <a:custGeom>
              <a:avLst/>
              <a:gdLst>
                <a:gd name="T0" fmla="*/ 2151 w 2740"/>
                <a:gd name="T1" fmla="*/ 2315 h 2446"/>
                <a:gd name="T2" fmla="*/ 2055 w 2740"/>
                <a:gd name="T3" fmla="*/ 2410 h 2446"/>
                <a:gd name="T4" fmla="*/ 1918 w 2740"/>
                <a:gd name="T5" fmla="*/ 2445 h 2446"/>
                <a:gd name="T6" fmla="*/ 816 w 2740"/>
                <a:gd name="T7" fmla="*/ 2445 h 2446"/>
                <a:gd name="T8" fmla="*/ 685 w 2740"/>
                <a:gd name="T9" fmla="*/ 2410 h 2446"/>
                <a:gd name="T10" fmla="*/ 589 w 2740"/>
                <a:gd name="T11" fmla="*/ 2314 h 2446"/>
                <a:gd name="T12" fmla="*/ 36 w 2740"/>
                <a:gd name="T13" fmla="*/ 1356 h 2446"/>
                <a:gd name="T14" fmla="*/ 0 w 2740"/>
                <a:gd name="T15" fmla="*/ 1223 h 2446"/>
                <a:gd name="T16" fmla="*/ 36 w 2740"/>
                <a:gd name="T17" fmla="*/ 1089 h 2446"/>
                <a:gd name="T18" fmla="*/ 587 w 2740"/>
                <a:gd name="T19" fmla="*/ 135 h 2446"/>
                <a:gd name="T20" fmla="*/ 685 w 2740"/>
                <a:gd name="T21" fmla="*/ 37 h 2446"/>
                <a:gd name="T22" fmla="*/ 810 w 2740"/>
                <a:gd name="T23" fmla="*/ 1 h 2446"/>
                <a:gd name="T24" fmla="*/ 1916 w 2740"/>
                <a:gd name="T25" fmla="*/ 1 h 2446"/>
                <a:gd name="T26" fmla="*/ 2055 w 2740"/>
                <a:gd name="T27" fmla="*/ 37 h 2446"/>
                <a:gd name="T28" fmla="*/ 2151 w 2740"/>
                <a:gd name="T29" fmla="*/ 132 h 2446"/>
                <a:gd name="T30" fmla="*/ 2702 w 2740"/>
                <a:gd name="T31" fmla="*/ 1086 h 2446"/>
                <a:gd name="T32" fmla="*/ 2740 w 2740"/>
                <a:gd name="T33" fmla="*/ 1223 h 2446"/>
                <a:gd name="T34" fmla="*/ 2701 w 2740"/>
                <a:gd name="T35" fmla="*/ 1361 h 2446"/>
                <a:gd name="T36" fmla="*/ 2151 w 2740"/>
                <a:gd name="T37" fmla="*/ 2315 h 2446"/>
              </a:gdLst>
              <a:ahLst/>
              <a:cxnLst>
                <a:cxn ang="0">
                  <a:pos x="T0" y="T1"/>
                </a:cxn>
                <a:cxn ang="0">
                  <a:pos x="T2" y="T3"/>
                </a:cxn>
                <a:cxn ang="0">
                  <a:pos x="T4" y="T5"/>
                </a:cxn>
                <a:cxn ang="0">
                  <a:pos x="T6" y="T7"/>
                </a:cxn>
                <a:cxn ang="0">
                  <a:pos x="T8" y="T9"/>
                </a:cxn>
                <a:cxn ang="0">
                  <a:pos x="T10" y="T11"/>
                </a:cxn>
                <a:cxn ang="0">
                  <a:pos x="T12" y="T13"/>
                </a:cxn>
                <a:cxn ang="0">
                  <a:pos x="T14" y="T15"/>
                </a:cxn>
                <a:cxn ang="0">
                  <a:pos x="T16" y="T17"/>
                </a:cxn>
                <a:cxn ang="0">
                  <a:pos x="T18" y="T19"/>
                </a:cxn>
                <a:cxn ang="0">
                  <a:pos x="T20" y="T21"/>
                </a:cxn>
                <a:cxn ang="0">
                  <a:pos x="T22" y="T23"/>
                </a:cxn>
                <a:cxn ang="0">
                  <a:pos x="T24" y="T25"/>
                </a:cxn>
                <a:cxn ang="0">
                  <a:pos x="T26" y="T27"/>
                </a:cxn>
                <a:cxn ang="0">
                  <a:pos x="T28" y="T29"/>
                </a:cxn>
                <a:cxn ang="0">
                  <a:pos x="T30" y="T31"/>
                </a:cxn>
                <a:cxn ang="0">
                  <a:pos x="T32" y="T33"/>
                </a:cxn>
                <a:cxn ang="0">
                  <a:pos x="T34" y="T35"/>
                </a:cxn>
                <a:cxn ang="0">
                  <a:pos x="T36" y="T37"/>
                </a:cxn>
              </a:cxnLst>
              <a:rect l="0" t="0" r="r" b="b"/>
              <a:pathLst>
                <a:path w="2740" h="2446">
                  <a:moveTo>
                    <a:pt x="2151" y="2315"/>
                  </a:moveTo>
                  <a:cubicBezTo>
                    <a:pt x="2128" y="2353"/>
                    <a:pt x="2096" y="2386"/>
                    <a:pt x="2055" y="2410"/>
                  </a:cubicBezTo>
                  <a:cubicBezTo>
                    <a:pt x="2012" y="2435"/>
                    <a:pt x="1965" y="2446"/>
                    <a:pt x="1918" y="2445"/>
                  </a:cubicBezTo>
                  <a:lnTo>
                    <a:pt x="816" y="2445"/>
                  </a:lnTo>
                  <a:cubicBezTo>
                    <a:pt x="772" y="2445"/>
                    <a:pt x="726" y="2434"/>
                    <a:pt x="685" y="2410"/>
                  </a:cubicBezTo>
                  <a:cubicBezTo>
                    <a:pt x="644" y="2386"/>
                    <a:pt x="611" y="2353"/>
                    <a:pt x="589" y="2314"/>
                  </a:cubicBezTo>
                  <a:lnTo>
                    <a:pt x="36" y="1356"/>
                  </a:lnTo>
                  <a:cubicBezTo>
                    <a:pt x="13" y="1317"/>
                    <a:pt x="0" y="1272"/>
                    <a:pt x="0" y="1223"/>
                  </a:cubicBezTo>
                  <a:cubicBezTo>
                    <a:pt x="0" y="1174"/>
                    <a:pt x="13" y="1129"/>
                    <a:pt x="36" y="1089"/>
                  </a:cubicBezTo>
                  <a:lnTo>
                    <a:pt x="587" y="135"/>
                  </a:lnTo>
                  <a:cubicBezTo>
                    <a:pt x="610" y="96"/>
                    <a:pt x="643" y="61"/>
                    <a:pt x="685" y="37"/>
                  </a:cubicBezTo>
                  <a:cubicBezTo>
                    <a:pt x="724" y="14"/>
                    <a:pt x="767" y="2"/>
                    <a:pt x="810" y="1"/>
                  </a:cubicBezTo>
                  <a:lnTo>
                    <a:pt x="1916" y="1"/>
                  </a:lnTo>
                  <a:cubicBezTo>
                    <a:pt x="1963" y="0"/>
                    <a:pt x="2011" y="11"/>
                    <a:pt x="2055" y="37"/>
                  </a:cubicBezTo>
                  <a:cubicBezTo>
                    <a:pt x="2096" y="60"/>
                    <a:pt x="2129" y="93"/>
                    <a:pt x="2151" y="132"/>
                  </a:cubicBezTo>
                  <a:lnTo>
                    <a:pt x="2702" y="1086"/>
                  </a:lnTo>
                  <a:cubicBezTo>
                    <a:pt x="2726" y="1126"/>
                    <a:pt x="2740" y="1173"/>
                    <a:pt x="2740" y="1223"/>
                  </a:cubicBezTo>
                  <a:cubicBezTo>
                    <a:pt x="2740" y="1274"/>
                    <a:pt x="2726" y="1321"/>
                    <a:pt x="2701" y="1361"/>
                  </a:cubicBezTo>
                  <a:lnTo>
                    <a:pt x="2151" y="2315"/>
                  </a:lnTo>
                  <a:close/>
                </a:path>
              </a:pathLst>
            </a:custGeom>
            <a:noFill/>
            <a:ln w="9525" cap="flat">
              <a:solidFill>
                <a:srgbClr val="0070C0"/>
              </a:solidFill>
              <a:prstDash val="sysDash"/>
              <a:miter lim="800000"/>
              <a:headEnd/>
              <a:tailEnd/>
            </a:ln>
            <a:effectLst/>
            <a:extLst/>
          </p:spPr>
          <p:txBody>
            <a:bodyPr vert="horz" wrap="square" lIns="91440" tIns="45720" rIns="91440" bIns="45720" numCol="1" anchor="t" anchorCtr="0" compatLnSpc="1">
              <a:prstTxWarp prst="textNoShape">
                <a:avLst/>
              </a:prstTxWarp>
            </a:bodyPr>
            <a:lstStyle/>
            <a:p>
              <a:endParaRPr lang="zh-CN" altLang="en-US"/>
            </a:p>
          </p:txBody>
        </p:sp>
      </p:grpSp>
      <p:sp>
        <p:nvSpPr>
          <p:cNvPr id="44" name="文本框 9"/>
          <p:cNvSpPr txBox="1"/>
          <p:nvPr/>
        </p:nvSpPr>
        <p:spPr>
          <a:xfrm>
            <a:off x="1494459" y="3701052"/>
            <a:ext cx="1403790" cy="236596"/>
          </a:xfrm>
          <a:prstGeom prst="rect">
            <a:avLst/>
          </a:prstGeom>
          <a:noFill/>
        </p:spPr>
        <p:txBody>
          <a:bodyPr wrap="square" lIns="51428" tIns="25714" rIns="51428" bIns="25714" rtlCol="0">
            <a:spAutoFit/>
          </a:bodyPr>
          <a:lstStyle/>
          <a:p>
            <a:pPr>
              <a:spcBef>
                <a:spcPct val="0"/>
              </a:spcBef>
              <a:buFont typeface="Arial" charset="0"/>
              <a:buNone/>
            </a:pPr>
            <a:r>
              <a:rPr lang="zh-CN" altLang="en-US" sz="1200" dirty="0">
                <a:solidFill>
                  <a:schemeClr val="tx1">
                    <a:lumMod val="75000"/>
                    <a:lumOff val="25000"/>
                  </a:schemeClr>
                </a:solidFill>
                <a:latin typeface="微软雅黑" panose="020B0503020204020204" pitchFamily="34" charset="-122"/>
                <a:ea typeface="微软雅黑" panose="020B0503020204020204" pitchFamily="34" charset="-122"/>
                <a:cs typeface="Arial" panose="020B0604020202020204" pitchFamily="34" charset="0"/>
              </a:rPr>
              <a:t>添加标题</a:t>
            </a:r>
          </a:p>
        </p:txBody>
      </p:sp>
      <p:cxnSp>
        <p:nvCxnSpPr>
          <p:cNvPr id="45" name="直接连接符 44"/>
          <p:cNvCxnSpPr/>
          <p:nvPr/>
        </p:nvCxnSpPr>
        <p:spPr>
          <a:xfrm>
            <a:off x="1548451" y="3971165"/>
            <a:ext cx="6123925" cy="0"/>
          </a:xfrm>
          <a:prstGeom prst="line">
            <a:avLst/>
          </a:prstGeom>
          <a:ln>
            <a:solidFill>
              <a:schemeClr val="accent1"/>
            </a:solidFill>
            <a:prstDash val="dash"/>
          </a:ln>
        </p:spPr>
        <p:style>
          <a:lnRef idx="1">
            <a:schemeClr val="accent1"/>
          </a:lnRef>
          <a:fillRef idx="0">
            <a:schemeClr val="accent1"/>
          </a:fillRef>
          <a:effectRef idx="0">
            <a:schemeClr val="accent1"/>
          </a:effectRef>
          <a:fontRef idx="minor">
            <a:schemeClr val="tx1"/>
          </a:fontRef>
        </p:style>
      </p:cxnSp>
      <p:grpSp>
        <p:nvGrpSpPr>
          <p:cNvPr id="35" name="组合 45"/>
          <p:cNvGrpSpPr/>
          <p:nvPr/>
        </p:nvGrpSpPr>
        <p:grpSpPr>
          <a:xfrm>
            <a:off x="7848364" y="3868688"/>
            <a:ext cx="193989" cy="175003"/>
            <a:chOff x="3720691" y="2824413"/>
            <a:chExt cx="1341120" cy="1209172"/>
          </a:xfrm>
        </p:grpSpPr>
        <p:sp>
          <p:nvSpPr>
            <p:cNvPr id="47" name="Freeform 5"/>
            <p:cNvSpPr>
              <a:spLocks/>
            </p:cNvSpPr>
            <p:nvPr/>
          </p:nvSpPr>
          <p:spPr bwMode="auto">
            <a:xfrm rot="1855731">
              <a:off x="3720691" y="2824413"/>
              <a:ext cx="1341120" cy="1209172"/>
            </a:xfrm>
            <a:custGeom>
              <a:avLst/>
              <a:gdLst>
                <a:gd name="T0" fmla="*/ 2151 w 2740"/>
                <a:gd name="T1" fmla="*/ 2315 h 2446"/>
                <a:gd name="T2" fmla="*/ 2055 w 2740"/>
                <a:gd name="T3" fmla="*/ 2410 h 2446"/>
                <a:gd name="T4" fmla="*/ 1918 w 2740"/>
                <a:gd name="T5" fmla="*/ 2445 h 2446"/>
                <a:gd name="T6" fmla="*/ 816 w 2740"/>
                <a:gd name="T7" fmla="*/ 2445 h 2446"/>
                <a:gd name="T8" fmla="*/ 685 w 2740"/>
                <a:gd name="T9" fmla="*/ 2410 h 2446"/>
                <a:gd name="T10" fmla="*/ 589 w 2740"/>
                <a:gd name="T11" fmla="*/ 2314 h 2446"/>
                <a:gd name="T12" fmla="*/ 36 w 2740"/>
                <a:gd name="T13" fmla="*/ 1356 h 2446"/>
                <a:gd name="T14" fmla="*/ 0 w 2740"/>
                <a:gd name="T15" fmla="*/ 1223 h 2446"/>
                <a:gd name="T16" fmla="*/ 36 w 2740"/>
                <a:gd name="T17" fmla="*/ 1089 h 2446"/>
                <a:gd name="T18" fmla="*/ 587 w 2740"/>
                <a:gd name="T19" fmla="*/ 135 h 2446"/>
                <a:gd name="T20" fmla="*/ 685 w 2740"/>
                <a:gd name="T21" fmla="*/ 37 h 2446"/>
                <a:gd name="T22" fmla="*/ 810 w 2740"/>
                <a:gd name="T23" fmla="*/ 1 h 2446"/>
                <a:gd name="T24" fmla="*/ 1916 w 2740"/>
                <a:gd name="T25" fmla="*/ 1 h 2446"/>
                <a:gd name="T26" fmla="*/ 2055 w 2740"/>
                <a:gd name="T27" fmla="*/ 37 h 2446"/>
                <a:gd name="T28" fmla="*/ 2151 w 2740"/>
                <a:gd name="T29" fmla="*/ 132 h 2446"/>
                <a:gd name="T30" fmla="*/ 2702 w 2740"/>
                <a:gd name="T31" fmla="*/ 1086 h 2446"/>
                <a:gd name="T32" fmla="*/ 2740 w 2740"/>
                <a:gd name="T33" fmla="*/ 1223 h 2446"/>
                <a:gd name="T34" fmla="*/ 2701 w 2740"/>
                <a:gd name="T35" fmla="*/ 1361 h 2446"/>
                <a:gd name="T36" fmla="*/ 2151 w 2740"/>
                <a:gd name="T37" fmla="*/ 2315 h 2446"/>
              </a:gdLst>
              <a:ahLst/>
              <a:cxnLst>
                <a:cxn ang="0">
                  <a:pos x="T0" y="T1"/>
                </a:cxn>
                <a:cxn ang="0">
                  <a:pos x="T2" y="T3"/>
                </a:cxn>
                <a:cxn ang="0">
                  <a:pos x="T4" y="T5"/>
                </a:cxn>
                <a:cxn ang="0">
                  <a:pos x="T6" y="T7"/>
                </a:cxn>
                <a:cxn ang="0">
                  <a:pos x="T8" y="T9"/>
                </a:cxn>
                <a:cxn ang="0">
                  <a:pos x="T10" y="T11"/>
                </a:cxn>
                <a:cxn ang="0">
                  <a:pos x="T12" y="T13"/>
                </a:cxn>
                <a:cxn ang="0">
                  <a:pos x="T14" y="T15"/>
                </a:cxn>
                <a:cxn ang="0">
                  <a:pos x="T16" y="T17"/>
                </a:cxn>
                <a:cxn ang="0">
                  <a:pos x="T18" y="T19"/>
                </a:cxn>
                <a:cxn ang="0">
                  <a:pos x="T20" y="T21"/>
                </a:cxn>
                <a:cxn ang="0">
                  <a:pos x="T22" y="T23"/>
                </a:cxn>
                <a:cxn ang="0">
                  <a:pos x="T24" y="T25"/>
                </a:cxn>
                <a:cxn ang="0">
                  <a:pos x="T26" y="T27"/>
                </a:cxn>
                <a:cxn ang="0">
                  <a:pos x="T28" y="T29"/>
                </a:cxn>
                <a:cxn ang="0">
                  <a:pos x="T30" y="T31"/>
                </a:cxn>
                <a:cxn ang="0">
                  <a:pos x="T32" y="T33"/>
                </a:cxn>
                <a:cxn ang="0">
                  <a:pos x="T34" y="T35"/>
                </a:cxn>
                <a:cxn ang="0">
                  <a:pos x="T36" y="T37"/>
                </a:cxn>
              </a:cxnLst>
              <a:rect l="0" t="0" r="r" b="b"/>
              <a:pathLst>
                <a:path w="2740" h="2446">
                  <a:moveTo>
                    <a:pt x="2151" y="2315"/>
                  </a:moveTo>
                  <a:cubicBezTo>
                    <a:pt x="2128" y="2353"/>
                    <a:pt x="2096" y="2386"/>
                    <a:pt x="2055" y="2410"/>
                  </a:cubicBezTo>
                  <a:cubicBezTo>
                    <a:pt x="2012" y="2435"/>
                    <a:pt x="1965" y="2446"/>
                    <a:pt x="1918" y="2445"/>
                  </a:cubicBezTo>
                  <a:lnTo>
                    <a:pt x="816" y="2445"/>
                  </a:lnTo>
                  <a:cubicBezTo>
                    <a:pt x="772" y="2445"/>
                    <a:pt x="726" y="2434"/>
                    <a:pt x="685" y="2410"/>
                  </a:cubicBezTo>
                  <a:cubicBezTo>
                    <a:pt x="644" y="2386"/>
                    <a:pt x="611" y="2353"/>
                    <a:pt x="589" y="2314"/>
                  </a:cubicBezTo>
                  <a:lnTo>
                    <a:pt x="36" y="1356"/>
                  </a:lnTo>
                  <a:cubicBezTo>
                    <a:pt x="13" y="1317"/>
                    <a:pt x="0" y="1272"/>
                    <a:pt x="0" y="1223"/>
                  </a:cubicBezTo>
                  <a:cubicBezTo>
                    <a:pt x="0" y="1174"/>
                    <a:pt x="13" y="1129"/>
                    <a:pt x="36" y="1089"/>
                  </a:cubicBezTo>
                  <a:lnTo>
                    <a:pt x="587" y="135"/>
                  </a:lnTo>
                  <a:cubicBezTo>
                    <a:pt x="610" y="96"/>
                    <a:pt x="643" y="61"/>
                    <a:pt x="685" y="37"/>
                  </a:cubicBezTo>
                  <a:cubicBezTo>
                    <a:pt x="724" y="14"/>
                    <a:pt x="767" y="2"/>
                    <a:pt x="810" y="1"/>
                  </a:cubicBezTo>
                  <a:lnTo>
                    <a:pt x="1916" y="1"/>
                  </a:lnTo>
                  <a:cubicBezTo>
                    <a:pt x="1963" y="0"/>
                    <a:pt x="2011" y="11"/>
                    <a:pt x="2055" y="37"/>
                  </a:cubicBezTo>
                  <a:cubicBezTo>
                    <a:pt x="2096" y="60"/>
                    <a:pt x="2129" y="93"/>
                    <a:pt x="2151" y="132"/>
                  </a:cubicBezTo>
                  <a:lnTo>
                    <a:pt x="2702" y="1086"/>
                  </a:lnTo>
                  <a:cubicBezTo>
                    <a:pt x="2726" y="1126"/>
                    <a:pt x="2740" y="1173"/>
                    <a:pt x="2740" y="1223"/>
                  </a:cubicBezTo>
                  <a:cubicBezTo>
                    <a:pt x="2740" y="1274"/>
                    <a:pt x="2726" y="1321"/>
                    <a:pt x="2701" y="1361"/>
                  </a:cubicBezTo>
                  <a:lnTo>
                    <a:pt x="2151" y="2315"/>
                  </a:lnTo>
                  <a:close/>
                </a:path>
              </a:pathLst>
            </a:custGeom>
            <a:gradFill>
              <a:gsLst>
                <a:gs pos="0">
                  <a:srgbClr val="D3D3D3"/>
                </a:gs>
                <a:gs pos="100000">
                  <a:srgbClr val="F9F9F9"/>
                </a:gs>
              </a:gsLst>
              <a:lin ang="16200000" scaled="0"/>
            </a:gradFill>
            <a:ln w="12700" cap="flat">
              <a:noFill/>
              <a:prstDash val="solid"/>
              <a:miter lim="800000"/>
              <a:headEnd/>
              <a:tailEnd/>
            </a:ln>
            <a:effectLst/>
            <a:extLst/>
          </p:spPr>
          <p:txBody>
            <a:bodyPr vert="horz" wrap="square" lIns="91440" tIns="45720" rIns="91440" bIns="45720" numCol="1" anchor="t" anchorCtr="0" compatLnSpc="1">
              <a:prstTxWarp prst="textNoShape">
                <a:avLst/>
              </a:prstTxWarp>
            </a:bodyPr>
            <a:lstStyle/>
            <a:p>
              <a:endParaRPr lang="zh-CN" altLang="en-US"/>
            </a:p>
          </p:txBody>
        </p:sp>
        <p:sp>
          <p:nvSpPr>
            <p:cNvPr id="48" name="Freeform 5"/>
            <p:cNvSpPr>
              <a:spLocks/>
            </p:cNvSpPr>
            <p:nvPr/>
          </p:nvSpPr>
          <p:spPr bwMode="auto">
            <a:xfrm rot="1855731">
              <a:off x="3764581" y="2863367"/>
              <a:ext cx="1264630" cy="1140208"/>
            </a:xfrm>
            <a:custGeom>
              <a:avLst/>
              <a:gdLst>
                <a:gd name="T0" fmla="*/ 2151 w 2740"/>
                <a:gd name="T1" fmla="*/ 2315 h 2446"/>
                <a:gd name="T2" fmla="*/ 2055 w 2740"/>
                <a:gd name="T3" fmla="*/ 2410 h 2446"/>
                <a:gd name="T4" fmla="*/ 1918 w 2740"/>
                <a:gd name="T5" fmla="*/ 2445 h 2446"/>
                <a:gd name="T6" fmla="*/ 816 w 2740"/>
                <a:gd name="T7" fmla="*/ 2445 h 2446"/>
                <a:gd name="T8" fmla="*/ 685 w 2740"/>
                <a:gd name="T9" fmla="*/ 2410 h 2446"/>
                <a:gd name="T10" fmla="*/ 589 w 2740"/>
                <a:gd name="T11" fmla="*/ 2314 h 2446"/>
                <a:gd name="T12" fmla="*/ 36 w 2740"/>
                <a:gd name="T13" fmla="*/ 1356 h 2446"/>
                <a:gd name="T14" fmla="*/ 0 w 2740"/>
                <a:gd name="T15" fmla="*/ 1223 h 2446"/>
                <a:gd name="T16" fmla="*/ 36 w 2740"/>
                <a:gd name="T17" fmla="*/ 1089 h 2446"/>
                <a:gd name="T18" fmla="*/ 587 w 2740"/>
                <a:gd name="T19" fmla="*/ 135 h 2446"/>
                <a:gd name="T20" fmla="*/ 685 w 2740"/>
                <a:gd name="T21" fmla="*/ 37 h 2446"/>
                <a:gd name="T22" fmla="*/ 810 w 2740"/>
                <a:gd name="T23" fmla="*/ 1 h 2446"/>
                <a:gd name="T24" fmla="*/ 1916 w 2740"/>
                <a:gd name="T25" fmla="*/ 1 h 2446"/>
                <a:gd name="T26" fmla="*/ 2055 w 2740"/>
                <a:gd name="T27" fmla="*/ 37 h 2446"/>
                <a:gd name="T28" fmla="*/ 2151 w 2740"/>
                <a:gd name="T29" fmla="*/ 132 h 2446"/>
                <a:gd name="T30" fmla="*/ 2702 w 2740"/>
                <a:gd name="T31" fmla="*/ 1086 h 2446"/>
                <a:gd name="T32" fmla="*/ 2740 w 2740"/>
                <a:gd name="T33" fmla="*/ 1223 h 2446"/>
                <a:gd name="T34" fmla="*/ 2701 w 2740"/>
                <a:gd name="T35" fmla="*/ 1361 h 2446"/>
                <a:gd name="T36" fmla="*/ 2151 w 2740"/>
                <a:gd name="T37" fmla="*/ 2315 h 2446"/>
              </a:gdLst>
              <a:ahLst/>
              <a:cxnLst>
                <a:cxn ang="0">
                  <a:pos x="T0" y="T1"/>
                </a:cxn>
                <a:cxn ang="0">
                  <a:pos x="T2" y="T3"/>
                </a:cxn>
                <a:cxn ang="0">
                  <a:pos x="T4" y="T5"/>
                </a:cxn>
                <a:cxn ang="0">
                  <a:pos x="T6" y="T7"/>
                </a:cxn>
                <a:cxn ang="0">
                  <a:pos x="T8" y="T9"/>
                </a:cxn>
                <a:cxn ang="0">
                  <a:pos x="T10" y="T11"/>
                </a:cxn>
                <a:cxn ang="0">
                  <a:pos x="T12" y="T13"/>
                </a:cxn>
                <a:cxn ang="0">
                  <a:pos x="T14" y="T15"/>
                </a:cxn>
                <a:cxn ang="0">
                  <a:pos x="T16" y="T17"/>
                </a:cxn>
                <a:cxn ang="0">
                  <a:pos x="T18" y="T19"/>
                </a:cxn>
                <a:cxn ang="0">
                  <a:pos x="T20" y="T21"/>
                </a:cxn>
                <a:cxn ang="0">
                  <a:pos x="T22" y="T23"/>
                </a:cxn>
                <a:cxn ang="0">
                  <a:pos x="T24" y="T25"/>
                </a:cxn>
                <a:cxn ang="0">
                  <a:pos x="T26" y="T27"/>
                </a:cxn>
                <a:cxn ang="0">
                  <a:pos x="T28" y="T29"/>
                </a:cxn>
                <a:cxn ang="0">
                  <a:pos x="T30" y="T31"/>
                </a:cxn>
                <a:cxn ang="0">
                  <a:pos x="T32" y="T33"/>
                </a:cxn>
                <a:cxn ang="0">
                  <a:pos x="T34" y="T35"/>
                </a:cxn>
                <a:cxn ang="0">
                  <a:pos x="T36" y="T37"/>
                </a:cxn>
              </a:cxnLst>
              <a:rect l="0" t="0" r="r" b="b"/>
              <a:pathLst>
                <a:path w="2740" h="2446">
                  <a:moveTo>
                    <a:pt x="2151" y="2315"/>
                  </a:moveTo>
                  <a:cubicBezTo>
                    <a:pt x="2128" y="2353"/>
                    <a:pt x="2096" y="2386"/>
                    <a:pt x="2055" y="2410"/>
                  </a:cubicBezTo>
                  <a:cubicBezTo>
                    <a:pt x="2012" y="2435"/>
                    <a:pt x="1965" y="2446"/>
                    <a:pt x="1918" y="2445"/>
                  </a:cubicBezTo>
                  <a:lnTo>
                    <a:pt x="816" y="2445"/>
                  </a:lnTo>
                  <a:cubicBezTo>
                    <a:pt x="772" y="2445"/>
                    <a:pt x="726" y="2434"/>
                    <a:pt x="685" y="2410"/>
                  </a:cubicBezTo>
                  <a:cubicBezTo>
                    <a:pt x="644" y="2386"/>
                    <a:pt x="611" y="2353"/>
                    <a:pt x="589" y="2314"/>
                  </a:cubicBezTo>
                  <a:lnTo>
                    <a:pt x="36" y="1356"/>
                  </a:lnTo>
                  <a:cubicBezTo>
                    <a:pt x="13" y="1317"/>
                    <a:pt x="0" y="1272"/>
                    <a:pt x="0" y="1223"/>
                  </a:cubicBezTo>
                  <a:cubicBezTo>
                    <a:pt x="0" y="1174"/>
                    <a:pt x="13" y="1129"/>
                    <a:pt x="36" y="1089"/>
                  </a:cubicBezTo>
                  <a:lnTo>
                    <a:pt x="587" y="135"/>
                  </a:lnTo>
                  <a:cubicBezTo>
                    <a:pt x="610" y="96"/>
                    <a:pt x="643" y="61"/>
                    <a:pt x="685" y="37"/>
                  </a:cubicBezTo>
                  <a:cubicBezTo>
                    <a:pt x="724" y="14"/>
                    <a:pt x="767" y="2"/>
                    <a:pt x="810" y="1"/>
                  </a:cubicBezTo>
                  <a:lnTo>
                    <a:pt x="1916" y="1"/>
                  </a:lnTo>
                  <a:cubicBezTo>
                    <a:pt x="1963" y="0"/>
                    <a:pt x="2011" y="11"/>
                    <a:pt x="2055" y="37"/>
                  </a:cubicBezTo>
                  <a:cubicBezTo>
                    <a:pt x="2096" y="60"/>
                    <a:pt x="2129" y="93"/>
                    <a:pt x="2151" y="132"/>
                  </a:cubicBezTo>
                  <a:lnTo>
                    <a:pt x="2702" y="1086"/>
                  </a:lnTo>
                  <a:cubicBezTo>
                    <a:pt x="2726" y="1126"/>
                    <a:pt x="2740" y="1173"/>
                    <a:pt x="2740" y="1223"/>
                  </a:cubicBezTo>
                  <a:cubicBezTo>
                    <a:pt x="2740" y="1274"/>
                    <a:pt x="2726" y="1321"/>
                    <a:pt x="2701" y="1361"/>
                  </a:cubicBezTo>
                  <a:lnTo>
                    <a:pt x="2151" y="2315"/>
                  </a:lnTo>
                  <a:close/>
                </a:path>
              </a:pathLst>
            </a:custGeom>
            <a:solidFill>
              <a:schemeClr val="accent1"/>
            </a:solidFill>
            <a:ln w="12700" cap="flat">
              <a:noFill/>
              <a:prstDash val="solid"/>
              <a:miter lim="800000"/>
              <a:headEnd/>
              <a:tailEnd/>
            </a:ln>
            <a:effectLst/>
            <a:extLst/>
          </p:spPr>
          <p:txBody>
            <a:bodyPr vert="horz" wrap="square" lIns="91440" tIns="45720" rIns="91440" bIns="45720" numCol="1" anchor="t" anchorCtr="0" compatLnSpc="1">
              <a:prstTxWarp prst="textNoShape">
                <a:avLst/>
              </a:prstTxWarp>
            </a:bodyPr>
            <a:lstStyle/>
            <a:p>
              <a:endParaRPr lang="zh-CN" altLang="en-US"/>
            </a:p>
          </p:txBody>
        </p:sp>
      </p:grpSp>
      <p:sp>
        <p:nvSpPr>
          <p:cNvPr id="49" name="TextBox 48"/>
          <p:cNvSpPr txBox="1"/>
          <p:nvPr/>
        </p:nvSpPr>
        <p:spPr>
          <a:xfrm>
            <a:off x="1476028" y="4081868"/>
            <a:ext cx="6407261" cy="429338"/>
          </a:xfrm>
          <a:prstGeom prst="rect">
            <a:avLst/>
          </a:prstGeom>
          <a:noFill/>
        </p:spPr>
        <p:txBody>
          <a:bodyPr wrap="square" lIns="68571" tIns="34285" rIns="68571" bIns="34285" rtlCol="0">
            <a:spAutoFit/>
          </a:bodyPr>
          <a:lstStyle/>
          <a:p>
            <a:pPr>
              <a:lnSpc>
                <a:spcPct val="130000"/>
              </a:lnSpc>
              <a:spcBef>
                <a:spcPct val="0"/>
              </a:spcBef>
            </a:pPr>
            <a:r>
              <a:rPr lang="zh-CN" altLang="en-US" sz="900" dirty="0">
                <a:solidFill>
                  <a:schemeClr val="tx1">
                    <a:lumMod val="50000"/>
                    <a:lumOff val="50000"/>
                  </a:schemeClr>
                </a:solidFill>
                <a:latin typeface="微软雅黑" panose="020B0503020204020204" pitchFamily="34" charset="-122"/>
                <a:ea typeface="微软雅黑" panose="020B0503020204020204" pitchFamily="34" charset="-122"/>
                <a:sym typeface="微软雅黑" pitchFamily="34" charset="-122"/>
              </a:rPr>
              <a:t>在此录入上述图表的综合描述说明，在此录入上述图表的上述图表的综合描述说明入。在此录入上述图表的综合描述说明，在此录入上述图表的上述图表的综合描述说明入。</a:t>
            </a:r>
          </a:p>
        </p:txBody>
      </p:sp>
      <p:sp>
        <p:nvSpPr>
          <p:cNvPr id="50" name="TextBox 49"/>
          <p:cNvSpPr txBox="1"/>
          <p:nvPr/>
        </p:nvSpPr>
        <p:spPr>
          <a:xfrm>
            <a:off x="10133170" y="5273677"/>
            <a:ext cx="830979" cy="346239"/>
          </a:xfrm>
          <a:prstGeom prst="rect">
            <a:avLst/>
          </a:prstGeom>
          <a:noFill/>
        </p:spPr>
        <p:txBody>
          <a:bodyPr wrap="none" lIns="68571" tIns="34285" rIns="68571" bIns="34285" rtlCol="0">
            <a:spAutoFit/>
          </a:bodyPr>
          <a:lstStyle/>
          <a:p>
            <a:r>
              <a:rPr lang="zh-CN" altLang="en-US" dirty="0"/>
              <a:t>延时符</a:t>
            </a:r>
          </a:p>
        </p:txBody>
      </p:sp>
    </p:spTree>
    <p:extLst>
      <p:ext uri="{BB962C8B-B14F-4D97-AF65-F5344CB8AC3E}">
        <p14:creationId xmlns:p14="http://schemas.microsoft.com/office/powerpoint/2010/main" val="3411370704"/>
      </p:ext>
    </p:extLst>
  </p:cSld>
  <p:clrMapOvr>
    <a:masterClrMapping/>
  </p:clrMapOvr>
  <mc:AlternateContent xmlns:mc="http://schemas.openxmlformats.org/markup-compatibility/2006" xmlns:p14="http://schemas.microsoft.com/office/powerpoint/2010/main">
    <mc:Choice Requires="p14">
      <p:transition spd="slow" p14:dur="1500">
        <p:split orient="vert"/>
      </p:transition>
    </mc:Choice>
    <mc:Fallback xmlns="">
      <p:transition spd="slow">
        <p:split orient="vert"/>
      </p:transition>
    </mc:Fallback>
  </mc:AlternateContent>
  <p:timing>
    <p:tnLst>
      <p:par>
        <p:cTn id="1" dur="indefinite" restart="never" nodeType="tmRoot">
          <p:childTnLst>
            <p:seq concurrent="1" nextAc="seek">
              <p:cTn id="2" dur="indefinite" nodeType="mainSeq">
                <p:childTnLst>
                  <p:par>
                    <p:cTn id="3" fill="hold">
                      <p:stCondLst>
                        <p:cond delay="indefinite"/>
                        <p:cond evt="onBegin" delay="0">
                          <p:tn val="2"/>
                        </p:cond>
                      </p:stCondLst>
                      <p:childTnLst>
                        <p:par>
                          <p:cTn id="4" fill="hold">
                            <p:stCondLst>
                              <p:cond delay="0"/>
                            </p:stCondLst>
                            <p:childTnLst>
                              <p:par>
                                <p:cTn id="5" presetID="53" presetClass="entr" presetSubtype="16" fill="hold" nodeType="withEffect">
                                  <p:stCondLst>
                                    <p:cond delay="500"/>
                                  </p:stCondLst>
                                  <p:childTnLst>
                                    <p:set>
                                      <p:cBhvr>
                                        <p:cTn id="6" dur="1" fill="hold">
                                          <p:stCondLst>
                                            <p:cond delay="0"/>
                                          </p:stCondLst>
                                        </p:cTn>
                                        <p:tgtEl>
                                          <p:spTgt spid="17"/>
                                        </p:tgtEl>
                                        <p:attrNameLst>
                                          <p:attrName>style.visibility</p:attrName>
                                        </p:attrNameLst>
                                      </p:cBhvr>
                                      <p:to>
                                        <p:strVal val="visible"/>
                                      </p:to>
                                    </p:set>
                                    <p:anim calcmode="lin" valueType="num">
                                      <p:cBhvr>
                                        <p:cTn id="7" dur="500" fill="hold"/>
                                        <p:tgtEl>
                                          <p:spTgt spid="17"/>
                                        </p:tgtEl>
                                        <p:attrNameLst>
                                          <p:attrName>ppt_w</p:attrName>
                                        </p:attrNameLst>
                                      </p:cBhvr>
                                      <p:tavLst>
                                        <p:tav tm="0">
                                          <p:val>
                                            <p:fltVal val="0"/>
                                          </p:val>
                                        </p:tav>
                                        <p:tav tm="100000">
                                          <p:val>
                                            <p:strVal val="#ppt_w"/>
                                          </p:val>
                                        </p:tav>
                                      </p:tavLst>
                                    </p:anim>
                                    <p:anim calcmode="lin" valueType="num">
                                      <p:cBhvr>
                                        <p:cTn id="8" dur="500" fill="hold"/>
                                        <p:tgtEl>
                                          <p:spTgt spid="17"/>
                                        </p:tgtEl>
                                        <p:attrNameLst>
                                          <p:attrName>ppt_h</p:attrName>
                                        </p:attrNameLst>
                                      </p:cBhvr>
                                      <p:tavLst>
                                        <p:tav tm="0">
                                          <p:val>
                                            <p:fltVal val="0"/>
                                          </p:val>
                                        </p:tav>
                                        <p:tav tm="100000">
                                          <p:val>
                                            <p:strVal val="#ppt_h"/>
                                          </p:val>
                                        </p:tav>
                                      </p:tavLst>
                                    </p:anim>
                                    <p:animEffect transition="in" filter="fade">
                                      <p:cBhvr>
                                        <p:cTn id="9" dur="500"/>
                                        <p:tgtEl>
                                          <p:spTgt spid="17"/>
                                        </p:tgtEl>
                                      </p:cBhvr>
                                    </p:animEffect>
                                  </p:childTnLst>
                                </p:cTn>
                              </p:par>
                            </p:childTnLst>
                          </p:cTn>
                        </p:par>
                        <p:par>
                          <p:cTn id="10" fill="hold">
                            <p:stCondLst>
                              <p:cond delay="1000"/>
                            </p:stCondLst>
                            <p:childTnLst>
                              <p:par>
                                <p:cTn id="11" presetID="21" presetClass="entr" presetSubtype="1" fill="hold" grpId="0" nodeType="afterEffect">
                                  <p:stCondLst>
                                    <p:cond delay="0"/>
                                  </p:stCondLst>
                                  <p:childTnLst>
                                    <p:set>
                                      <p:cBhvr>
                                        <p:cTn id="12" dur="1" fill="hold">
                                          <p:stCondLst>
                                            <p:cond delay="0"/>
                                          </p:stCondLst>
                                        </p:cTn>
                                        <p:tgtEl>
                                          <p:spTgt spid="15"/>
                                        </p:tgtEl>
                                        <p:attrNameLst>
                                          <p:attrName>style.visibility</p:attrName>
                                        </p:attrNameLst>
                                      </p:cBhvr>
                                      <p:to>
                                        <p:strVal val="visible"/>
                                      </p:to>
                                    </p:set>
                                    <p:animEffect transition="in" filter="wheel(1)">
                                      <p:cBhvr>
                                        <p:cTn id="13" dur="2000"/>
                                        <p:tgtEl>
                                          <p:spTgt spid="15"/>
                                        </p:tgtEl>
                                      </p:cBhvr>
                                    </p:animEffect>
                                  </p:childTnLst>
                                </p:cTn>
                              </p:par>
                            </p:childTnLst>
                          </p:cTn>
                        </p:par>
                        <p:par>
                          <p:cTn id="14" fill="hold">
                            <p:stCondLst>
                              <p:cond delay="3000"/>
                            </p:stCondLst>
                            <p:childTnLst>
                              <p:par>
                                <p:cTn id="15" presetID="22" presetClass="entr" presetSubtype="8" fill="hold" nodeType="afterEffect">
                                  <p:stCondLst>
                                    <p:cond delay="0"/>
                                  </p:stCondLst>
                                  <p:childTnLst>
                                    <p:set>
                                      <p:cBhvr>
                                        <p:cTn id="16" dur="1" fill="hold">
                                          <p:stCondLst>
                                            <p:cond delay="0"/>
                                          </p:stCondLst>
                                        </p:cTn>
                                        <p:tgtEl>
                                          <p:spTgt spid="22"/>
                                        </p:tgtEl>
                                        <p:attrNameLst>
                                          <p:attrName>style.visibility</p:attrName>
                                        </p:attrNameLst>
                                      </p:cBhvr>
                                      <p:to>
                                        <p:strVal val="visible"/>
                                      </p:to>
                                    </p:set>
                                    <p:animEffect transition="in" filter="wipe(left)">
                                      <p:cBhvr>
                                        <p:cTn id="17" dur="500"/>
                                        <p:tgtEl>
                                          <p:spTgt spid="22"/>
                                        </p:tgtEl>
                                      </p:cBhvr>
                                    </p:animEffect>
                                  </p:childTnLst>
                                </p:cTn>
                              </p:par>
                            </p:childTnLst>
                          </p:cTn>
                        </p:par>
                        <p:par>
                          <p:cTn id="18" fill="hold">
                            <p:stCondLst>
                              <p:cond delay="3500"/>
                            </p:stCondLst>
                            <p:childTnLst>
                              <p:par>
                                <p:cTn id="19" presetID="42" presetClass="entr" presetSubtype="0" fill="hold" grpId="0" nodeType="afterEffect">
                                  <p:stCondLst>
                                    <p:cond delay="0"/>
                                  </p:stCondLst>
                                  <p:childTnLst>
                                    <p:set>
                                      <p:cBhvr>
                                        <p:cTn id="20" dur="1" fill="hold">
                                          <p:stCondLst>
                                            <p:cond delay="0"/>
                                          </p:stCondLst>
                                        </p:cTn>
                                        <p:tgtEl>
                                          <p:spTgt spid="23"/>
                                        </p:tgtEl>
                                        <p:attrNameLst>
                                          <p:attrName>style.visibility</p:attrName>
                                        </p:attrNameLst>
                                      </p:cBhvr>
                                      <p:to>
                                        <p:strVal val="visible"/>
                                      </p:to>
                                    </p:set>
                                    <p:animEffect transition="in" filter="fade">
                                      <p:cBhvr>
                                        <p:cTn id="21" dur="1000"/>
                                        <p:tgtEl>
                                          <p:spTgt spid="23"/>
                                        </p:tgtEl>
                                      </p:cBhvr>
                                    </p:animEffect>
                                    <p:anim calcmode="lin" valueType="num">
                                      <p:cBhvr>
                                        <p:cTn id="22" dur="1000" fill="hold"/>
                                        <p:tgtEl>
                                          <p:spTgt spid="23"/>
                                        </p:tgtEl>
                                        <p:attrNameLst>
                                          <p:attrName>ppt_x</p:attrName>
                                        </p:attrNameLst>
                                      </p:cBhvr>
                                      <p:tavLst>
                                        <p:tav tm="0">
                                          <p:val>
                                            <p:strVal val="#ppt_x"/>
                                          </p:val>
                                        </p:tav>
                                        <p:tav tm="100000">
                                          <p:val>
                                            <p:strVal val="#ppt_x"/>
                                          </p:val>
                                        </p:tav>
                                      </p:tavLst>
                                    </p:anim>
                                    <p:anim calcmode="lin" valueType="num">
                                      <p:cBhvr>
                                        <p:cTn id="23" dur="1000" fill="hold"/>
                                        <p:tgtEl>
                                          <p:spTgt spid="23"/>
                                        </p:tgtEl>
                                        <p:attrNameLst>
                                          <p:attrName>ppt_y</p:attrName>
                                        </p:attrNameLst>
                                      </p:cBhvr>
                                      <p:tavLst>
                                        <p:tav tm="0">
                                          <p:val>
                                            <p:strVal val="#ppt_y+.1"/>
                                          </p:val>
                                        </p:tav>
                                        <p:tav tm="100000">
                                          <p:val>
                                            <p:strVal val="#ppt_y"/>
                                          </p:val>
                                        </p:tav>
                                      </p:tavLst>
                                    </p:anim>
                                  </p:childTnLst>
                                </p:cTn>
                              </p:par>
                            </p:childTnLst>
                          </p:cTn>
                        </p:par>
                        <p:par>
                          <p:cTn id="24" fill="hold">
                            <p:stCondLst>
                              <p:cond delay="4500"/>
                            </p:stCondLst>
                            <p:childTnLst>
                              <p:par>
                                <p:cTn id="25" presetID="42" presetClass="entr" presetSubtype="0" fill="hold" grpId="0" nodeType="afterEffect">
                                  <p:stCondLst>
                                    <p:cond delay="0"/>
                                  </p:stCondLst>
                                  <p:childTnLst>
                                    <p:set>
                                      <p:cBhvr>
                                        <p:cTn id="26" dur="1" fill="hold">
                                          <p:stCondLst>
                                            <p:cond delay="0"/>
                                          </p:stCondLst>
                                        </p:cTn>
                                        <p:tgtEl>
                                          <p:spTgt spid="24"/>
                                        </p:tgtEl>
                                        <p:attrNameLst>
                                          <p:attrName>style.visibility</p:attrName>
                                        </p:attrNameLst>
                                      </p:cBhvr>
                                      <p:to>
                                        <p:strVal val="visible"/>
                                      </p:to>
                                    </p:set>
                                    <p:animEffect transition="in" filter="fade">
                                      <p:cBhvr>
                                        <p:cTn id="27" dur="1000"/>
                                        <p:tgtEl>
                                          <p:spTgt spid="24"/>
                                        </p:tgtEl>
                                      </p:cBhvr>
                                    </p:animEffect>
                                    <p:anim calcmode="lin" valueType="num">
                                      <p:cBhvr>
                                        <p:cTn id="28" dur="1000" fill="hold"/>
                                        <p:tgtEl>
                                          <p:spTgt spid="24"/>
                                        </p:tgtEl>
                                        <p:attrNameLst>
                                          <p:attrName>ppt_x</p:attrName>
                                        </p:attrNameLst>
                                      </p:cBhvr>
                                      <p:tavLst>
                                        <p:tav tm="0">
                                          <p:val>
                                            <p:strVal val="#ppt_x"/>
                                          </p:val>
                                        </p:tav>
                                        <p:tav tm="100000">
                                          <p:val>
                                            <p:strVal val="#ppt_x"/>
                                          </p:val>
                                        </p:tav>
                                      </p:tavLst>
                                    </p:anim>
                                    <p:anim calcmode="lin" valueType="num">
                                      <p:cBhvr>
                                        <p:cTn id="29" dur="1000" fill="hold"/>
                                        <p:tgtEl>
                                          <p:spTgt spid="24"/>
                                        </p:tgtEl>
                                        <p:attrNameLst>
                                          <p:attrName>ppt_y</p:attrName>
                                        </p:attrNameLst>
                                      </p:cBhvr>
                                      <p:tavLst>
                                        <p:tav tm="0">
                                          <p:val>
                                            <p:strVal val="#ppt_y+.1"/>
                                          </p:val>
                                        </p:tav>
                                        <p:tav tm="100000">
                                          <p:val>
                                            <p:strVal val="#ppt_y"/>
                                          </p:val>
                                        </p:tav>
                                      </p:tavLst>
                                    </p:anim>
                                  </p:childTnLst>
                                </p:cTn>
                              </p:par>
                            </p:childTnLst>
                          </p:cTn>
                        </p:par>
                        <p:par>
                          <p:cTn id="30" fill="hold">
                            <p:stCondLst>
                              <p:cond delay="5500"/>
                            </p:stCondLst>
                            <p:childTnLst>
                              <p:par>
                                <p:cTn id="31" presetID="42" presetClass="entr" presetSubtype="0" fill="hold" grpId="0" nodeType="afterEffect">
                                  <p:stCondLst>
                                    <p:cond delay="0"/>
                                  </p:stCondLst>
                                  <p:childTnLst>
                                    <p:set>
                                      <p:cBhvr>
                                        <p:cTn id="32" dur="1" fill="hold">
                                          <p:stCondLst>
                                            <p:cond delay="0"/>
                                          </p:stCondLst>
                                        </p:cTn>
                                        <p:tgtEl>
                                          <p:spTgt spid="25"/>
                                        </p:tgtEl>
                                        <p:attrNameLst>
                                          <p:attrName>style.visibility</p:attrName>
                                        </p:attrNameLst>
                                      </p:cBhvr>
                                      <p:to>
                                        <p:strVal val="visible"/>
                                      </p:to>
                                    </p:set>
                                    <p:animEffect transition="in" filter="fade">
                                      <p:cBhvr>
                                        <p:cTn id="33" dur="1000"/>
                                        <p:tgtEl>
                                          <p:spTgt spid="25"/>
                                        </p:tgtEl>
                                      </p:cBhvr>
                                    </p:animEffect>
                                    <p:anim calcmode="lin" valueType="num">
                                      <p:cBhvr>
                                        <p:cTn id="34" dur="1000" fill="hold"/>
                                        <p:tgtEl>
                                          <p:spTgt spid="25"/>
                                        </p:tgtEl>
                                        <p:attrNameLst>
                                          <p:attrName>ppt_x</p:attrName>
                                        </p:attrNameLst>
                                      </p:cBhvr>
                                      <p:tavLst>
                                        <p:tav tm="0">
                                          <p:val>
                                            <p:strVal val="#ppt_x"/>
                                          </p:val>
                                        </p:tav>
                                        <p:tav tm="100000">
                                          <p:val>
                                            <p:strVal val="#ppt_x"/>
                                          </p:val>
                                        </p:tav>
                                      </p:tavLst>
                                    </p:anim>
                                    <p:anim calcmode="lin" valueType="num">
                                      <p:cBhvr>
                                        <p:cTn id="35" dur="1000" fill="hold"/>
                                        <p:tgtEl>
                                          <p:spTgt spid="25"/>
                                        </p:tgtEl>
                                        <p:attrNameLst>
                                          <p:attrName>ppt_y</p:attrName>
                                        </p:attrNameLst>
                                      </p:cBhvr>
                                      <p:tavLst>
                                        <p:tav tm="0">
                                          <p:val>
                                            <p:strVal val="#ppt_y+.1"/>
                                          </p:val>
                                        </p:tav>
                                        <p:tav tm="100000">
                                          <p:val>
                                            <p:strVal val="#ppt_y"/>
                                          </p:val>
                                        </p:tav>
                                      </p:tavLst>
                                    </p:anim>
                                  </p:childTnLst>
                                </p:cTn>
                              </p:par>
                            </p:childTnLst>
                          </p:cTn>
                        </p:par>
                        <p:par>
                          <p:cTn id="36" fill="hold">
                            <p:stCondLst>
                              <p:cond delay="6500"/>
                            </p:stCondLst>
                            <p:childTnLst>
                              <p:par>
                                <p:cTn id="37" presetID="22" presetClass="entr" presetSubtype="1" fill="hold" nodeType="afterEffect">
                                  <p:stCondLst>
                                    <p:cond delay="0"/>
                                  </p:stCondLst>
                                  <p:childTnLst>
                                    <p:set>
                                      <p:cBhvr>
                                        <p:cTn id="38" dur="1" fill="hold">
                                          <p:stCondLst>
                                            <p:cond delay="0"/>
                                          </p:stCondLst>
                                        </p:cTn>
                                        <p:tgtEl>
                                          <p:spTgt spid="30"/>
                                        </p:tgtEl>
                                        <p:attrNameLst>
                                          <p:attrName>style.visibility</p:attrName>
                                        </p:attrNameLst>
                                      </p:cBhvr>
                                      <p:to>
                                        <p:strVal val="visible"/>
                                      </p:to>
                                    </p:set>
                                    <p:animEffect transition="in" filter="wipe(up)">
                                      <p:cBhvr>
                                        <p:cTn id="39" dur="500"/>
                                        <p:tgtEl>
                                          <p:spTgt spid="30"/>
                                        </p:tgtEl>
                                      </p:cBhvr>
                                    </p:animEffect>
                                  </p:childTnLst>
                                </p:cTn>
                              </p:par>
                            </p:childTnLst>
                          </p:cTn>
                        </p:par>
                        <p:par>
                          <p:cTn id="40" fill="hold">
                            <p:stCondLst>
                              <p:cond delay="7000"/>
                            </p:stCondLst>
                            <p:childTnLst>
                              <p:par>
                                <p:cTn id="41" presetID="22" presetClass="entr" presetSubtype="1" fill="hold" grpId="0" nodeType="afterEffect">
                                  <p:stCondLst>
                                    <p:cond delay="0"/>
                                  </p:stCondLst>
                                  <p:childTnLst>
                                    <p:set>
                                      <p:cBhvr>
                                        <p:cTn id="42" dur="1" fill="hold">
                                          <p:stCondLst>
                                            <p:cond delay="0"/>
                                          </p:stCondLst>
                                        </p:cTn>
                                        <p:tgtEl>
                                          <p:spTgt spid="26"/>
                                        </p:tgtEl>
                                        <p:attrNameLst>
                                          <p:attrName>style.visibility</p:attrName>
                                        </p:attrNameLst>
                                      </p:cBhvr>
                                      <p:to>
                                        <p:strVal val="visible"/>
                                      </p:to>
                                    </p:set>
                                    <p:animEffect transition="in" filter="wipe(up)">
                                      <p:cBhvr>
                                        <p:cTn id="43" dur="500"/>
                                        <p:tgtEl>
                                          <p:spTgt spid="26"/>
                                        </p:tgtEl>
                                      </p:cBhvr>
                                    </p:animEffect>
                                  </p:childTnLst>
                                </p:cTn>
                              </p:par>
                              <p:par>
                                <p:cTn id="44" presetID="14" presetClass="entr" presetSubtype="10" fill="hold" grpId="0" nodeType="withEffect">
                                  <p:stCondLst>
                                    <p:cond delay="500"/>
                                  </p:stCondLst>
                                  <p:childTnLst>
                                    <p:set>
                                      <p:cBhvr>
                                        <p:cTn id="45" dur="1" fill="hold">
                                          <p:stCondLst>
                                            <p:cond delay="0"/>
                                          </p:stCondLst>
                                        </p:cTn>
                                        <p:tgtEl>
                                          <p:spTgt spid="27"/>
                                        </p:tgtEl>
                                        <p:attrNameLst>
                                          <p:attrName>style.visibility</p:attrName>
                                        </p:attrNameLst>
                                      </p:cBhvr>
                                      <p:to>
                                        <p:strVal val="visible"/>
                                      </p:to>
                                    </p:set>
                                    <p:animEffect transition="in" filter="randombar(horizontal)">
                                      <p:cBhvr>
                                        <p:cTn id="46" dur="400"/>
                                        <p:tgtEl>
                                          <p:spTgt spid="27"/>
                                        </p:tgtEl>
                                      </p:cBhvr>
                                    </p:animEffect>
                                  </p:childTnLst>
                                </p:cTn>
                              </p:par>
                              <p:par>
                                <p:cTn id="47" presetID="14" presetClass="entr" presetSubtype="10" fill="hold" grpId="0" nodeType="withEffect">
                                  <p:stCondLst>
                                    <p:cond delay="500"/>
                                  </p:stCondLst>
                                  <p:childTnLst>
                                    <p:set>
                                      <p:cBhvr>
                                        <p:cTn id="48" dur="1" fill="hold">
                                          <p:stCondLst>
                                            <p:cond delay="0"/>
                                          </p:stCondLst>
                                        </p:cTn>
                                        <p:tgtEl>
                                          <p:spTgt spid="28"/>
                                        </p:tgtEl>
                                        <p:attrNameLst>
                                          <p:attrName>style.visibility</p:attrName>
                                        </p:attrNameLst>
                                      </p:cBhvr>
                                      <p:to>
                                        <p:strVal val="visible"/>
                                      </p:to>
                                    </p:set>
                                    <p:animEffect transition="in" filter="randombar(horizontal)">
                                      <p:cBhvr>
                                        <p:cTn id="49" dur="400"/>
                                        <p:tgtEl>
                                          <p:spTgt spid="28"/>
                                        </p:tgtEl>
                                      </p:cBhvr>
                                    </p:animEffect>
                                  </p:childTnLst>
                                </p:cTn>
                              </p:par>
                            </p:childTnLst>
                          </p:cTn>
                        </p:par>
                        <p:par>
                          <p:cTn id="50" fill="hold">
                            <p:stCondLst>
                              <p:cond delay="7900"/>
                            </p:stCondLst>
                            <p:childTnLst>
                              <p:par>
                                <p:cTn id="51" presetID="42" presetClass="entr" presetSubtype="0" fill="hold" grpId="0" nodeType="afterEffect">
                                  <p:stCondLst>
                                    <p:cond delay="0"/>
                                  </p:stCondLst>
                                  <p:childTnLst>
                                    <p:set>
                                      <p:cBhvr>
                                        <p:cTn id="52" dur="1" fill="hold">
                                          <p:stCondLst>
                                            <p:cond delay="0"/>
                                          </p:stCondLst>
                                        </p:cTn>
                                        <p:tgtEl>
                                          <p:spTgt spid="31"/>
                                        </p:tgtEl>
                                        <p:attrNameLst>
                                          <p:attrName>style.visibility</p:attrName>
                                        </p:attrNameLst>
                                      </p:cBhvr>
                                      <p:to>
                                        <p:strVal val="visible"/>
                                      </p:to>
                                    </p:set>
                                    <p:animEffect transition="in" filter="fade">
                                      <p:cBhvr>
                                        <p:cTn id="53" dur="1000"/>
                                        <p:tgtEl>
                                          <p:spTgt spid="31"/>
                                        </p:tgtEl>
                                      </p:cBhvr>
                                    </p:animEffect>
                                    <p:anim calcmode="lin" valueType="num">
                                      <p:cBhvr>
                                        <p:cTn id="54" dur="1000" fill="hold"/>
                                        <p:tgtEl>
                                          <p:spTgt spid="31"/>
                                        </p:tgtEl>
                                        <p:attrNameLst>
                                          <p:attrName>ppt_x</p:attrName>
                                        </p:attrNameLst>
                                      </p:cBhvr>
                                      <p:tavLst>
                                        <p:tav tm="0">
                                          <p:val>
                                            <p:strVal val="#ppt_x"/>
                                          </p:val>
                                        </p:tav>
                                        <p:tav tm="100000">
                                          <p:val>
                                            <p:strVal val="#ppt_x"/>
                                          </p:val>
                                        </p:tav>
                                      </p:tavLst>
                                    </p:anim>
                                    <p:anim calcmode="lin" valueType="num">
                                      <p:cBhvr>
                                        <p:cTn id="55" dur="1000" fill="hold"/>
                                        <p:tgtEl>
                                          <p:spTgt spid="31"/>
                                        </p:tgtEl>
                                        <p:attrNameLst>
                                          <p:attrName>ppt_y</p:attrName>
                                        </p:attrNameLst>
                                      </p:cBhvr>
                                      <p:tavLst>
                                        <p:tav tm="0">
                                          <p:val>
                                            <p:strVal val="#ppt_y+.1"/>
                                          </p:val>
                                        </p:tav>
                                        <p:tav tm="100000">
                                          <p:val>
                                            <p:strVal val="#ppt_y"/>
                                          </p:val>
                                        </p:tav>
                                      </p:tavLst>
                                    </p:anim>
                                  </p:childTnLst>
                                </p:cTn>
                              </p:par>
                            </p:childTnLst>
                          </p:cTn>
                        </p:par>
                        <p:par>
                          <p:cTn id="56" fill="hold">
                            <p:stCondLst>
                              <p:cond delay="8900"/>
                            </p:stCondLst>
                            <p:childTnLst>
                              <p:par>
                                <p:cTn id="57" presetID="42" presetClass="entr" presetSubtype="0" fill="hold" grpId="0" nodeType="afterEffect">
                                  <p:stCondLst>
                                    <p:cond delay="0"/>
                                  </p:stCondLst>
                                  <p:childTnLst>
                                    <p:set>
                                      <p:cBhvr>
                                        <p:cTn id="58" dur="1" fill="hold">
                                          <p:stCondLst>
                                            <p:cond delay="0"/>
                                          </p:stCondLst>
                                        </p:cTn>
                                        <p:tgtEl>
                                          <p:spTgt spid="32"/>
                                        </p:tgtEl>
                                        <p:attrNameLst>
                                          <p:attrName>style.visibility</p:attrName>
                                        </p:attrNameLst>
                                      </p:cBhvr>
                                      <p:to>
                                        <p:strVal val="visible"/>
                                      </p:to>
                                    </p:set>
                                    <p:animEffect transition="in" filter="fade">
                                      <p:cBhvr>
                                        <p:cTn id="59" dur="1000"/>
                                        <p:tgtEl>
                                          <p:spTgt spid="32"/>
                                        </p:tgtEl>
                                      </p:cBhvr>
                                    </p:animEffect>
                                    <p:anim calcmode="lin" valueType="num">
                                      <p:cBhvr>
                                        <p:cTn id="60" dur="1000" fill="hold"/>
                                        <p:tgtEl>
                                          <p:spTgt spid="32"/>
                                        </p:tgtEl>
                                        <p:attrNameLst>
                                          <p:attrName>ppt_x</p:attrName>
                                        </p:attrNameLst>
                                      </p:cBhvr>
                                      <p:tavLst>
                                        <p:tav tm="0">
                                          <p:val>
                                            <p:strVal val="#ppt_x"/>
                                          </p:val>
                                        </p:tav>
                                        <p:tav tm="100000">
                                          <p:val>
                                            <p:strVal val="#ppt_x"/>
                                          </p:val>
                                        </p:tav>
                                      </p:tavLst>
                                    </p:anim>
                                    <p:anim calcmode="lin" valueType="num">
                                      <p:cBhvr>
                                        <p:cTn id="61" dur="1000" fill="hold"/>
                                        <p:tgtEl>
                                          <p:spTgt spid="32"/>
                                        </p:tgtEl>
                                        <p:attrNameLst>
                                          <p:attrName>ppt_y</p:attrName>
                                        </p:attrNameLst>
                                      </p:cBhvr>
                                      <p:tavLst>
                                        <p:tav tm="0">
                                          <p:val>
                                            <p:strVal val="#ppt_y+.1"/>
                                          </p:val>
                                        </p:tav>
                                        <p:tav tm="100000">
                                          <p:val>
                                            <p:strVal val="#ppt_y"/>
                                          </p:val>
                                        </p:tav>
                                      </p:tavLst>
                                    </p:anim>
                                  </p:childTnLst>
                                </p:cTn>
                              </p:par>
                            </p:childTnLst>
                          </p:cTn>
                        </p:par>
                        <p:par>
                          <p:cTn id="62" fill="hold">
                            <p:stCondLst>
                              <p:cond delay="9900"/>
                            </p:stCondLst>
                            <p:childTnLst>
                              <p:par>
                                <p:cTn id="63" presetID="42" presetClass="entr" presetSubtype="0" fill="hold" grpId="0" nodeType="afterEffect">
                                  <p:stCondLst>
                                    <p:cond delay="0"/>
                                  </p:stCondLst>
                                  <p:childTnLst>
                                    <p:set>
                                      <p:cBhvr>
                                        <p:cTn id="64" dur="1" fill="hold">
                                          <p:stCondLst>
                                            <p:cond delay="0"/>
                                          </p:stCondLst>
                                        </p:cTn>
                                        <p:tgtEl>
                                          <p:spTgt spid="33"/>
                                        </p:tgtEl>
                                        <p:attrNameLst>
                                          <p:attrName>style.visibility</p:attrName>
                                        </p:attrNameLst>
                                      </p:cBhvr>
                                      <p:to>
                                        <p:strVal val="visible"/>
                                      </p:to>
                                    </p:set>
                                    <p:animEffect transition="in" filter="fade">
                                      <p:cBhvr>
                                        <p:cTn id="65" dur="1000"/>
                                        <p:tgtEl>
                                          <p:spTgt spid="33"/>
                                        </p:tgtEl>
                                      </p:cBhvr>
                                    </p:animEffect>
                                    <p:anim calcmode="lin" valueType="num">
                                      <p:cBhvr>
                                        <p:cTn id="66" dur="1000" fill="hold"/>
                                        <p:tgtEl>
                                          <p:spTgt spid="33"/>
                                        </p:tgtEl>
                                        <p:attrNameLst>
                                          <p:attrName>ppt_x</p:attrName>
                                        </p:attrNameLst>
                                      </p:cBhvr>
                                      <p:tavLst>
                                        <p:tav tm="0">
                                          <p:val>
                                            <p:strVal val="#ppt_x"/>
                                          </p:val>
                                        </p:tav>
                                        <p:tav tm="100000">
                                          <p:val>
                                            <p:strVal val="#ppt_x"/>
                                          </p:val>
                                        </p:tav>
                                      </p:tavLst>
                                    </p:anim>
                                    <p:anim calcmode="lin" valueType="num">
                                      <p:cBhvr>
                                        <p:cTn id="67" dur="1000" fill="hold"/>
                                        <p:tgtEl>
                                          <p:spTgt spid="33"/>
                                        </p:tgtEl>
                                        <p:attrNameLst>
                                          <p:attrName>ppt_y</p:attrName>
                                        </p:attrNameLst>
                                      </p:cBhvr>
                                      <p:tavLst>
                                        <p:tav tm="0">
                                          <p:val>
                                            <p:strVal val="#ppt_y+.1"/>
                                          </p:val>
                                        </p:tav>
                                        <p:tav tm="100000">
                                          <p:val>
                                            <p:strVal val="#ppt_y"/>
                                          </p:val>
                                        </p:tav>
                                      </p:tavLst>
                                    </p:anim>
                                  </p:childTnLst>
                                </p:cTn>
                              </p:par>
                            </p:childTnLst>
                          </p:cTn>
                        </p:par>
                        <p:par>
                          <p:cTn id="68" fill="hold">
                            <p:stCondLst>
                              <p:cond delay="10900"/>
                            </p:stCondLst>
                            <p:childTnLst>
                              <p:par>
                                <p:cTn id="69" presetID="22" presetClass="entr" presetSubtype="1" fill="hold" nodeType="afterEffect">
                                  <p:stCondLst>
                                    <p:cond delay="0"/>
                                  </p:stCondLst>
                                  <p:childTnLst>
                                    <p:set>
                                      <p:cBhvr>
                                        <p:cTn id="70" dur="1" fill="hold">
                                          <p:stCondLst>
                                            <p:cond delay="0"/>
                                          </p:stCondLst>
                                        </p:cTn>
                                        <p:tgtEl>
                                          <p:spTgt spid="34"/>
                                        </p:tgtEl>
                                        <p:attrNameLst>
                                          <p:attrName>style.visibility</p:attrName>
                                        </p:attrNameLst>
                                      </p:cBhvr>
                                      <p:to>
                                        <p:strVal val="visible"/>
                                      </p:to>
                                    </p:set>
                                    <p:animEffect transition="in" filter="wipe(up)">
                                      <p:cBhvr>
                                        <p:cTn id="71" dur="500"/>
                                        <p:tgtEl>
                                          <p:spTgt spid="34"/>
                                        </p:tgtEl>
                                      </p:cBhvr>
                                    </p:animEffect>
                                  </p:childTnLst>
                                </p:cTn>
                              </p:par>
                            </p:childTnLst>
                          </p:cTn>
                        </p:par>
                        <p:par>
                          <p:cTn id="72" fill="hold">
                            <p:stCondLst>
                              <p:cond delay="11400"/>
                            </p:stCondLst>
                            <p:childTnLst>
                              <p:par>
                                <p:cTn id="73" presetID="22" presetClass="entr" presetSubtype="1" fill="hold" grpId="0" nodeType="afterEffect">
                                  <p:stCondLst>
                                    <p:cond delay="0"/>
                                  </p:stCondLst>
                                  <p:childTnLst>
                                    <p:set>
                                      <p:cBhvr>
                                        <p:cTn id="74" dur="1" fill="hold">
                                          <p:stCondLst>
                                            <p:cond delay="0"/>
                                          </p:stCondLst>
                                        </p:cTn>
                                        <p:tgtEl>
                                          <p:spTgt spid="36"/>
                                        </p:tgtEl>
                                        <p:attrNameLst>
                                          <p:attrName>style.visibility</p:attrName>
                                        </p:attrNameLst>
                                      </p:cBhvr>
                                      <p:to>
                                        <p:strVal val="visible"/>
                                      </p:to>
                                    </p:set>
                                    <p:animEffect transition="in" filter="wipe(up)">
                                      <p:cBhvr>
                                        <p:cTn id="75" dur="500"/>
                                        <p:tgtEl>
                                          <p:spTgt spid="36"/>
                                        </p:tgtEl>
                                      </p:cBhvr>
                                    </p:animEffect>
                                  </p:childTnLst>
                                </p:cTn>
                              </p:par>
                              <p:par>
                                <p:cTn id="76" presetID="14" presetClass="entr" presetSubtype="10" fill="hold" grpId="0" nodeType="withEffect">
                                  <p:stCondLst>
                                    <p:cond delay="500"/>
                                  </p:stCondLst>
                                  <p:childTnLst>
                                    <p:set>
                                      <p:cBhvr>
                                        <p:cTn id="77" dur="1" fill="hold">
                                          <p:stCondLst>
                                            <p:cond delay="0"/>
                                          </p:stCondLst>
                                        </p:cTn>
                                        <p:tgtEl>
                                          <p:spTgt spid="37"/>
                                        </p:tgtEl>
                                        <p:attrNameLst>
                                          <p:attrName>style.visibility</p:attrName>
                                        </p:attrNameLst>
                                      </p:cBhvr>
                                      <p:to>
                                        <p:strVal val="visible"/>
                                      </p:to>
                                    </p:set>
                                    <p:animEffect transition="in" filter="randombar(horizontal)">
                                      <p:cBhvr>
                                        <p:cTn id="78" dur="400"/>
                                        <p:tgtEl>
                                          <p:spTgt spid="37"/>
                                        </p:tgtEl>
                                      </p:cBhvr>
                                    </p:animEffect>
                                  </p:childTnLst>
                                </p:cTn>
                              </p:par>
                              <p:par>
                                <p:cTn id="79" presetID="14" presetClass="entr" presetSubtype="10" fill="hold" grpId="0" nodeType="withEffect">
                                  <p:stCondLst>
                                    <p:cond delay="500"/>
                                  </p:stCondLst>
                                  <p:childTnLst>
                                    <p:set>
                                      <p:cBhvr>
                                        <p:cTn id="80" dur="1" fill="hold">
                                          <p:stCondLst>
                                            <p:cond delay="0"/>
                                          </p:stCondLst>
                                        </p:cTn>
                                        <p:tgtEl>
                                          <p:spTgt spid="38"/>
                                        </p:tgtEl>
                                        <p:attrNameLst>
                                          <p:attrName>style.visibility</p:attrName>
                                        </p:attrNameLst>
                                      </p:cBhvr>
                                      <p:to>
                                        <p:strVal val="visible"/>
                                      </p:to>
                                    </p:set>
                                    <p:animEffect transition="in" filter="randombar(horizontal)">
                                      <p:cBhvr>
                                        <p:cTn id="81" dur="400"/>
                                        <p:tgtEl>
                                          <p:spTgt spid="38"/>
                                        </p:tgtEl>
                                      </p:cBhvr>
                                    </p:animEffect>
                                  </p:childTnLst>
                                </p:cTn>
                              </p:par>
                            </p:childTnLst>
                          </p:cTn>
                        </p:par>
                        <p:par>
                          <p:cTn id="82" fill="hold">
                            <p:stCondLst>
                              <p:cond delay="12300"/>
                            </p:stCondLst>
                            <p:childTnLst>
                              <p:par>
                                <p:cTn id="83" presetID="2" presetClass="entr" presetSubtype="8" fill="hold" nodeType="afterEffect">
                                  <p:stCondLst>
                                    <p:cond delay="0"/>
                                  </p:stCondLst>
                                  <p:childTnLst>
                                    <p:set>
                                      <p:cBhvr>
                                        <p:cTn id="84" dur="1" fill="hold">
                                          <p:stCondLst>
                                            <p:cond delay="0"/>
                                          </p:stCondLst>
                                        </p:cTn>
                                        <p:tgtEl>
                                          <p:spTgt spid="21"/>
                                        </p:tgtEl>
                                        <p:attrNameLst>
                                          <p:attrName>style.visibility</p:attrName>
                                        </p:attrNameLst>
                                      </p:cBhvr>
                                      <p:to>
                                        <p:strVal val="visible"/>
                                      </p:to>
                                    </p:set>
                                    <p:anim calcmode="lin" valueType="num">
                                      <p:cBhvr additive="base">
                                        <p:cTn id="85" dur="500" fill="hold"/>
                                        <p:tgtEl>
                                          <p:spTgt spid="21"/>
                                        </p:tgtEl>
                                        <p:attrNameLst>
                                          <p:attrName>ppt_x</p:attrName>
                                        </p:attrNameLst>
                                      </p:cBhvr>
                                      <p:tavLst>
                                        <p:tav tm="0">
                                          <p:val>
                                            <p:strVal val="0-#ppt_w/2"/>
                                          </p:val>
                                        </p:tav>
                                        <p:tav tm="100000">
                                          <p:val>
                                            <p:strVal val="#ppt_x"/>
                                          </p:val>
                                        </p:tav>
                                      </p:tavLst>
                                    </p:anim>
                                    <p:anim calcmode="lin" valueType="num">
                                      <p:cBhvr additive="base">
                                        <p:cTn id="86" dur="500" fill="hold"/>
                                        <p:tgtEl>
                                          <p:spTgt spid="21"/>
                                        </p:tgtEl>
                                        <p:attrNameLst>
                                          <p:attrName>ppt_y</p:attrName>
                                        </p:attrNameLst>
                                      </p:cBhvr>
                                      <p:tavLst>
                                        <p:tav tm="0">
                                          <p:val>
                                            <p:strVal val="#ppt_y"/>
                                          </p:val>
                                        </p:tav>
                                        <p:tav tm="100000">
                                          <p:val>
                                            <p:strVal val="#ppt_y"/>
                                          </p:val>
                                        </p:tav>
                                      </p:tavLst>
                                    </p:anim>
                                  </p:childTnLst>
                                </p:cTn>
                              </p:par>
                            </p:childTnLst>
                          </p:cTn>
                        </p:par>
                        <p:par>
                          <p:cTn id="87" fill="hold">
                            <p:stCondLst>
                              <p:cond delay="12800"/>
                            </p:stCondLst>
                            <p:childTnLst>
                              <p:par>
                                <p:cTn id="88" presetID="42" presetClass="entr" presetSubtype="0" fill="hold" grpId="0" nodeType="afterEffect">
                                  <p:stCondLst>
                                    <p:cond delay="0"/>
                                  </p:stCondLst>
                                  <p:childTnLst>
                                    <p:set>
                                      <p:cBhvr>
                                        <p:cTn id="89" dur="1" fill="hold">
                                          <p:stCondLst>
                                            <p:cond delay="0"/>
                                          </p:stCondLst>
                                        </p:cTn>
                                        <p:tgtEl>
                                          <p:spTgt spid="44"/>
                                        </p:tgtEl>
                                        <p:attrNameLst>
                                          <p:attrName>style.visibility</p:attrName>
                                        </p:attrNameLst>
                                      </p:cBhvr>
                                      <p:to>
                                        <p:strVal val="visible"/>
                                      </p:to>
                                    </p:set>
                                    <p:animEffect transition="in" filter="fade">
                                      <p:cBhvr>
                                        <p:cTn id="90" dur="1000"/>
                                        <p:tgtEl>
                                          <p:spTgt spid="44"/>
                                        </p:tgtEl>
                                      </p:cBhvr>
                                    </p:animEffect>
                                    <p:anim calcmode="lin" valueType="num">
                                      <p:cBhvr>
                                        <p:cTn id="91" dur="1000" fill="hold"/>
                                        <p:tgtEl>
                                          <p:spTgt spid="44"/>
                                        </p:tgtEl>
                                        <p:attrNameLst>
                                          <p:attrName>ppt_x</p:attrName>
                                        </p:attrNameLst>
                                      </p:cBhvr>
                                      <p:tavLst>
                                        <p:tav tm="0">
                                          <p:val>
                                            <p:strVal val="#ppt_x"/>
                                          </p:val>
                                        </p:tav>
                                        <p:tav tm="100000">
                                          <p:val>
                                            <p:strVal val="#ppt_x"/>
                                          </p:val>
                                        </p:tav>
                                      </p:tavLst>
                                    </p:anim>
                                    <p:anim calcmode="lin" valueType="num">
                                      <p:cBhvr>
                                        <p:cTn id="92" dur="1000" fill="hold"/>
                                        <p:tgtEl>
                                          <p:spTgt spid="44"/>
                                        </p:tgtEl>
                                        <p:attrNameLst>
                                          <p:attrName>ppt_y</p:attrName>
                                        </p:attrNameLst>
                                      </p:cBhvr>
                                      <p:tavLst>
                                        <p:tav tm="0">
                                          <p:val>
                                            <p:strVal val="#ppt_y+.1"/>
                                          </p:val>
                                        </p:tav>
                                        <p:tav tm="100000">
                                          <p:val>
                                            <p:strVal val="#ppt_y"/>
                                          </p:val>
                                        </p:tav>
                                      </p:tavLst>
                                    </p:anim>
                                  </p:childTnLst>
                                </p:cTn>
                              </p:par>
                            </p:childTnLst>
                          </p:cTn>
                        </p:par>
                        <p:par>
                          <p:cTn id="93" fill="hold">
                            <p:stCondLst>
                              <p:cond delay="13800"/>
                            </p:stCondLst>
                            <p:childTnLst>
                              <p:par>
                                <p:cTn id="94" presetID="22" presetClass="entr" presetSubtype="8" fill="hold" nodeType="afterEffect">
                                  <p:stCondLst>
                                    <p:cond delay="0"/>
                                  </p:stCondLst>
                                  <p:childTnLst>
                                    <p:set>
                                      <p:cBhvr>
                                        <p:cTn id="95" dur="1" fill="hold">
                                          <p:stCondLst>
                                            <p:cond delay="0"/>
                                          </p:stCondLst>
                                        </p:cTn>
                                        <p:tgtEl>
                                          <p:spTgt spid="45"/>
                                        </p:tgtEl>
                                        <p:attrNameLst>
                                          <p:attrName>style.visibility</p:attrName>
                                        </p:attrNameLst>
                                      </p:cBhvr>
                                      <p:to>
                                        <p:strVal val="visible"/>
                                      </p:to>
                                    </p:set>
                                    <p:animEffect transition="in" filter="wipe(left)">
                                      <p:cBhvr>
                                        <p:cTn id="96" dur="500"/>
                                        <p:tgtEl>
                                          <p:spTgt spid="45"/>
                                        </p:tgtEl>
                                      </p:cBhvr>
                                    </p:animEffect>
                                  </p:childTnLst>
                                </p:cTn>
                              </p:par>
                              <p:par>
                                <p:cTn id="97" presetID="2" presetClass="entr" presetSubtype="2" fill="hold" nodeType="withEffect">
                                  <p:stCondLst>
                                    <p:cond delay="250"/>
                                  </p:stCondLst>
                                  <p:childTnLst>
                                    <p:set>
                                      <p:cBhvr>
                                        <p:cTn id="98" dur="1" fill="hold">
                                          <p:stCondLst>
                                            <p:cond delay="0"/>
                                          </p:stCondLst>
                                        </p:cTn>
                                        <p:tgtEl>
                                          <p:spTgt spid="35"/>
                                        </p:tgtEl>
                                        <p:attrNameLst>
                                          <p:attrName>style.visibility</p:attrName>
                                        </p:attrNameLst>
                                      </p:cBhvr>
                                      <p:to>
                                        <p:strVal val="visible"/>
                                      </p:to>
                                    </p:set>
                                    <p:anim calcmode="lin" valueType="num">
                                      <p:cBhvr additive="base">
                                        <p:cTn id="99" dur="500" fill="hold"/>
                                        <p:tgtEl>
                                          <p:spTgt spid="35"/>
                                        </p:tgtEl>
                                        <p:attrNameLst>
                                          <p:attrName>ppt_x</p:attrName>
                                        </p:attrNameLst>
                                      </p:cBhvr>
                                      <p:tavLst>
                                        <p:tav tm="0">
                                          <p:val>
                                            <p:strVal val="1+#ppt_w/2"/>
                                          </p:val>
                                        </p:tav>
                                        <p:tav tm="100000">
                                          <p:val>
                                            <p:strVal val="#ppt_x"/>
                                          </p:val>
                                        </p:tav>
                                      </p:tavLst>
                                    </p:anim>
                                    <p:anim calcmode="lin" valueType="num">
                                      <p:cBhvr additive="base">
                                        <p:cTn id="100" dur="500" fill="hold"/>
                                        <p:tgtEl>
                                          <p:spTgt spid="35"/>
                                        </p:tgtEl>
                                        <p:attrNameLst>
                                          <p:attrName>ppt_y</p:attrName>
                                        </p:attrNameLst>
                                      </p:cBhvr>
                                      <p:tavLst>
                                        <p:tav tm="0">
                                          <p:val>
                                            <p:strVal val="#ppt_y"/>
                                          </p:val>
                                        </p:tav>
                                        <p:tav tm="100000">
                                          <p:val>
                                            <p:strVal val="#ppt_y"/>
                                          </p:val>
                                        </p:tav>
                                      </p:tavLst>
                                    </p:anim>
                                  </p:childTnLst>
                                </p:cTn>
                              </p:par>
                            </p:childTnLst>
                          </p:cTn>
                        </p:par>
                        <p:par>
                          <p:cTn id="101" fill="hold">
                            <p:stCondLst>
                              <p:cond delay="14550"/>
                            </p:stCondLst>
                            <p:childTnLst>
                              <p:par>
                                <p:cTn id="102" presetID="18" presetClass="entr" presetSubtype="3" fill="hold" grpId="0" nodeType="afterEffect">
                                  <p:stCondLst>
                                    <p:cond delay="0"/>
                                  </p:stCondLst>
                                  <p:childTnLst>
                                    <p:set>
                                      <p:cBhvr>
                                        <p:cTn id="103" dur="1" fill="hold">
                                          <p:stCondLst>
                                            <p:cond delay="0"/>
                                          </p:stCondLst>
                                        </p:cTn>
                                        <p:tgtEl>
                                          <p:spTgt spid="49"/>
                                        </p:tgtEl>
                                        <p:attrNameLst>
                                          <p:attrName>style.visibility</p:attrName>
                                        </p:attrNameLst>
                                      </p:cBhvr>
                                      <p:to>
                                        <p:strVal val="visible"/>
                                      </p:to>
                                    </p:set>
                                    <p:animEffect transition="in" filter="strips(upRight)">
                                      <p:cBhvr>
                                        <p:cTn id="104" dur="500"/>
                                        <p:tgtEl>
                                          <p:spTgt spid="49"/>
                                        </p:tgtEl>
                                      </p:cBhvr>
                                    </p:animEffect>
                                  </p:childTnLst>
                                </p:cTn>
                              </p:par>
                            </p:childTnLst>
                          </p:cTn>
                        </p:par>
                        <p:par>
                          <p:cTn id="105" fill="hold">
                            <p:stCondLst>
                              <p:cond delay="15050"/>
                            </p:stCondLst>
                            <p:childTnLst>
                              <p:par>
                                <p:cTn id="106" presetID="10" presetClass="entr" presetSubtype="0" fill="hold" grpId="0" nodeType="afterEffect">
                                  <p:stCondLst>
                                    <p:cond delay="0"/>
                                  </p:stCondLst>
                                  <p:childTnLst>
                                    <p:set>
                                      <p:cBhvr>
                                        <p:cTn id="107" dur="1" fill="hold">
                                          <p:stCondLst>
                                            <p:cond delay="0"/>
                                          </p:stCondLst>
                                        </p:cTn>
                                        <p:tgtEl>
                                          <p:spTgt spid="50"/>
                                        </p:tgtEl>
                                        <p:attrNameLst>
                                          <p:attrName>style.visibility</p:attrName>
                                        </p:attrNameLst>
                                      </p:cBhvr>
                                      <p:to>
                                        <p:strVal val="visible"/>
                                      </p:to>
                                    </p:set>
                                    <p:animEffect transition="in" filter="fade">
                                      <p:cBhvr>
                                        <p:cTn id="108" dur="1250"/>
                                        <p:tgtEl>
                                          <p:spTgt spid="50"/>
                                        </p:tgtEl>
                                      </p:cBhvr>
                                    </p:animEffect>
                                  </p:childTnLst>
                                </p:cTn>
                              </p:par>
                            </p:childTnLst>
                          </p:cTn>
                        </p:par>
                      </p:childTnLst>
                    </p:cTn>
                  </p:par>
                </p:childTnLst>
              </p:cTn>
              <p:prevCondLst>
                <p:cond evt="onPrev" delay="0">
                  <p:tgtEl>
                    <p:sldTgt/>
                  </p:tgtEl>
                </p:cond>
              </p:prevCondLst>
              <p:nextCondLst>
                <p:cond evt="onNext" delay="0">
                  <p:tgtEl>
                    <p:sldTgt/>
                  </p:tgtEl>
                </p:cond>
              </p:nextCondLst>
            </p:seq>
          </p:childTnLst>
        </p:cTn>
      </p:par>
    </p:tnLst>
    <p:bldLst>
      <p:bldP spid="15" grpId="0" animBg="1"/>
      <p:bldP spid="23" grpId="0" animBg="1"/>
      <p:bldP spid="24" grpId="0"/>
      <p:bldP spid="25" grpId="0"/>
      <p:bldP spid="26" grpId="0" animBg="1"/>
      <p:bldP spid="27" grpId="0"/>
      <p:bldP spid="28" grpId="0"/>
      <p:bldP spid="31" grpId="0" animBg="1"/>
      <p:bldP spid="32" grpId="0"/>
      <p:bldP spid="33" grpId="0"/>
      <p:bldP spid="36" grpId="0" animBg="1"/>
      <p:bldP spid="37" grpId="0"/>
      <p:bldP spid="38" grpId="0"/>
      <p:bldP spid="44" grpId="0"/>
      <p:bldP spid="49" grpId="0"/>
      <p:bldP spid="50" grpId="0"/>
    </p:bldLst>
  </p:timing>
</p:sld>
</file>

<file path=ppt/slides/slide21.xml><?xml version="1.0" encoding="utf-8"?>
<p:sld xmlns:a="http://schemas.openxmlformats.org/drawingml/2006/main" xmlns:r="http://schemas.openxmlformats.org/officeDocument/2006/relationships" xmlns:p="http://schemas.openxmlformats.org/presentationml/2006/main">
  <p:cSld>
    <p:spTree>
      <p:nvGrpSpPr>
        <p:cNvPr id="1" name=""/>
        <p:cNvGrpSpPr/>
        <p:nvPr/>
      </p:nvGrpSpPr>
      <p:grpSpPr>
        <a:xfrm>
          <a:off x="0" y="0"/>
          <a:ext cx="0" cy="0"/>
          <a:chOff x="0" y="0"/>
          <a:chExt cx="0" cy="0"/>
        </a:xfrm>
      </p:grpSpPr>
      <p:grpSp>
        <p:nvGrpSpPr>
          <p:cNvPr id="2" name="组合 24"/>
          <p:cNvGrpSpPr/>
          <p:nvPr/>
        </p:nvGrpSpPr>
        <p:grpSpPr>
          <a:xfrm>
            <a:off x="1835696" y="3511314"/>
            <a:ext cx="1800200" cy="708025"/>
            <a:chOff x="7268751" y="2621088"/>
            <a:chExt cx="2182061" cy="857950"/>
          </a:xfrm>
        </p:grpSpPr>
        <p:sp>
          <p:nvSpPr>
            <p:cNvPr id="26" name="文本框 59"/>
            <p:cNvSpPr txBox="1"/>
            <p:nvPr/>
          </p:nvSpPr>
          <p:spPr>
            <a:xfrm>
              <a:off x="7399675" y="2621088"/>
              <a:ext cx="1780467" cy="335654"/>
            </a:xfrm>
            <a:prstGeom prst="rect">
              <a:avLst/>
            </a:prstGeom>
            <a:noFill/>
          </p:spPr>
          <p:txBody>
            <a:bodyPr wrap="square" rtlCol="0">
              <a:spAutoFit/>
            </a:bodyPr>
            <a:lstStyle/>
            <a:p>
              <a:pPr algn="ctr"/>
              <a:r>
                <a:rPr lang="zh-CN" altLang="en-US" sz="1200" dirty="0">
                  <a:solidFill>
                    <a:schemeClr val="tx1">
                      <a:lumMod val="75000"/>
                      <a:lumOff val="25000"/>
                    </a:schemeClr>
                  </a:solidFill>
                  <a:latin typeface="微软雅黑" panose="020B0503020204020204" pitchFamily="34" charset="-122"/>
                  <a:ea typeface="微软雅黑" panose="020B0503020204020204" pitchFamily="34" charset="-122"/>
                </a:rPr>
                <a:t>单击添加标题</a:t>
              </a:r>
              <a:endParaRPr lang="id-ID" altLang="zh-CN" sz="1200" dirty="0">
                <a:solidFill>
                  <a:schemeClr val="tx1">
                    <a:lumMod val="75000"/>
                    <a:lumOff val="25000"/>
                  </a:schemeClr>
                </a:solidFill>
                <a:latin typeface="微软雅黑" panose="020B0503020204020204" pitchFamily="34" charset="-122"/>
                <a:ea typeface="微软雅黑" panose="020B0503020204020204" pitchFamily="34" charset="-122"/>
              </a:endParaRPr>
            </a:p>
          </p:txBody>
        </p:sp>
        <p:sp>
          <p:nvSpPr>
            <p:cNvPr id="27" name="文本框 60"/>
            <p:cNvSpPr txBox="1"/>
            <p:nvPr/>
          </p:nvSpPr>
          <p:spPr>
            <a:xfrm>
              <a:off x="7268751" y="2930803"/>
              <a:ext cx="2182061" cy="548235"/>
            </a:xfrm>
            <a:prstGeom prst="rect">
              <a:avLst/>
            </a:prstGeom>
            <a:noFill/>
          </p:spPr>
          <p:txBody>
            <a:bodyPr wrap="square" rtlCol="0">
              <a:spAutoFit/>
            </a:bodyPr>
            <a:lstStyle/>
            <a:p>
              <a:pPr>
                <a:lnSpc>
                  <a:spcPct val="130000"/>
                </a:lnSpc>
              </a:pPr>
              <a:r>
                <a:rPr lang="zh-CN" altLang="en-US" sz="900" dirty="0">
                  <a:solidFill>
                    <a:schemeClr val="bg1">
                      <a:lumMod val="50000"/>
                    </a:schemeClr>
                  </a:solidFill>
                  <a:latin typeface="微软雅黑" pitchFamily="34" charset="-122"/>
                  <a:ea typeface="微软雅黑" pitchFamily="34" charset="-122"/>
                </a:rPr>
                <a:t>此处添加详细文本描述，建议与标题相关并符合整体语言风格。</a:t>
              </a:r>
              <a:endParaRPr lang="en-US" altLang="zh-CN" sz="900" dirty="0">
                <a:solidFill>
                  <a:schemeClr val="bg1">
                    <a:lumMod val="50000"/>
                  </a:schemeClr>
                </a:solidFill>
                <a:latin typeface="微软雅黑" pitchFamily="34" charset="-122"/>
                <a:ea typeface="微软雅黑" pitchFamily="34" charset="-122"/>
              </a:endParaRPr>
            </a:p>
          </p:txBody>
        </p:sp>
      </p:grpSp>
      <p:grpSp>
        <p:nvGrpSpPr>
          <p:cNvPr id="3" name="组合 27"/>
          <p:cNvGrpSpPr/>
          <p:nvPr/>
        </p:nvGrpSpPr>
        <p:grpSpPr>
          <a:xfrm>
            <a:off x="3563888" y="4205111"/>
            <a:ext cx="1872208" cy="708026"/>
            <a:chOff x="7183705" y="2621083"/>
            <a:chExt cx="2269342" cy="857948"/>
          </a:xfrm>
        </p:grpSpPr>
        <p:sp>
          <p:nvSpPr>
            <p:cNvPr id="29" name="文本框 62"/>
            <p:cNvSpPr txBox="1"/>
            <p:nvPr/>
          </p:nvSpPr>
          <p:spPr>
            <a:xfrm>
              <a:off x="7401916" y="2621083"/>
              <a:ext cx="1780467" cy="335653"/>
            </a:xfrm>
            <a:prstGeom prst="rect">
              <a:avLst/>
            </a:prstGeom>
            <a:noFill/>
          </p:spPr>
          <p:txBody>
            <a:bodyPr wrap="square" rtlCol="0">
              <a:spAutoFit/>
            </a:bodyPr>
            <a:lstStyle/>
            <a:p>
              <a:pPr algn="ctr"/>
              <a:r>
                <a:rPr lang="zh-CN" altLang="en-US" sz="1200" dirty="0">
                  <a:solidFill>
                    <a:schemeClr val="tx1">
                      <a:lumMod val="75000"/>
                      <a:lumOff val="25000"/>
                    </a:schemeClr>
                  </a:solidFill>
                  <a:latin typeface="微软雅黑" panose="020B0503020204020204" pitchFamily="34" charset="-122"/>
                  <a:ea typeface="微软雅黑" panose="020B0503020204020204" pitchFamily="34" charset="-122"/>
                </a:rPr>
                <a:t>单击添加标题</a:t>
              </a:r>
              <a:endParaRPr lang="id-ID" altLang="zh-CN" sz="1200" dirty="0">
                <a:solidFill>
                  <a:schemeClr val="tx1">
                    <a:lumMod val="75000"/>
                    <a:lumOff val="25000"/>
                  </a:schemeClr>
                </a:solidFill>
                <a:latin typeface="微软雅黑" panose="020B0503020204020204" pitchFamily="34" charset="-122"/>
                <a:ea typeface="微软雅黑" panose="020B0503020204020204" pitchFamily="34" charset="-122"/>
              </a:endParaRPr>
            </a:p>
          </p:txBody>
        </p:sp>
        <p:sp>
          <p:nvSpPr>
            <p:cNvPr id="30" name="文本框 63"/>
            <p:cNvSpPr txBox="1"/>
            <p:nvPr/>
          </p:nvSpPr>
          <p:spPr>
            <a:xfrm>
              <a:off x="7183705" y="2930798"/>
              <a:ext cx="2269342" cy="548233"/>
            </a:xfrm>
            <a:prstGeom prst="rect">
              <a:avLst/>
            </a:prstGeom>
            <a:noFill/>
          </p:spPr>
          <p:txBody>
            <a:bodyPr wrap="square" rtlCol="0">
              <a:spAutoFit/>
            </a:bodyPr>
            <a:lstStyle/>
            <a:p>
              <a:pPr>
                <a:lnSpc>
                  <a:spcPct val="130000"/>
                </a:lnSpc>
              </a:pPr>
              <a:r>
                <a:rPr lang="zh-CN" altLang="en-US" sz="900" dirty="0">
                  <a:solidFill>
                    <a:schemeClr val="bg1">
                      <a:lumMod val="50000"/>
                    </a:schemeClr>
                  </a:solidFill>
                  <a:latin typeface="微软雅黑" pitchFamily="34" charset="-122"/>
                  <a:ea typeface="微软雅黑" pitchFamily="34" charset="-122"/>
                </a:rPr>
                <a:t>此处添加详细文本描述，建议与标题相关并符合整体语言风格。</a:t>
              </a:r>
              <a:endParaRPr lang="en-US" altLang="zh-CN" sz="900" dirty="0">
                <a:solidFill>
                  <a:schemeClr val="bg1">
                    <a:lumMod val="50000"/>
                  </a:schemeClr>
                </a:solidFill>
                <a:latin typeface="微软雅黑" pitchFamily="34" charset="-122"/>
                <a:ea typeface="微软雅黑" pitchFamily="34" charset="-122"/>
              </a:endParaRPr>
            </a:p>
          </p:txBody>
        </p:sp>
      </p:grpSp>
      <p:grpSp>
        <p:nvGrpSpPr>
          <p:cNvPr id="4" name="组合 30"/>
          <p:cNvGrpSpPr/>
          <p:nvPr/>
        </p:nvGrpSpPr>
        <p:grpSpPr>
          <a:xfrm>
            <a:off x="5400092" y="3503696"/>
            <a:ext cx="1872208" cy="708026"/>
            <a:chOff x="7286857" y="2621083"/>
            <a:chExt cx="2269343" cy="857948"/>
          </a:xfrm>
        </p:grpSpPr>
        <p:sp>
          <p:nvSpPr>
            <p:cNvPr id="32" name="文本框 72"/>
            <p:cNvSpPr txBox="1"/>
            <p:nvPr/>
          </p:nvSpPr>
          <p:spPr>
            <a:xfrm>
              <a:off x="7374141" y="2621083"/>
              <a:ext cx="1780467" cy="335653"/>
            </a:xfrm>
            <a:prstGeom prst="rect">
              <a:avLst/>
            </a:prstGeom>
            <a:noFill/>
          </p:spPr>
          <p:txBody>
            <a:bodyPr wrap="square" rtlCol="0">
              <a:spAutoFit/>
            </a:bodyPr>
            <a:lstStyle/>
            <a:p>
              <a:pPr algn="ctr"/>
              <a:r>
                <a:rPr lang="zh-CN" altLang="en-US" sz="1200" dirty="0">
                  <a:solidFill>
                    <a:schemeClr val="tx1">
                      <a:lumMod val="75000"/>
                      <a:lumOff val="25000"/>
                    </a:schemeClr>
                  </a:solidFill>
                  <a:latin typeface="微软雅黑" panose="020B0503020204020204" pitchFamily="34" charset="-122"/>
                  <a:ea typeface="微软雅黑" panose="020B0503020204020204" pitchFamily="34" charset="-122"/>
                </a:rPr>
                <a:t>单击添加标题</a:t>
              </a:r>
              <a:endParaRPr lang="id-ID" altLang="zh-CN" sz="1200" dirty="0">
                <a:solidFill>
                  <a:schemeClr val="tx1">
                    <a:lumMod val="75000"/>
                    <a:lumOff val="25000"/>
                  </a:schemeClr>
                </a:solidFill>
                <a:latin typeface="微软雅黑" panose="020B0503020204020204" pitchFamily="34" charset="-122"/>
                <a:ea typeface="微软雅黑" panose="020B0503020204020204" pitchFamily="34" charset="-122"/>
              </a:endParaRPr>
            </a:p>
          </p:txBody>
        </p:sp>
        <p:sp>
          <p:nvSpPr>
            <p:cNvPr id="33" name="文本框 73"/>
            <p:cNvSpPr txBox="1"/>
            <p:nvPr/>
          </p:nvSpPr>
          <p:spPr>
            <a:xfrm>
              <a:off x="7286857" y="2930798"/>
              <a:ext cx="2269343" cy="548233"/>
            </a:xfrm>
            <a:prstGeom prst="rect">
              <a:avLst/>
            </a:prstGeom>
            <a:noFill/>
          </p:spPr>
          <p:txBody>
            <a:bodyPr wrap="square" rtlCol="0">
              <a:spAutoFit/>
            </a:bodyPr>
            <a:lstStyle/>
            <a:p>
              <a:pPr>
                <a:lnSpc>
                  <a:spcPct val="130000"/>
                </a:lnSpc>
              </a:pPr>
              <a:r>
                <a:rPr lang="zh-CN" altLang="en-US" sz="900" dirty="0">
                  <a:solidFill>
                    <a:schemeClr val="bg1">
                      <a:lumMod val="50000"/>
                    </a:schemeClr>
                  </a:solidFill>
                  <a:latin typeface="微软雅黑" pitchFamily="34" charset="-122"/>
                  <a:ea typeface="微软雅黑" pitchFamily="34" charset="-122"/>
                </a:rPr>
                <a:t>此处添加详细文本描述，建议与标题相关并符合整体语言风格。</a:t>
              </a:r>
              <a:endParaRPr lang="en-US" altLang="zh-CN" sz="900" dirty="0">
                <a:solidFill>
                  <a:schemeClr val="bg1">
                    <a:lumMod val="50000"/>
                  </a:schemeClr>
                </a:solidFill>
                <a:latin typeface="微软雅黑" pitchFamily="34" charset="-122"/>
                <a:ea typeface="微软雅黑" pitchFamily="34" charset="-122"/>
              </a:endParaRPr>
            </a:p>
          </p:txBody>
        </p:sp>
      </p:grpSp>
      <p:grpSp>
        <p:nvGrpSpPr>
          <p:cNvPr id="5" name="组合 33"/>
          <p:cNvGrpSpPr/>
          <p:nvPr/>
        </p:nvGrpSpPr>
        <p:grpSpPr>
          <a:xfrm>
            <a:off x="3407797" y="777363"/>
            <a:ext cx="2037893" cy="2031300"/>
            <a:chOff x="4860914" y="803830"/>
            <a:chExt cx="2470173" cy="2461421"/>
          </a:xfrm>
        </p:grpSpPr>
        <p:grpSp>
          <p:nvGrpSpPr>
            <p:cNvPr id="6" name="组合 34"/>
            <p:cNvGrpSpPr/>
            <p:nvPr/>
          </p:nvGrpSpPr>
          <p:grpSpPr>
            <a:xfrm>
              <a:off x="4860914" y="803830"/>
              <a:ext cx="2470173" cy="2461421"/>
              <a:chOff x="4860914" y="803830"/>
              <a:chExt cx="2470173" cy="2461421"/>
            </a:xfrm>
          </p:grpSpPr>
          <p:sp>
            <p:nvSpPr>
              <p:cNvPr id="42" name="Freeform 5"/>
              <p:cNvSpPr>
                <a:spLocks noEditPoints="1"/>
              </p:cNvSpPr>
              <p:nvPr/>
            </p:nvSpPr>
            <p:spPr bwMode="auto">
              <a:xfrm>
                <a:off x="4860914" y="803830"/>
                <a:ext cx="2470173" cy="2461421"/>
              </a:xfrm>
              <a:custGeom>
                <a:avLst/>
                <a:gdLst>
                  <a:gd name="T0" fmla="*/ 195 w 1550"/>
                  <a:gd name="T1" fmla="*/ 772 h 1545"/>
                  <a:gd name="T2" fmla="*/ 749 w 1550"/>
                  <a:gd name="T3" fmla="*/ 0 h 1545"/>
                  <a:gd name="T4" fmla="*/ 695 w 1550"/>
                  <a:gd name="T5" fmla="*/ 101 h 1545"/>
                  <a:gd name="T6" fmla="*/ 591 w 1550"/>
                  <a:gd name="T7" fmla="*/ 34 h 1545"/>
                  <a:gd name="T8" fmla="*/ 510 w 1550"/>
                  <a:gd name="T9" fmla="*/ 59 h 1545"/>
                  <a:gd name="T10" fmla="*/ 462 w 1550"/>
                  <a:gd name="T11" fmla="*/ 173 h 1545"/>
                  <a:gd name="T12" fmla="*/ 360 w 1550"/>
                  <a:gd name="T13" fmla="*/ 120 h 1545"/>
                  <a:gd name="T14" fmla="*/ 335 w 1550"/>
                  <a:gd name="T15" fmla="*/ 242 h 1545"/>
                  <a:gd name="T16" fmla="*/ 277 w 1550"/>
                  <a:gd name="T17" fmla="*/ 296 h 1545"/>
                  <a:gd name="T18" fmla="*/ 153 w 1550"/>
                  <a:gd name="T19" fmla="*/ 312 h 1545"/>
                  <a:gd name="T20" fmla="*/ 199 w 1550"/>
                  <a:gd name="T21" fmla="*/ 418 h 1545"/>
                  <a:gd name="T22" fmla="*/ 81 w 1550"/>
                  <a:gd name="T23" fmla="*/ 457 h 1545"/>
                  <a:gd name="T24" fmla="*/ 50 w 1550"/>
                  <a:gd name="T25" fmla="*/ 535 h 1545"/>
                  <a:gd name="T26" fmla="*/ 110 w 1550"/>
                  <a:gd name="T27" fmla="*/ 644 h 1545"/>
                  <a:gd name="T28" fmla="*/ 5 w 1550"/>
                  <a:gd name="T29" fmla="*/ 691 h 1545"/>
                  <a:gd name="T30" fmla="*/ 85 w 1550"/>
                  <a:gd name="T31" fmla="*/ 787 h 1545"/>
                  <a:gd name="T32" fmla="*/ 90 w 1550"/>
                  <a:gd name="T33" fmla="*/ 865 h 1545"/>
                  <a:gd name="T34" fmla="*/ 26 w 1550"/>
                  <a:gd name="T35" fmla="*/ 972 h 1545"/>
                  <a:gd name="T36" fmla="*/ 137 w 1550"/>
                  <a:gd name="T37" fmla="*/ 1003 h 1545"/>
                  <a:gd name="T38" fmla="*/ 94 w 1550"/>
                  <a:gd name="T39" fmla="*/ 1119 h 1545"/>
                  <a:gd name="T40" fmla="*/ 136 w 1550"/>
                  <a:gd name="T41" fmla="*/ 1192 h 1545"/>
                  <a:gd name="T42" fmla="*/ 258 w 1550"/>
                  <a:gd name="T43" fmla="*/ 1213 h 1545"/>
                  <a:gd name="T44" fmla="*/ 229 w 1550"/>
                  <a:gd name="T45" fmla="*/ 1325 h 1545"/>
                  <a:gd name="T46" fmla="*/ 354 w 1550"/>
                  <a:gd name="T47" fmla="*/ 1322 h 1545"/>
                  <a:gd name="T48" fmla="*/ 419 w 1550"/>
                  <a:gd name="T49" fmla="*/ 1366 h 1545"/>
                  <a:gd name="T50" fmla="*/ 462 w 1550"/>
                  <a:gd name="T51" fmla="*/ 1483 h 1545"/>
                  <a:gd name="T52" fmla="*/ 555 w 1550"/>
                  <a:gd name="T53" fmla="*/ 1416 h 1545"/>
                  <a:gd name="T54" fmla="*/ 620 w 1550"/>
                  <a:gd name="T55" fmla="*/ 1522 h 1545"/>
                  <a:gd name="T56" fmla="*/ 703 w 1550"/>
                  <a:gd name="T57" fmla="*/ 1534 h 1545"/>
                  <a:gd name="T58" fmla="*/ 796 w 1550"/>
                  <a:gd name="T59" fmla="*/ 1452 h 1545"/>
                  <a:gd name="T60" fmla="*/ 865 w 1550"/>
                  <a:gd name="T61" fmla="*/ 1544 h 1545"/>
                  <a:gd name="T62" fmla="*/ 941 w 1550"/>
                  <a:gd name="T63" fmla="*/ 1445 h 1545"/>
                  <a:gd name="T64" fmla="*/ 1016 w 1550"/>
                  <a:gd name="T65" fmla="*/ 1422 h 1545"/>
                  <a:gd name="T66" fmla="*/ 1134 w 1550"/>
                  <a:gd name="T67" fmla="*/ 1461 h 1545"/>
                  <a:gd name="T68" fmla="*/ 1139 w 1550"/>
                  <a:gd name="T69" fmla="*/ 1346 h 1545"/>
                  <a:gd name="T70" fmla="*/ 1262 w 1550"/>
                  <a:gd name="T71" fmla="*/ 1362 h 1545"/>
                  <a:gd name="T72" fmla="*/ 1324 w 1550"/>
                  <a:gd name="T73" fmla="*/ 1304 h 1545"/>
                  <a:gd name="T74" fmla="*/ 1318 w 1550"/>
                  <a:gd name="T75" fmla="*/ 1181 h 1545"/>
                  <a:gd name="T76" fmla="*/ 1433 w 1550"/>
                  <a:gd name="T77" fmla="*/ 1184 h 1545"/>
                  <a:gd name="T78" fmla="*/ 1402 w 1550"/>
                  <a:gd name="T79" fmla="*/ 1063 h 1545"/>
                  <a:gd name="T80" fmla="*/ 1431 w 1550"/>
                  <a:gd name="T81" fmla="*/ 990 h 1545"/>
                  <a:gd name="T82" fmla="*/ 1536 w 1550"/>
                  <a:gd name="T83" fmla="*/ 922 h 1545"/>
                  <a:gd name="T84" fmla="*/ 1449 w 1550"/>
                  <a:gd name="T85" fmla="*/ 846 h 1545"/>
                  <a:gd name="T86" fmla="*/ 1538 w 1550"/>
                  <a:gd name="T87" fmla="*/ 760 h 1545"/>
                  <a:gd name="T88" fmla="*/ 1532 w 1550"/>
                  <a:gd name="T89" fmla="*/ 675 h 1545"/>
                  <a:gd name="T90" fmla="*/ 1431 w 1550"/>
                  <a:gd name="T91" fmla="*/ 603 h 1545"/>
                  <a:gd name="T92" fmla="*/ 1505 w 1550"/>
                  <a:gd name="T93" fmla="*/ 515 h 1545"/>
                  <a:gd name="T94" fmla="*/ 1392 w 1550"/>
                  <a:gd name="T95" fmla="*/ 464 h 1545"/>
                  <a:gd name="T96" fmla="*/ 1352 w 1550"/>
                  <a:gd name="T97" fmla="*/ 396 h 1545"/>
                  <a:gd name="T98" fmla="*/ 1364 w 1550"/>
                  <a:gd name="T99" fmla="*/ 271 h 1545"/>
                  <a:gd name="T100" fmla="*/ 1251 w 1550"/>
                  <a:gd name="T101" fmla="*/ 292 h 1545"/>
                  <a:gd name="T102" fmla="*/ 1239 w 1550"/>
                  <a:gd name="T103" fmla="*/ 169 h 1545"/>
                  <a:gd name="T104" fmla="*/ 1169 w 1550"/>
                  <a:gd name="T105" fmla="*/ 121 h 1545"/>
                  <a:gd name="T106" fmla="*/ 1050 w 1550"/>
                  <a:gd name="T107" fmla="*/ 155 h 1545"/>
                  <a:gd name="T108" fmla="*/ 1028 w 1550"/>
                  <a:gd name="T109" fmla="*/ 42 h 1545"/>
                  <a:gd name="T110" fmla="*/ 917 w 1550"/>
                  <a:gd name="T111" fmla="*/ 99 h 1545"/>
                  <a:gd name="T112" fmla="*/ 839 w 1550"/>
                  <a:gd name="T113" fmla="*/ 87 h 1545"/>
                  <a:gd name="T114" fmla="*/ 749 w 1550"/>
                  <a:gd name="T115" fmla="*/ 0 h 1545"/>
                </a:gdLst>
                <a:ahLst/>
                <a:cxnLst>
                  <a:cxn ang="0">
                    <a:pos x="T0" y="T1"/>
                  </a:cxn>
                  <a:cxn ang="0">
                    <a:pos x="T2" y="T3"/>
                  </a:cxn>
                  <a:cxn ang="0">
                    <a:pos x="T4" y="T5"/>
                  </a:cxn>
                  <a:cxn ang="0">
                    <a:pos x="T6" y="T7"/>
                  </a:cxn>
                  <a:cxn ang="0">
                    <a:pos x="T8" y="T9"/>
                  </a:cxn>
                  <a:cxn ang="0">
                    <a:pos x="T10" y="T11"/>
                  </a:cxn>
                  <a:cxn ang="0">
                    <a:pos x="T12" y="T13"/>
                  </a:cxn>
                  <a:cxn ang="0">
                    <a:pos x="T14" y="T15"/>
                  </a:cxn>
                  <a:cxn ang="0">
                    <a:pos x="T16" y="T17"/>
                  </a:cxn>
                  <a:cxn ang="0">
                    <a:pos x="T18" y="T19"/>
                  </a:cxn>
                  <a:cxn ang="0">
                    <a:pos x="T20" y="T21"/>
                  </a:cxn>
                  <a:cxn ang="0">
                    <a:pos x="T22" y="T23"/>
                  </a:cxn>
                  <a:cxn ang="0">
                    <a:pos x="T24" y="T25"/>
                  </a:cxn>
                  <a:cxn ang="0">
                    <a:pos x="T26" y="T27"/>
                  </a:cxn>
                  <a:cxn ang="0">
                    <a:pos x="T28" y="T29"/>
                  </a:cxn>
                  <a:cxn ang="0">
                    <a:pos x="T30" y="T31"/>
                  </a:cxn>
                  <a:cxn ang="0">
                    <a:pos x="T32" y="T33"/>
                  </a:cxn>
                  <a:cxn ang="0">
                    <a:pos x="T34" y="T35"/>
                  </a:cxn>
                  <a:cxn ang="0">
                    <a:pos x="T36" y="T37"/>
                  </a:cxn>
                  <a:cxn ang="0">
                    <a:pos x="T38" y="T39"/>
                  </a:cxn>
                  <a:cxn ang="0">
                    <a:pos x="T40" y="T41"/>
                  </a:cxn>
                  <a:cxn ang="0">
                    <a:pos x="T42" y="T43"/>
                  </a:cxn>
                  <a:cxn ang="0">
                    <a:pos x="T44" y="T45"/>
                  </a:cxn>
                  <a:cxn ang="0">
                    <a:pos x="T46" y="T47"/>
                  </a:cxn>
                  <a:cxn ang="0">
                    <a:pos x="T48" y="T49"/>
                  </a:cxn>
                  <a:cxn ang="0">
                    <a:pos x="T50" y="T51"/>
                  </a:cxn>
                  <a:cxn ang="0">
                    <a:pos x="T52" y="T53"/>
                  </a:cxn>
                  <a:cxn ang="0">
                    <a:pos x="T54" y="T55"/>
                  </a:cxn>
                  <a:cxn ang="0">
                    <a:pos x="T56" y="T57"/>
                  </a:cxn>
                  <a:cxn ang="0">
                    <a:pos x="T58" y="T59"/>
                  </a:cxn>
                  <a:cxn ang="0">
                    <a:pos x="T60" y="T61"/>
                  </a:cxn>
                  <a:cxn ang="0">
                    <a:pos x="T62" y="T63"/>
                  </a:cxn>
                  <a:cxn ang="0">
                    <a:pos x="T64" y="T65"/>
                  </a:cxn>
                  <a:cxn ang="0">
                    <a:pos x="T66" y="T67"/>
                  </a:cxn>
                  <a:cxn ang="0">
                    <a:pos x="T68" y="T69"/>
                  </a:cxn>
                  <a:cxn ang="0">
                    <a:pos x="T70" y="T71"/>
                  </a:cxn>
                  <a:cxn ang="0">
                    <a:pos x="T72" y="T73"/>
                  </a:cxn>
                  <a:cxn ang="0">
                    <a:pos x="T74" y="T75"/>
                  </a:cxn>
                  <a:cxn ang="0">
                    <a:pos x="T76" y="T77"/>
                  </a:cxn>
                  <a:cxn ang="0">
                    <a:pos x="T78" y="T79"/>
                  </a:cxn>
                  <a:cxn ang="0">
                    <a:pos x="T80" y="T81"/>
                  </a:cxn>
                  <a:cxn ang="0">
                    <a:pos x="T82" y="T83"/>
                  </a:cxn>
                  <a:cxn ang="0">
                    <a:pos x="T84" y="T85"/>
                  </a:cxn>
                  <a:cxn ang="0">
                    <a:pos x="T86" y="T87"/>
                  </a:cxn>
                  <a:cxn ang="0">
                    <a:pos x="T88" y="T89"/>
                  </a:cxn>
                  <a:cxn ang="0">
                    <a:pos x="T90" y="T91"/>
                  </a:cxn>
                  <a:cxn ang="0">
                    <a:pos x="T92" y="T93"/>
                  </a:cxn>
                  <a:cxn ang="0">
                    <a:pos x="T94" y="T95"/>
                  </a:cxn>
                  <a:cxn ang="0">
                    <a:pos x="T96" y="T97"/>
                  </a:cxn>
                  <a:cxn ang="0">
                    <a:pos x="T98" y="T99"/>
                  </a:cxn>
                  <a:cxn ang="0">
                    <a:pos x="T100" y="T101"/>
                  </a:cxn>
                  <a:cxn ang="0">
                    <a:pos x="T102" y="T103"/>
                  </a:cxn>
                  <a:cxn ang="0">
                    <a:pos x="T104" y="T105"/>
                  </a:cxn>
                  <a:cxn ang="0">
                    <a:pos x="T106" y="T107"/>
                  </a:cxn>
                  <a:cxn ang="0">
                    <a:pos x="T108" y="T109"/>
                  </a:cxn>
                  <a:cxn ang="0">
                    <a:pos x="T110" y="T111"/>
                  </a:cxn>
                  <a:cxn ang="0">
                    <a:pos x="T112" y="T113"/>
                  </a:cxn>
                  <a:cxn ang="0">
                    <a:pos x="T114" y="T115"/>
                  </a:cxn>
                </a:cxnLst>
                <a:rect l="0" t="0" r="r" b="b"/>
                <a:pathLst>
                  <a:path w="1550" h="1545">
                    <a:moveTo>
                      <a:pt x="1355" y="772"/>
                    </a:moveTo>
                    <a:cubicBezTo>
                      <a:pt x="1355" y="1092"/>
                      <a:pt x="1095" y="1352"/>
                      <a:pt x="775" y="1352"/>
                    </a:cubicBezTo>
                    <a:cubicBezTo>
                      <a:pt x="455" y="1352"/>
                      <a:pt x="195" y="1092"/>
                      <a:pt x="195" y="772"/>
                    </a:cubicBezTo>
                    <a:cubicBezTo>
                      <a:pt x="195" y="452"/>
                      <a:pt x="455" y="192"/>
                      <a:pt x="775" y="192"/>
                    </a:cubicBezTo>
                    <a:cubicBezTo>
                      <a:pt x="1095" y="192"/>
                      <a:pt x="1355" y="452"/>
                      <a:pt x="1355" y="772"/>
                    </a:cubicBezTo>
                    <a:close/>
                    <a:moveTo>
                      <a:pt x="749" y="0"/>
                    </a:moveTo>
                    <a:cubicBezTo>
                      <a:pt x="742" y="0"/>
                      <a:pt x="735" y="6"/>
                      <a:pt x="733" y="12"/>
                    </a:cubicBezTo>
                    <a:cubicBezTo>
                      <a:pt x="711" y="87"/>
                      <a:pt x="711" y="87"/>
                      <a:pt x="711" y="87"/>
                    </a:cubicBezTo>
                    <a:cubicBezTo>
                      <a:pt x="709" y="94"/>
                      <a:pt x="702" y="100"/>
                      <a:pt x="695" y="101"/>
                    </a:cubicBezTo>
                    <a:cubicBezTo>
                      <a:pt x="653" y="107"/>
                      <a:pt x="653" y="107"/>
                      <a:pt x="653" y="107"/>
                    </a:cubicBezTo>
                    <a:cubicBezTo>
                      <a:pt x="646" y="109"/>
                      <a:pt x="637" y="105"/>
                      <a:pt x="633" y="99"/>
                    </a:cubicBezTo>
                    <a:cubicBezTo>
                      <a:pt x="591" y="34"/>
                      <a:pt x="591" y="34"/>
                      <a:pt x="591" y="34"/>
                    </a:cubicBezTo>
                    <a:cubicBezTo>
                      <a:pt x="587" y="28"/>
                      <a:pt x="578" y="25"/>
                      <a:pt x="571" y="27"/>
                    </a:cubicBezTo>
                    <a:cubicBezTo>
                      <a:pt x="522" y="42"/>
                      <a:pt x="522" y="42"/>
                      <a:pt x="522" y="42"/>
                    </a:cubicBezTo>
                    <a:cubicBezTo>
                      <a:pt x="515" y="44"/>
                      <a:pt x="510" y="52"/>
                      <a:pt x="510" y="59"/>
                    </a:cubicBezTo>
                    <a:cubicBezTo>
                      <a:pt x="511" y="136"/>
                      <a:pt x="511" y="136"/>
                      <a:pt x="511" y="136"/>
                    </a:cubicBezTo>
                    <a:cubicBezTo>
                      <a:pt x="511" y="143"/>
                      <a:pt x="506" y="152"/>
                      <a:pt x="500" y="155"/>
                    </a:cubicBezTo>
                    <a:cubicBezTo>
                      <a:pt x="462" y="173"/>
                      <a:pt x="462" y="173"/>
                      <a:pt x="462" y="173"/>
                    </a:cubicBezTo>
                    <a:cubicBezTo>
                      <a:pt x="456" y="176"/>
                      <a:pt x="446" y="175"/>
                      <a:pt x="441" y="170"/>
                    </a:cubicBezTo>
                    <a:cubicBezTo>
                      <a:pt x="381" y="121"/>
                      <a:pt x="381" y="121"/>
                      <a:pt x="381" y="121"/>
                    </a:cubicBezTo>
                    <a:cubicBezTo>
                      <a:pt x="375" y="116"/>
                      <a:pt x="366" y="116"/>
                      <a:pt x="360" y="120"/>
                    </a:cubicBezTo>
                    <a:cubicBezTo>
                      <a:pt x="317" y="149"/>
                      <a:pt x="317" y="149"/>
                      <a:pt x="317" y="149"/>
                    </a:cubicBezTo>
                    <a:cubicBezTo>
                      <a:pt x="312" y="153"/>
                      <a:pt x="309" y="162"/>
                      <a:pt x="311" y="169"/>
                    </a:cubicBezTo>
                    <a:cubicBezTo>
                      <a:pt x="335" y="242"/>
                      <a:pt x="335" y="242"/>
                      <a:pt x="335" y="242"/>
                    </a:cubicBezTo>
                    <a:cubicBezTo>
                      <a:pt x="337" y="249"/>
                      <a:pt x="335" y="259"/>
                      <a:pt x="329" y="263"/>
                    </a:cubicBezTo>
                    <a:cubicBezTo>
                      <a:pt x="299" y="292"/>
                      <a:pt x="299" y="292"/>
                      <a:pt x="299" y="292"/>
                    </a:cubicBezTo>
                    <a:cubicBezTo>
                      <a:pt x="294" y="297"/>
                      <a:pt x="284" y="298"/>
                      <a:pt x="277" y="296"/>
                    </a:cubicBezTo>
                    <a:cubicBezTo>
                      <a:pt x="206" y="266"/>
                      <a:pt x="206" y="266"/>
                      <a:pt x="206" y="266"/>
                    </a:cubicBezTo>
                    <a:cubicBezTo>
                      <a:pt x="199" y="264"/>
                      <a:pt x="190" y="266"/>
                      <a:pt x="186" y="271"/>
                    </a:cubicBezTo>
                    <a:cubicBezTo>
                      <a:pt x="153" y="312"/>
                      <a:pt x="153" y="312"/>
                      <a:pt x="153" y="312"/>
                    </a:cubicBezTo>
                    <a:cubicBezTo>
                      <a:pt x="149" y="317"/>
                      <a:pt x="149" y="327"/>
                      <a:pt x="153" y="332"/>
                    </a:cubicBezTo>
                    <a:cubicBezTo>
                      <a:pt x="198" y="396"/>
                      <a:pt x="198" y="396"/>
                      <a:pt x="198" y="396"/>
                    </a:cubicBezTo>
                    <a:cubicBezTo>
                      <a:pt x="202" y="402"/>
                      <a:pt x="202" y="411"/>
                      <a:pt x="199" y="418"/>
                    </a:cubicBezTo>
                    <a:cubicBezTo>
                      <a:pt x="178" y="454"/>
                      <a:pt x="178" y="454"/>
                      <a:pt x="178" y="454"/>
                    </a:cubicBezTo>
                    <a:cubicBezTo>
                      <a:pt x="174" y="460"/>
                      <a:pt x="165" y="464"/>
                      <a:pt x="158" y="464"/>
                    </a:cubicBezTo>
                    <a:cubicBezTo>
                      <a:pt x="81" y="457"/>
                      <a:pt x="81" y="457"/>
                      <a:pt x="81" y="457"/>
                    </a:cubicBezTo>
                    <a:cubicBezTo>
                      <a:pt x="74" y="456"/>
                      <a:pt x="66" y="461"/>
                      <a:pt x="63" y="468"/>
                    </a:cubicBezTo>
                    <a:cubicBezTo>
                      <a:pt x="45" y="515"/>
                      <a:pt x="45" y="515"/>
                      <a:pt x="45" y="515"/>
                    </a:cubicBezTo>
                    <a:cubicBezTo>
                      <a:pt x="42" y="522"/>
                      <a:pt x="45" y="531"/>
                      <a:pt x="50" y="535"/>
                    </a:cubicBezTo>
                    <a:cubicBezTo>
                      <a:pt x="112" y="583"/>
                      <a:pt x="112" y="583"/>
                      <a:pt x="112" y="583"/>
                    </a:cubicBezTo>
                    <a:cubicBezTo>
                      <a:pt x="117" y="587"/>
                      <a:pt x="121" y="596"/>
                      <a:pt x="119" y="603"/>
                    </a:cubicBezTo>
                    <a:cubicBezTo>
                      <a:pt x="110" y="644"/>
                      <a:pt x="110" y="644"/>
                      <a:pt x="110" y="644"/>
                    </a:cubicBezTo>
                    <a:cubicBezTo>
                      <a:pt x="108" y="651"/>
                      <a:pt x="101" y="658"/>
                      <a:pt x="94" y="659"/>
                    </a:cubicBezTo>
                    <a:cubicBezTo>
                      <a:pt x="18" y="675"/>
                      <a:pt x="18" y="675"/>
                      <a:pt x="18" y="675"/>
                    </a:cubicBezTo>
                    <a:cubicBezTo>
                      <a:pt x="11" y="677"/>
                      <a:pt x="5" y="684"/>
                      <a:pt x="5" y="691"/>
                    </a:cubicBezTo>
                    <a:cubicBezTo>
                      <a:pt x="1" y="742"/>
                      <a:pt x="1" y="742"/>
                      <a:pt x="1" y="742"/>
                    </a:cubicBezTo>
                    <a:cubicBezTo>
                      <a:pt x="0" y="749"/>
                      <a:pt x="5" y="757"/>
                      <a:pt x="12" y="760"/>
                    </a:cubicBezTo>
                    <a:cubicBezTo>
                      <a:pt x="85" y="787"/>
                      <a:pt x="85" y="787"/>
                      <a:pt x="85" y="787"/>
                    </a:cubicBezTo>
                    <a:cubicBezTo>
                      <a:pt x="91" y="789"/>
                      <a:pt x="97" y="797"/>
                      <a:pt x="98" y="804"/>
                    </a:cubicBezTo>
                    <a:cubicBezTo>
                      <a:pt x="101" y="846"/>
                      <a:pt x="101" y="846"/>
                      <a:pt x="101" y="846"/>
                    </a:cubicBezTo>
                    <a:cubicBezTo>
                      <a:pt x="101" y="853"/>
                      <a:pt x="97" y="862"/>
                      <a:pt x="90" y="865"/>
                    </a:cubicBezTo>
                    <a:cubicBezTo>
                      <a:pt x="23" y="903"/>
                      <a:pt x="23" y="903"/>
                      <a:pt x="23" y="903"/>
                    </a:cubicBezTo>
                    <a:cubicBezTo>
                      <a:pt x="16" y="906"/>
                      <a:pt x="13" y="915"/>
                      <a:pt x="14" y="922"/>
                    </a:cubicBezTo>
                    <a:cubicBezTo>
                      <a:pt x="26" y="972"/>
                      <a:pt x="26" y="972"/>
                      <a:pt x="26" y="972"/>
                    </a:cubicBezTo>
                    <a:cubicBezTo>
                      <a:pt x="27" y="979"/>
                      <a:pt x="34" y="985"/>
                      <a:pt x="41" y="985"/>
                    </a:cubicBezTo>
                    <a:cubicBezTo>
                      <a:pt x="119" y="990"/>
                      <a:pt x="119" y="990"/>
                      <a:pt x="119" y="990"/>
                    </a:cubicBezTo>
                    <a:cubicBezTo>
                      <a:pt x="126" y="990"/>
                      <a:pt x="134" y="996"/>
                      <a:pt x="137" y="1003"/>
                    </a:cubicBezTo>
                    <a:cubicBezTo>
                      <a:pt x="152" y="1041"/>
                      <a:pt x="152" y="1041"/>
                      <a:pt x="152" y="1041"/>
                    </a:cubicBezTo>
                    <a:cubicBezTo>
                      <a:pt x="154" y="1048"/>
                      <a:pt x="153" y="1058"/>
                      <a:pt x="148" y="1063"/>
                    </a:cubicBezTo>
                    <a:cubicBezTo>
                      <a:pt x="94" y="1119"/>
                      <a:pt x="94" y="1119"/>
                      <a:pt x="94" y="1119"/>
                    </a:cubicBezTo>
                    <a:cubicBezTo>
                      <a:pt x="89" y="1124"/>
                      <a:pt x="88" y="1133"/>
                      <a:pt x="91" y="1139"/>
                    </a:cubicBezTo>
                    <a:cubicBezTo>
                      <a:pt x="117" y="1184"/>
                      <a:pt x="117" y="1184"/>
                      <a:pt x="117" y="1184"/>
                    </a:cubicBezTo>
                    <a:cubicBezTo>
                      <a:pt x="121" y="1190"/>
                      <a:pt x="129" y="1194"/>
                      <a:pt x="136" y="1192"/>
                    </a:cubicBezTo>
                    <a:cubicBezTo>
                      <a:pt x="212" y="1174"/>
                      <a:pt x="212" y="1174"/>
                      <a:pt x="212" y="1174"/>
                    </a:cubicBezTo>
                    <a:cubicBezTo>
                      <a:pt x="218" y="1172"/>
                      <a:pt x="228" y="1175"/>
                      <a:pt x="232" y="1181"/>
                    </a:cubicBezTo>
                    <a:cubicBezTo>
                      <a:pt x="258" y="1213"/>
                      <a:pt x="258" y="1213"/>
                      <a:pt x="258" y="1213"/>
                    </a:cubicBezTo>
                    <a:cubicBezTo>
                      <a:pt x="263" y="1219"/>
                      <a:pt x="264" y="1229"/>
                      <a:pt x="260" y="1235"/>
                    </a:cubicBezTo>
                    <a:cubicBezTo>
                      <a:pt x="226" y="1304"/>
                      <a:pt x="226" y="1304"/>
                      <a:pt x="226" y="1304"/>
                    </a:cubicBezTo>
                    <a:cubicBezTo>
                      <a:pt x="223" y="1311"/>
                      <a:pt x="224" y="1320"/>
                      <a:pt x="229" y="1325"/>
                    </a:cubicBezTo>
                    <a:cubicBezTo>
                      <a:pt x="267" y="1360"/>
                      <a:pt x="267" y="1360"/>
                      <a:pt x="267" y="1360"/>
                    </a:cubicBezTo>
                    <a:cubicBezTo>
                      <a:pt x="272" y="1364"/>
                      <a:pt x="282" y="1365"/>
                      <a:pt x="288" y="1362"/>
                    </a:cubicBezTo>
                    <a:cubicBezTo>
                      <a:pt x="354" y="1322"/>
                      <a:pt x="354" y="1322"/>
                      <a:pt x="354" y="1322"/>
                    </a:cubicBezTo>
                    <a:cubicBezTo>
                      <a:pt x="360" y="1318"/>
                      <a:pt x="370" y="1319"/>
                      <a:pt x="376" y="1323"/>
                    </a:cubicBezTo>
                    <a:cubicBezTo>
                      <a:pt x="411" y="1346"/>
                      <a:pt x="411" y="1346"/>
                      <a:pt x="411" y="1346"/>
                    </a:cubicBezTo>
                    <a:cubicBezTo>
                      <a:pt x="416" y="1350"/>
                      <a:pt x="420" y="1359"/>
                      <a:pt x="419" y="1366"/>
                    </a:cubicBezTo>
                    <a:cubicBezTo>
                      <a:pt x="406" y="1443"/>
                      <a:pt x="406" y="1443"/>
                      <a:pt x="406" y="1443"/>
                    </a:cubicBezTo>
                    <a:cubicBezTo>
                      <a:pt x="405" y="1450"/>
                      <a:pt x="409" y="1458"/>
                      <a:pt x="416" y="1461"/>
                    </a:cubicBezTo>
                    <a:cubicBezTo>
                      <a:pt x="462" y="1483"/>
                      <a:pt x="462" y="1483"/>
                      <a:pt x="462" y="1483"/>
                    </a:cubicBezTo>
                    <a:cubicBezTo>
                      <a:pt x="469" y="1486"/>
                      <a:pt x="478" y="1485"/>
                      <a:pt x="482" y="1479"/>
                    </a:cubicBezTo>
                    <a:cubicBezTo>
                      <a:pt x="534" y="1422"/>
                      <a:pt x="534" y="1422"/>
                      <a:pt x="534" y="1422"/>
                    </a:cubicBezTo>
                    <a:cubicBezTo>
                      <a:pt x="539" y="1416"/>
                      <a:pt x="549" y="1414"/>
                      <a:pt x="555" y="1416"/>
                    </a:cubicBezTo>
                    <a:cubicBezTo>
                      <a:pt x="595" y="1428"/>
                      <a:pt x="595" y="1428"/>
                      <a:pt x="595" y="1428"/>
                    </a:cubicBezTo>
                    <a:cubicBezTo>
                      <a:pt x="602" y="1430"/>
                      <a:pt x="608" y="1438"/>
                      <a:pt x="609" y="1445"/>
                    </a:cubicBezTo>
                    <a:cubicBezTo>
                      <a:pt x="620" y="1522"/>
                      <a:pt x="620" y="1522"/>
                      <a:pt x="620" y="1522"/>
                    </a:cubicBezTo>
                    <a:cubicBezTo>
                      <a:pt x="621" y="1529"/>
                      <a:pt x="627" y="1535"/>
                      <a:pt x="634" y="1536"/>
                    </a:cubicBezTo>
                    <a:cubicBezTo>
                      <a:pt x="685" y="1544"/>
                      <a:pt x="685" y="1544"/>
                      <a:pt x="685" y="1544"/>
                    </a:cubicBezTo>
                    <a:cubicBezTo>
                      <a:pt x="692" y="1545"/>
                      <a:pt x="700" y="1541"/>
                      <a:pt x="703" y="1534"/>
                    </a:cubicBezTo>
                    <a:cubicBezTo>
                      <a:pt x="736" y="1464"/>
                      <a:pt x="736" y="1464"/>
                      <a:pt x="736" y="1464"/>
                    </a:cubicBezTo>
                    <a:cubicBezTo>
                      <a:pt x="739" y="1457"/>
                      <a:pt x="747" y="1452"/>
                      <a:pt x="754" y="1452"/>
                    </a:cubicBezTo>
                    <a:cubicBezTo>
                      <a:pt x="796" y="1452"/>
                      <a:pt x="796" y="1452"/>
                      <a:pt x="796" y="1452"/>
                    </a:cubicBezTo>
                    <a:cubicBezTo>
                      <a:pt x="803" y="1452"/>
                      <a:pt x="811" y="1457"/>
                      <a:pt x="814" y="1464"/>
                    </a:cubicBezTo>
                    <a:cubicBezTo>
                      <a:pt x="847" y="1534"/>
                      <a:pt x="847" y="1534"/>
                      <a:pt x="847" y="1534"/>
                    </a:cubicBezTo>
                    <a:cubicBezTo>
                      <a:pt x="850" y="1541"/>
                      <a:pt x="858" y="1545"/>
                      <a:pt x="865" y="1544"/>
                    </a:cubicBezTo>
                    <a:cubicBezTo>
                      <a:pt x="916" y="1536"/>
                      <a:pt x="916" y="1536"/>
                      <a:pt x="916" y="1536"/>
                    </a:cubicBezTo>
                    <a:cubicBezTo>
                      <a:pt x="923" y="1535"/>
                      <a:pt x="929" y="1529"/>
                      <a:pt x="930" y="1522"/>
                    </a:cubicBezTo>
                    <a:cubicBezTo>
                      <a:pt x="941" y="1445"/>
                      <a:pt x="941" y="1445"/>
                      <a:pt x="941" y="1445"/>
                    </a:cubicBezTo>
                    <a:cubicBezTo>
                      <a:pt x="942" y="1438"/>
                      <a:pt x="948" y="1430"/>
                      <a:pt x="955" y="1428"/>
                    </a:cubicBezTo>
                    <a:cubicBezTo>
                      <a:pt x="995" y="1416"/>
                      <a:pt x="995" y="1416"/>
                      <a:pt x="995" y="1416"/>
                    </a:cubicBezTo>
                    <a:cubicBezTo>
                      <a:pt x="1002" y="1414"/>
                      <a:pt x="1011" y="1416"/>
                      <a:pt x="1016" y="1422"/>
                    </a:cubicBezTo>
                    <a:cubicBezTo>
                      <a:pt x="1068" y="1479"/>
                      <a:pt x="1068" y="1479"/>
                      <a:pt x="1068" y="1479"/>
                    </a:cubicBezTo>
                    <a:cubicBezTo>
                      <a:pt x="1072" y="1485"/>
                      <a:pt x="1081" y="1486"/>
                      <a:pt x="1088" y="1483"/>
                    </a:cubicBezTo>
                    <a:cubicBezTo>
                      <a:pt x="1134" y="1461"/>
                      <a:pt x="1134" y="1461"/>
                      <a:pt x="1134" y="1461"/>
                    </a:cubicBezTo>
                    <a:cubicBezTo>
                      <a:pt x="1141" y="1458"/>
                      <a:pt x="1145" y="1450"/>
                      <a:pt x="1144" y="1443"/>
                    </a:cubicBezTo>
                    <a:cubicBezTo>
                      <a:pt x="1131" y="1366"/>
                      <a:pt x="1131" y="1366"/>
                      <a:pt x="1131" y="1366"/>
                    </a:cubicBezTo>
                    <a:cubicBezTo>
                      <a:pt x="1130" y="1359"/>
                      <a:pt x="1134" y="1350"/>
                      <a:pt x="1139" y="1346"/>
                    </a:cubicBezTo>
                    <a:cubicBezTo>
                      <a:pt x="1174" y="1323"/>
                      <a:pt x="1174" y="1323"/>
                      <a:pt x="1174" y="1323"/>
                    </a:cubicBezTo>
                    <a:cubicBezTo>
                      <a:pt x="1180" y="1319"/>
                      <a:pt x="1190" y="1318"/>
                      <a:pt x="1196" y="1322"/>
                    </a:cubicBezTo>
                    <a:cubicBezTo>
                      <a:pt x="1262" y="1362"/>
                      <a:pt x="1262" y="1362"/>
                      <a:pt x="1262" y="1362"/>
                    </a:cubicBezTo>
                    <a:cubicBezTo>
                      <a:pt x="1268" y="1365"/>
                      <a:pt x="1278" y="1364"/>
                      <a:pt x="1283" y="1360"/>
                    </a:cubicBezTo>
                    <a:cubicBezTo>
                      <a:pt x="1321" y="1325"/>
                      <a:pt x="1321" y="1325"/>
                      <a:pt x="1321" y="1325"/>
                    </a:cubicBezTo>
                    <a:cubicBezTo>
                      <a:pt x="1326" y="1320"/>
                      <a:pt x="1327" y="1311"/>
                      <a:pt x="1324" y="1304"/>
                    </a:cubicBezTo>
                    <a:cubicBezTo>
                      <a:pt x="1290" y="1235"/>
                      <a:pt x="1290" y="1235"/>
                      <a:pt x="1290" y="1235"/>
                    </a:cubicBezTo>
                    <a:cubicBezTo>
                      <a:pt x="1286" y="1229"/>
                      <a:pt x="1287" y="1219"/>
                      <a:pt x="1292" y="1213"/>
                    </a:cubicBezTo>
                    <a:cubicBezTo>
                      <a:pt x="1318" y="1181"/>
                      <a:pt x="1318" y="1181"/>
                      <a:pt x="1318" y="1181"/>
                    </a:cubicBezTo>
                    <a:cubicBezTo>
                      <a:pt x="1322" y="1175"/>
                      <a:pt x="1332" y="1172"/>
                      <a:pt x="1338" y="1174"/>
                    </a:cubicBezTo>
                    <a:cubicBezTo>
                      <a:pt x="1414" y="1192"/>
                      <a:pt x="1414" y="1192"/>
                      <a:pt x="1414" y="1192"/>
                    </a:cubicBezTo>
                    <a:cubicBezTo>
                      <a:pt x="1421" y="1194"/>
                      <a:pt x="1429" y="1190"/>
                      <a:pt x="1433" y="1184"/>
                    </a:cubicBezTo>
                    <a:cubicBezTo>
                      <a:pt x="1459" y="1139"/>
                      <a:pt x="1459" y="1139"/>
                      <a:pt x="1459" y="1139"/>
                    </a:cubicBezTo>
                    <a:cubicBezTo>
                      <a:pt x="1462" y="1133"/>
                      <a:pt x="1461" y="1124"/>
                      <a:pt x="1456" y="1119"/>
                    </a:cubicBezTo>
                    <a:cubicBezTo>
                      <a:pt x="1402" y="1063"/>
                      <a:pt x="1402" y="1063"/>
                      <a:pt x="1402" y="1063"/>
                    </a:cubicBezTo>
                    <a:cubicBezTo>
                      <a:pt x="1397" y="1058"/>
                      <a:pt x="1396" y="1048"/>
                      <a:pt x="1398" y="1041"/>
                    </a:cubicBezTo>
                    <a:cubicBezTo>
                      <a:pt x="1413" y="1003"/>
                      <a:pt x="1413" y="1003"/>
                      <a:pt x="1413" y="1003"/>
                    </a:cubicBezTo>
                    <a:cubicBezTo>
                      <a:pt x="1416" y="996"/>
                      <a:pt x="1424" y="990"/>
                      <a:pt x="1431" y="990"/>
                    </a:cubicBezTo>
                    <a:cubicBezTo>
                      <a:pt x="1509" y="985"/>
                      <a:pt x="1509" y="985"/>
                      <a:pt x="1509" y="985"/>
                    </a:cubicBezTo>
                    <a:cubicBezTo>
                      <a:pt x="1516" y="985"/>
                      <a:pt x="1523" y="979"/>
                      <a:pt x="1524" y="972"/>
                    </a:cubicBezTo>
                    <a:cubicBezTo>
                      <a:pt x="1536" y="922"/>
                      <a:pt x="1536" y="922"/>
                      <a:pt x="1536" y="922"/>
                    </a:cubicBezTo>
                    <a:cubicBezTo>
                      <a:pt x="1537" y="915"/>
                      <a:pt x="1534" y="906"/>
                      <a:pt x="1527" y="903"/>
                    </a:cubicBezTo>
                    <a:cubicBezTo>
                      <a:pt x="1460" y="865"/>
                      <a:pt x="1460" y="865"/>
                      <a:pt x="1460" y="865"/>
                    </a:cubicBezTo>
                    <a:cubicBezTo>
                      <a:pt x="1453" y="862"/>
                      <a:pt x="1449" y="853"/>
                      <a:pt x="1449" y="846"/>
                    </a:cubicBezTo>
                    <a:cubicBezTo>
                      <a:pt x="1452" y="804"/>
                      <a:pt x="1452" y="804"/>
                      <a:pt x="1452" y="804"/>
                    </a:cubicBezTo>
                    <a:cubicBezTo>
                      <a:pt x="1453" y="797"/>
                      <a:pt x="1459" y="789"/>
                      <a:pt x="1465" y="787"/>
                    </a:cubicBezTo>
                    <a:cubicBezTo>
                      <a:pt x="1538" y="760"/>
                      <a:pt x="1538" y="760"/>
                      <a:pt x="1538" y="760"/>
                    </a:cubicBezTo>
                    <a:cubicBezTo>
                      <a:pt x="1545" y="757"/>
                      <a:pt x="1550" y="749"/>
                      <a:pt x="1549" y="742"/>
                    </a:cubicBezTo>
                    <a:cubicBezTo>
                      <a:pt x="1545" y="691"/>
                      <a:pt x="1545" y="691"/>
                      <a:pt x="1545" y="691"/>
                    </a:cubicBezTo>
                    <a:cubicBezTo>
                      <a:pt x="1545" y="684"/>
                      <a:pt x="1539" y="677"/>
                      <a:pt x="1532" y="675"/>
                    </a:cubicBezTo>
                    <a:cubicBezTo>
                      <a:pt x="1456" y="659"/>
                      <a:pt x="1456" y="659"/>
                      <a:pt x="1456" y="659"/>
                    </a:cubicBezTo>
                    <a:cubicBezTo>
                      <a:pt x="1449" y="658"/>
                      <a:pt x="1442" y="651"/>
                      <a:pt x="1440" y="644"/>
                    </a:cubicBezTo>
                    <a:cubicBezTo>
                      <a:pt x="1431" y="603"/>
                      <a:pt x="1431" y="603"/>
                      <a:pt x="1431" y="603"/>
                    </a:cubicBezTo>
                    <a:cubicBezTo>
                      <a:pt x="1429" y="596"/>
                      <a:pt x="1433" y="587"/>
                      <a:pt x="1438" y="583"/>
                    </a:cubicBezTo>
                    <a:cubicBezTo>
                      <a:pt x="1500" y="535"/>
                      <a:pt x="1500" y="535"/>
                      <a:pt x="1500" y="535"/>
                    </a:cubicBezTo>
                    <a:cubicBezTo>
                      <a:pt x="1505" y="531"/>
                      <a:pt x="1508" y="522"/>
                      <a:pt x="1505" y="515"/>
                    </a:cubicBezTo>
                    <a:cubicBezTo>
                      <a:pt x="1487" y="468"/>
                      <a:pt x="1487" y="468"/>
                      <a:pt x="1487" y="468"/>
                    </a:cubicBezTo>
                    <a:cubicBezTo>
                      <a:pt x="1484" y="461"/>
                      <a:pt x="1476" y="456"/>
                      <a:pt x="1469" y="457"/>
                    </a:cubicBezTo>
                    <a:cubicBezTo>
                      <a:pt x="1392" y="464"/>
                      <a:pt x="1392" y="464"/>
                      <a:pt x="1392" y="464"/>
                    </a:cubicBezTo>
                    <a:cubicBezTo>
                      <a:pt x="1385" y="464"/>
                      <a:pt x="1376" y="460"/>
                      <a:pt x="1372" y="454"/>
                    </a:cubicBezTo>
                    <a:cubicBezTo>
                      <a:pt x="1351" y="418"/>
                      <a:pt x="1351" y="418"/>
                      <a:pt x="1351" y="418"/>
                    </a:cubicBezTo>
                    <a:cubicBezTo>
                      <a:pt x="1348" y="411"/>
                      <a:pt x="1348" y="402"/>
                      <a:pt x="1352" y="396"/>
                    </a:cubicBezTo>
                    <a:cubicBezTo>
                      <a:pt x="1397" y="332"/>
                      <a:pt x="1397" y="332"/>
                      <a:pt x="1397" y="332"/>
                    </a:cubicBezTo>
                    <a:cubicBezTo>
                      <a:pt x="1401" y="327"/>
                      <a:pt x="1401" y="317"/>
                      <a:pt x="1397" y="312"/>
                    </a:cubicBezTo>
                    <a:cubicBezTo>
                      <a:pt x="1364" y="271"/>
                      <a:pt x="1364" y="271"/>
                      <a:pt x="1364" y="271"/>
                    </a:cubicBezTo>
                    <a:cubicBezTo>
                      <a:pt x="1360" y="266"/>
                      <a:pt x="1351" y="264"/>
                      <a:pt x="1344" y="266"/>
                    </a:cubicBezTo>
                    <a:cubicBezTo>
                      <a:pt x="1273" y="296"/>
                      <a:pt x="1273" y="296"/>
                      <a:pt x="1273" y="296"/>
                    </a:cubicBezTo>
                    <a:cubicBezTo>
                      <a:pt x="1266" y="298"/>
                      <a:pt x="1256" y="297"/>
                      <a:pt x="1251" y="292"/>
                    </a:cubicBezTo>
                    <a:cubicBezTo>
                      <a:pt x="1221" y="263"/>
                      <a:pt x="1221" y="263"/>
                      <a:pt x="1221" y="263"/>
                    </a:cubicBezTo>
                    <a:cubicBezTo>
                      <a:pt x="1215" y="259"/>
                      <a:pt x="1213" y="249"/>
                      <a:pt x="1215" y="242"/>
                    </a:cubicBezTo>
                    <a:cubicBezTo>
                      <a:pt x="1239" y="169"/>
                      <a:pt x="1239" y="169"/>
                      <a:pt x="1239" y="169"/>
                    </a:cubicBezTo>
                    <a:cubicBezTo>
                      <a:pt x="1241" y="162"/>
                      <a:pt x="1238" y="153"/>
                      <a:pt x="1233" y="149"/>
                    </a:cubicBezTo>
                    <a:cubicBezTo>
                      <a:pt x="1190" y="120"/>
                      <a:pt x="1190" y="120"/>
                      <a:pt x="1190" y="120"/>
                    </a:cubicBezTo>
                    <a:cubicBezTo>
                      <a:pt x="1184" y="116"/>
                      <a:pt x="1175" y="116"/>
                      <a:pt x="1169" y="121"/>
                    </a:cubicBezTo>
                    <a:cubicBezTo>
                      <a:pt x="1109" y="170"/>
                      <a:pt x="1109" y="170"/>
                      <a:pt x="1109" y="170"/>
                    </a:cubicBezTo>
                    <a:cubicBezTo>
                      <a:pt x="1104" y="175"/>
                      <a:pt x="1094" y="176"/>
                      <a:pt x="1088" y="173"/>
                    </a:cubicBezTo>
                    <a:cubicBezTo>
                      <a:pt x="1050" y="155"/>
                      <a:pt x="1050" y="155"/>
                      <a:pt x="1050" y="155"/>
                    </a:cubicBezTo>
                    <a:cubicBezTo>
                      <a:pt x="1044" y="152"/>
                      <a:pt x="1039" y="143"/>
                      <a:pt x="1039" y="136"/>
                    </a:cubicBezTo>
                    <a:cubicBezTo>
                      <a:pt x="1040" y="59"/>
                      <a:pt x="1040" y="59"/>
                      <a:pt x="1040" y="59"/>
                    </a:cubicBezTo>
                    <a:cubicBezTo>
                      <a:pt x="1040" y="52"/>
                      <a:pt x="1035" y="44"/>
                      <a:pt x="1028" y="42"/>
                    </a:cubicBezTo>
                    <a:cubicBezTo>
                      <a:pt x="979" y="27"/>
                      <a:pt x="979" y="27"/>
                      <a:pt x="979" y="27"/>
                    </a:cubicBezTo>
                    <a:cubicBezTo>
                      <a:pt x="972" y="25"/>
                      <a:pt x="963" y="28"/>
                      <a:pt x="959" y="34"/>
                    </a:cubicBezTo>
                    <a:cubicBezTo>
                      <a:pt x="917" y="99"/>
                      <a:pt x="917" y="99"/>
                      <a:pt x="917" y="99"/>
                    </a:cubicBezTo>
                    <a:cubicBezTo>
                      <a:pt x="913" y="105"/>
                      <a:pt x="904" y="109"/>
                      <a:pt x="897" y="107"/>
                    </a:cubicBezTo>
                    <a:cubicBezTo>
                      <a:pt x="855" y="101"/>
                      <a:pt x="855" y="101"/>
                      <a:pt x="855" y="101"/>
                    </a:cubicBezTo>
                    <a:cubicBezTo>
                      <a:pt x="848" y="100"/>
                      <a:pt x="841" y="94"/>
                      <a:pt x="839" y="87"/>
                    </a:cubicBezTo>
                    <a:cubicBezTo>
                      <a:pt x="817" y="12"/>
                      <a:pt x="817" y="12"/>
                      <a:pt x="817" y="12"/>
                    </a:cubicBezTo>
                    <a:cubicBezTo>
                      <a:pt x="815" y="6"/>
                      <a:pt x="808" y="0"/>
                      <a:pt x="801" y="0"/>
                    </a:cubicBezTo>
                    <a:lnTo>
                      <a:pt x="749" y="0"/>
                    </a:lnTo>
                    <a:close/>
                  </a:path>
                </a:pathLst>
              </a:custGeom>
              <a:solidFill>
                <a:schemeClr val="accent2"/>
              </a:solidFill>
              <a:ln>
                <a:noFill/>
              </a:ln>
              <a:effectLst/>
            </p:spPr>
            <p:txBody>
              <a:bodyPr vert="horz" wrap="square" lIns="91440" tIns="45720" rIns="91440" bIns="45720" numCol="1" anchor="t" anchorCtr="0" compatLnSpc="1">
                <a:prstTxWarp prst="textNoShape">
                  <a:avLst/>
                </a:prstTxWarp>
              </a:bodyPr>
              <a:lstStyle/>
              <a:p>
                <a:endParaRPr lang="zh-CN" altLang="en-US" sz="900">
                  <a:solidFill>
                    <a:prstClr val="black"/>
                  </a:solidFill>
                  <a:latin typeface="微软雅黑" pitchFamily="34" charset="-122"/>
                  <a:ea typeface="微软雅黑" pitchFamily="34" charset="-122"/>
                </a:endParaRPr>
              </a:p>
            </p:txBody>
          </p:sp>
          <p:sp>
            <p:nvSpPr>
              <p:cNvPr id="43" name="椭圆 42"/>
              <p:cNvSpPr/>
              <p:nvPr/>
            </p:nvSpPr>
            <p:spPr>
              <a:xfrm>
                <a:off x="5169252" y="1107791"/>
                <a:ext cx="1853501" cy="1853502"/>
              </a:xfrm>
              <a:prstGeom prst="ellipse">
                <a:avLst/>
              </a:prstGeom>
              <a:gradFill flip="none" rotWithShape="1">
                <a:gsLst>
                  <a:gs pos="0">
                    <a:schemeClr val="bg1">
                      <a:lumMod val="75000"/>
                    </a:schemeClr>
                  </a:gs>
                  <a:gs pos="100000">
                    <a:schemeClr val="bg1"/>
                  </a:gs>
                </a:gsLst>
                <a:lin ang="2700000" scaled="1"/>
                <a:tileRect/>
              </a:grad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zh-CN" altLang="en-US" sz="900">
                  <a:solidFill>
                    <a:prstClr val="white"/>
                  </a:solidFill>
                  <a:latin typeface="微软雅黑" pitchFamily="34" charset="-122"/>
                  <a:ea typeface="微软雅黑" pitchFamily="34" charset="-122"/>
                </a:endParaRPr>
              </a:p>
            </p:txBody>
          </p:sp>
        </p:grpSp>
        <p:grpSp>
          <p:nvGrpSpPr>
            <p:cNvPr id="7" name="组合 35"/>
            <p:cNvGrpSpPr/>
            <p:nvPr/>
          </p:nvGrpSpPr>
          <p:grpSpPr>
            <a:xfrm>
              <a:off x="5292090" y="1317858"/>
              <a:ext cx="1607820" cy="1433368"/>
              <a:chOff x="5292090" y="1317858"/>
              <a:chExt cx="1607820" cy="1433368"/>
            </a:xfrm>
          </p:grpSpPr>
          <p:sp>
            <p:nvSpPr>
              <p:cNvPr id="37" name="椭圆 36"/>
              <p:cNvSpPr/>
              <p:nvPr/>
            </p:nvSpPr>
            <p:spPr>
              <a:xfrm>
                <a:off x="5379319" y="1317858"/>
                <a:ext cx="1433367" cy="1433368"/>
              </a:xfrm>
              <a:prstGeom prst="ellipse">
                <a:avLst/>
              </a:prstGeom>
              <a:solidFill>
                <a:schemeClr val="accent2"/>
              </a:solidFill>
              <a:ln>
                <a:noFill/>
              </a:ln>
              <a:effectLst/>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zh-CN" altLang="en-US" sz="900">
                  <a:solidFill>
                    <a:prstClr val="white"/>
                  </a:solidFill>
                  <a:latin typeface="微软雅黑" pitchFamily="34" charset="-122"/>
                  <a:ea typeface="微软雅黑" pitchFamily="34" charset="-122"/>
                </a:endParaRPr>
              </a:p>
            </p:txBody>
          </p:sp>
          <p:sp>
            <p:nvSpPr>
              <p:cNvPr id="40" name="文本框 49"/>
              <p:cNvSpPr txBox="1"/>
              <p:nvPr/>
            </p:nvSpPr>
            <p:spPr>
              <a:xfrm flipH="1">
                <a:off x="5292090" y="2112530"/>
                <a:ext cx="1607820" cy="335652"/>
              </a:xfrm>
              <a:prstGeom prst="rect">
                <a:avLst/>
              </a:prstGeom>
              <a:noFill/>
            </p:spPr>
            <p:txBody>
              <a:bodyPr wrap="square" rtlCol="0">
                <a:spAutoFit/>
              </a:bodyPr>
              <a:lstStyle/>
              <a:p>
                <a:pPr algn="ctr"/>
                <a:r>
                  <a:rPr lang="zh-CN" altLang="en-US" sz="1200" dirty="0">
                    <a:solidFill>
                      <a:prstClr val="white"/>
                    </a:solidFill>
                    <a:latin typeface="微软雅黑" pitchFamily="34" charset="-122"/>
                    <a:ea typeface="微软雅黑" pitchFamily="34" charset="-122"/>
                  </a:rPr>
                  <a:t>添加标题</a:t>
                </a:r>
              </a:p>
            </p:txBody>
          </p:sp>
          <p:sp>
            <p:nvSpPr>
              <p:cNvPr id="41" name="Freeform 47"/>
              <p:cNvSpPr>
                <a:spLocks/>
              </p:cNvSpPr>
              <p:nvPr/>
            </p:nvSpPr>
            <p:spPr bwMode="auto">
              <a:xfrm>
                <a:off x="5874419" y="1554753"/>
                <a:ext cx="443160" cy="546525"/>
              </a:xfrm>
              <a:custGeom>
                <a:avLst/>
                <a:gdLst>
                  <a:gd name="T0" fmla="*/ 157 w 314"/>
                  <a:gd name="T1" fmla="*/ 0 h 386"/>
                  <a:gd name="T2" fmla="*/ 68 w 314"/>
                  <a:gd name="T3" fmla="*/ 89 h 386"/>
                  <a:gd name="T4" fmla="*/ 127 w 314"/>
                  <a:gd name="T5" fmla="*/ 172 h 386"/>
                  <a:gd name="T6" fmla="*/ 103 w 314"/>
                  <a:gd name="T7" fmla="*/ 172 h 386"/>
                  <a:gd name="T8" fmla="*/ 16 w 314"/>
                  <a:gd name="T9" fmla="*/ 320 h 386"/>
                  <a:gd name="T10" fmla="*/ 28 w 314"/>
                  <a:gd name="T11" fmla="*/ 386 h 386"/>
                  <a:gd name="T12" fmla="*/ 132 w 314"/>
                  <a:gd name="T13" fmla="*/ 386 h 386"/>
                  <a:gd name="T14" fmla="*/ 154 w 314"/>
                  <a:gd name="T15" fmla="*/ 203 h 386"/>
                  <a:gd name="T16" fmla="*/ 132 w 314"/>
                  <a:gd name="T17" fmla="*/ 180 h 386"/>
                  <a:gd name="T18" fmla="*/ 182 w 314"/>
                  <a:gd name="T19" fmla="*/ 180 h 386"/>
                  <a:gd name="T20" fmla="*/ 160 w 314"/>
                  <a:gd name="T21" fmla="*/ 203 h 386"/>
                  <a:gd name="T22" fmla="*/ 182 w 314"/>
                  <a:gd name="T23" fmla="*/ 386 h 386"/>
                  <a:gd name="T24" fmla="*/ 286 w 314"/>
                  <a:gd name="T25" fmla="*/ 386 h 386"/>
                  <a:gd name="T26" fmla="*/ 298 w 314"/>
                  <a:gd name="T27" fmla="*/ 320 h 386"/>
                  <a:gd name="T28" fmla="*/ 211 w 314"/>
                  <a:gd name="T29" fmla="*/ 172 h 386"/>
                  <a:gd name="T30" fmla="*/ 187 w 314"/>
                  <a:gd name="T31" fmla="*/ 172 h 386"/>
                  <a:gd name="T32" fmla="*/ 246 w 314"/>
                  <a:gd name="T33" fmla="*/ 89 h 386"/>
                  <a:gd name="T34" fmla="*/ 157 w 314"/>
                  <a:gd name="T35" fmla="*/ 0 h 386"/>
                </a:gdLst>
                <a:ahLst/>
                <a:cxnLst>
                  <a:cxn ang="0">
                    <a:pos x="T0" y="T1"/>
                  </a:cxn>
                  <a:cxn ang="0">
                    <a:pos x="T2" y="T3"/>
                  </a:cxn>
                  <a:cxn ang="0">
                    <a:pos x="T4" y="T5"/>
                  </a:cxn>
                  <a:cxn ang="0">
                    <a:pos x="T6" y="T7"/>
                  </a:cxn>
                  <a:cxn ang="0">
                    <a:pos x="T8" y="T9"/>
                  </a:cxn>
                  <a:cxn ang="0">
                    <a:pos x="T10" y="T11"/>
                  </a:cxn>
                  <a:cxn ang="0">
                    <a:pos x="T12" y="T13"/>
                  </a:cxn>
                  <a:cxn ang="0">
                    <a:pos x="T14" y="T15"/>
                  </a:cxn>
                  <a:cxn ang="0">
                    <a:pos x="T16" y="T17"/>
                  </a:cxn>
                  <a:cxn ang="0">
                    <a:pos x="T18" y="T19"/>
                  </a:cxn>
                  <a:cxn ang="0">
                    <a:pos x="T20" y="T21"/>
                  </a:cxn>
                  <a:cxn ang="0">
                    <a:pos x="T22" y="T23"/>
                  </a:cxn>
                  <a:cxn ang="0">
                    <a:pos x="T24" y="T25"/>
                  </a:cxn>
                  <a:cxn ang="0">
                    <a:pos x="T26" y="T27"/>
                  </a:cxn>
                  <a:cxn ang="0">
                    <a:pos x="T28" y="T29"/>
                  </a:cxn>
                  <a:cxn ang="0">
                    <a:pos x="T30" y="T31"/>
                  </a:cxn>
                  <a:cxn ang="0">
                    <a:pos x="T32" y="T33"/>
                  </a:cxn>
                  <a:cxn ang="0">
                    <a:pos x="T34" y="T35"/>
                  </a:cxn>
                </a:cxnLst>
                <a:rect l="0" t="0" r="r" b="b"/>
                <a:pathLst>
                  <a:path w="314" h="386">
                    <a:moveTo>
                      <a:pt x="157" y="0"/>
                    </a:moveTo>
                    <a:cubicBezTo>
                      <a:pt x="108" y="0"/>
                      <a:pt x="68" y="40"/>
                      <a:pt x="68" y="89"/>
                    </a:cubicBezTo>
                    <a:cubicBezTo>
                      <a:pt x="68" y="127"/>
                      <a:pt x="93" y="160"/>
                      <a:pt x="127" y="172"/>
                    </a:cubicBezTo>
                    <a:cubicBezTo>
                      <a:pt x="103" y="172"/>
                      <a:pt x="103" y="172"/>
                      <a:pt x="103" y="172"/>
                    </a:cubicBezTo>
                    <a:cubicBezTo>
                      <a:pt x="55" y="172"/>
                      <a:pt x="26" y="291"/>
                      <a:pt x="16" y="320"/>
                    </a:cubicBezTo>
                    <a:cubicBezTo>
                      <a:pt x="0" y="363"/>
                      <a:pt x="28" y="386"/>
                      <a:pt x="28" y="386"/>
                    </a:cubicBezTo>
                    <a:cubicBezTo>
                      <a:pt x="132" y="386"/>
                      <a:pt x="132" y="386"/>
                      <a:pt x="132" y="386"/>
                    </a:cubicBezTo>
                    <a:cubicBezTo>
                      <a:pt x="154" y="203"/>
                      <a:pt x="154" y="203"/>
                      <a:pt x="154" y="203"/>
                    </a:cubicBezTo>
                    <a:cubicBezTo>
                      <a:pt x="132" y="180"/>
                      <a:pt x="132" y="180"/>
                      <a:pt x="132" y="180"/>
                    </a:cubicBezTo>
                    <a:cubicBezTo>
                      <a:pt x="182" y="180"/>
                      <a:pt x="182" y="180"/>
                      <a:pt x="182" y="180"/>
                    </a:cubicBezTo>
                    <a:cubicBezTo>
                      <a:pt x="160" y="203"/>
                      <a:pt x="160" y="203"/>
                      <a:pt x="160" y="203"/>
                    </a:cubicBezTo>
                    <a:cubicBezTo>
                      <a:pt x="182" y="386"/>
                      <a:pt x="182" y="386"/>
                      <a:pt x="182" y="386"/>
                    </a:cubicBezTo>
                    <a:cubicBezTo>
                      <a:pt x="286" y="386"/>
                      <a:pt x="286" y="386"/>
                      <a:pt x="286" y="386"/>
                    </a:cubicBezTo>
                    <a:cubicBezTo>
                      <a:pt x="286" y="386"/>
                      <a:pt x="314" y="363"/>
                      <a:pt x="298" y="320"/>
                    </a:cubicBezTo>
                    <a:cubicBezTo>
                      <a:pt x="288" y="291"/>
                      <a:pt x="259" y="172"/>
                      <a:pt x="211" y="172"/>
                    </a:cubicBezTo>
                    <a:cubicBezTo>
                      <a:pt x="187" y="172"/>
                      <a:pt x="187" y="172"/>
                      <a:pt x="187" y="172"/>
                    </a:cubicBezTo>
                    <a:cubicBezTo>
                      <a:pt x="221" y="160"/>
                      <a:pt x="246" y="127"/>
                      <a:pt x="246" y="89"/>
                    </a:cubicBezTo>
                    <a:cubicBezTo>
                      <a:pt x="246" y="40"/>
                      <a:pt x="206" y="0"/>
                      <a:pt x="157" y="0"/>
                    </a:cubicBezTo>
                  </a:path>
                </a:pathLst>
              </a:custGeom>
              <a:solidFill>
                <a:schemeClr val="bg1"/>
              </a:solidFill>
              <a:ln>
                <a:noFill/>
              </a:ln>
              <a:extLst/>
            </p:spPr>
            <p:txBody>
              <a:bodyPr vert="horz" wrap="square" lIns="91440" tIns="45720" rIns="91440" bIns="45720" numCol="1" anchor="t" anchorCtr="0" compatLnSpc="1">
                <a:prstTxWarp prst="textNoShape">
                  <a:avLst/>
                </a:prstTxWarp>
              </a:bodyPr>
              <a:lstStyle/>
              <a:p>
                <a:endParaRPr lang="zh-CN" altLang="en-US" sz="900">
                  <a:solidFill>
                    <a:prstClr val="black"/>
                  </a:solidFill>
                  <a:latin typeface="微软雅黑" pitchFamily="34" charset="-122"/>
                  <a:ea typeface="微软雅黑" pitchFamily="34" charset="-122"/>
                </a:endParaRPr>
              </a:p>
            </p:txBody>
          </p:sp>
        </p:grpSp>
      </p:grpSp>
      <p:sp>
        <p:nvSpPr>
          <p:cNvPr id="44" name="任意多边形 43"/>
          <p:cNvSpPr>
            <a:spLocks/>
          </p:cNvSpPr>
          <p:nvPr/>
        </p:nvSpPr>
        <p:spPr bwMode="auto">
          <a:xfrm rot="1800000">
            <a:off x="3473514" y="3137362"/>
            <a:ext cx="318039" cy="189358"/>
          </a:xfrm>
          <a:custGeom>
            <a:avLst/>
            <a:gdLst>
              <a:gd name="connsiteX0" fmla="*/ 2389719 w 3268922"/>
              <a:gd name="connsiteY0" fmla="*/ 97 h 1945710"/>
              <a:gd name="connsiteX1" fmla="*/ 2489590 w 3268922"/>
              <a:gd name="connsiteY1" fmla="*/ 73289 h 1945710"/>
              <a:gd name="connsiteX2" fmla="*/ 3193503 w 3268922"/>
              <a:gd name="connsiteY2" fmla="*/ 771568 h 1945710"/>
              <a:gd name="connsiteX3" fmla="*/ 3193503 w 3268922"/>
              <a:gd name="connsiteY3" fmla="*/ 1159501 h 1945710"/>
              <a:gd name="connsiteX4" fmla="*/ 2489590 w 3268922"/>
              <a:gd name="connsiteY4" fmla="*/ 1883641 h 1945710"/>
              <a:gd name="connsiteX5" fmla="*/ 2313612 w 3268922"/>
              <a:gd name="connsiteY5" fmla="*/ 1806055 h 1945710"/>
              <a:gd name="connsiteX6" fmla="*/ 2037075 w 3268922"/>
              <a:gd name="connsiteY6" fmla="*/ 1521571 h 1945710"/>
              <a:gd name="connsiteX7" fmla="*/ 1374210 w 3268922"/>
              <a:gd name="connsiteY7" fmla="*/ 1521571 h 1945710"/>
              <a:gd name="connsiteX8" fmla="*/ 1283452 w 3268922"/>
              <a:gd name="connsiteY8" fmla="*/ 1521571 h 1945710"/>
              <a:gd name="connsiteX9" fmla="*/ 1283452 w 3268922"/>
              <a:gd name="connsiteY9" fmla="*/ 1521571 h 1945710"/>
              <a:gd name="connsiteX10" fmla="*/ 1275261 w 3268922"/>
              <a:gd name="connsiteY10" fmla="*/ 1521571 h 1945710"/>
              <a:gd name="connsiteX11" fmla="*/ 1108752 w 3268922"/>
              <a:gd name="connsiteY11" fmla="*/ 1521571 h 1945710"/>
              <a:gd name="connsiteX12" fmla="*/ 956065 w 3268922"/>
              <a:gd name="connsiteY12" fmla="*/ 1521571 h 1945710"/>
              <a:gd name="connsiteX13" fmla="*/ 947874 w 3268922"/>
              <a:gd name="connsiteY13" fmla="*/ 1521571 h 1945710"/>
              <a:gd name="connsiteX14" fmla="*/ 903970 w 3268922"/>
              <a:gd name="connsiteY14" fmla="*/ 1521571 h 1945710"/>
              <a:gd name="connsiteX15" fmla="*/ 781365 w 3268922"/>
              <a:gd name="connsiteY15" fmla="*/ 1521571 h 1945710"/>
              <a:gd name="connsiteX16" fmla="*/ 654774 w 3268922"/>
              <a:gd name="connsiteY16" fmla="*/ 1521571 h 1945710"/>
              <a:gd name="connsiteX17" fmla="*/ 646583 w 3268922"/>
              <a:gd name="connsiteY17" fmla="*/ 1521571 h 1945710"/>
              <a:gd name="connsiteX18" fmla="*/ 576583 w 3268922"/>
              <a:gd name="connsiteY18" fmla="*/ 1521571 h 1945710"/>
              <a:gd name="connsiteX19" fmla="*/ 480074 w 3268922"/>
              <a:gd name="connsiteY19" fmla="*/ 1521571 h 1945710"/>
              <a:gd name="connsiteX20" fmla="*/ 275292 w 3268922"/>
              <a:gd name="connsiteY20" fmla="*/ 1521571 h 1945710"/>
              <a:gd name="connsiteX21" fmla="*/ 0 w 3268922"/>
              <a:gd name="connsiteY21" fmla="*/ 1237087 h 1945710"/>
              <a:gd name="connsiteX22" fmla="*/ 0 w 3268922"/>
              <a:gd name="connsiteY22" fmla="*/ 693981 h 1945710"/>
              <a:gd name="connsiteX23" fmla="*/ 275292 w 3268922"/>
              <a:gd name="connsiteY23" fmla="*/ 409497 h 1945710"/>
              <a:gd name="connsiteX24" fmla="*/ 501631 w 3268922"/>
              <a:gd name="connsiteY24" fmla="*/ 409497 h 1945710"/>
              <a:gd name="connsiteX25" fmla="*/ 576583 w 3268922"/>
              <a:gd name="connsiteY25" fmla="*/ 409497 h 1945710"/>
              <a:gd name="connsiteX26" fmla="*/ 604876 w 3268922"/>
              <a:gd name="connsiteY26" fmla="*/ 409497 h 1945710"/>
              <a:gd name="connsiteX27" fmla="*/ 613150 w 3268922"/>
              <a:gd name="connsiteY27" fmla="*/ 409497 h 1945710"/>
              <a:gd name="connsiteX28" fmla="*/ 631842 w 3268922"/>
              <a:gd name="connsiteY28" fmla="*/ 409497 h 1945710"/>
              <a:gd name="connsiteX29" fmla="*/ 654774 w 3268922"/>
              <a:gd name="connsiteY29" fmla="*/ 409497 h 1945710"/>
              <a:gd name="connsiteX30" fmla="*/ 672070 w 3268922"/>
              <a:gd name="connsiteY30" fmla="*/ 409497 h 1945710"/>
              <a:gd name="connsiteX31" fmla="*/ 802922 w 3268922"/>
              <a:gd name="connsiteY31" fmla="*/ 409497 h 1945710"/>
              <a:gd name="connsiteX32" fmla="*/ 903970 w 3268922"/>
              <a:gd name="connsiteY32" fmla="*/ 409497 h 1945710"/>
              <a:gd name="connsiteX33" fmla="*/ 909249 w 3268922"/>
              <a:gd name="connsiteY33" fmla="*/ 409497 h 1945710"/>
              <a:gd name="connsiteX34" fmla="*/ 914441 w 3268922"/>
              <a:gd name="connsiteY34" fmla="*/ 409497 h 1945710"/>
              <a:gd name="connsiteX35" fmla="*/ 921787 w 3268922"/>
              <a:gd name="connsiteY35" fmla="*/ 409497 h 1945710"/>
              <a:gd name="connsiteX36" fmla="*/ 946202 w 3268922"/>
              <a:gd name="connsiteY36" fmla="*/ 409497 h 1945710"/>
              <a:gd name="connsiteX37" fmla="*/ 956065 w 3268922"/>
              <a:gd name="connsiteY37" fmla="*/ 409497 h 1945710"/>
              <a:gd name="connsiteX38" fmla="*/ 986455 w 3268922"/>
              <a:gd name="connsiteY38" fmla="*/ 409497 h 1945710"/>
              <a:gd name="connsiteX39" fmla="*/ 1241828 w 3268922"/>
              <a:gd name="connsiteY39" fmla="*/ 409497 h 1945710"/>
              <a:gd name="connsiteX40" fmla="*/ 1283452 w 3268922"/>
              <a:gd name="connsiteY40" fmla="*/ 409497 h 1945710"/>
              <a:gd name="connsiteX41" fmla="*/ 1283452 w 3268922"/>
              <a:gd name="connsiteY41" fmla="*/ 409497 h 1945710"/>
              <a:gd name="connsiteX42" fmla="*/ 1333161 w 3268922"/>
              <a:gd name="connsiteY42" fmla="*/ 409497 h 1945710"/>
              <a:gd name="connsiteX43" fmla="*/ 2037075 w 3268922"/>
              <a:gd name="connsiteY43" fmla="*/ 409497 h 1945710"/>
              <a:gd name="connsiteX44" fmla="*/ 2313612 w 3268922"/>
              <a:gd name="connsiteY44" fmla="*/ 150875 h 1945710"/>
              <a:gd name="connsiteX45" fmla="*/ 2389719 w 3268922"/>
              <a:gd name="connsiteY45" fmla="*/ 97 h 1945710"/>
            </a:gdLst>
            <a:ahLst/>
            <a:cxnLst>
              <a:cxn ang="0">
                <a:pos x="connsiteX0" y="connsiteY0"/>
              </a:cxn>
              <a:cxn ang="0">
                <a:pos x="connsiteX1" y="connsiteY1"/>
              </a:cxn>
              <a:cxn ang="0">
                <a:pos x="connsiteX2" y="connsiteY2"/>
              </a:cxn>
              <a:cxn ang="0">
                <a:pos x="connsiteX3" y="connsiteY3"/>
              </a:cxn>
              <a:cxn ang="0">
                <a:pos x="connsiteX4" y="connsiteY4"/>
              </a:cxn>
              <a:cxn ang="0">
                <a:pos x="connsiteX5" y="connsiteY5"/>
              </a:cxn>
              <a:cxn ang="0">
                <a:pos x="connsiteX6" y="connsiteY6"/>
              </a:cxn>
              <a:cxn ang="0">
                <a:pos x="connsiteX7" y="connsiteY7"/>
              </a:cxn>
              <a:cxn ang="0">
                <a:pos x="connsiteX8" y="connsiteY8"/>
              </a:cxn>
              <a:cxn ang="0">
                <a:pos x="connsiteX9" y="connsiteY9"/>
              </a:cxn>
              <a:cxn ang="0">
                <a:pos x="connsiteX10" y="connsiteY10"/>
              </a:cxn>
              <a:cxn ang="0">
                <a:pos x="connsiteX11" y="connsiteY11"/>
              </a:cxn>
              <a:cxn ang="0">
                <a:pos x="connsiteX12" y="connsiteY12"/>
              </a:cxn>
              <a:cxn ang="0">
                <a:pos x="connsiteX13" y="connsiteY13"/>
              </a:cxn>
              <a:cxn ang="0">
                <a:pos x="connsiteX14" y="connsiteY14"/>
              </a:cxn>
              <a:cxn ang="0">
                <a:pos x="connsiteX15" y="connsiteY15"/>
              </a:cxn>
              <a:cxn ang="0">
                <a:pos x="connsiteX16" y="connsiteY16"/>
              </a:cxn>
              <a:cxn ang="0">
                <a:pos x="connsiteX17" y="connsiteY17"/>
              </a:cxn>
              <a:cxn ang="0">
                <a:pos x="connsiteX18" y="connsiteY18"/>
              </a:cxn>
              <a:cxn ang="0">
                <a:pos x="connsiteX19" y="connsiteY19"/>
              </a:cxn>
              <a:cxn ang="0">
                <a:pos x="connsiteX20" y="connsiteY20"/>
              </a:cxn>
              <a:cxn ang="0">
                <a:pos x="connsiteX21" y="connsiteY21"/>
              </a:cxn>
              <a:cxn ang="0">
                <a:pos x="connsiteX22" y="connsiteY22"/>
              </a:cxn>
              <a:cxn ang="0">
                <a:pos x="connsiteX23" y="connsiteY23"/>
              </a:cxn>
              <a:cxn ang="0">
                <a:pos x="connsiteX24" y="connsiteY24"/>
              </a:cxn>
              <a:cxn ang="0">
                <a:pos x="connsiteX25" y="connsiteY25"/>
              </a:cxn>
              <a:cxn ang="0">
                <a:pos x="connsiteX26" y="connsiteY26"/>
              </a:cxn>
              <a:cxn ang="0">
                <a:pos x="connsiteX27" y="connsiteY27"/>
              </a:cxn>
              <a:cxn ang="0">
                <a:pos x="connsiteX28" y="connsiteY28"/>
              </a:cxn>
              <a:cxn ang="0">
                <a:pos x="connsiteX29" y="connsiteY29"/>
              </a:cxn>
              <a:cxn ang="0">
                <a:pos x="connsiteX30" y="connsiteY30"/>
              </a:cxn>
              <a:cxn ang="0">
                <a:pos x="connsiteX31" y="connsiteY31"/>
              </a:cxn>
              <a:cxn ang="0">
                <a:pos x="connsiteX32" y="connsiteY32"/>
              </a:cxn>
              <a:cxn ang="0">
                <a:pos x="connsiteX33" y="connsiteY33"/>
              </a:cxn>
              <a:cxn ang="0">
                <a:pos x="connsiteX34" y="connsiteY34"/>
              </a:cxn>
              <a:cxn ang="0">
                <a:pos x="connsiteX35" y="connsiteY35"/>
              </a:cxn>
              <a:cxn ang="0">
                <a:pos x="connsiteX36" y="connsiteY36"/>
              </a:cxn>
              <a:cxn ang="0">
                <a:pos x="connsiteX37" y="connsiteY37"/>
              </a:cxn>
              <a:cxn ang="0">
                <a:pos x="connsiteX38" y="connsiteY38"/>
              </a:cxn>
              <a:cxn ang="0">
                <a:pos x="connsiteX39" y="connsiteY39"/>
              </a:cxn>
              <a:cxn ang="0">
                <a:pos x="connsiteX40" y="connsiteY40"/>
              </a:cxn>
              <a:cxn ang="0">
                <a:pos x="connsiteX41" y="connsiteY41"/>
              </a:cxn>
              <a:cxn ang="0">
                <a:pos x="connsiteX42" y="connsiteY42"/>
              </a:cxn>
              <a:cxn ang="0">
                <a:pos x="connsiteX43" y="connsiteY43"/>
              </a:cxn>
              <a:cxn ang="0">
                <a:pos x="connsiteX44" y="connsiteY44"/>
              </a:cxn>
              <a:cxn ang="0">
                <a:pos x="connsiteX45" y="connsiteY45"/>
              </a:cxn>
            </a:cxnLst>
            <a:rect l="l" t="t" r="r" b="b"/>
            <a:pathLst>
              <a:path w="3268922" h="1945710">
                <a:moveTo>
                  <a:pt x="2389719" y="97"/>
                </a:moveTo>
                <a:cubicBezTo>
                  <a:pt x="2417706" y="1764"/>
                  <a:pt x="2451881" y="24797"/>
                  <a:pt x="2489590" y="73289"/>
                </a:cubicBezTo>
                <a:cubicBezTo>
                  <a:pt x="2489590" y="73289"/>
                  <a:pt x="2489590" y="73289"/>
                  <a:pt x="3193503" y="771568"/>
                </a:cubicBezTo>
                <a:cubicBezTo>
                  <a:pt x="3294062" y="875016"/>
                  <a:pt x="3294062" y="1056052"/>
                  <a:pt x="3193503" y="1159501"/>
                </a:cubicBezTo>
                <a:lnTo>
                  <a:pt x="2489590" y="1883641"/>
                </a:lnTo>
                <a:cubicBezTo>
                  <a:pt x="2389031" y="1987090"/>
                  <a:pt x="2313612" y="1961228"/>
                  <a:pt x="2313612" y="1806055"/>
                </a:cubicBezTo>
                <a:cubicBezTo>
                  <a:pt x="2313612" y="1650882"/>
                  <a:pt x="2187913" y="1521571"/>
                  <a:pt x="2037075" y="1521571"/>
                </a:cubicBezTo>
                <a:cubicBezTo>
                  <a:pt x="2037075" y="1521571"/>
                  <a:pt x="2037075" y="1521571"/>
                  <a:pt x="1374210" y="1521571"/>
                </a:cubicBezTo>
                <a:lnTo>
                  <a:pt x="1283452" y="1521571"/>
                </a:lnTo>
                <a:lnTo>
                  <a:pt x="1283452" y="1521571"/>
                </a:lnTo>
                <a:lnTo>
                  <a:pt x="1275261" y="1521571"/>
                </a:lnTo>
                <a:cubicBezTo>
                  <a:pt x="1225697" y="1521571"/>
                  <a:pt x="1170414" y="1521571"/>
                  <a:pt x="1108752" y="1521571"/>
                </a:cubicBezTo>
                <a:lnTo>
                  <a:pt x="956065" y="1521571"/>
                </a:lnTo>
                <a:lnTo>
                  <a:pt x="947874" y="1521571"/>
                </a:lnTo>
                <a:lnTo>
                  <a:pt x="903970" y="1521571"/>
                </a:lnTo>
                <a:lnTo>
                  <a:pt x="781365" y="1521571"/>
                </a:lnTo>
                <a:lnTo>
                  <a:pt x="654774" y="1521571"/>
                </a:lnTo>
                <a:lnTo>
                  <a:pt x="646583" y="1521571"/>
                </a:lnTo>
                <a:lnTo>
                  <a:pt x="576583" y="1521571"/>
                </a:lnTo>
                <a:lnTo>
                  <a:pt x="480074" y="1521571"/>
                </a:lnTo>
                <a:cubicBezTo>
                  <a:pt x="418412" y="1521571"/>
                  <a:pt x="350372" y="1521571"/>
                  <a:pt x="275292" y="1521571"/>
                </a:cubicBezTo>
                <a:cubicBezTo>
                  <a:pt x="125133" y="1521571"/>
                  <a:pt x="0" y="1392260"/>
                  <a:pt x="0" y="1237087"/>
                </a:cubicBezTo>
                <a:cubicBezTo>
                  <a:pt x="0" y="1237087"/>
                  <a:pt x="0" y="1237087"/>
                  <a:pt x="0" y="693981"/>
                </a:cubicBezTo>
                <a:cubicBezTo>
                  <a:pt x="0" y="538808"/>
                  <a:pt x="125133" y="409497"/>
                  <a:pt x="275292" y="409497"/>
                </a:cubicBezTo>
                <a:cubicBezTo>
                  <a:pt x="275292" y="409497"/>
                  <a:pt x="275292" y="409497"/>
                  <a:pt x="501631" y="409497"/>
                </a:cubicBezTo>
                <a:lnTo>
                  <a:pt x="576583" y="409497"/>
                </a:lnTo>
                <a:cubicBezTo>
                  <a:pt x="576583" y="409497"/>
                  <a:pt x="576583" y="409497"/>
                  <a:pt x="604876" y="409497"/>
                </a:cubicBezTo>
                <a:lnTo>
                  <a:pt x="613150" y="409497"/>
                </a:lnTo>
                <a:lnTo>
                  <a:pt x="631842" y="409497"/>
                </a:lnTo>
                <a:lnTo>
                  <a:pt x="654774" y="409497"/>
                </a:lnTo>
                <a:lnTo>
                  <a:pt x="672070" y="409497"/>
                </a:lnTo>
                <a:cubicBezTo>
                  <a:pt x="703899" y="409497"/>
                  <a:pt x="746337" y="409497"/>
                  <a:pt x="802922" y="409497"/>
                </a:cubicBezTo>
                <a:lnTo>
                  <a:pt x="903970" y="409497"/>
                </a:lnTo>
                <a:lnTo>
                  <a:pt x="909249" y="409497"/>
                </a:lnTo>
                <a:lnTo>
                  <a:pt x="914441" y="409497"/>
                </a:lnTo>
                <a:lnTo>
                  <a:pt x="921787" y="409497"/>
                </a:lnTo>
                <a:lnTo>
                  <a:pt x="946202" y="409497"/>
                </a:lnTo>
                <a:lnTo>
                  <a:pt x="956065" y="409497"/>
                </a:lnTo>
                <a:lnTo>
                  <a:pt x="986455" y="409497"/>
                </a:lnTo>
                <a:cubicBezTo>
                  <a:pt x="1035946" y="409497"/>
                  <a:pt x="1115131" y="409497"/>
                  <a:pt x="1241828" y="409497"/>
                </a:cubicBezTo>
                <a:lnTo>
                  <a:pt x="1283452" y="409497"/>
                </a:lnTo>
                <a:lnTo>
                  <a:pt x="1283452" y="409497"/>
                </a:lnTo>
                <a:lnTo>
                  <a:pt x="1333161" y="409497"/>
                </a:lnTo>
                <a:cubicBezTo>
                  <a:pt x="1433721" y="409497"/>
                  <a:pt x="1634839" y="409497"/>
                  <a:pt x="2037075" y="409497"/>
                </a:cubicBezTo>
                <a:cubicBezTo>
                  <a:pt x="2187913" y="409497"/>
                  <a:pt x="2313612" y="306048"/>
                  <a:pt x="2313612" y="150875"/>
                </a:cubicBezTo>
                <a:cubicBezTo>
                  <a:pt x="2313612" y="53892"/>
                  <a:pt x="2343073" y="-2681"/>
                  <a:pt x="2389719" y="97"/>
                </a:cubicBezTo>
                <a:close/>
              </a:path>
            </a:pathLst>
          </a:custGeom>
          <a:solidFill>
            <a:schemeClr val="accent1"/>
          </a:solidFill>
          <a:ln w="28575">
            <a:noFill/>
          </a:ln>
          <a:effectLst/>
          <a:extLst/>
        </p:spPr>
        <p:txBody>
          <a:bodyPr vert="horz" wrap="square" lIns="68580" tIns="34290" rIns="68580" bIns="34290" numCol="1" anchor="t" anchorCtr="0" compatLnSpc="1">
            <a:prstTxWarp prst="textNoShape">
              <a:avLst/>
            </a:prstTxWarp>
            <a:noAutofit/>
          </a:bodyPr>
          <a:lstStyle/>
          <a:p>
            <a:pPr>
              <a:defRPr/>
            </a:pPr>
            <a:endParaRPr lang="zh-CN" altLang="en-US" kern="0">
              <a:solidFill>
                <a:prstClr val="black"/>
              </a:solidFill>
            </a:endParaRPr>
          </a:p>
        </p:txBody>
      </p:sp>
      <p:sp>
        <p:nvSpPr>
          <p:cNvPr id="45" name="任意多边形 44"/>
          <p:cNvSpPr>
            <a:spLocks/>
          </p:cNvSpPr>
          <p:nvPr/>
        </p:nvSpPr>
        <p:spPr bwMode="auto">
          <a:xfrm rot="19800000" flipV="1">
            <a:off x="5103012" y="3118306"/>
            <a:ext cx="318039" cy="189358"/>
          </a:xfrm>
          <a:custGeom>
            <a:avLst/>
            <a:gdLst>
              <a:gd name="connsiteX0" fmla="*/ 2389719 w 3268922"/>
              <a:gd name="connsiteY0" fmla="*/ 97 h 1945710"/>
              <a:gd name="connsiteX1" fmla="*/ 2489590 w 3268922"/>
              <a:gd name="connsiteY1" fmla="*/ 73289 h 1945710"/>
              <a:gd name="connsiteX2" fmla="*/ 3193503 w 3268922"/>
              <a:gd name="connsiteY2" fmla="*/ 771568 h 1945710"/>
              <a:gd name="connsiteX3" fmla="*/ 3193503 w 3268922"/>
              <a:gd name="connsiteY3" fmla="*/ 1159501 h 1945710"/>
              <a:gd name="connsiteX4" fmla="*/ 2489590 w 3268922"/>
              <a:gd name="connsiteY4" fmla="*/ 1883641 h 1945710"/>
              <a:gd name="connsiteX5" fmla="*/ 2313612 w 3268922"/>
              <a:gd name="connsiteY5" fmla="*/ 1806055 h 1945710"/>
              <a:gd name="connsiteX6" fmla="*/ 2037075 w 3268922"/>
              <a:gd name="connsiteY6" fmla="*/ 1521571 h 1945710"/>
              <a:gd name="connsiteX7" fmla="*/ 1374210 w 3268922"/>
              <a:gd name="connsiteY7" fmla="*/ 1521571 h 1945710"/>
              <a:gd name="connsiteX8" fmla="*/ 1283452 w 3268922"/>
              <a:gd name="connsiteY8" fmla="*/ 1521571 h 1945710"/>
              <a:gd name="connsiteX9" fmla="*/ 1283452 w 3268922"/>
              <a:gd name="connsiteY9" fmla="*/ 1521571 h 1945710"/>
              <a:gd name="connsiteX10" fmla="*/ 1275261 w 3268922"/>
              <a:gd name="connsiteY10" fmla="*/ 1521571 h 1945710"/>
              <a:gd name="connsiteX11" fmla="*/ 1108752 w 3268922"/>
              <a:gd name="connsiteY11" fmla="*/ 1521571 h 1945710"/>
              <a:gd name="connsiteX12" fmla="*/ 956065 w 3268922"/>
              <a:gd name="connsiteY12" fmla="*/ 1521571 h 1945710"/>
              <a:gd name="connsiteX13" fmla="*/ 947874 w 3268922"/>
              <a:gd name="connsiteY13" fmla="*/ 1521571 h 1945710"/>
              <a:gd name="connsiteX14" fmla="*/ 903970 w 3268922"/>
              <a:gd name="connsiteY14" fmla="*/ 1521571 h 1945710"/>
              <a:gd name="connsiteX15" fmla="*/ 781365 w 3268922"/>
              <a:gd name="connsiteY15" fmla="*/ 1521571 h 1945710"/>
              <a:gd name="connsiteX16" fmla="*/ 654774 w 3268922"/>
              <a:gd name="connsiteY16" fmla="*/ 1521571 h 1945710"/>
              <a:gd name="connsiteX17" fmla="*/ 646583 w 3268922"/>
              <a:gd name="connsiteY17" fmla="*/ 1521571 h 1945710"/>
              <a:gd name="connsiteX18" fmla="*/ 576583 w 3268922"/>
              <a:gd name="connsiteY18" fmla="*/ 1521571 h 1945710"/>
              <a:gd name="connsiteX19" fmla="*/ 480074 w 3268922"/>
              <a:gd name="connsiteY19" fmla="*/ 1521571 h 1945710"/>
              <a:gd name="connsiteX20" fmla="*/ 275292 w 3268922"/>
              <a:gd name="connsiteY20" fmla="*/ 1521571 h 1945710"/>
              <a:gd name="connsiteX21" fmla="*/ 0 w 3268922"/>
              <a:gd name="connsiteY21" fmla="*/ 1237087 h 1945710"/>
              <a:gd name="connsiteX22" fmla="*/ 0 w 3268922"/>
              <a:gd name="connsiteY22" fmla="*/ 693981 h 1945710"/>
              <a:gd name="connsiteX23" fmla="*/ 275292 w 3268922"/>
              <a:gd name="connsiteY23" fmla="*/ 409497 h 1945710"/>
              <a:gd name="connsiteX24" fmla="*/ 501631 w 3268922"/>
              <a:gd name="connsiteY24" fmla="*/ 409497 h 1945710"/>
              <a:gd name="connsiteX25" fmla="*/ 576583 w 3268922"/>
              <a:gd name="connsiteY25" fmla="*/ 409497 h 1945710"/>
              <a:gd name="connsiteX26" fmla="*/ 604876 w 3268922"/>
              <a:gd name="connsiteY26" fmla="*/ 409497 h 1945710"/>
              <a:gd name="connsiteX27" fmla="*/ 613150 w 3268922"/>
              <a:gd name="connsiteY27" fmla="*/ 409497 h 1945710"/>
              <a:gd name="connsiteX28" fmla="*/ 631842 w 3268922"/>
              <a:gd name="connsiteY28" fmla="*/ 409497 h 1945710"/>
              <a:gd name="connsiteX29" fmla="*/ 654774 w 3268922"/>
              <a:gd name="connsiteY29" fmla="*/ 409497 h 1945710"/>
              <a:gd name="connsiteX30" fmla="*/ 672070 w 3268922"/>
              <a:gd name="connsiteY30" fmla="*/ 409497 h 1945710"/>
              <a:gd name="connsiteX31" fmla="*/ 802922 w 3268922"/>
              <a:gd name="connsiteY31" fmla="*/ 409497 h 1945710"/>
              <a:gd name="connsiteX32" fmla="*/ 903970 w 3268922"/>
              <a:gd name="connsiteY32" fmla="*/ 409497 h 1945710"/>
              <a:gd name="connsiteX33" fmla="*/ 909249 w 3268922"/>
              <a:gd name="connsiteY33" fmla="*/ 409497 h 1945710"/>
              <a:gd name="connsiteX34" fmla="*/ 914441 w 3268922"/>
              <a:gd name="connsiteY34" fmla="*/ 409497 h 1945710"/>
              <a:gd name="connsiteX35" fmla="*/ 921787 w 3268922"/>
              <a:gd name="connsiteY35" fmla="*/ 409497 h 1945710"/>
              <a:gd name="connsiteX36" fmla="*/ 946202 w 3268922"/>
              <a:gd name="connsiteY36" fmla="*/ 409497 h 1945710"/>
              <a:gd name="connsiteX37" fmla="*/ 956065 w 3268922"/>
              <a:gd name="connsiteY37" fmla="*/ 409497 h 1945710"/>
              <a:gd name="connsiteX38" fmla="*/ 986455 w 3268922"/>
              <a:gd name="connsiteY38" fmla="*/ 409497 h 1945710"/>
              <a:gd name="connsiteX39" fmla="*/ 1241828 w 3268922"/>
              <a:gd name="connsiteY39" fmla="*/ 409497 h 1945710"/>
              <a:gd name="connsiteX40" fmla="*/ 1283452 w 3268922"/>
              <a:gd name="connsiteY40" fmla="*/ 409497 h 1945710"/>
              <a:gd name="connsiteX41" fmla="*/ 1283452 w 3268922"/>
              <a:gd name="connsiteY41" fmla="*/ 409497 h 1945710"/>
              <a:gd name="connsiteX42" fmla="*/ 1333161 w 3268922"/>
              <a:gd name="connsiteY42" fmla="*/ 409497 h 1945710"/>
              <a:gd name="connsiteX43" fmla="*/ 2037075 w 3268922"/>
              <a:gd name="connsiteY43" fmla="*/ 409497 h 1945710"/>
              <a:gd name="connsiteX44" fmla="*/ 2313612 w 3268922"/>
              <a:gd name="connsiteY44" fmla="*/ 150875 h 1945710"/>
              <a:gd name="connsiteX45" fmla="*/ 2389719 w 3268922"/>
              <a:gd name="connsiteY45" fmla="*/ 97 h 1945710"/>
            </a:gdLst>
            <a:ahLst/>
            <a:cxnLst>
              <a:cxn ang="0">
                <a:pos x="connsiteX0" y="connsiteY0"/>
              </a:cxn>
              <a:cxn ang="0">
                <a:pos x="connsiteX1" y="connsiteY1"/>
              </a:cxn>
              <a:cxn ang="0">
                <a:pos x="connsiteX2" y="connsiteY2"/>
              </a:cxn>
              <a:cxn ang="0">
                <a:pos x="connsiteX3" y="connsiteY3"/>
              </a:cxn>
              <a:cxn ang="0">
                <a:pos x="connsiteX4" y="connsiteY4"/>
              </a:cxn>
              <a:cxn ang="0">
                <a:pos x="connsiteX5" y="connsiteY5"/>
              </a:cxn>
              <a:cxn ang="0">
                <a:pos x="connsiteX6" y="connsiteY6"/>
              </a:cxn>
              <a:cxn ang="0">
                <a:pos x="connsiteX7" y="connsiteY7"/>
              </a:cxn>
              <a:cxn ang="0">
                <a:pos x="connsiteX8" y="connsiteY8"/>
              </a:cxn>
              <a:cxn ang="0">
                <a:pos x="connsiteX9" y="connsiteY9"/>
              </a:cxn>
              <a:cxn ang="0">
                <a:pos x="connsiteX10" y="connsiteY10"/>
              </a:cxn>
              <a:cxn ang="0">
                <a:pos x="connsiteX11" y="connsiteY11"/>
              </a:cxn>
              <a:cxn ang="0">
                <a:pos x="connsiteX12" y="connsiteY12"/>
              </a:cxn>
              <a:cxn ang="0">
                <a:pos x="connsiteX13" y="connsiteY13"/>
              </a:cxn>
              <a:cxn ang="0">
                <a:pos x="connsiteX14" y="connsiteY14"/>
              </a:cxn>
              <a:cxn ang="0">
                <a:pos x="connsiteX15" y="connsiteY15"/>
              </a:cxn>
              <a:cxn ang="0">
                <a:pos x="connsiteX16" y="connsiteY16"/>
              </a:cxn>
              <a:cxn ang="0">
                <a:pos x="connsiteX17" y="connsiteY17"/>
              </a:cxn>
              <a:cxn ang="0">
                <a:pos x="connsiteX18" y="connsiteY18"/>
              </a:cxn>
              <a:cxn ang="0">
                <a:pos x="connsiteX19" y="connsiteY19"/>
              </a:cxn>
              <a:cxn ang="0">
                <a:pos x="connsiteX20" y="connsiteY20"/>
              </a:cxn>
              <a:cxn ang="0">
                <a:pos x="connsiteX21" y="connsiteY21"/>
              </a:cxn>
              <a:cxn ang="0">
                <a:pos x="connsiteX22" y="connsiteY22"/>
              </a:cxn>
              <a:cxn ang="0">
                <a:pos x="connsiteX23" y="connsiteY23"/>
              </a:cxn>
              <a:cxn ang="0">
                <a:pos x="connsiteX24" y="connsiteY24"/>
              </a:cxn>
              <a:cxn ang="0">
                <a:pos x="connsiteX25" y="connsiteY25"/>
              </a:cxn>
              <a:cxn ang="0">
                <a:pos x="connsiteX26" y="connsiteY26"/>
              </a:cxn>
              <a:cxn ang="0">
                <a:pos x="connsiteX27" y="connsiteY27"/>
              </a:cxn>
              <a:cxn ang="0">
                <a:pos x="connsiteX28" y="connsiteY28"/>
              </a:cxn>
              <a:cxn ang="0">
                <a:pos x="connsiteX29" y="connsiteY29"/>
              </a:cxn>
              <a:cxn ang="0">
                <a:pos x="connsiteX30" y="connsiteY30"/>
              </a:cxn>
              <a:cxn ang="0">
                <a:pos x="connsiteX31" y="connsiteY31"/>
              </a:cxn>
              <a:cxn ang="0">
                <a:pos x="connsiteX32" y="connsiteY32"/>
              </a:cxn>
              <a:cxn ang="0">
                <a:pos x="connsiteX33" y="connsiteY33"/>
              </a:cxn>
              <a:cxn ang="0">
                <a:pos x="connsiteX34" y="connsiteY34"/>
              </a:cxn>
              <a:cxn ang="0">
                <a:pos x="connsiteX35" y="connsiteY35"/>
              </a:cxn>
              <a:cxn ang="0">
                <a:pos x="connsiteX36" y="connsiteY36"/>
              </a:cxn>
              <a:cxn ang="0">
                <a:pos x="connsiteX37" y="connsiteY37"/>
              </a:cxn>
              <a:cxn ang="0">
                <a:pos x="connsiteX38" y="connsiteY38"/>
              </a:cxn>
              <a:cxn ang="0">
                <a:pos x="connsiteX39" y="connsiteY39"/>
              </a:cxn>
              <a:cxn ang="0">
                <a:pos x="connsiteX40" y="connsiteY40"/>
              </a:cxn>
              <a:cxn ang="0">
                <a:pos x="connsiteX41" y="connsiteY41"/>
              </a:cxn>
              <a:cxn ang="0">
                <a:pos x="connsiteX42" y="connsiteY42"/>
              </a:cxn>
              <a:cxn ang="0">
                <a:pos x="connsiteX43" y="connsiteY43"/>
              </a:cxn>
              <a:cxn ang="0">
                <a:pos x="connsiteX44" y="connsiteY44"/>
              </a:cxn>
              <a:cxn ang="0">
                <a:pos x="connsiteX45" y="connsiteY45"/>
              </a:cxn>
            </a:cxnLst>
            <a:rect l="l" t="t" r="r" b="b"/>
            <a:pathLst>
              <a:path w="3268922" h="1945710">
                <a:moveTo>
                  <a:pt x="2389719" y="97"/>
                </a:moveTo>
                <a:cubicBezTo>
                  <a:pt x="2417706" y="1764"/>
                  <a:pt x="2451881" y="24797"/>
                  <a:pt x="2489590" y="73289"/>
                </a:cubicBezTo>
                <a:cubicBezTo>
                  <a:pt x="2489590" y="73289"/>
                  <a:pt x="2489590" y="73289"/>
                  <a:pt x="3193503" y="771568"/>
                </a:cubicBezTo>
                <a:cubicBezTo>
                  <a:pt x="3294062" y="875016"/>
                  <a:pt x="3294062" y="1056052"/>
                  <a:pt x="3193503" y="1159501"/>
                </a:cubicBezTo>
                <a:lnTo>
                  <a:pt x="2489590" y="1883641"/>
                </a:lnTo>
                <a:cubicBezTo>
                  <a:pt x="2389031" y="1987090"/>
                  <a:pt x="2313612" y="1961228"/>
                  <a:pt x="2313612" y="1806055"/>
                </a:cubicBezTo>
                <a:cubicBezTo>
                  <a:pt x="2313612" y="1650882"/>
                  <a:pt x="2187913" y="1521571"/>
                  <a:pt x="2037075" y="1521571"/>
                </a:cubicBezTo>
                <a:cubicBezTo>
                  <a:pt x="2037075" y="1521571"/>
                  <a:pt x="2037075" y="1521571"/>
                  <a:pt x="1374210" y="1521571"/>
                </a:cubicBezTo>
                <a:lnTo>
                  <a:pt x="1283452" y="1521571"/>
                </a:lnTo>
                <a:lnTo>
                  <a:pt x="1283452" y="1521571"/>
                </a:lnTo>
                <a:lnTo>
                  <a:pt x="1275261" y="1521571"/>
                </a:lnTo>
                <a:cubicBezTo>
                  <a:pt x="1225697" y="1521571"/>
                  <a:pt x="1170414" y="1521571"/>
                  <a:pt x="1108752" y="1521571"/>
                </a:cubicBezTo>
                <a:lnTo>
                  <a:pt x="956065" y="1521571"/>
                </a:lnTo>
                <a:lnTo>
                  <a:pt x="947874" y="1521571"/>
                </a:lnTo>
                <a:lnTo>
                  <a:pt x="903970" y="1521571"/>
                </a:lnTo>
                <a:lnTo>
                  <a:pt x="781365" y="1521571"/>
                </a:lnTo>
                <a:lnTo>
                  <a:pt x="654774" y="1521571"/>
                </a:lnTo>
                <a:lnTo>
                  <a:pt x="646583" y="1521571"/>
                </a:lnTo>
                <a:lnTo>
                  <a:pt x="576583" y="1521571"/>
                </a:lnTo>
                <a:lnTo>
                  <a:pt x="480074" y="1521571"/>
                </a:lnTo>
                <a:cubicBezTo>
                  <a:pt x="418412" y="1521571"/>
                  <a:pt x="350372" y="1521571"/>
                  <a:pt x="275292" y="1521571"/>
                </a:cubicBezTo>
                <a:cubicBezTo>
                  <a:pt x="125133" y="1521571"/>
                  <a:pt x="0" y="1392260"/>
                  <a:pt x="0" y="1237087"/>
                </a:cubicBezTo>
                <a:cubicBezTo>
                  <a:pt x="0" y="1237087"/>
                  <a:pt x="0" y="1237087"/>
                  <a:pt x="0" y="693981"/>
                </a:cubicBezTo>
                <a:cubicBezTo>
                  <a:pt x="0" y="538808"/>
                  <a:pt x="125133" y="409497"/>
                  <a:pt x="275292" y="409497"/>
                </a:cubicBezTo>
                <a:cubicBezTo>
                  <a:pt x="275292" y="409497"/>
                  <a:pt x="275292" y="409497"/>
                  <a:pt x="501631" y="409497"/>
                </a:cubicBezTo>
                <a:lnTo>
                  <a:pt x="576583" y="409497"/>
                </a:lnTo>
                <a:cubicBezTo>
                  <a:pt x="576583" y="409497"/>
                  <a:pt x="576583" y="409497"/>
                  <a:pt x="604876" y="409497"/>
                </a:cubicBezTo>
                <a:lnTo>
                  <a:pt x="613150" y="409497"/>
                </a:lnTo>
                <a:lnTo>
                  <a:pt x="631842" y="409497"/>
                </a:lnTo>
                <a:lnTo>
                  <a:pt x="654774" y="409497"/>
                </a:lnTo>
                <a:lnTo>
                  <a:pt x="672070" y="409497"/>
                </a:lnTo>
                <a:cubicBezTo>
                  <a:pt x="703899" y="409497"/>
                  <a:pt x="746337" y="409497"/>
                  <a:pt x="802922" y="409497"/>
                </a:cubicBezTo>
                <a:lnTo>
                  <a:pt x="903970" y="409497"/>
                </a:lnTo>
                <a:lnTo>
                  <a:pt x="909249" y="409497"/>
                </a:lnTo>
                <a:lnTo>
                  <a:pt x="914441" y="409497"/>
                </a:lnTo>
                <a:lnTo>
                  <a:pt x="921787" y="409497"/>
                </a:lnTo>
                <a:lnTo>
                  <a:pt x="946202" y="409497"/>
                </a:lnTo>
                <a:lnTo>
                  <a:pt x="956065" y="409497"/>
                </a:lnTo>
                <a:lnTo>
                  <a:pt x="986455" y="409497"/>
                </a:lnTo>
                <a:cubicBezTo>
                  <a:pt x="1035946" y="409497"/>
                  <a:pt x="1115131" y="409497"/>
                  <a:pt x="1241828" y="409497"/>
                </a:cubicBezTo>
                <a:lnTo>
                  <a:pt x="1283452" y="409497"/>
                </a:lnTo>
                <a:lnTo>
                  <a:pt x="1283452" y="409497"/>
                </a:lnTo>
                <a:lnTo>
                  <a:pt x="1333161" y="409497"/>
                </a:lnTo>
                <a:cubicBezTo>
                  <a:pt x="1433721" y="409497"/>
                  <a:pt x="1634839" y="409497"/>
                  <a:pt x="2037075" y="409497"/>
                </a:cubicBezTo>
                <a:cubicBezTo>
                  <a:pt x="2187913" y="409497"/>
                  <a:pt x="2313612" y="306048"/>
                  <a:pt x="2313612" y="150875"/>
                </a:cubicBezTo>
                <a:cubicBezTo>
                  <a:pt x="2313612" y="53892"/>
                  <a:pt x="2343073" y="-2681"/>
                  <a:pt x="2389719" y="97"/>
                </a:cubicBezTo>
                <a:close/>
              </a:path>
            </a:pathLst>
          </a:custGeom>
          <a:solidFill>
            <a:schemeClr val="accent1"/>
          </a:solidFill>
          <a:ln w="28575">
            <a:noFill/>
          </a:ln>
          <a:effectLst/>
          <a:extLst/>
        </p:spPr>
        <p:txBody>
          <a:bodyPr vert="horz" wrap="square" lIns="68580" tIns="34290" rIns="68580" bIns="34290" numCol="1" anchor="t" anchorCtr="0" compatLnSpc="1">
            <a:prstTxWarp prst="textNoShape">
              <a:avLst/>
            </a:prstTxWarp>
            <a:noAutofit/>
          </a:bodyPr>
          <a:lstStyle/>
          <a:p>
            <a:pPr>
              <a:defRPr/>
            </a:pPr>
            <a:endParaRPr lang="zh-CN" altLang="en-US" kern="0">
              <a:solidFill>
                <a:prstClr val="black"/>
              </a:solidFill>
            </a:endParaRPr>
          </a:p>
        </p:txBody>
      </p:sp>
      <p:grpSp>
        <p:nvGrpSpPr>
          <p:cNvPr id="8" name="组合 45"/>
          <p:cNvGrpSpPr/>
          <p:nvPr/>
        </p:nvGrpSpPr>
        <p:grpSpPr>
          <a:xfrm>
            <a:off x="2024624" y="2114139"/>
            <a:ext cx="1391908" cy="1387405"/>
            <a:chOff x="3150255" y="2546636"/>
            <a:chExt cx="1687161" cy="1681184"/>
          </a:xfrm>
        </p:grpSpPr>
        <p:grpSp>
          <p:nvGrpSpPr>
            <p:cNvPr id="9" name="组合 46"/>
            <p:cNvGrpSpPr/>
            <p:nvPr/>
          </p:nvGrpSpPr>
          <p:grpSpPr>
            <a:xfrm>
              <a:off x="3150255" y="2546636"/>
              <a:ext cx="1687161" cy="1681184"/>
              <a:chOff x="3150255" y="2546636"/>
              <a:chExt cx="1687161" cy="1681184"/>
            </a:xfrm>
          </p:grpSpPr>
          <p:sp>
            <p:nvSpPr>
              <p:cNvPr id="55" name="椭圆 54"/>
              <p:cNvSpPr/>
              <p:nvPr/>
            </p:nvSpPr>
            <p:spPr>
              <a:xfrm>
                <a:off x="3360853" y="2754245"/>
                <a:ext cx="1265966" cy="1265967"/>
              </a:xfrm>
              <a:prstGeom prst="ellipse">
                <a:avLst/>
              </a:prstGeom>
              <a:gradFill flip="none" rotWithShape="1">
                <a:gsLst>
                  <a:gs pos="0">
                    <a:schemeClr val="bg1">
                      <a:lumMod val="75000"/>
                    </a:schemeClr>
                  </a:gs>
                  <a:gs pos="100000">
                    <a:schemeClr val="bg1"/>
                  </a:gs>
                </a:gsLst>
                <a:lin ang="2700000" scaled="1"/>
                <a:tileRect/>
              </a:grad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zh-CN" altLang="en-US">
                  <a:solidFill>
                    <a:prstClr val="white"/>
                  </a:solidFill>
                </a:endParaRPr>
              </a:p>
            </p:txBody>
          </p:sp>
          <p:sp>
            <p:nvSpPr>
              <p:cNvPr id="56" name="Freeform 5"/>
              <p:cNvSpPr>
                <a:spLocks noEditPoints="1"/>
              </p:cNvSpPr>
              <p:nvPr/>
            </p:nvSpPr>
            <p:spPr bwMode="auto">
              <a:xfrm>
                <a:off x="3150255" y="2546636"/>
                <a:ext cx="1687161" cy="1681184"/>
              </a:xfrm>
              <a:custGeom>
                <a:avLst/>
                <a:gdLst>
                  <a:gd name="T0" fmla="*/ 195 w 1550"/>
                  <a:gd name="T1" fmla="*/ 772 h 1545"/>
                  <a:gd name="T2" fmla="*/ 749 w 1550"/>
                  <a:gd name="T3" fmla="*/ 0 h 1545"/>
                  <a:gd name="T4" fmla="*/ 695 w 1550"/>
                  <a:gd name="T5" fmla="*/ 101 h 1545"/>
                  <a:gd name="T6" fmla="*/ 591 w 1550"/>
                  <a:gd name="T7" fmla="*/ 34 h 1545"/>
                  <a:gd name="T8" fmla="*/ 510 w 1550"/>
                  <a:gd name="T9" fmla="*/ 59 h 1545"/>
                  <a:gd name="T10" fmla="*/ 462 w 1550"/>
                  <a:gd name="T11" fmla="*/ 173 h 1545"/>
                  <a:gd name="T12" fmla="*/ 360 w 1550"/>
                  <a:gd name="T13" fmla="*/ 120 h 1545"/>
                  <a:gd name="T14" fmla="*/ 335 w 1550"/>
                  <a:gd name="T15" fmla="*/ 242 h 1545"/>
                  <a:gd name="T16" fmla="*/ 277 w 1550"/>
                  <a:gd name="T17" fmla="*/ 296 h 1545"/>
                  <a:gd name="T18" fmla="*/ 153 w 1550"/>
                  <a:gd name="T19" fmla="*/ 312 h 1545"/>
                  <a:gd name="T20" fmla="*/ 199 w 1550"/>
                  <a:gd name="T21" fmla="*/ 418 h 1545"/>
                  <a:gd name="T22" fmla="*/ 81 w 1550"/>
                  <a:gd name="T23" fmla="*/ 457 h 1545"/>
                  <a:gd name="T24" fmla="*/ 50 w 1550"/>
                  <a:gd name="T25" fmla="*/ 535 h 1545"/>
                  <a:gd name="T26" fmla="*/ 110 w 1550"/>
                  <a:gd name="T27" fmla="*/ 644 h 1545"/>
                  <a:gd name="T28" fmla="*/ 5 w 1550"/>
                  <a:gd name="T29" fmla="*/ 691 h 1545"/>
                  <a:gd name="T30" fmla="*/ 85 w 1550"/>
                  <a:gd name="T31" fmla="*/ 787 h 1545"/>
                  <a:gd name="T32" fmla="*/ 90 w 1550"/>
                  <a:gd name="T33" fmla="*/ 865 h 1545"/>
                  <a:gd name="T34" fmla="*/ 26 w 1550"/>
                  <a:gd name="T35" fmla="*/ 972 h 1545"/>
                  <a:gd name="T36" fmla="*/ 137 w 1550"/>
                  <a:gd name="T37" fmla="*/ 1003 h 1545"/>
                  <a:gd name="T38" fmla="*/ 94 w 1550"/>
                  <a:gd name="T39" fmla="*/ 1119 h 1545"/>
                  <a:gd name="T40" fmla="*/ 136 w 1550"/>
                  <a:gd name="T41" fmla="*/ 1192 h 1545"/>
                  <a:gd name="T42" fmla="*/ 258 w 1550"/>
                  <a:gd name="T43" fmla="*/ 1213 h 1545"/>
                  <a:gd name="T44" fmla="*/ 229 w 1550"/>
                  <a:gd name="T45" fmla="*/ 1325 h 1545"/>
                  <a:gd name="T46" fmla="*/ 354 w 1550"/>
                  <a:gd name="T47" fmla="*/ 1322 h 1545"/>
                  <a:gd name="T48" fmla="*/ 419 w 1550"/>
                  <a:gd name="T49" fmla="*/ 1366 h 1545"/>
                  <a:gd name="T50" fmla="*/ 462 w 1550"/>
                  <a:gd name="T51" fmla="*/ 1483 h 1545"/>
                  <a:gd name="T52" fmla="*/ 555 w 1550"/>
                  <a:gd name="T53" fmla="*/ 1416 h 1545"/>
                  <a:gd name="T54" fmla="*/ 620 w 1550"/>
                  <a:gd name="T55" fmla="*/ 1522 h 1545"/>
                  <a:gd name="T56" fmla="*/ 703 w 1550"/>
                  <a:gd name="T57" fmla="*/ 1534 h 1545"/>
                  <a:gd name="T58" fmla="*/ 796 w 1550"/>
                  <a:gd name="T59" fmla="*/ 1452 h 1545"/>
                  <a:gd name="T60" fmla="*/ 865 w 1550"/>
                  <a:gd name="T61" fmla="*/ 1544 h 1545"/>
                  <a:gd name="T62" fmla="*/ 941 w 1550"/>
                  <a:gd name="T63" fmla="*/ 1445 h 1545"/>
                  <a:gd name="T64" fmla="*/ 1016 w 1550"/>
                  <a:gd name="T65" fmla="*/ 1422 h 1545"/>
                  <a:gd name="T66" fmla="*/ 1134 w 1550"/>
                  <a:gd name="T67" fmla="*/ 1461 h 1545"/>
                  <a:gd name="T68" fmla="*/ 1139 w 1550"/>
                  <a:gd name="T69" fmla="*/ 1346 h 1545"/>
                  <a:gd name="T70" fmla="*/ 1262 w 1550"/>
                  <a:gd name="T71" fmla="*/ 1362 h 1545"/>
                  <a:gd name="T72" fmla="*/ 1324 w 1550"/>
                  <a:gd name="T73" fmla="*/ 1304 h 1545"/>
                  <a:gd name="T74" fmla="*/ 1318 w 1550"/>
                  <a:gd name="T75" fmla="*/ 1181 h 1545"/>
                  <a:gd name="T76" fmla="*/ 1433 w 1550"/>
                  <a:gd name="T77" fmla="*/ 1184 h 1545"/>
                  <a:gd name="T78" fmla="*/ 1402 w 1550"/>
                  <a:gd name="T79" fmla="*/ 1063 h 1545"/>
                  <a:gd name="T80" fmla="*/ 1431 w 1550"/>
                  <a:gd name="T81" fmla="*/ 990 h 1545"/>
                  <a:gd name="T82" fmla="*/ 1536 w 1550"/>
                  <a:gd name="T83" fmla="*/ 922 h 1545"/>
                  <a:gd name="T84" fmla="*/ 1449 w 1550"/>
                  <a:gd name="T85" fmla="*/ 846 h 1545"/>
                  <a:gd name="T86" fmla="*/ 1538 w 1550"/>
                  <a:gd name="T87" fmla="*/ 760 h 1545"/>
                  <a:gd name="T88" fmla="*/ 1532 w 1550"/>
                  <a:gd name="T89" fmla="*/ 675 h 1545"/>
                  <a:gd name="T90" fmla="*/ 1431 w 1550"/>
                  <a:gd name="T91" fmla="*/ 603 h 1545"/>
                  <a:gd name="T92" fmla="*/ 1505 w 1550"/>
                  <a:gd name="T93" fmla="*/ 515 h 1545"/>
                  <a:gd name="T94" fmla="*/ 1392 w 1550"/>
                  <a:gd name="T95" fmla="*/ 464 h 1545"/>
                  <a:gd name="T96" fmla="*/ 1352 w 1550"/>
                  <a:gd name="T97" fmla="*/ 396 h 1545"/>
                  <a:gd name="T98" fmla="*/ 1364 w 1550"/>
                  <a:gd name="T99" fmla="*/ 271 h 1545"/>
                  <a:gd name="T100" fmla="*/ 1251 w 1550"/>
                  <a:gd name="T101" fmla="*/ 292 h 1545"/>
                  <a:gd name="T102" fmla="*/ 1239 w 1550"/>
                  <a:gd name="T103" fmla="*/ 169 h 1545"/>
                  <a:gd name="T104" fmla="*/ 1169 w 1550"/>
                  <a:gd name="T105" fmla="*/ 121 h 1545"/>
                  <a:gd name="T106" fmla="*/ 1050 w 1550"/>
                  <a:gd name="T107" fmla="*/ 155 h 1545"/>
                  <a:gd name="T108" fmla="*/ 1028 w 1550"/>
                  <a:gd name="T109" fmla="*/ 42 h 1545"/>
                  <a:gd name="T110" fmla="*/ 917 w 1550"/>
                  <a:gd name="T111" fmla="*/ 99 h 1545"/>
                  <a:gd name="T112" fmla="*/ 839 w 1550"/>
                  <a:gd name="T113" fmla="*/ 87 h 1545"/>
                  <a:gd name="T114" fmla="*/ 749 w 1550"/>
                  <a:gd name="T115" fmla="*/ 0 h 1545"/>
                </a:gdLst>
                <a:ahLst/>
                <a:cxnLst>
                  <a:cxn ang="0">
                    <a:pos x="T0" y="T1"/>
                  </a:cxn>
                  <a:cxn ang="0">
                    <a:pos x="T2" y="T3"/>
                  </a:cxn>
                  <a:cxn ang="0">
                    <a:pos x="T4" y="T5"/>
                  </a:cxn>
                  <a:cxn ang="0">
                    <a:pos x="T6" y="T7"/>
                  </a:cxn>
                  <a:cxn ang="0">
                    <a:pos x="T8" y="T9"/>
                  </a:cxn>
                  <a:cxn ang="0">
                    <a:pos x="T10" y="T11"/>
                  </a:cxn>
                  <a:cxn ang="0">
                    <a:pos x="T12" y="T13"/>
                  </a:cxn>
                  <a:cxn ang="0">
                    <a:pos x="T14" y="T15"/>
                  </a:cxn>
                  <a:cxn ang="0">
                    <a:pos x="T16" y="T17"/>
                  </a:cxn>
                  <a:cxn ang="0">
                    <a:pos x="T18" y="T19"/>
                  </a:cxn>
                  <a:cxn ang="0">
                    <a:pos x="T20" y="T21"/>
                  </a:cxn>
                  <a:cxn ang="0">
                    <a:pos x="T22" y="T23"/>
                  </a:cxn>
                  <a:cxn ang="0">
                    <a:pos x="T24" y="T25"/>
                  </a:cxn>
                  <a:cxn ang="0">
                    <a:pos x="T26" y="T27"/>
                  </a:cxn>
                  <a:cxn ang="0">
                    <a:pos x="T28" y="T29"/>
                  </a:cxn>
                  <a:cxn ang="0">
                    <a:pos x="T30" y="T31"/>
                  </a:cxn>
                  <a:cxn ang="0">
                    <a:pos x="T32" y="T33"/>
                  </a:cxn>
                  <a:cxn ang="0">
                    <a:pos x="T34" y="T35"/>
                  </a:cxn>
                  <a:cxn ang="0">
                    <a:pos x="T36" y="T37"/>
                  </a:cxn>
                  <a:cxn ang="0">
                    <a:pos x="T38" y="T39"/>
                  </a:cxn>
                  <a:cxn ang="0">
                    <a:pos x="T40" y="T41"/>
                  </a:cxn>
                  <a:cxn ang="0">
                    <a:pos x="T42" y="T43"/>
                  </a:cxn>
                  <a:cxn ang="0">
                    <a:pos x="T44" y="T45"/>
                  </a:cxn>
                  <a:cxn ang="0">
                    <a:pos x="T46" y="T47"/>
                  </a:cxn>
                  <a:cxn ang="0">
                    <a:pos x="T48" y="T49"/>
                  </a:cxn>
                  <a:cxn ang="0">
                    <a:pos x="T50" y="T51"/>
                  </a:cxn>
                  <a:cxn ang="0">
                    <a:pos x="T52" y="T53"/>
                  </a:cxn>
                  <a:cxn ang="0">
                    <a:pos x="T54" y="T55"/>
                  </a:cxn>
                  <a:cxn ang="0">
                    <a:pos x="T56" y="T57"/>
                  </a:cxn>
                  <a:cxn ang="0">
                    <a:pos x="T58" y="T59"/>
                  </a:cxn>
                  <a:cxn ang="0">
                    <a:pos x="T60" y="T61"/>
                  </a:cxn>
                  <a:cxn ang="0">
                    <a:pos x="T62" y="T63"/>
                  </a:cxn>
                  <a:cxn ang="0">
                    <a:pos x="T64" y="T65"/>
                  </a:cxn>
                  <a:cxn ang="0">
                    <a:pos x="T66" y="T67"/>
                  </a:cxn>
                  <a:cxn ang="0">
                    <a:pos x="T68" y="T69"/>
                  </a:cxn>
                  <a:cxn ang="0">
                    <a:pos x="T70" y="T71"/>
                  </a:cxn>
                  <a:cxn ang="0">
                    <a:pos x="T72" y="T73"/>
                  </a:cxn>
                  <a:cxn ang="0">
                    <a:pos x="T74" y="T75"/>
                  </a:cxn>
                  <a:cxn ang="0">
                    <a:pos x="T76" y="T77"/>
                  </a:cxn>
                  <a:cxn ang="0">
                    <a:pos x="T78" y="T79"/>
                  </a:cxn>
                  <a:cxn ang="0">
                    <a:pos x="T80" y="T81"/>
                  </a:cxn>
                  <a:cxn ang="0">
                    <a:pos x="T82" y="T83"/>
                  </a:cxn>
                  <a:cxn ang="0">
                    <a:pos x="T84" y="T85"/>
                  </a:cxn>
                  <a:cxn ang="0">
                    <a:pos x="T86" y="T87"/>
                  </a:cxn>
                  <a:cxn ang="0">
                    <a:pos x="T88" y="T89"/>
                  </a:cxn>
                  <a:cxn ang="0">
                    <a:pos x="T90" y="T91"/>
                  </a:cxn>
                  <a:cxn ang="0">
                    <a:pos x="T92" y="T93"/>
                  </a:cxn>
                  <a:cxn ang="0">
                    <a:pos x="T94" y="T95"/>
                  </a:cxn>
                  <a:cxn ang="0">
                    <a:pos x="T96" y="T97"/>
                  </a:cxn>
                  <a:cxn ang="0">
                    <a:pos x="T98" y="T99"/>
                  </a:cxn>
                  <a:cxn ang="0">
                    <a:pos x="T100" y="T101"/>
                  </a:cxn>
                  <a:cxn ang="0">
                    <a:pos x="T102" y="T103"/>
                  </a:cxn>
                  <a:cxn ang="0">
                    <a:pos x="T104" y="T105"/>
                  </a:cxn>
                  <a:cxn ang="0">
                    <a:pos x="T106" y="T107"/>
                  </a:cxn>
                  <a:cxn ang="0">
                    <a:pos x="T108" y="T109"/>
                  </a:cxn>
                  <a:cxn ang="0">
                    <a:pos x="T110" y="T111"/>
                  </a:cxn>
                  <a:cxn ang="0">
                    <a:pos x="T112" y="T113"/>
                  </a:cxn>
                  <a:cxn ang="0">
                    <a:pos x="T114" y="T115"/>
                  </a:cxn>
                </a:cxnLst>
                <a:rect l="0" t="0" r="r" b="b"/>
                <a:pathLst>
                  <a:path w="1550" h="1545">
                    <a:moveTo>
                      <a:pt x="1355" y="772"/>
                    </a:moveTo>
                    <a:cubicBezTo>
                      <a:pt x="1355" y="1092"/>
                      <a:pt x="1095" y="1352"/>
                      <a:pt x="775" y="1352"/>
                    </a:cubicBezTo>
                    <a:cubicBezTo>
                      <a:pt x="455" y="1352"/>
                      <a:pt x="195" y="1092"/>
                      <a:pt x="195" y="772"/>
                    </a:cubicBezTo>
                    <a:cubicBezTo>
                      <a:pt x="195" y="452"/>
                      <a:pt x="455" y="192"/>
                      <a:pt x="775" y="192"/>
                    </a:cubicBezTo>
                    <a:cubicBezTo>
                      <a:pt x="1095" y="192"/>
                      <a:pt x="1355" y="452"/>
                      <a:pt x="1355" y="772"/>
                    </a:cubicBezTo>
                    <a:close/>
                    <a:moveTo>
                      <a:pt x="749" y="0"/>
                    </a:moveTo>
                    <a:cubicBezTo>
                      <a:pt x="742" y="0"/>
                      <a:pt x="735" y="6"/>
                      <a:pt x="733" y="12"/>
                    </a:cubicBezTo>
                    <a:cubicBezTo>
                      <a:pt x="711" y="87"/>
                      <a:pt x="711" y="87"/>
                      <a:pt x="711" y="87"/>
                    </a:cubicBezTo>
                    <a:cubicBezTo>
                      <a:pt x="709" y="94"/>
                      <a:pt x="702" y="100"/>
                      <a:pt x="695" y="101"/>
                    </a:cubicBezTo>
                    <a:cubicBezTo>
                      <a:pt x="653" y="107"/>
                      <a:pt x="653" y="107"/>
                      <a:pt x="653" y="107"/>
                    </a:cubicBezTo>
                    <a:cubicBezTo>
                      <a:pt x="646" y="109"/>
                      <a:pt x="637" y="105"/>
                      <a:pt x="633" y="99"/>
                    </a:cubicBezTo>
                    <a:cubicBezTo>
                      <a:pt x="591" y="34"/>
                      <a:pt x="591" y="34"/>
                      <a:pt x="591" y="34"/>
                    </a:cubicBezTo>
                    <a:cubicBezTo>
                      <a:pt x="587" y="28"/>
                      <a:pt x="578" y="25"/>
                      <a:pt x="571" y="27"/>
                    </a:cubicBezTo>
                    <a:cubicBezTo>
                      <a:pt x="522" y="42"/>
                      <a:pt x="522" y="42"/>
                      <a:pt x="522" y="42"/>
                    </a:cubicBezTo>
                    <a:cubicBezTo>
                      <a:pt x="515" y="44"/>
                      <a:pt x="510" y="52"/>
                      <a:pt x="510" y="59"/>
                    </a:cubicBezTo>
                    <a:cubicBezTo>
                      <a:pt x="511" y="136"/>
                      <a:pt x="511" y="136"/>
                      <a:pt x="511" y="136"/>
                    </a:cubicBezTo>
                    <a:cubicBezTo>
                      <a:pt x="511" y="143"/>
                      <a:pt x="506" y="152"/>
                      <a:pt x="500" y="155"/>
                    </a:cubicBezTo>
                    <a:cubicBezTo>
                      <a:pt x="462" y="173"/>
                      <a:pt x="462" y="173"/>
                      <a:pt x="462" y="173"/>
                    </a:cubicBezTo>
                    <a:cubicBezTo>
                      <a:pt x="456" y="176"/>
                      <a:pt x="446" y="175"/>
                      <a:pt x="441" y="170"/>
                    </a:cubicBezTo>
                    <a:cubicBezTo>
                      <a:pt x="381" y="121"/>
                      <a:pt x="381" y="121"/>
                      <a:pt x="381" y="121"/>
                    </a:cubicBezTo>
                    <a:cubicBezTo>
                      <a:pt x="375" y="116"/>
                      <a:pt x="366" y="116"/>
                      <a:pt x="360" y="120"/>
                    </a:cubicBezTo>
                    <a:cubicBezTo>
                      <a:pt x="317" y="149"/>
                      <a:pt x="317" y="149"/>
                      <a:pt x="317" y="149"/>
                    </a:cubicBezTo>
                    <a:cubicBezTo>
                      <a:pt x="312" y="153"/>
                      <a:pt x="309" y="162"/>
                      <a:pt x="311" y="169"/>
                    </a:cubicBezTo>
                    <a:cubicBezTo>
                      <a:pt x="335" y="242"/>
                      <a:pt x="335" y="242"/>
                      <a:pt x="335" y="242"/>
                    </a:cubicBezTo>
                    <a:cubicBezTo>
                      <a:pt x="337" y="249"/>
                      <a:pt x="335" y="259"/>
                      <a:pt x="329" y="263"/>
                    </a:cubicBezTo>
                    <a:cubicBezTo>
                      <a:pt x="299" y="292"/>
                      <a:pt x="299" y="292"/>
                      <a:pt x="299" y="292"/>
                    </a:cubicBezTo>
                    <a:cubicBezTo>
                      <a:pt x="294" y="297"/>
                      <a:pt x="284" y="298"/>
                      <a:pt x="277" y="296"/>
                    </a:cubicBezTo>
                    <a:cubicBezTo>
                      <a:pt x="206" y="266"/>
                      <a:pt x="206" y="266"/>
                      <a:pt x="206" y="266"/>
                    </a:cubicBezTo>
                    <a:cubicBezTo>
                      <a:pt x="199" y="264"/>
                      <a:pt x="190" y="266"/>
                      <a:pt x="186" y="271"/>
                    </a:cubicBezTo>
                    <a:cubicBezTo>
                      <a:pt x="153" y="312"/>
                      <a:pt x="153" y="312"/>
                      <a:pt x="153" y="312"/>
                    </a:cubicBezTo>
                    <a:cubicBezTo>
                      <a:pt x="149" y="317"/>
                      <a:pt x="149" y="327"/>
                      <a:pt x="153" y="332"/>
                    </a:cubicBezTo>
                    <a:cubicBezTo>
                      <a:pt x="198" y="396"/>
                      <a:pt x="198" y="396"/>
                      <a:pt x="198" y="396"/>
                    </a:cubicBezTo>
                    <a:cubicBezTo>
                      <a:pt x="202" y="402"/>
                      <a:pt x="202" y="411"/>
                      <a:pt x="199" y="418"/>
                    </a:cubicBezTo>
                    <a:cubicBezTo>
                      <a:pt x="178" y="454"/>
                      <a:pt x="178" y="454"/>
                      <a:pt x="178" y="454"/>
                    </a:cubicBezTo>
                    <a:cubicBezTo>
                      <a:pt x="174" y="460"/>
                      <a:pt x="165" y="464"/>
                      <a:pt x="158" y="464"/>
                    </a:cubicBezTo>
                    <a:cubicBezTo>
                      <a:pt x="81" y="457"/>
                      <a:pt x="81" y="457"/>
                      <a:pt x="81" y="457"/>
                    </a:cubicBezTo>
                    <a:cubicBezTo>
                      <a:pt x="74" y="456"/>
                      <a:pt x="66" y="461"/>
                      <a:pt x="63" y="468"/>
                    </a:cubicBezTo>
                    <a:cubicBezTo>
                      <a:pt x="45" y="515"/>
                      <a:pt x="45" y="515"/>
                      <a:pt x="45" y="515"/>
                    </a:cubicBezTo>
                    <a:cubicBezTo>
                      <a:pt x="42" y="522"/>
                      <a:pt x="45" y="531"/>
                      <a:pt x="50" y="535"/>
                    </a:cubicBezTo>
                    <a:cubicBezTo>
                      <a:pt x="112" y="583"/>
                      <a:pt x="112" y="583"/>
                      <a:pt x="112" y="583"/>
                    </a:cubicBezTo>
                    <a:cubicBezTo>
                      <a:pt x="117" y="587"/>
                      <a:pt x="121" y="596"/>
                      <a:pt x="119" y="603"/>
                    </a:cubicBezTo>
                    <a:cubicBezTo>
                      <a:pt x="110" y="644"/>
                      <a:pt x="110" y="644"/>
                      <a:pt x="110" y="644"/>
                    </a:cubicBezTo>
                    <a:cubicBezTo>
                      <a:pt x="108" y="651"/>
                      <a:pt x="101" y="658"/>
                      <a:pt x="94" y="659"/>
                    </a:cubicBezTo>
                    <a:cubicBezTo>
                      <a:pt x="18" y="675"/>
                      <a:pt x="18" y="675"/>
                      <a:pt x="18" y="675"/>
                    </a:cubicBezTo>
                    <a:cubicBezTo>
                      <a:pt x="11" y="677"/>
                      <a:pt x="5" y="684"/>
                      <a:pt x="5" y="691"/>
                    </a:cubicBezTo>
                    <a:cubicBezTo>
                      <a:pt x="1" y="742"/>
                      <a:pt x="1" y="742"/>
                      <a:pt x="1" y="742"/>
                    </a:cubicBezTo>
                    <a:cubicBezTo>
                      <a:pt x="0" y="749"/>
                      <a:pt x="5" y="757"/>
                      <a:pt x="12" y="760"/>
                    </a:cubicBezTo>
                    <a:cubicBezTo>
                      <a:pt x="85" y="787"/>
                      <a:pt x="85" y="787"/>
                      <a:pt x="85" y="787"/>
                    </a:cubicBezTo>
                    <a:cubicBezTo>
                      <a:pt x="91" y="789"/>
                      <a:pt x="97" y="797"/>
                      <a:pt x="98" y="804"/>
                    </a:cubicBezTo>
                    <a:cubicBezTo>
                      <a:pt x="101" y="846"/>
                      <a:pt x="101" y="846"/>
                      <a:pt x="101" y="846"/>
                    </a:cubicBezTo>
                    <a:cubicBezTo>
                      <a:pt x="101" y="853"/>
                      <a:pt x="97" y="862"/>
                      <a:pt x="90" y="865"/>
                    </a:cubicBezTo>
                    <a:cubicBezTo>
                      <a:pt x="23" y="903"/>
                      <a:pt x="23" y="903"/>
                      <a:pt x="23" y="903"/>
                    </a:cubicBezTo>
                    <a:cubicBezTo>
                      <a:pt x="16" y="906"/>
                      <a:pt x="13" y="915"/>
                      <a:pt x="14" y="922"/>
                    </a:cubicBezTo>
                    <a:cubicBezTo>
                      <a:pt x="26" y="972"/>
                      <a:pt x="26" y="972"/>
                      <a:pt x="26" y="972"/>
                    </a:cubicBezTo>
                    <a:cubicBezTo>
                      <a:pt x="27" y="979"/>
                      <a:pt x="34" y="985"/>
                      <a:pt x="41" y="985"/>
                    </a:cubicBezTo>
                    <a:cubicBezTo>
                      <a:pt x="119" y="990"/>
                      <a:pt x="119" y="990"/>
                      <a:pt x="119" y="990"/>
                    </a:cubicBezTo>
                    <a:cubicBezTo>
                      <a:pt x="126" y="990"/>
                      <a:pt x="134" y="996"/>
                      <a:pt x="137" y="1003"/>
                    </a:cubicBezTo>
                    <a:cubicBezTo>
                      <a:pt x="152" y="1041"/>
                      <a:pt x="152" y="1041"/>
                      <a:pt x="152" y="1041"/>
                    </a:cubicBezTo>
                    <a:cubicBezTo>
                      <a:pt x="154" y="1048"/>
                      <a:pt x="153" y="1058"/>
                      <a:pt x="148" y="1063"/>
                    </a:cubicBezTo>
                    <a:cubicBezTo>
                      <a:pt x="94" y="1119"/>
                      <a:pt x="94" y="1119"/>
                      <a:pt x="94" y="1119"/>
                    </a:cubicBezTo>
                    <a:cubicBezTo>
                      <a:pt x="89" y="1124"/>
                      <a:pt x="88" y="1133"/>
                      <a:pt x="91" y="1139"/>
                    </a:cubicBezTo>
                    <a:cubicBezTo>
                      <a:pt x="117" y="1184"/>
                      <a:pt x="117" y="1184"/>
                      <a:pt x="117" y="1184"/>
                    </a:cubicBezTo>
                    <a:cubicBezTo>
                      <a:pt x="121" y="1190"/>
                      <a:pt x="129" y="1194"/>
                      <a:pt x="136" y="1192"/>
                    </a:cubicBezTo>
                    <a:cubicBezTo>
                      <a:pt x="212" y="1174"/>
                      <a:pt x="212" y="1174"/>
                      <a:pt x="212" y="1174"/>
                    </a:cubicBezTo>
                    <a:cubicBezTo>
                      <a:pt x="218" y="1172"/>
                      <a:pt x="228" y="1175"/>
                      <a:pt x="232" y="1181"/>
                    </a:cubicBezTo>
                    <a:cubicBezTo>
                      <a:pt x="258" y="1213"/>
                      <a:pt x="258" y="1213"/>
                      <a:pt x="258" y="1213"/>
                    </a:cubicBezTo>
                    <a:cubicBezTo>
                      <a:pt x="263" y="1219"/>
                      <a:pt x="264" y="1229"/>
                      <a:pt x="260" y="1235"/>
                    </a:cubicBezTo>
                    <a:cubicBezTo>
                      <a:pt x="226" y="1304"/>
                      <a:pt x="226" y="1304"/>
                      <a:pt x="226" y="1304"/>
                    </a:cubicBezTo>
                    <a:cubicBezTo>
                      <a:pt x="223" y="1311"/>
                      <a:pt x="224" y="1320"/>
                      <a:pt x="229" y="1325"/>
                    </a:cubicBezTo>
                    <a:cubicBezTo>
                      <a:pt x="267" y="1360"/>
                      <a:pt x="267" y="1360"/>
                      <a:pt x="267" y="1360"/>
                    </a:cubicBezTo>
                    <a:cubicBezTo>
                      <a:pt x="272" y="1364"/>
                      <a:pt x="282" y="1365"/>
                      <a:pt x="288" y="1362"/>
                    </a:cubicBezTo>
                    <a:cubicBezTo>
                      <a:pt x="354" y="1322"/>
                      <a:pt x="354" y="1322"/>
                      <a:pt x="354" y="1322"/>
                    </a:cubicBezTo>
                    <a:cubicBezTo>
                      <a:pt x="360" y="1318"/>
                      <a:pt x="370" y="1319"/>
                      <a:pt x="376" y="1323"/>
                    </a:cubicBezTo>
                    <a:cubicBezTo>
                      <a:pt x="411" y="1346"/>
                      <a:pt x="411" y="1346"/>
                      <a:pt x="411" y="1346"/>
                    </a:cubicBezTo>
                    <a:cubicBezTo>
                      <a:pt x="416" y="1350"/>
                      <a:pt x="420" y="1359"/>
                      <a:pt x="419" y="1366"/>
                    </a:cubicBezTo>
                    <a:cubicBezTo>
                      <a:pt x="406" y="1443"/>
                      <a:pt x="406" y="1443"/>
                      <a:pt x="406" y="1443"/>
                    </a:cubicBezTo>
                    <a:cubicBezTo>
                      <a:pt x="405" y="1450"/>
                      <a:pt x="409" y="1458"/>
                      <a:pt x="416" y="1461"/>
                    </a:cubicBezTo>
                    <a:cubicBezTo>
                      <a:pt x="462" y="1483"/>
                      <a:pt x="462" y="1483"/>
                      <a:pt x="462" y="1483"/>
                    </a:cubicBezTo>
                    <a:cubicBezTo>
                      <a:pt x="469" y="1486"/>
                      <a:pt x="478" y="1485"/>
                      <a:pt x="482" y="1479"/>
                    </a:cubicBezTo>
                    <a:cubicBezTo>
                      <a:pt x="534" y="1422"/>
                      <a:pt x="534" y="1422"/>
                      <a:pt x="534" y="1422"/>
                    </a:cubicBezTo>
                    <a:cubicBezTo>
                      <a:pt x="539" y="1416"/>
                      <a:pt x="549" y="1414"/>
                      <a:pt x="555" y="1416"/>
                    </a:cubicBezTo>
                    <a:cubicBezTo>
                      <a:pt x="595" y="1428"/>
                      <a:pt x="595" y="1428"/>
                      <a:pt x="595" y="1428"/>
                    </a:cubicBezTo>
                    <a:cubicBezTo>
                      <a:pt x="602" y="1430"/>
                      <a:pt x="608" y="1438"/>
                      <a:pt x="609" y="1445"/>
                    </a:cubicBezTo>
                    <a:cubicBezTo>
                      <a:pt x="620" y="1522"/>
                      <a:pt x="620" y="1522"/>
                      <a:pt x="620" y="1522"/>
                    </a:cubicBezTo>
                    <a:cubicBezTo>
                      <a:pt x="621" y="1529"/>
                      <a:pt x="627" y="1535"/>
                      <a:pt x="634" y="1536"/>
                    </a:cubicBezTo>
                    <a:cubicBezTo>
                      <a:pt x="685" y="1544"/>
                      <a:pt x="685" y="1544"/>
                      <a:pt x="685" y="1544"/>
                    </a:cubicBezTo>
                    <a:cubicBezTo>
                      <a:pt x="692" y="1545"/>
                      <a:pt x="700" y="1541"/>
                      <a:pt x="703" y="1534"/>
                    </a:cubicBezTo>
                    <a:cubicBezTo>
                      <a:pt x="736" y="1464"/>
                      <a:pt x="736" y="1464"/>
                      <a:pt x="736" y="1464"/>
                    </a:cubicBezTo>
                    <a:cubicBezTo>
                      <a:pt x="739" y="1457"/>
                      <a:pt x="747" y="1452"/>
                      <a:pt x="754" y="1452"/>
                    </a:cubicBezTo>
                    <a:cubicBezTo>
                      <a:pt x="796" y="1452"/>
                      <a:pt x="796" y="1452"/>
                      <a:pt x="796" y="1452"/>
                    </a:cubicBezTo>
                    <a:cubicBezTo>
                      <a:pt x="803" y="1452"/>
                      <a:pt x="811" y="1457"/>
                      <a:pt x="814" y="1464"/>
                    </a:cubicBezTo>
                    <a:cubicBezTo>
                      <a:pt x="847" y="1534"/>
                      <a:pt x="847" y="1534"/>
                      <a:pt x="847" y="1534"/>
                    </a:cubicBezTo>
                    <a:cubicBezTo>
                      <a:pt x="850" y="1541"/>
                      <a:pt x="858" y="1545"/>
                      <a:pt x="865" y="1544"/>
                    </a:cubicBezTo>
                    <a:cubicBezTo>
                      <a:pt x="916" y="1536"/>
                      <a:pt x="916" y="1536"/>
                      <a:pt x="916" y="1536"/>
                    </a:cubicBezTo>
                    <a:cubicBezTo>
                      <a:pt x="923" y="1535"/>
                      <a:pt x="929" y="1529"/>
                      <a:pt x="930" y="1522"/>
                    </a:cubicBezTo>
                    <a:cubicBezTo>
                      <a:pt x="941" y="1445"/>
                      <a:pt x="941" y="1445"/>
                      <a:pt x="941" y="1445"/>
                    </a:cubicBezTo>
                    <a:cubicBezTo>
                      <a:pt x="942" y="1438"/>
                      <a:pt x="948" y="1430"/>
                      <a:pt x="955" y="1428"/>
                    </a:cubicBezTo>
                    <a:cubicBezTo>
                      <a:pt x="995" y="1416"/>
                      <a:pt x="995" y="1416"/>
                      <a:pt x="995" y="1416"/>
                    </a:cubicBezTo>
                    <a:cubicBezTo>
                      <a:pt x="1002" y="1414"/>
                      <a:pt x="1011" y="1416"/>
                      <a:pt x="1016" y="1422"/>
                    </a:cubicBezTo>
                    <a:cubicBezTo>
                      <a:pt x="1068" y="1479"/>
                      <a:pt x="1068" y="1479"/>
                      <a:pt x="1068" y="1479"/>
                    </a:cubicBezTo>
                    <a:cubicBezTo>
                      <a:pt x="1072" y="1485"/>
                      <a:pt x="1081" y="1486"/>
                      <a:pt x="1088" y="1483"/>
                    </a:cubicBezTo>
                    <a:cubicBezTo>
                      <a:pt x="1134" y="1461"/>
                      <a:pt x="1134" y="1461"/>
                      <a:pt x="1134" y="1461"/>
                    </a:cubicBezTo>
                    <a:cubicBezTo>
                      <a:pt x="1141" y="1458"/>
                      <a:pt x="1145" y="1450"/>
                      <a:pt x="1144" y="1443"/>
                    </a:cubicBezTo>
                    <a:cubicBezTo>
                      <a:pt x="1131" y="1366"/>
                      <a:pt x="1131" y="1366"/>
                      <a:pt x="1131" y="1366"/>
                    </a:cubicBezTo>
                    <a:cubicBezTo>
                      <a:pt x="1130" y="1359"/>
                      <a:pt x="1134" y="1350"/>
                      <a:pt x="1139" y="1346"/>
                    </a:cubicBezTo>
                    <a:cubicBezTo>
                      <a:pt x="1174" y="1323"/>
                      <a:pt x="1174" y="1323"/>
                      <a:pt x="1174" y="1323"/>
                    </a:cubicBezTo>
                    <a:cubicBezTo>
                      <a:pt x="1180" y="1319"/>
                      <a:pt x="1190" y="1318"/>
                      <a:pt x="1196" y="1322"/>
                    </a:cubicBezTo>
                    <a:cubicBezTo>
                      <a:pt x="1262" y="1362"/>
                      <a:pt x="1262" y="1362"/>
                      <a:pt x="1262" y="1362"/>
                    </a:cubicBezTo>
                    <a:cubicBezTo>
                      <a:pt x="1268" y="1365"/>
                      <a:pt x="1278" y="1364"/>
                      <a:pt x="1283" y="1360"/>
                    </a:cubicBezTo>
                    <a:cubicBezTo>
                      <a:pt x="1321" y="1325"/>
                      <a:pt x="1321" y="1325"/>
                      <a:pt x="1321" y="1325"/>
                    </a:cubicBezTo>
                    <a:cubicBezTo>
                      <a:pt x="1326" y="1320"/>
                      <a:pt x="1327" y="1311"/>
                      <a:pt x="1324" y="1304"/>
                    </a:cubicBezTo>
                    <a:cubicBezTo>
                      <a:pt x="1290" y="1235"/>
                      <a:pt x="1290" y="1235"/>
                      <a:pt x="1290" y="1235"/>
                    </a:cubicBezTo>
                    <a:cubicBezTo>
                      <a:pt x="1286" y="1229"/>
                      <a:pt x="1287" y="1219"/>
                      <a:pt x="1292" y="1213"/>
                    </a:cubicBezTo>
                    <a:cubicBezTo>
                      <a:pt x="1318" y="1181"/>
                      <a:pt x="1318" y="1181"/>
                      <a:pt x="1318" y="1181"/>
                    </a:cubicBezTo>
                    <a:cubicBezTo>
                      <a:pt x="1322" y="1175"/>
                      <a:pt x="1332" y="1172"/>
                      <a:pt x="1338" y="1174"/>
                    </a:cubicBezTo>
                    <a:cubicBezTo>
                      <a:pt x="1414" y="1192"/>
                      <a:pt x="1414" y="1192"/>
                      <a:pt x="1414" y="1192"/>
                    </a:cubicBezTo>
                    <a:cubicBezTo>
                      <a:pt x="1421" y="1194"/>
                      <a:pt x="1429" y="1190"/>
                      <a:pt x="1433" y="1184"/>
                    </a:cubicBezTo>
                    <a:cubicBezTo>
                      <a:pt x="1459" y="1139"/>
                      <a:pt x="1459" y="1139"/>
                      <a:pt x="1459" y="1139"/>
                    </a:cubicBezTo>
                    <a:cubicBezTo>
                      <a:pt x="1462" y="1133"/>
                      <a:pt x="1461" y="1124"/>
                      <a:pt x="1456" y="1119"/>
                    </a:cubicBezTo>
                    <a:cubicBezTo>
                      <a:pt x="1402" y="1063"/>
                      <a:pt x="1402" y="1063"/>
                      <a:pt x="1402" y="1063"/>
                    </a:cubicBezTo>
                    <a:cubicBezTo>
                      <a:pt x="1397" y="1058"/>
                      <a:pt x="1396" y="1048"/>
                      <a:pt x="1398" y="1041"/>
                    </a:cubicBezTo>
                    <a:cubicBezTo>
                      <a:pt x="1413" y="1003"/>
                      <a:pt x="1413" y="1003"/>
                      <a:pt x="1413" y="1003"/>
                    </a:cubicBezTo>
                    <a:cubicBezTo>
                      <a:pt x="1416" y="996"/>
                      <a:pt x="1424" y="990"/>
                      <a:pt x="1431" y="990"/>
                    </a:cubicBezTo>
                    <a:cubicBezTo>
                      <a:pt x="1509" y="985"/>
                      <a:pt x="1509" y="985"/>
                      <a:pt x="1509" y="985"/>
                    </a:cubicBezTo>
                    <a:cubicBezTo>
                      <a:pt x="1516" y="985"/>
                      <a:pt x="1523" y="979"/>
                      <a:pt x="1524" y="972"/>
                    </a:cubicBezTo>
                    <a:cubicBezTo>
                      <a:pt x="1536" y="922"/>
                      <a:pt x="1536" y="922"/>
                      <a:pt x="1536" y="922"/>
                    </a:cubicBezTo>
                    <a:cubicBezTo>
                      <a:pt x="1537" y="915"/>
                      <a:pt x="1534" y="906"/>
                      <a:pt x="1527" y="903"/>
                    </a:cubicBezTo>
                    <a:cubicBezTo>
                      <a:pt x="1460" y="865"/>
                      <a:pt x="1460" y="865"/>
                      <a:pt x="1460" y="865"/>
                    </a:cubicBezTo>
                    <a:cubicBezTo>
                      <a:pt x="1453" y="862"/>
                      <a:pt x="1449" y="853"/>
                      <a:pt x="1449" y="846"/>
                    </a:cubicBezTo>
                    <a:cubicBezTo>
                      <a:pt x="1452" y="804"/>
                      <a:pt x="1452" y="804"/>
                      <a:pt x="1452" y="804"/>
                    </a:cubicBezTo>
                    <a:cubicBezTo>
                      <a:pt x="1453" y="797"/>
                      <a:pt x="1459" y="789"/>
                      <a:pt x="1465" y="787"/>
                    </a:cubicBezTo>
                    <a:cubicBezTo>
                      <a:pt x="1538" y="760"/>
                      <a:pt x="1538" y="760"/>
                      <a:pt x="1538" y="760"/>
                    </a:cubicBezTo>
                    <a:cubicBezTo>
                      <a:pt x="1545" y="757"/>
                      <a:pt x="1550" y="749"/>
                      <a:pt x="1549" y="742"/>
                    </a:cubicBezTo>
                    <a:cubicBezTo>
                      <a:pt x="1545" y="691"/>
                      <a:pt x="1545" y="691"/>
                      <a:pt x="1545" y="691"/>
                    </a:cubicBezTo>
                    <a:cubicBezTo>
                      <a:pt x="1545" y="684"/>
                      <a:pt x="1539" y="677"/>
                      <a:pt x="1532" y="675"/>
                    </a:cubicBezTo>
                    <a:cubicBezTo>
                      <a:pt x="1456" y="659"/>
                      <a:pt x="1456" y="659"/>
                      <a:pt x="1456" y="659"/>
                    </a:cubicBezTo>
                    <a:cubicBezTo>
                      <a:pt x="1449" y="658"/>
                      <a:pt x="1442" y="651"/>
                      <a:pt x="1440" y="644"/>
                    </a:cubicBezTo>
                    <a:cubicBezTo>
                      <a:pt x="1431" y="603"/>
                      <a:pt x="1431" y="603"/>
                      <a:pt x="1431" y="603"/>
                    </a:cubicBezTo>
                    <a:cubicBezTo>
                      <a:pt x="1429" y="596"/>
                      <a:pt x="1433" y="587"/>
                      <a:pt x="1438" y="583"/>
                    </a:cubicBezTo>
                    <a:cubicBezTo>
                      <a:pt x="1500" y="535"/>
                      <a:pt x="1500" y="535"/>
                      <a:pt x="1500" y="535"/>
                    </a:cubicBezTo>
                    <a:cubicBezTo>
                      <a:pt x="1505" y="531"/>
                      <a:pt x="1508" y="522"/>
                      <a:pt x="1505" y="515"/>
                    </a:cubicBezTo>
                    <a:cubicBezTo>
                      <a:pt x="1487" y="468"/>
                      <a:pt x="1487" y="468"/>
                      <a:pt x="1487" y="468"/>
                    </a:cubicBezTo>
                    <a:cubicBezTo>
                      <a:pt x="1484" y="461"/>
                      <a:pt x="1476" y="456"/>
                      <a:pt x="1469" y="457"/>
                    </a:cubicBezTo>
                    <a:cubicBezTo>
                      <a:pt x="1392" y="464"/>
                      <a:pt x="1392" y="464"/>
                      <a:pt x="1392" y="464"/>
                    </a:cubicBezTo>
                    <a:cubicBezTo>
                      <a:pt x="1385" y="464"/>
                      <a:pt x="1376" y="460"/>
                      <a:pt x="1372" y="454"/>
                    </a:cubicBezTo>
                    <a:cubicBezTo>
                      <a:pt x="1351" y="418"/>
                      <a:pt x="1351" y="418"/>
                      <a:pt x="1351" y="418"/>
                    </a:cubicBezTo>
                    <a:cubicBezTo>
                      <a:pt x="1348" y="411"/>
                      <a:pt x="1348" y="402"/>
                      <a:pt x="1352" y="396"/>
                    </a:cubicBezTo>
                    <a:cubicBezTo>
                      <a:pt x="1397" y="332"/>
                      <a:pt x="1397" y="332"/>
                      <a:pt x="1397" y="332"/>
                    </a:cubicBezTo>
                    <a:cubicBezTo>
                      <a:pt x="1401" y="327"/>
                      <a:pt x="1401" y="317"/>
                      <a:pt x="1397" y="312"/>
                    </a:cubicBezTo>
                    <a:cubicBezTo>
                      <a:pt x="1364" y="271"/>
                      <a:pt x="1364" y="271"/>
                      <a:pt x="1364" y="271"/>
                    </a:cubicBezTo>
                    <a:cubicBezTo>
                      <a:pt x="1360" y="266"/>
                      <a:pt x="1351" y="264"/>
                      <a:pt x="1344" y="266"/>
                    </a:cubicBezTo>
                    <a:cubicBezTo>
                      <a:pt x="1273" y="296"/>
                      <a:pt x="1273" y="296"/>
                      <a:pt x="1273" y="296"/>
                    </a:cubicBezTo>
                    <a:cubicBezTo>
                      <a:pt x="1266" y="298"/>
                      <a:pt x="1256" y="297"/>
                      <a:pt x="1251" y="292"/>
                    </a:cubicBezTo>
                    <a:cubicBezTo>
                      <a:pt x="1221" y="263"/>
                      <a:pt x="1221" y="263"/>
                      <a:pt x="1221" y="263"/>
                    </a:cubicBezTo>
                    <a:cubicBezTo>
                      <a:pt x="1215" y="259"/>
                      <a:pt x="1213" y="249"/>
                      <a:pt x="1215" y="242"/>
                    </a:cubicBezTo>
                    <a:cubicBezTo>
                      <a:pt x="1239" y="169"/>
                      <a:pt x="1239" y="169"/>
                      <a:pt x="1239" y="169"/>
                    </a:cubicBezTo>
                    <a:cubicBezTo>
                      <a:pt x="1241" y="162"/>
                      <a:pt x="1238" y="153"/>
                      <a:pt x="1233" y="149"/>
                    </a:cubicBezTo>
                    <a:cubicBezTo>
                      <a:pt x="1190" y="120"/>
                      <a:pt x="1190" y="120"/>
                      <a:pt x="1190" y="120"/>
                    </a:cubicBezTo>
                    <a:cubicBezTo>
                      <a:pt x="1184" y="116"/>
                      <a:pt x="1175" y="116"/>
                      <a:pt x="1169" y="121"/>
                    </a:cubicBezTo>
                    <a:cubicBezTo>
                      <a:pt x="1109" y="170"/>
                      <a:pt x="1109" y="170"/>
                      <a:pt x="1109" y="170"/>
                    </a:cubicBezTo>
                    <a:cubicBezTo>
                      <a:pt x="1104" y="175"/>
                      <a:pt x="1094" y="176"/>
                      <a:pt x="1088" y="173"/>
                    </a:cubicBezTo>
                    <a:cubicBezTo>
                      <a:pt x="1050" y="155"/>
                      <a:pt x="1050" y="155"/>
                      <a:pt x="1050" y="155"/>
                    </a:cubicBezTo>
                    <a:cubicBezTo>
                      <a:pt x="1044" y="152"/>
                      <a:pt x="1039" y="143"/>
                      <a:pt x="1039" y="136"/>
                    </a:cubicBezTo>
                    <a:cubicBezTo>
                      <a:pt x="1040" y="59"/>
                      <a:pt x="1040" y="59"/>
                      <a:pt x="1040" y="59"/>
                    </a:cubicBezTo>
                    <a:cubicBezTo>
                      <a:pt x="1040" y="52"/>
                      <a:pt x="1035" y="44"/>
                      <a:pt x="1028" y="42"/>
                    </a:cubicBezTo>
                    <a:cubicBezTo>
                      <a:pt x="979" y="27"/>
                      <a:pt x="979" y="27"/>
                      <a:pt x="979" y="27"/>
                    </a:cubicBezTo>
                    <a:cubicBezTo>
                      <a:pt x="972" y="25"/>
                      <a:pt x="963" y="28"/>
                      <a:pt x="959" y="34"/>
                    </a:cubicBezTo>
                    <a:cubicBezTo>
                      <a:pt x="917" y="99"/>
                      <a:pt x="917" y="99"/>
                      <a:pt x="917" y="99"/>
                    </a:cubicBezTo>
                    <a:cubicBezTo>
                      <a:pt x="913" y="105"/>
                      <a:pt x="904" y="109"/>
                      <a:pt x="897" y="107"/>
                    </a:cubicBezTo>
                    <a:cubicBezTo>
                      <a:pt x="855" y="101"/>
                      <a:pt x="855" y="101"/>
                      <a:pt x="855" y="101"/>
                    </a:cubicBezTo>
                    <a:cubicBezTo>
                      <a:pt x="848" y="100"/>
                      <a:pt x="841" y="94"/>
                      <a:pt x="839" y="87"/>
                    </a:cubicBezTo>
                    <a:cubicBezTo>
                      <a:pt x="817" y="12"/>
                      <a:pt x="817" y="12"/>
                      <a:pt x="817" y="12"/>
                    </a:cubicBezTo>
                    <a:cubicBezTo>
                      <a:pt x="815" y="6"/>
                      <a:pt x="808" y="0"/>
                      <a:pt x="801" y="0"/>
                    </a:cubicBezTo>
                    <a:lnTo>
                      <a:pt x="749" y="0"/>
                    </a:lnTo>
                    <a:close/>
                  </a:path>
                </a:pathLst>
              </a:custGeom>
              <a:solidFill>
                <a:schemeClr val="accent1"/>
              </a:solidFill>
              <a:ln>
                <a:noFill/>
              </a:ln>
              <a:effectLst/>
            </p:spPr>
            <p:txBody>
              <a:bodyPr vert="horz" wrap="square" lIns="91440" tIns="45720" rIns="91440" bIns="45720" numCol="1" anchor="t" anchorCtr="0" compatLnSpc="1">
                <a:prstTxWarp prst="textNoShape">
                  <a:avLst/>
                </a:prstTxWarp>
              </a:bodyPr>
              <a:lstStyle/>
              <a:p>
                <a:endParaRPr lang="zh-CN" altLang="en-US">
                  <a:solidFill>
                    <a:prstClr val="black"/>
                  </a:solidFill>
                </a:endParaRPr>
              </a:p>
            </p:txBody>
          </p:sp>
        </p:grpSp>
        <p:grpSp>
          <p:nvGrpSpPr>
            <p:cNvPr id="10" name="组合 47"/>
            <p:cNvGrpSpPr/>
            <p:nvPr/>
          </p:nvGrpSpPr>
          <p:grpSpPr>
            <a:xfrm>
              <a:off x="3493776" y="2897723"/>
              <a:ext cx="1000117" cy="979010"/>
              <a:chOff x="3493776" y="2897723"/>
              <a:chExt cx="1000117" cy="979010"/>
            </a:xfrm>
          </p:grpSpPr>
          <p:sp>
            <p:nvSpPr>
              <p:cNvPr id="49" name="椭圆 48"/>
              <p:cNvSpPr/>
              <p:nvPr/>
            </p:nvSpPr>
            <p:spPr>
              <a:xfrm>
                <a:off x="3504332" y="2897723"/>
                <a:ext cx="979009" cy="979010"/>
              </a:xfrm>
              <a:prstGeom prst="ellipse">
                <a:avLst/>
              </a:prstGeom>
              <a:solidFill>
                <a:schemeClr val="accent1"/>
              </a:solidFill>
              <a:ln>
                <a:noFill/>
              </a:ln>
              <a:effectLst/>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zh-CN" altLang="en-US">
                  <a:solidFill>
                    <a:prstClr val="white"/>
                  </a:solidFill>
                </a:endParaRPr>
              </a:p>
            </p:txBody>
          </p:sp>
          <p:sp>
            <p:nvSpPr>
              <p:cNvPr id="53" name="文本框 34"/>
              <p:cNvSpPr txBox="1"/>
              <p:nvPr/>
            </p:nvSpPr>
            <p:spPr>
              <a:xfrm>
                <a:off x="3493776" y="3134475"/>
                <a:ext cx="1000117" cy="447537"/>
              </a:xfrm>
              <a:prstGeom prst="rect">
                <a:avLst/>
              </a:prstGeom>
              <a:noFill/>
            </p:spPr>
            <p:txBody>
              <a:bodyPr wrap="square" rtlCol="0">
                <a:spAutoFit/>
              </a:bodyPr>
              <a:lstStyle/>
              <a:p>
                <a:pPr algn="ctr"/>
                <a:r>
                  <a:rPr lang="en-US" altLang="zh-CN" dirty="0">
                    <a:solidFill>
                      <a:prstClr val="white"/>
                    </a:solidFill>
                    <a:latin typeface="Impact" panose="020B0806030902050204" pitchFamily="34" charset="0"/>
                  </a:rPr>
                  <a:t>01</a:t>
                </a:r>
                <a:endParaRPr lang="zh-CN" altLang="en-US" dirty="0">
                  <a:solidFill>
                    <a:prstClr val="white"/>
                  </a:solidFill>
                  <a:latin typeface="Impact" panose="020B0806030902050204" pitchFamily="34" charset="0"/>
                </a:endParaRPr>
              </a:p>
            </p:txBody>
          </p:sp>
        </p:grpSp>
      </p:grpSp>
      <p:grpSp>
        <p:nvGrpSpPr>
          <p:cNvPr id="12" name="组合 56"/>
          <p:cNvGrpSpPr/>
          <p:nvPr/>
        </p:nvGrpSpPr>
        <p:grpSpPr>
          <a:xfrm>
            <a:off x="3730787" y="2830640"/>
            <a:ext cx="1391908" cy="1387405"/>
            <a:chOff x="5252420" y="3400076"/>
            <a:chExt cx="1687161" cy="1681184"/>
          </a:xfrm>
        </p:grpSpPr>
        <p:grpSp>
          <p:nvGrpSpPr>
            <p:cNvPr id="13" name="组合 57"/>
            <p:cNvGrpSpPr/>
            <p:nvPr/>
          </p:nvGrpSpPr>
          <p:grpSpPr>
            <a:xfrm>
              <a:off x="5252420" y="3400076"/>
              <a:ext cx="1687161" cy="1681184"/>
              <a:chOff x="5252420" y="3400076"/>
              <a:chExt cx="1687161" cy="1681184"/>
            </a:xfrm>
          </p:grpSpPr>
          <p:sp>
            <p:nvSpPr>
              <p:cNvPr id="66" name="Freeform 5"/>
              <p:cNvSpPr>
                <a:spLocks noEditPoints="1"/>
              </p:cNvSpPr>
              <p:nvPr/>
            </p:nvSpPr>
            <p:spPr bwMode="auto">
              <a:xfrm>
                <a:off x="5252420" y="3400076"/>
                <a:ext cx="1687161" cy="1681184"/>
              </a:xfrm>
              <a:custGeom>
                <a:avLst/>
                <a:gdLst>
                  <a:gd name="T0" fmla="*/ 195 w 1550"/>
                  <a:gd name="T1" fmla="*/ 772 h 1545"/>
                  <a:gd name="T2" fmla="*/ 749 w 1550"/>
                  <a:gd name="T3" fmla="*/ 0 h 1545"/>
                  <a:gd name="T4" fmla="*/ 695 w 1550"/>
                  <a:gd name="T5" fmla="*/ 101 h 1545"/>
                  <a:gd name="T6" fmla="*/ 591 w 1550"/>
                  <a:gd name="T7" fmla="*/ 34 h 1545"/>
                  <a:gd name="T8" fmla="*/ 510 w 1550"/>
                  <a:gd name="T9" fmla="*/ 59 h 1545"/>
                  <a:gd name="T10" fmla="*/ 462 w 1550"/>
                  <a:gd name="T11" fmla="*/ 173 h 1545"/>
                  <a:gd name="T12" fmla="*/ 360 w 1550"/>
                  <a:gd name="T13" fmla="*/ 120 h 1545"/>
                  <a:gd name="T14" fmla="*/ 335 w 1550"/>
                  <a:gd name="T15" fmla="*/ 242 h 1545"/>
                  <a:gd name="T16" fmla="*/ 277 w 1550"/>
                  <a:gd name="T17" fmla="*/ 296 h 1545"/>
                  <a:gd name="T18" fmla="*/ 153 w 1550"/>
                  <a:gd name="T19" fmla="*/ 312 h 1545"/>
                  <a:gd name="T20" fmla="*/ 199 w 1550"/>
                  <a:gd name="T21" fmla="*/ 418 h 1545"/>
                  <a:gd name="T22" fmla="*/ 81 w 1550"/>
                  <a:gd name="T23" fmla="*/ 457 h 1545"/>
                  <a:gd name="T24" fmla="*/ 50 w 1550"/>
                  <a:gd name="T25" fmla="*/ 535 h 1545"/>
                  <a:gd name="T26" fmla="*/ 110 w 1550"/>
                  <a:gd name="T27" fmla="*/ 644 h 1545"/>
                  <a:gd name="T28" fmla="*/ 5 w 1550"/>
                  <a:gd name="T29" fmla="*/ 691 h 1545"/>
                  <a:gd name="T30" fmla="*/ 85 w 1550"/>
                  <a:gd name="T31" fmla="*/ 787 h 1545"/>
                  <a:gd name="T32" fmla="*/ 90 w 1550"/>
                  <a:gd name="T33" fmla="*/ 865 h 1545"/>
                  <a:gd name="T34" fmla="*/ 26 w 1550"/>
                  <a:gd name="T35" fmla="*/ 972 h 1545"/>
                  <a:gd name="T36" fmla="*/ 137 w 1550"/>
                  <a:gd name="T37" fmla="*/ 1003 h 1545"/>
                  <a:gd name="T38" fmla="*/ 94 w 1550"/>
                  <a:gd name="T39" fmla="*/ 1119 h 1545"/>
                  <a:gd name="T40" fmla="*/ 136 w 1550"/>
                  <a:gd name="T41" fmla="*/ 1192 h 1545"/>
                  <a:gd name="T42" fmla="*/ 258 w 1550"/>
                  <a:gd name="T43" fmla="*/ 1213 h 1545"/>
                  <a:gd name="T44" fmla="*/ 229 w 1550"/>
                  <a:gd name="T45" fmla="*/ 1325 h 1545"/>
                  <a:gd name="T46" fmla="*/ 354 w 1550"/>
                  <a:gd name="T47" fmla="*/ 1322 h 1545"/>
                  <a:gd name="T48" fmla="*/ 419 w 1550"/>
                  <a:gd name="T49" fmla="*/ 1366 h 1545"/>
                  <a:gd name="T50" fmla="*/ 462 w 1550"/>
                  <a:gd name="T51" fmla="*/ 1483 h 1545"/>
                  <a:gd name="T52" fmla="*/ 555 w 1550"/>
                  <a:gd name="T53" fmla="*/ 1416 h 1545"/>
                  <a:gd name="T54" fmla="*/ 620 w 1550"/>
                  <a:gd name="T55" fmla="*/ 1522 h 1545"/>
                  <a:gd name="T56" fmla="*/ 703 w 1550"/>
                  <a:gd name="T57" fmla="*/ 1534 h 1545"/>
                  <a:gd name="T58" fmla="*/ 796 w 1550"/>
                  <a:gd name="T59" fmla="*/ 1452 h 1545"/>
                  <a:gd name="T60" fmla="*/ 865 w 1550"/>
                  <a:gd name="T61" fmla="*/ 1544 h 1545"/>
                  <a:gd name="T62" fmla="*/ 941 w 1550"/>
                  <a:gd name="T63" fmla="*/ 1445 h 1545"/>
                  <a:gd name="T64" fmla="*/ 1016 w 1550"/>
                  <a:gd name="T65" fmla="*/ 1422 h 1545"/>
                  <a:gd name="T66" fmla="*/ 1134 w 1550"/>
                  <a:gd name="T67" fmla="*/ 1461 h 1545"/>
                  <a:gd name="T68" fmla="*/ 1139 w 1550"/>
                  <a:gd name="T69" fmla="*/ 1346 h 1545"/>
                  <a:gd name="T70" fmla="*/ 1262 w 1550"/>
                  <a:gd name="T71" fmla="*/ 1362 h 1545"/>
                  <a:gd name="T72" fmla="*/ 1324 w 1550"/>
                  <a:gd name="T73" fmla="*/ 1304 h 1545"/>
                  <a:gd name="T74" fmla="*/ 1318 w 1550"/>
                  <a:gd name="T75" fmla="*/ 1181 h 1545"/>
                  <a:gd name="T76" fmla="*/ 1433 w 1550"/>
                  <a:gd name="T77" fmla="*/ 1184 h 1545"/>
                  <a:gd name="T78" fmla="*/ 1402 w 1550"/>
                  <a:gd name="T79" fmla="*/ 1063 h 1545"/>
                  <a:gd name="T80" fmla="*/ 1431 w 1550"/>
                  <a:gd name="T81" fmla="*/ 990 h 1545"/>
                  <a:gd name="T82" fmla="*/ 1536 w 1550"/>
                  <a:gd name="T83" fmla="*/ 922 h 1545"/>
                  <a:gd name="T84" fmla="*/ 1449 w 1550"/>
                  <a:gd name="T85" fmla="*/ 846 h 1545"/>
                  <a:gd name="T86" fmla="*/ 1538 w 1550"/>
                  <a:gd name="T87" fmla="*/ 760 h 1545"/>
                  <a:gd name="T88" fmla="*/ 1532 w 1550"/>
                  <a:gd name="T89" fmla="*/ 675 h 1545"/>
                  <a:gd name="T90" fmla="*/ 1431 w 1550"/>
                  <a:gd name="T91" fmla="*/ 603 h 1545"/>
                  <a:gd name="T92" fmla="*/ 1505 w 1550"/>
                  <a:gd name="T93" fmla="*/ 515 h 1545"/>
                  <a:gd name="T94" fmla="*/ 1392 w 1550"/>
                  <a:gd name="T95" fmla="*/ 464 h 1545"/>
                  <a:gd name="T96" fmla="*/ 1352 w 1550"/>
                  <a:gd name="T97" fmla="*/ 396 h 1545"/>
                  <a:gd name="T98" fmla="*/ 1364 w 1550"/>
                  <a:gd name="T99" fmla="*/ 271 h 1545"/>
                  <a:gd name="T100" fmla="*/ 1251 w 1550"/>
                  <a:gd name="T101" fmla="*/ 292 h 1545"/>
                  <a:gd name="T102" fmla="*/ 1239 w 1550"/>
                  <a:gd name="T103" fmla="*/ 169 h 1545"/>
                  <a:gd name="T104" fmla="*/ 1169 w 1550"/>
                  <a:gd name="T105" fmla="*/ 121 h 1545"/>
                  <a:gd name="T106" fmla="*/ 1050 w 1550"/>
                  <a:gd name="T107" fmla="*/ 155 h 1545"/>
                  <a:gd name="T108" fmla="*/ 1028 w 1550"/>
                  <a:gd name="T109" fmla="*/ 42 h 1545"/>
                  <a:gd name="T110" fmla="*/ 917 w 1550"/>
                  <a:gd name="T111" fmla="*/ 99 h 1545"/>
                  <a:gd name="T112" fmla="*/ 839 w 1550"/>
                  <a:gd name="T113" fmla="*/ 87 h 1545"/>
                  <a:gd name="T114" fmla="*/ 749 w 1550"/>
                  <a:gd name="T115" fmla="*/ 0 h 1545"/>
                </a:gdLst>
                <a:ahLst/>
                <a:cxnLst>
                  <a:cxn ang="0">
                    <a:pos x="T0" y="T1"/>
                  </a:cxn>
                  <a:cxn ang="0">
                    <a:pos x="T2" y="T3"/>
                  </a:cxn>
                  <a:cxn ang="0">
                    <a:pos x="T4" y="T5"/>
                  </a:cxn>
                  <a:cxn ang="0">
                    <a:pos x="T6" y="T7"/>
                  </a:cxn>
                  <a:cxn ang="0">
                    <a:pos x="T8" y="T9"/>
                  </a:cxn>
                  <a:cxn ang="0">
                    <a:pos x="T10" y="T11"/>
                  </a:cxn>
                  <a:cxn ang="0">
                    <a:pos x="T12" y="T13"/>
                  </a:cxn>
                  <a:cxn ang="0">
                    <a:pos x="T14" y="T15"/>
                  </a:cxn>
                  <a:cxn ang="0">
                    <a:pos x="T16" y="T17"/>
                  </a:cxn>
                  <a:cxn ang="0">
                    <a:pos x="T18" y="T19"/>
                  </a:cxn>
                  <a:cxn ang="0">
                    <a:pos x="T20" y="T21"/>
                  </a:cxn>
                  <a:cxn ang="0">
                    <a:pos x="T22" y="T23"/>
                  </a:cxn>
                  <a:cxn ang="0">
                    <a:pos x="T24" y="T25"/>
                  </a:cxn>
                  <a:cxn ang="0">
                    <a:pos x="T26" y="T27"/>
                  </a:cxn>
                  <a:cxn ang="0">
                    <a:pos x="T28" y="T29"/>
                  </a:cxn>
                  <a:cxn ang="0">
                    <a:pos x="T30" y="T31"/>
                  </a:cxn>
                  <a:cxn ang="0">
                    <a:pos x="T32" y="T33"/>
                  </a:cxn>
                  <a:cxn ang="0">
                    <a:pos x="T34" y="T35"/>
                  </a:cxn>
                  <a:cxn ang="0">
                    <a:pos x="T36" y="T37"/>
                  </a:cxn>
                  <a:cxn ang="0">
                    <a:pos x="T38" y="T39"/>
                  </a:cxn>
                  <a:cxn ang="0">
                    <a:pos x="T40" y="T41"/>
                  </a:cxn>
                  <a:cxn ang="0">
                    <a:pos x="T42" y="T43"/>
                  </a:cxn>
                  <a:cxn ang="0">
                    <a:pos x="T44" y="T45"/>
                  </a:cxn>
                  <a:cxn ang="0">
                    <a:pos x="T46" y="T47"/>
                  </a:cxn>
                  <a:cxn ang="0">
                    <a:pos x="T48" y="T49"/>
                  </a:cxn>
                  <a:cxn ang="0">
                    <a:pos x="T50" y="T51"/>
                  </a:cxn>
                  <a:cxn ang="0">
                    <a:pos x="T52" y="T53"/>
                  </a:cxn>
                  <a:cxn ang="0">
                    <a:pos x="T54" y="T55"/>
                  </a:cxn>
                  <a:cxn ang="0">
                    <a:pos x="T56" y="T57"/>
                  </a:cxn>
                  <a:cxn ang="0">
                    <a:pos x="T58" y="T59"/>
                  </a:cxn>
                  <a:cxn ang="0">
                    <a:pos x="T60" y="T61"/>
                  </a:cxn>
                  <a:cxn ang="0">
                    <a:pos x="T62" y="T63"/>
                  </a:cxn>
                  <a:cxn ang="0">
                    <a:pos x="T64" y="T65"/>
                  </a:cxn>
                  <a:cxn ang="0">
                    <a:pos x="T66" y="T67"/>
                  </a:cxn>
                  <a:cxn ang="0">
                    <a:pos x="T68" y="T69"/>
                  </a:cxn>
                  <a:cxn ang="0">
                    <a:pos x="T70" y="T71"/>
                  </a:cxn>
                  <a:cxn ang="0">
                    <a:pos x="T72" y="T73"/>
                  </a:cxn>
                  <a:cxn ang="0">
                    <a:pos x="T74" y="T75"/>
                  </a:cxn>
                  <a:cxn ang="0">
                    <a:pos x="T76" y="T77"/>
                  </a:cxn>
                  <a:cxn ang="0">
                    <a:pos x="T78" y="T79"/>
                  </a:cxn>
                  <a:cxn ang="0">
                    <a:pos x="T80" y="T81"/>
                  </a:cxn>
                  <a:cxn ang="0">
                    <a:pos x="T82" y="T83"/>
                  </a:cxn>
                  <a:cxn ang="0">
                    <a:pos x="T84" y="T85"/>
                  </a:cxn>
                  <a:cxn ang="0">
                    <a:pos x="T86" y="T87"/>
                  </a:cxn>
                  <a:cxn ang="0">
                    <a:pos x="T88" y="T89"/>
                  </a:cxn>
                  <a:cxn ang="0">
                    <a:pos x="T90" y="T91"/>
                  </a:cxn>
                  <a:cxn ang="0">
                    <a:pos x="T92" y="T93"/>
                  </a:cxn>
                  <a:cxn ang="0">
                    <a:pos x="T94" y="T95"/>
                  </a:cxn>
                  <a:cxn ang="0">
                    <a:pos x="T96" y="T97"/>
                  </a:cxn>
                  <a:cxn ang="0">
                    <a:pos x="T98" y="T99"/>
                  </a:cxn>
                  <a:cxn ang="0">
                    <a:pos x="T100" y="T101"/>
                  </a:cxn>
                  <a:cxn ang="0">
                    <a:pos x="T102" y="T103"/>
                  </a:cxn>
                  <a:cxn ang="0">
                    <a:pos x="T104" y="T105"/>
                  </a:cxn>
                  <a:cxn ang="0">
                    <a:pos x="T106" y="T107"/>
                  </a:cxn>
                  <a:cxn ang="0">
                    <a:pos x="T108" y="T109"/>
                  </a:cxn>
                  <a:cxn ang="0">
                    <a:pos x="T110" y="T111"/>
                  </a:cxn>
                  <a:cxn ang="0">
                    <a:pos x="T112" y="T113"/>
                  </a:cxn>
                  <a:cxn ang="0">
                    <a:pos x="T114" y="T115"/>
                  </a:cxn>
                </a:cxnLst>
                <a:rect l="0" t="0" r="r" b="b"/>
                <a:pathLst>
                  <a:path w="1550" h="1545">
                    <a:moveTo>
                      <a:pt x="1355" y="772"/>
                    </a:moveTo>
                    <a:cubicBezTo>
                      <a:pt x="1355" y="1092"/>
                      <a:pt x="1095" y="1352"/>
                      <a:pt x="775" y="1352"/>
                    </a:cubicBezTo>
                    <a:cubicBezTo>
                      <a:pt x="455" y="1352"/>
                      <a:pt x="195" y="1092"/>
                      <a:pt x="195" y="772"/>
                    </a:cubicBezTo>
                    <a:cubicBezTo>
                      <a:pt x="195" y="452"/>
                      <a:pt x="455" y="192"/>
                      <a:pt x="775" y="192"/>
                    </a:cubicBezTo>
                    <a:cubicBezTo>
                      <a:pt x="1095" y="192"/>
                      <a:pt x="1355" y="452"/>
                      <a:pt x="1355" y="772"/>
                    </a:cubicBezTo>
                    <a:close/>
                    <a:moveTo>
                      <a:pt x="749" y="0"/>
                    </a:moveTo>
                    <a:cubicBezTo>
                      <a:pt x="742" y="0"/>
                      <a:pt x="735" y="6"/>
                      <a:pt x="733" y="12"/>
                    </a:cubicBezTo>
                    <a:cubicBezTo>
                      <a:pt x="711" y="87"/>
                      <a:pt x="711" y="87"/>
                      <a:pt x="711" y="87"/>
                    </a:cubicBezTo>
                    <a:cubicBezTo>
                      <a:pt x="709" y="94"/>
                      <a:pt x="702" y="100"/>
                      <a:pt x="695" y="101"/>
                    </a:cubicBezTo>
                    <a:cubicBezTo>
                      <a:pt x="653" y="107"/>
                      <a:pt x="653" y="107"/>
                      <a:pt x="653" y="107"/>
                    </a:cubicBezTo>
                    <a:cubicBezTo>
                      <a:pt x="646" y="109"/>
                      <a:pt x="637" y="105"/>
                      <a:pt x="633" y="99"/>
                    </a:cubicBezTo>
                    <a:cubicBezTo>
                      <a:pt x="591" y="34"/>
                      <a:pt x="591" y="34"/>
                      <a:pt x="591" y="34"/>
                    </a:cubicBezTo>
                    <a:cubicBezTo>
                      <a:pt x="587" y="28"/>
                      <a:pt x="578" y="25"/>
                      <a:pt x="571" y="27"/>
                    </a:cubicBezTo>
                    <a:cubicBezTo>
                      <a:pt x="522" y="42"/>
                      <a:pt x="522" y="42"/>
                      <a:pt x="522" y="42"/>
                    </a:cubicBezTo>
                    <a:cubicBezTo>
                      <a:pt x="515" y="44"/>
                      <a:pt x="510" y="52"/>
                      <a:pt x="510" y="59"/>
                    </a:cubicBezTo>
                    <a:cubicBezTo>
                      <a:pt x="511" y="136"/>
                      <a:pt x="511" y="136"/>
                      <a:pt x="511" y="136"/>
                    </a:cubicBezTo>
                    <a:cubicBezTo>
                      <a:pt x="511" y="143"/>
                      <a:pt x="506" y="152"/>
                      <a:pt x="500" y="155"/>
                    </a:cubicBezTo>
                    <a:cubicBezTo>
                      <a:pt x="462" y="173"/>
                      <a:pt x="462" y="173"/>
                      <a:pt x="462" y="173"/>
                    </a:cubicBezTo>
                    <a:cubicBezTo>
                      <a:pt x="456" y="176"/>
                      <a:pt x="446" y="175"/>
                      <a:pt x="441" y="170"/>
                    </a:cubicBezTo>
                    <a:cubicBezTo>
                      <a:pt x="381" y="121"/>
                      <a:pt x="381" y="121"/>
                      <a:pt x="381" y="121"/>
                    </a:cubicBezTo>
                    <a:cubicBezTo>
                      <a:pt x="375" y="116"/>
                      <a:pt x="366" y="116"/>
                      <a:pt x="360" y="120"/>
                    </a:cubicBezTo>
                    <a:cubicBezTo>
                      <a:pt x="317" y="149"/>
                      <a:pt x="317" y="149"/>
                      <a:pt x="317" y="149"/>
                    </a:cubicBezTo>
                    <a:cubicBezTo>
                      <a:pt x="312" y="153"/>
                      <a:pt x="309" y="162"/>
                      <a:pt x="311" y="169"/>
                    </a:cubicBezTo>
                    <a:cubicBezTo>
                      <a:pt x="335" y="242"/>
                      <a:pt x="335" y="242"/>
                      <a:pt x="335" y="242"/>
                    </a:cubicBezTo>
                    <a:cubicBezTo>
                      <a:pt x="337" y="249"/>
                      <a:pt x="335" y="259"/>
                      <a:pt x="329" y="263"/>
                    </a:cubicBezTo>
                    <a:cubicBezTo>
                      <a:pt x="299" y="292"/>
                      <a:pt x="299" y="292"/>
                      <a:pt x="299" y="292"/>
                    </a:cubicBezTo>
                    <a:cubicBezTo>
                      <a:pt x="294" y="297"/>
                      <a:pt x="284" y="298"/>
                      <a:pt x="277" y="296"/>
                    </a:cubicBezTo>
                    <a:cubicBezTo>
                      <a:pt x="206" y="266"/>
                      <a:pt x="206" y="266"/>
                      <a:pt x="206" y="266"/>
                    </a:cubicBezTo>
                    <a:cubicBezTo>
                      <a:pt x="199" y="264"/>
                      <a:pt x="190" y="266"/>
                      <a:pt x="186" y="271"/>
                    </a:cubicBezTo>
                    <a:cubicBezTo>
                      <a:pt x="153" y="312"/>
                      <a:pt x="153" y="312"/>
                      <a:pt x="153" y="312"/>
                    </a:cubicBezTo>
                    <a:cubicBezTo>
                      <a:pt x="149" y="317"/>
                      <a:pt x="149" y="327"/>
                      <a:pt x="153" y="332"/>
                    </a:cubicBezTo>
                    <a:cubicBezTo>
                      <a:pt x="198" y="396"/>
                      <a:pt x="198" y="396"/>
                      <a:pt x="198" y="396"/>
                    </a:cubicBezTo>
                    <a:cubicBezTo>
                      <a:pt x="202" y="402"/>
                      <a:pt x="202" y="411"/>
                      <a:pt x="199" y="418"/>
                    </a:cubicBezTo>
                    <a:cubicBezTo>
                      <a:pt x="178" y="454"/>
                      <a:pt x="178" y="454"/>
                      <a:pt x="178" y="454"/>
                    </a:cubicBezTo>
                    <a:cubicBezTo>
                      <a:pt x="174" y="460"/>
                      <a:pt x="165" y="464"/>
                      <a:pt x="158" y="464"/>
                    </a:cubicBezTo>
                    <a:cubicBezTo>
                      <a:pt x="81" y="457"/>
                      <a:pt x="81" y="457"/>
                      <a:pt x="81" y="457"/>
                    </a:cubicBezTo>
                    <a:cubicBezTo>
                      <a:pt x="74" y="456"/>
                      <a:pt x="66" y="461"/>
                      <a:pt x="63" y="468"/>
                    </a:cubicBezTo>
                    <a:cubicBezTo>
                      <a:pt x="45" y="515"/>
                      <a:pt x="45" y="515"/>
                      <a:pt x="45" y="515"/>
                    </a:cubicBezTo>
                    <a:cubicBezTo>
                      <a:pt x="42" y="522"/>
                      <a:pt x="45" y="531"/>
                      <a:pt x="50" y="535"/>
                    </a:cubicBezTo>
                    <a:cubicBezTo>
                      <a:pt x="112" y="583"/>
                      <a:pt x="112" y="583"/>
                      <a:pt x="112" y="583"/>
                    </a:cubicBezTo>
                    <a:cubicBezTo>
                      <a:pt x="117" y="587"/>
                      <a:pt x="121" y="596"/>
                      <a:pt x="119" y="603"/>
                    </a:cubicBezTo>
                    <a:cubicBezTo>
                      <a:pt x="110" y="644"/>
                      <a:pt x="110" y="644"/>
                      <a:pt x="110" y="644"/>
                    </a:cubicBezTo>
                    <a:cubicBezTo>
                      <a:pt x="108" y="651"/>
                      <a:pt x="101" y="658"/>
                      <a:pt x="94" y="659"/>
                    </a:cubicBezTo>
                    <a:cubicBezTo>
                      <a:pt x="18" y="675"/>
                      <a:pt x="18" y="675"/>
                      <a:pt x="18" y="675"/>
                    </a:cubicBezTo>
                    <a:cubicBezTo>
                      <a:pt x="11" y="677"/>
                      <a:pt x="5" y="684"/>
                      <a:pt x="5" y="691"/>
                    </a:cubicBezTo>
                    <a:cubicBezTo>
                      <a:pt x="1" y="742"/>
                      <a:pt x="1" y="742"/>
                      <a:pt x="1" y="742"/>
                    </a:cubicBezTo>
                    <a:cubicBezTo>
                      <a:pt x="0" y="749"/>
                      <a:pt x="5" y="757"/>
                      <a:pt x="12" y="760"/>
                    </a:cubicBezTo>
                    <a:cubicBezTo>
                      <a:pt x="85" y="787"/>
                      <a:pt x="85" y="787"/>
                      <a:pt x="85" y="787"/>
                    </a:cubicBezTo>
                    <a:cubicBezTo>
                      <a:pt x="91" y="789"/>
                      <a:pt x="97" y="797"/>
                      <a:pt x="98" y="804"/>
                    </a:cubicBezTo>
                    <a:cubicBezTo>
                      <a:pt x="101" y="846"/>
                      <a:pt x="101" y="846"/>
                      <a:pt x="101" y="846"/>
                    </a:cubicBezTo>
                    <a:cubicBezTo>
                      <a:pt x="101" y="853"/>
                      <a:pt x="97" y="862"/>
                      <a:pt x="90" y="865"/>
                    </a:cubicBezTo>
                    <a:cubicBezTo>
                      <a:pt x="23" y="903"/>
                      <a:pt x="23" y="903"/>
                      <a:pt x="23" y="903"/>
                    </a:cubicBezTo>
                    <a:cubicBezTo>
                      <a:pt x="16" y="906"/>
                      <a:pt x="13" y="915"/>
                      <a:pt x="14" y="922"/>
                    </a:cubicBezTo>
                    <a:cubicBezTo>
                      <a:pt x="26" y="972"/>
                      <a:pt x="26" y="972"/>
                      <a:pt x="26" y="972"/>
                    </a:cubicBezTo>
                    <a:cubicBezTo>
                      <a:pt x="27" y="979"/>
                      <a:pt x="34" y="985"/>
                      <a:pt x="41" y="985"/>
                    </a:cubicBezTo>
                    <a:cubicBezTo>
                      <a:pt x="119" y="990"/>
                      <a:pt x="119" y="990"/>
                      <a:pt x="119" y="990"/>
                    </a:cubicBezTo>
                    <a:cubicBezTo>
                      <a:pt x="126" y="990"/>
                      <a:pt x="134" y="996"/>
                      <a:pt x="137" y="1003"/>
                    </a:cubicBezTo>
                    <a:cubicBezTo>
                      <a:pt x="152" y="1041"/>
                      <a:pt x="152" y="1041"/>
                      <a:pt x="152" y="1041"/>
                    </a:cubicBezTo>
                    <a:cubicBezTo>
                      <a:pt x="154" y="1048"/>
                      <a:pt x="153" y="1058"/>
                      <a:pt x="148" y="1063"/>
                    </a:cubicBezTo>
                    <a:cubicBezTo>
                      <a:pt x="94" y="1119"/>
                      <a:pt x="94" y="1119"/>
                      <a:pt x="94" y="1119"/>
                    </a:cubicBezTo>
                    <a:cubicBezTo>
                      <a:pt x="89" y="1124"/>
                      <a:pt x="88" y="1133"/>
                      <a:pt x="91" y="1139"/>
                    </a:cubicBezTo>
                    <a:cubicBezTo>
                      <a:pt x="117" y="1184"/>
                      <a:pt x="117" y="1184"/>
                      <a:pt x="117" y="1184"/>
                    </a:cubicBezTo>
                    <a:cubicBezTo>
                      <a:pt x="121" y="1190"/>
                      <a:pt x="129" y="1194"/>
                      <a:pt x="136" y="1192"/>
                    </a:cubicBezTo>
                    <a:cubicBezTo>
                      <a:pt x="212" y="1174"/>
                      <a:pt x="212" y="1174"/>
                      <a:pt x="212" y="1174"/>
                    </a:cubicBezTo>
                    <a:cubicBezTo>
                      <a:pt x="218" y="1172"/>
                      <a:pt x="228" y="1175"/>
                      <a:pt x="232" y="1181"/>
                    </a:cubicBezTo>
                    <a:cubicBezTo>
                      <a:pt x="258" y="1213"/>
                      <a:pt x="258" y="1213"/>
                      <a:pt x="258" y="1213"/>
                    </a:cubicBezTo>
                    <a:cubicBezTo>
                      <a:pt x="263" y="1219"/>
                      <a:pt x="264" y="1229"/>
                      <a:pt x="260" y="1235"/>
                    </a:cubicBezTo>
                    <a:cubicBezTo>
                      <a:pt x="226" y="1304"/>
                      <a:pt x="226" y="1304"/>
                      <a:pt x="226" y="1304"/>
                    </a:cubicBezTo>
                    <a:cubicBezTo>
                      <a:pt x="223" y="1311"/>
                      <a:pt x="224" y="1320"/>
                      <a:pt x="229" y="1325"/>
                    </a:cubicBezTo>
                    <a:cubicBezTo>
                      <a:pt x="267" y="1360"/>
                      <a:pt x="267" y="1360"/>
                      <a:pt x="267" y="1360"/>
                    </a:cubicBezTo>
                    <a:cubicBezTo>
                      <a:pt x="272" y="1364"/>
                      <a:pt x="282" y="1365"/>
                      <a:pt x="288" y="1362"/>
                    </a:cubicBezTo>
                    <a:cubicBezTo>
                      <a:pt x="354" y="1322"/>
                      <a:pt x="354" y="1322"/>
                      <a:pt x="354" y="1322"/>
                    </a:cubicBezTo>
                    <a:cubicBezTo>
                      <a:pt x="360" y="1318"/>
                      <a:pt x="370" y="1319"/>
                      <a:pt x="376" y="1323"/>
                    </a:cubicBezTo>
                    <a:cubicBezTo>
                      <a:pt x="411" y="1346"/>
                      <a:pt x="411" y="1346"/>
                      <a:pt x="411" y="1346"/>
                    </a:cubicBezTo>
                    <a:cubicBezTo>
                      <a:pt x="416" y="1350"/>
                      <a:pt x="420" y="1359"/>
                      <a:pt x="419" y="1366"/>
                    </a:cubicBezTo>
                    <a:cubicBezTo>
                      <a:pt x="406" y="1443"/>
                      <a:pt x="406" y="1443"/>
                      <a:pt x="406" y="1443"/>
                    </a:cubicBezTo>
                    <a:cubicBezTo>
                      <a:pt x="405" y="1450"/>
                      <a:pt x="409" y="1458"/>
                      <a:pt x="416" y="1461"/>
                    </a:cubicBezTo>
                    <a:cubicBezTo>
                      <a:pt x="462" y="1483"/>
                      <a:pt x="462" y="1483"/>
                      <a:pt x="462" y="1483"/>
                    </a:cubicBezTo>
                    <a:cubicBezTo>
                      <a:pt x="469" y="1486"/>
                      <a:pt x="478" y="1485"/>
                      <a:pt x="482" y="1479"/>
                    </a:cubicBezTo>
                    <a:cubicBezTo>
                      <a:pt x="534" y="1422"/>
                      <a:pt x="534" y="1422"/>
                      <a:pt x="534" y="1422"/>
                    </a:cubicBezTo>
                    <a:cubicBezTo>
                      <a:pt x="539" y="1416"/>
                      <a:pt x="549" y="1414"/>
                      <a:pt x="555" y="1416"/>
                    </a:cubicBezTo>
                    <a:cubicBezTo>
                      <a:pt x="595" y="1428"/>
                      <a:pt x="595" y="1428"/>
                      <a:pt x="595" y="1428"/>
                    </a:cubicBezTo>
                    <a:cubicBezTo>
                      <a:pt x="602" y="1430"/>
                      <a:pt x="608" y="1438"/>
                      <a:pt x="609" y="1445"/>
                    </a:cubicBezTo>
                    <a:cubicBezTo>
                      <a:pt x="620" y="1522"/>
                      <a:pt x="620" y="1522"/>
                      <a:pt x="620" y="1522"/>
                    </a:cubicBezTo>
                    <a:cubicBezTo>
                      <a:pt x="621" y="1529"/>
                      <a:pt x="627" y="1535"/>
                      <a:pt x="634" y="1536"/>
                    </a:cubicBezTo>
                    <a:cubicBezTo>
                      <a:pt x="685" y="1544"/>
                      <a:pt x="685" y="1544"/>
                      <a:pt x="685" y="1544"/>
                    </a:cubicBezTo>
                    <a:cubicBezTo>
                      <a:pt x="692" y="1545"/>
                      <a:pt x="700" y="1541"/>
                      <a:pt x="703" y="1534"/>
                    </a:cubicBezTo>
                    <a:cubicBezTo>
                      <a:pt x="736" y="1464"/>
                      <a:pt x="736" y="1464"/>
                      <a:pt x="736" y="1464"/>
                    </a:cubicBezTo>
                    <a:cubicBezTo>
                      <a:pt x="739" y="1457"/>
                      <a:pt x="747" y="1452"/>
                      <a:pt x="754" y="1452"/>
                    </a:cubicBezTo>
                    <a:cubicBezTo>
                      <a:pt x="796" y="1452"/>
                      <a:pt x="796" y="1452"/>
                      <a:pt x="796" y="1452"/>
                    </a:cubicBezTo>
                    <a:cubicBezTo>
                      <a:pt x="803" y="1452"/>
                      <a:pt x="811" y="1457"/>
                      <a:pt x="814" y="1464"/>
                    </a:cubicBezTo>
                    <a:cubicBezTo>
                      <a:pt x="847" y="1534"/>
                      <a:pt x="847" y="1534"/>
                      <a:pt x="847" y="1534"/>
                    </a:cubicBezTo>
                    <a:cubicBezTo>
                      <a:pt x="850" y="1541"/>
                      <a:pt x="858" y="1545"/>
                      <a:pt x="865" y="1544"/>
                    </a:cubicBezTo>
                    <a:cubicBezTo>
                      <a:pt x="916" y="1536"/>
                      <a:pt x="916" y="1536"/>
                      <a:pt x="916" y="1536"/>
                    </a:cubicBezTo>
                    <a:cubicBezTo>
                      <a:pt x="923" y="1535"/>
                      <a:pt x="929" y="1529"/>
                      <a:pt x="930" y="1522"/>
                    </a:cubicBezTo>
                    <a:cubicBezTo>
                      <a:pt x="941" y="1445"/>
                      <a:pt x="941" y="1445"/>
                      <a:pt x="941" y="1445"/>
                    </a:cubicBezTo>
                    <a:cubicBezTo>
                      <a:pt x="942" y="1438"/>
                      <a:pt x="948" y="1430"/>
                      <a:pt x="955" y="1428"/>
                    </a:cubicBezTo>
                    <a:cubicBezTo>
                      <a:pt x="995" y="1416"/>
                      <a:pt x="995" y="1416"/>
                      <a:pt x="995" y="1416"/>
                    </a:cubicBezTo>
                    <a:cubicBezTo>
                      <a:pt x="1002" y="1414"/>
                      <a:pt x="1011" y="1416"/>
                      <a:pt x="1016" y="1422"/>
                    </a:cubicBezTo>
                    <a:cubicBezTo>
                      <a:pt x="1068" y="1479"/>
                      <a:pt x="1068" y="1479"/>
                      <a:pt x="1068" y="1479"/>
                    </a:cubicBezTo>
                    <a:cubicBezTo>
                      <a:pt x="1072" y="1485"/>
                      <a:pt x="1081" y="1486"/>
                      <a:pt x="1088" y="1483"/>
                    </a:cubicBezTo>
                    <a:cubicBezTo>
                      <a:pt x="1134" y="1461"/>
                      <a:pt x="1134" y="1461"/>
                      <a:pt x="1134" y="1461"/>
                    </a:cubicBezTo>
                    <a:cubicBezTo>
                      <a:pt x="1141" y="1458"/>
                      <a:pt x="1145" y="1450"/>
                      <a:pt x="1144" y="1443"/>
                    </a:cubicBezTo>
                    <a:cubicBezTo>
                      <a:pt x="1131" y="1366"/>
                      <a:pt x="1131" y="1366"/>
                      <a:pt x="1131" y="1366"/>
                    </a:cubicBezTo>
                    <a:cubicBezTo>
                      <a:pt x="1130" y="1359"/>
                      <a:pt x="1134" y="1350"/>
                      <a:pt x="1139" y="1346"/>
                    </a:cubicBezTo>
                    <a:cubicBezTo>
                      <a:pt x="1174" y="1323"/>
                      <a:pt x="1174" y="1323"/>
                      <a:pt x="1174" y="1323"/>
                    </a:cubicBezTo>
                    <a:cubicBezTo>
                      <a:pt x="1180" y="1319"/>
                      <a:pt x="1190" y="1318"/>
                      <a:pt x="1196" y="1322"/>
                    </a:cubicBezTo>
                    <a:cubicBezTo>
                      <a:pt x="1262" y="1362"/>
                      <a:pt x="1262" y="1362"/>
                      <a:pt x="1262" y="1362"/>
                    </a:cubicBezTo>
                    <a:cubicBezTo>
                      <a:pt x="1268" y="1365"/>
                      <a:pt x="1278" y="1364"/>
                      <a:pt x="1283" y="1360"/>
                    </a:cubicBezTo>
                    <a:cubicBezTo>
                      <a:pt x="1321" y="1325"/>
                      <a:pt x="1321" y="1325"/>
                      <a:pt x="1321" y="1325"/>
                    </a:cubicBezTo>
                    <a:cubicBezTo>
                      <a:pt x="1326" y="1320"/>
                      <a:pt x="1327" y="1311"/>
                      <a:pt x="1324" y="1304"/>
                    </a:cubicBezTo>
                    <a:cubicBezTo>
                      <a:pt x="1290" y="1235"/>
                      <a:pt x="1290" y="1235"/>
                      <a:pt x="1290" y="1235"/>
                    </a:cubicBezTo>
                    <a:cubicBezTo>
                      <a:pt x="1286" y="1229"/>
                      <a:pt x="1287" y="1219"/>
                      <a:pt x="1292" y="1213"/>
                    </a:cubicBezTo>
                    <a:cubicBezTo>
                      <a:pt x="1318" y="1181"/>
                      <a:pt x="1318" y="1181"/>
                      <a:pt x="1318" y="1181"/>
                    </a:cubicBezTo>
                    <a:cubicBezTo>
                      <a:pt x="1322" y="1175"/>
                      <a:pt x="1332" y="1172"/>
                      <a:pt x="1338" y="1174"/>
                    </a:cubicBezTo>
                    <a:cubicBezTo>
                      <a:pt x="1414" y="1192"/>
                      <a:pt x="1414" y="1192"/>
                      <a:pt x="1414" y="1192"/>
                    </a:cubicBezTo>
                    <a:cubicBezTo>
                      <a:pt x="1421" y="1194"/>
                      <a:pt x="1429" y="1190"/>
                      <a:pt x="1433" y="1184"/>
                    </a:cubicBezTo>
                    <a:cubicBezTo>
                      <a:pt x="1459" y="1139"/>
                      <a:pt x="1459" y="1139"/>
                      <a:pt x="1459" y="1139"/>
                    </a:cubicBezTo>
                    <a:cubicBezTo>
                      <a:pt x="1462" y="1133"/>
                      <a:pt x="1461" y="1124"/>
                      <a:pt x="1456" y="1119"/>
                    </a:cubicBezTo>
                    <a:cubicBezTo>
                      <a:pt x="1402" y="1063"/>
                      <a:pt x="1402" y="1063"/>
                      <a:pt x="1402" y="1063"/>
                    </a:cubicBezTo>
                    <a:cubicBezTo>
                      <a:pt x="1397" y="1058"/>
                      <a:pt x="1396" y="1048"/>
                      <a:pt x="1398" y="1041"/>
                    </a:cubicBezTo>
                    <a:cubicBezTo>
                      <a:pt x="1413" y="1003"/>
                      <a:pt x="1413" y="1003"/>
                      <a:pt x="1413" y="1003"/>
                    </a:cubicBezTo>
                    <a:cubicBezTo>
                      <a:pt x="1416" y="996"/>
                      <a:pt x="1424" y="990"/>
                      <a:pt x="1431" y="990"/>
                    </a:cubicBezTo>
                    <a:cubicBezTo>
                      <a:pt x="1509" y="985"/>
                      <a:pt x="1509" y="985"/>
                      <a:pt x="1509" y="985"/>
                    </a:cubicBezTo>
                    <a:cubicBezTo>
                      <a:pt x="1516" y="985"/>
                      <a:pt x="1523" y="979"/>
                      <a:pt x="1524" y="972"/>
                    </a:cubicBezTo>
                    <a:cubicBezTo>
                      <a:pt x="1536" y="922"/>
                      <a:pt x="1536" y="922"/>
                      <a:pt x="1536" y="922"/>
                    </a:cubicBezTo>
                    <a:cubicBezTo>
                      <a:pt x="1537" y="915"/>
                      <a:pt x="1534" y="906"/>
                      <a:pt x="1527" y="903"/>
                    </a:cubicBezTo>
                    <a:cubicBezTo>
                      <a:pt x="1460" y="865"/>
                      <a:pt x="1460" y="865"/>
                      <a:pt x="1460" y="865"/>
                    </a:cubicBezTo>
                    <a:cubicBezTo>
                      <a:pt x="1453" y="862"/>
                      <a:pt x="1449" y="853"/>
                      <a:pt x="1449" y="846"/>
                    </a:cubicBezTo>
                    <a:cubicBezTo>
                      <a:pt x="1452" y="804"/>
                      <a:pt x="1452" y="804"/>
                      <a:pt x="1452" y="804"/>
                    </a:cubicBezTo>
                    <a:cubicBezTo>
                      <a:pt x="1453" y="797"/>
                      <a:pt x="1459" y="789"/>
                      <a:pt x="1465" y="787"/>
                    </a:cubicBezTo>
                    <a:cubicBezTo>
                      <a:pt x="1538" y="760"/>
                      <a:pt x="1538" y="760"/>
                      <a:pt x="1538" y="760"/>
                    </a:cubicBezTo>
                    <a:cubicBezTo>
                      <a:pt x="1545" y="757"/>
                      <a:pt x="1550" y="749"/>
                      <a:pt x="1549" y="742"/>
                    </a:cubicBezTo>
                    <a:cubicBezTo>
                      <a:pt x="1545" y="691"/>
                      <a:pt x="1545" y="691"/>
                      <a:pt x="1545" y="691"/>
                    </a:cubicBezTo>
                    <a:cubicBezTo>
                      <a:pt x="1545" y="684"/>
                      <a:pt x="1539" y="677"/>
                      <a:pt x="1532" y="675"/>
                    </a:cubicBezTo>
                    <a:cubicBezTo>
                      <a:pt x="1456" y="659"/>
                      <a:pt x="1456" y="659"/>
                      <a:pt x="1456" y="659"/>
                    </a:cubicBezTo>
                    <a:cubicBezTo>
                      <a:pt x="1449" y="658"/>
                      <a:pt x="1442" y="651"/>
                      <a:pt x="1440" y="644"/>
                    </a:cubicBezTo>
                    <a:cubicBezTo>
                      <a:pt x="1431" y="603"/>
                      <a:pt x="1431" y="603"/>
                      <a:pt x="1431" y="603"/>
                    </a:cubicBezTo>
                    <a:cubicBezTo>
                      <a:pt x="1429" y="596"/>
                      <a:pt x="1433" y="587"/>
                      <a:pt x="1438" y="583"/>
                    </a:cubicBezTo>
                    <a:cubicBezTo>
                      <a:pt x="1500" y="535"/>
                      <a:pt x="1500" y="535"/>
                      <a:pt x="1500" y="535"/>
                    </a:cubicBezTo>
                    <a:cubicBezTo>
                      <a:pt x="1505" y="531"/>
                      <a:pt x="1508" y="522"/>
                      <a:pt x="1505" y="515"/>
                    </a:cubicBezTo>
                    <a:cubicBezTo>
                      <a:pt x="1487" y="468"/>
                      <a:pt x="1487" y="468"/>
                      <a:pt x="1487" y="468"/>
                    </a:cubicBezTo>
                    <a:cubicBezTo>
                      <a:pt x="1484" y="461"/>
                      <a:pt x="1476" y="456"/>
                      <a:pt x="1469" y="457"/>
                    </a:cubicBezTo>
                    <a:cubicBezTo>
                      <a:pt x="1392" y="464"/>
                      <a:pt x="1392" y="464"/>
                      <a:pt x="1392" y="464"/>
                    </a:cubicBezTo>
                    <a:cubicBezTo>
                      <a:pt x="1385" y="464"/>
                      <a:pt x="1376" y="460"/>
                      <a:pt x="1372" y="454"/>
                    </a:cubicBezTo>
                    <a:cubicBezTo>
                      <a:pt x="1351" y="418"/>
                      <a:pt x="1351" y="418"/>
                      <a:pt x="1351" y="418"/>
                    </a:cubicBezTo>
                    <a:cubicBezTo>
                      <a:pt x="1348" y="411"/>
                      <a:pt x="1348" y="402"/>
                      <a:pt x="1352" y="396"/>
                    </a:cubicBezTo>
                    <a:cubicBezTo>
                      <a:pt x="1397" y="332"/>
                      <a:pt x="1397" y="332"/>
                      <a:pt x="1397" y="332"/>
                    </a:cubicBezTo>
                    <a:cubicBezTo>
                      <a:pt x="1401" y="327"/>
                      <a:pt x="1401" y="317"/>
                      <a:pt x="1397" y="312"/>
                    </a:cubicBezTo>
                    <a:cubicBezTo>
                      <a:pt x="1364" y="271"/>
                      <a:pt x="1364" y="271"/>
                      <a:pt x="1364" y="271"/>
                    </a:cubicBezTo>
                    <a:cubicBezTo>
                      <a:pt x="1360" y="266"/>
                      <a:pt x="1351" y="264"/>
                      <a:pt x="1344" y="266"/>
                    </a:cubicBezTo>
                    <a:cubicBezTo>
                      <a:pt x="1273" y="296"/>
                      <a:pt x="1273" y="296"/>
                      <a:pt x="1273" y="296"/>
                    </a:cubicBezTo>
                    <a:cubicBezTo>
                      <a:pt x="1266" y="298"/>
                      <a:pt x="1256" y="297"/>
                      <a:pt x="1251" y="292"/>
                    </a:cubicBezTo>
                    <a:cubicBezTo>
                      <a:pt x="1221" y="263"/>
                      <a:pt x="1221" y="263"/>
                      <a:pt x="1221" y="263"/>
                    </a:cubicBezTo>
                    <a:cubicBezTo>
                      <a:pt x="1215" y="259"/>
                      <a:pt x="1213" y="249"/>
                      <a:pt x="1215" y="242"/>
                    </a:cubicBezTo>
                    <a:cubicBezTo>
                      <a:pt x="1239" y="169"/>
                      <a:pt x="1239" y="169"/>
                      <a:pt x="1239" y="169"/>
                    </a:cubicBezTo>
                    <a:cubicBezTo>
                      <a:pt x="1241" y="162"/>
                      <a:pt x="1238" y="153"/>
                      <a:pt x="1233" y="149"/>
                    </a:cubicBezTo>
                    <a:cubicBezTo>
                      <a:pt x="1190" y="120"/>
                      <a:pt x="1190" y="120"/>
                      <a:pt x="1190" y="120"/>
                    </a:cubicBezTo>
                    <a:cubicBezTo>
                      <a:pt x="1184" y="116"/>
                      <a:pt x="1175" y="116"/>
                      <a:pt x="1169" y="121"/>
                    </a:cubicBezTo>
                    <a:cubicBezTo>
                      <a:pt x="1109" y="170"/>
                      <a:pt x="1109" y="170"/>
                      <a:pt x="1109" y="170"/>
                    </a:cubicBezTo>
                    <a:cubicBezTo>
                      <a:pt x="1104" y="175"/>
                      <a:pt x="1094" y="176"/>
                      <a:pt x="1088" y="173"/>
                    </a:cubicBezTo>
                    <a:cubicBezTo>
                      <a:pt x="1050" y="155"/>
                      <a:pt x="1050" y="155"/>
                      <a:pt x="1050" y="155"/>
                    </a:cubicBezTo>
                    <a:cubicBezTo>
                      <a:pt x="1044" y="152"/>
                      <a:pt x="1039" y="143"/>
                      <a:pt x="1039" y="136"/>
                    </a:cubicBezTo>
                    <a:cubicBezTo>
                      <a:pt x="1040" y="59"/>
                      <a:pt x="1040" y="59"/>
                      <a:pt x="1040" y="59"/>
                    </a:cubicBezTo>
                    <a:cubicBezTo>
                      <a:pt x="1040" y="52"/>
                      <a:pt x="1035" y="44"/>
                      <a:pt x="1028" y="42"/>
                    </a:cubicBezTo>
                    <a:cubicBezTo>
                      <a:pt x="979" y="27"/>
                      <a:pt x="979" y="27"/>
                      <a:pt x="979" y="27"/>
                    </a:cubicBezTo>
                    <a:cubicBezTo>
                      <a:pt x="972" y="25"/>
                      <a:pt x="963" y="28"/>
                      <a:pt x="959" y="34"/>
                    </a:cubicBezTo>
                    <a:cubicBezTo>
                      <a:pt x="917" y="99"/>
                      <a:pt x="917" y="99"/>
                      <a:pt x="917" y="99"/>
                    </a:cubicBezTo>
                    <a:cubicBezTo>
                      <a:pt x="913" y="105"/>
                      <a:pt x="904" y="109"/>
                      <a:pt x="897" y="107"/>
                    </a:cubicBezTo>
                    <a:cubicBezTo>
                      <a:pt x="855" y="101"/>
                      <a:pt x="855" y="101"/>
                      <a:pt x="855" y="101"/>
                    </a:cubicBezTo>
                    <a:cubicBezTo>
                      <a:pt x="848" y="100"/>
                      <a:pt x="841" y="94"/>
                      <a:pt x="839" y="87"/>
                    </a:cubicBezTo>
                    <a:cubicBezTo>
                      <a:pt x="817" y="12"/>
                      <a:pt x="817" y="12"/>
                      <a:pt x="817" y="12"/>
                    </a:cubicBezTo>
                    <a:cubicBezTo>
                      <a:pt x="815" y="6"/>
                      <a:pt x="808" y="0"/>
                      <a:pt x="801" y="0"/>
                    </a:cubicBezTo>
                    <a:lnTo>
                      <a:pt x="749" y="0"/>
                    </a:lnTo>
                    <a:close/>
                  </a:path>
                </a:pathLst>
              </a:custGeom>
              <a:solidFill>
                <a:schemeClr val="accent3"/>
              </a:solidFill>
              <a:ln>
                <a:noFill/>
              </a:ln>
              <a:effectLst/>
            </p:spPr>
            <p:txBody>
              <a:bodyPr vert="horz" wrap="square" lIns="91440" tIns="45720" rIns="91440" bIns="45720" numCol="1" anchor="t" anchorCtr="0" compatLnSpc="1">
                <a:prstTxWarp prst="textNoShape">
                  <a:avLst/>
                </a:prstTxWarp>
              </a:bodyPr>
              <a:lstStyle/>
              <a:p>
                <a:endParaRPr lang="zh-CN" altLang="en-US">
                  <a:solidFill>
                    <a:prstClr val="black"/>
                  </a:solidFill>
                </a:endParaRPr>
              </a:p>
            </p:txBody>
          </p:sp>
          <p:sp>
            <p:nvSpPr>
              <p:cNvPr id="67" name="椭圆 66"/>
              <p:cNvSpPr/>
              <p:nvPr/>
            </p:nvSpPr>
            <p:spPr>
              <a:xfrm>
                <a:off x="5463018" y="3607685"/>
                <a:ext cx="1265966" cy="1265967"/>
              </a:xfrm>
              <a:prstGeom prst="ellipse">
                <a:avLst/>
              </a:prstGeom>
              <a:gradFill flip="none" rotWithShape="1">
                <a:gsLst>
                  <a:gs pos="0">
                    <a:schemeClr val="bg1">
                      <a:lumMod val="75000"/>
                    </a:schemeClr>
                  </a:gs>
                  <a:gs pos="100000">
                    <a:schemeClr val="bg1"/>
                  </a:gs>
                </a:gsLst>
                <a:lin ang="2700000" scaled="1"/>
                <a:tileRect/>
              </a:grad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zh-CN" altLang="en-US">
                  <a:solidFill>
                    <a:prstClr val="white"/>
                  </a:solidFill>
                </a:endParaRPr>
              </a:p>
            </p:txBody>
          </p:sp>
        </p:grpSp>
        <p:grpSp>
          <p:nvGrpSpPr>
            <p:cNvPr id="14" name="组合 58"/>
            <p:cNvGrpSpPr/>
            <p:nvPr/>
          </p:nvGrpSpPr>
          <p:grpSpPr>
            <a:xfrm>
              <a:off x="5591739" y="3751163"/>
              <a:ext cx="1000117" cy="979010"/>
              <a:chOff x="5591739" y="3751163"/>
              <a:chExt cx="1000117" cy="979010"/>
            </a:xfrm>
          </p:grpSpPr>
          <p:sp>
            <p:nvSpPr>
              <p:cNvPr id="60" name="椭圆 59"/>
              <p:cNvSpPr/>
              <p:nvPr/>
            </p:nvSpPr>
            <p:spPr>
              <a:xfrm>
                <a:off x="5606497" y="3751163"/>
                <a:ext cx="979009" cy="979010"/>
              </a:xfrm>
              <a:prstGeom prst="ellipse">
                <a:avLst/>
              </a:prstGeom>
              <a:solidFill>
                <a:schemeClr val="accent3"/>
              </a:solidFill>
              <a:ln>
                <a:noFill/>
              </a:ln>
              <a:effectLst/>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zh-CN" altLang="en-US">
                  <a:solidFill>
                    <a:prstClr val="white"/>
                  </a:solidFill>
                </a:endParaRPr>
              </a:p>
            </p:txBody>
          </p:sp>
          <p:sp>
            <p:nvSpPr>
              <p:cNvPr id="64" name="文本框 50"/>
              <p:cNvSpPr txBox="1"/>
              <p:nvPr/>
            </p:nvSpPr>
            <p:spPr>
              <a:xfrm>
                <a:off x="5591739" y="4003512"/>
                <a:ext cx="1000117" cy="447537"/>
              </a:xfrm>
              <a:prstGeom prst="rect">
                <a:avLst/>
              </a:prstGeom>
              <a:noFill/>
            </p:spPr>
            <p:txBody>
              <a:bodyPr wrap="square" rtlCol="0">
                <a:spAutoFit/>
              </a:bodyPr>
              <a:lstStyle/>
              <a:p>
                <a:pPr algn="ctr"/>
                <a:r>
                  <a:rPr lang="en-US" altLang="zh-CN" dirty="0">
                    <a:solidFill>
                      <a:prstClr val="white"/>
                    </a:solidFill>
                    <a:latin typeface="Impact" panose="020B0806030902050204" pitchFamily="34" charset="0"/>
                  </a:rPr>
                  <a:t>02</a:t>
                </a:r>
                <a:endParaRPr lang="zh-CN" altLang="en-US" dirty="0">
                  <a:solidFill>
                    <a:prstClr val="white"/>
                  </a:solidFill>
                  <a:latin typeface="Impact" panose="020B0806030902050204" pitchFamily="34" charset="0"/>
                </a:endParaRPr>
              </a:p>
            </p:txBody>
          </p:sp>
        </p:grpSp>
      </p:grpSp>
      <p:grpSp>
        <p:nvGrpSpPr>
          <p:cNvPr id="16" name="组合 67"/>
          <p:cNvGrpSpPr/>
          <p:nvPr/>
        </p:nvGrpSpPr>
        <p:grpSpPr>
          <a:xfrm>
            <a:off x="5421710" y="2114139"/>
            <a:ext cx="1391908" cy="1387405"/>
            <a:chOff x="7354584" y="2546636"/>
            <a:chExt cx="1687161" cy="1681184"/>
          </a:xfrm>
        </p:grpSpPr>
        <p:grpSp>
          <p:nvGrpSpPr>
            <p:cNvPr id="17" name="组合 68"/>
            <p:cNvGrpSpPr/>
            <p:nvPr/>
          </p:nvGrpSpPr>
          <p:grpSpPr>
            <a:xfrm>
              <a:off x="7354584" y="2546636"/>
              <a:ext cx="1687161" cy="1681184"/>
              <a:chOff x="7354584" y="2546636"/>
              <a:chExt cx="1687161" cy="1681184"/>
            </a:xfrm>
          </p:grpSpPr>
          <p:sp>
            <p:nvSpPr>
              <p:cNvPr id="77" name="Freeform 5"/>
              <p:cNvSpPr>
                <a:spLocks noEditPoints="1"/>
              </p:cNvSpPr>
              <p:nvPr/>
            </p:nvSpPr>
            <p:spPr bwMode="auto">
              <a:xfrm>
                <a:off x="7354584" y="2546636"/>
                <a:ext cx="1687161" cy="1681184"/>
              </a:xfrm>
              <a:custGeom>
                <a:avLst/>
                <a:gdLst>
                  <a:gd name="T0" fmla="*/ 195 w 1550"/>
                  <a:gd name="T1" fmla="*/ 772 h 1545"/>
                  <a:gd name="T2" fmla="*/ 749 w 1550"/>
                  <a:gd name="T3" fmla="*/ 0 h 1545"/>
                  <a:gd name="T4" fmla="*/ 695 w 1550"/>
                  <a:gd name="T5" fmla="*/ 101 h 1545"/>
                  <a:gd name="T6" fmla="*/ 591 w 1550"/>
                  <a:gd name="T7" fmla="*/ 34 h 1545"/>
                  <a:gd name="T8" fmla="*/ 510 w 1550"/>
                  <a:gd name="T9" fmla="*/ 59 h 1545"/>
                  <a:gd name="T10" fmla="*/ 462 w 1550"/>
                  <a:gd name="T11" fmla="*/ 173 h 1545"/>
                  <a:gd name="T12" fmla="*/ 360 w 1550"/>
                  <a:gd name="T13" fmla="*/ 120 h 1545"/>
                  <a:gd name="T14" fmla="*/ 335 w 1550"/>
                  <a:gd name="T15" fmla="*/ 242 h 1545"/>
                  <a:gd name="T16" fmla="*/ 277 w 1550"/>
                  <a:gd name="T17" fmla="*/ 296 h 1545"/>
                  <a:gd name="T18" fmla="*/ 153 w 1550"/>
                  <a:gd name="T19" fmla="*/ 312 h 1545"/>
                  <a:gd name="T20" fmla="*/ 199 w 1550"/>
                  <a:gd name="T21" fmla="*/ 418 h 1545"/>
                  <a:gd name="T22" fmla="*/ 81 w 1550"/>
                  <a:gd name="T23" fmla="*/ 457 h 1545"/>
                  <a:gd name="T24" fmla="*/ 50 w 1550"/>
                  <a:gd name="T25" fmla="*/ 535 h 1545"/>
                  <a:gd name="T26" fmla="*/ 110 w 1550"/>
                  <a:gd name="T27" fmla="*/ 644 h 1545"/>
                  <a:gd name="T28" fmla="*/ 5 w 1550"/>
                  <a:gd name="T29" fmla="*/ 691 h 1545"/>
                  <a:gd name="T30" fmla="*/ 85 w 1550"/>
                  <a:gd name="T31" fmla="*/ 787 h 1545"/>
                  <a:gd name="T32" fmla="*/ 90 w 1550"/>
                  <a:gd name="T33" fmla="*/ 865 h 1545"/>
                  <a:gd name="T34" fmla="*/ 26 w 1550"/>
                  <a:gd name="T35" fmla="*/ 972 h 1545"/>
                  <a:gd name="T36" fmla="*/ 137 w 1550"/>
                  <a:gd name="T37" fmla="*/ 1003 h 1545"/>
                  <a:gd name="T38" fmla="*/ 94 w 1550"/>
                  <a:gd name="T39" fmla="*/ 1119 h 1545"/>
                  <a:gd name="T40" fmla="*/ 136 w 1550"/>
                  <a:gd name="T41" fmla="*/ 1192 h 1545"/>
                  <a:gd name="T42" fmla="*/ 258 w 1550"/>
                  <a:gd name="T43" fmla="*/ 1213 h 1545"/>
                  <a:gd name="T44" fmla="*/ 229 w 1550"/>
                  <a:gd name="T45" fmla="*/ 1325 h 1545"/>
                  <a:gd name="T46" fmla="*/ 354 w 1550"/>
                  <a:gd name="T47" fmla="*/ 1322 h 1545"/>
                  <a:gd name="T48" fmla="*/ 419 w 1550"/>
                  <a:gd name="T49" fmla="*/ 1366 h 1545"/>
                  <a:gd name="T50" fmla="*/ 462 w 1550"/>
                  <a:gd name="T51" fmla="*/ 1483 h 1545"/>
                  <a:gd name="T52" fmla="*/ 555 w 1550"/>
                  <a:gd name="T53" fmla="*/ 1416 h 1545"/>
                  <a:gd name="T54" fmla="*/ 620 w 1550"/>
                  <a:gd name="T55" fmla="*/ 1522 h 1545"/>
                  <a:gd name="T56" fmla="*/ 703 w 1550"/>
                  <a:gd name="T57" fmla="*/ 1534 h 1545"/>
                  <a:gd name="T58" fmla="*/ 796 w 1550"/>
                  <a:gd name="T59" fmla="*/ 1452 h 1545"/>
                  <a:gd name="T60" fmla="*/ 865 w 1550"/>
                  <a:gd name="T61" fmla="*/ 1544 h 1545"/>
                  <a:gd name="T62" fmla="*/ 941 w 1550"/>
                  <a:gd name="T63" fmla="*/ 1445 h 1545"/>
                  <a:gd name="T64" fmla="*/ 1016 w 1550"/>
                  <a:gd name="T65" fmla="*/ 1422 h 1545"/>
                  <a:gd name="T66" fmla="*/ 1134 w 1550"/>
                  <a:gd name="T67" fmla="*/ 1461 h 1545"/>
                  <a:gd name="T68" fmla="*/ 1139 w 1550"/>
                  <a:gd name="T69" fmla="*/ 1346 h 1545"/>
                  <a:gd name="T70" fmla="*/ 1262 w 1550"/>
                  <a:gd name="T71" fmla="*/ 1362 h 1545"/>
                  <a:gd name="T72" fmla="*/ 1324 w 1550"/>
                  <a:gd name="T73" fmla="*/ 1304 h 1545"/>
                  <a:gd name="T74" fmla="*/ 1318 w 1550"/>
                  <a:gd name="T75" fmla="*/ 1181 h 1545"/>
                  <a:gd name="T76" fmla="*/ 1433 w 1550"/>
                  <a:gd name="T77" fmla="*/ 1184 h 1545"/>
                  <a:gd name="T78" fmla="*/ 1402 w 1550"/>
                  <a:gd name="T79" fmla="*/ 1063 h 1545"/>
                  <a:gd name="T80" fmla="*/ 1431 w 1550"/>
                  <a:gd name="T81" fmla="*/ 990 h 1545"/>
                  <a:gd name="T82" fmla="*/ 1536 w 1550"/>
                  <a:gd name="T83" fmla="*/ 922 h 1545"/>
                  <a:gd name="T84" fmla="*/ 1449 w 1550"/>
                  <a:gd name="T85" fmla="*/ 846 h 1545"/>
                  <a:gd name="T86" fmla="*/ 1538 w 1550"/>
                  <a:gd name="T87" fmla="*/ 760 h 1545"/>
                  <a:gd name="T88" fmla="*/ 1532 w 1550"/>
                  <a:gd name="T89" fmla="*/ 675 h 1545"/>
                  <a:gd name="T90" fmla="*/ 1431 w 1550"/>
                  <a:gd name="T91" fmla="*/ 603 h 1545"/>
                  <a:gd name="T92" fmla="*/ 1505 w 1550"/>
                  <a:gd name="T93" fmla="*/ 515 h 1545"/>
                  <a:gd name="T94" fmla="*/ 1392 w 1550"/>
                  <a:gd name="T95" fmla="*/ 464 h 1545"/>
                  <a:gd name="T96" fmla="*/ 1352 w 1550"/>
                  <a:gd name="T97" fmla="*/ 396 h 1545"/>
                  <a:gd name="T98" fmla="*/ 1364 w 1550"/>
                  <a:gd name="T99" fmla="*/ 271 h 1545"/>
                  <a:gd name="T100" fmla="*/ 1251 w 1550"/>
                  <a:gd name="T101" fmla="*/ 292 h 1545"/>
                  <a:gd name="T102" fmla="*/ 1239 w 1550"/>
                  <a:gd name="T103" fmla="*/ 169 h 1545"/>
                  <a:gd name="T104" fmla="*/ 1169 w 1550"/>
                  <a:gd name="T105" fmla="*/ 121 h 1545"/>
                  <a:gd name="T106" fmla="*/ 1050 w 1550"/>
                  <a:gd name="T107" fmla="*/ 155 h 1545"/>
                  <a:gd name="T108" fmla="*/ 1028 w 1550"/>
                  <a:gd name="T109" fmla="*/ 42 h 1545"/>
                  <a:gd name="T110" fmla="*/ 917 w 1550"/>
                  <a:gd name="T111" fmla="*/ 99 h 1545"/>
                  <a:gd name="T112" fmla="*/ 839 w 1550"/>
                  <a:gd name="T113" fmla="*/ 87 h 1545"/>
                  <a:gd name="T114" fmla="*/ 749 w 1550"/>
                  <a:gd name="T115" fmla="*/ 0 h 1545"/>
                </a:gdLst>
                <a:ahLst/>
                <a:cxnLst>
                  <a:cxn ang="0">
                    <a:pos x="T0" y="T1"/>
                  </a:cxn>
                  <a:cxn ang="0">
                    <a:pos x="T2" y="T3"/>
                  </a:cxn>
                  <a:cxn ang="0">
                    <a:pos x="T4" y="T5"/>
                  </a:cxn>
                  <a:cxn ang="0">
                    <a:pos x="T6" y="T7"/>
                  </a:cxn>
                  <a:cxn ang="0">
                    <a:pos x="T8" y="T9"/>
                  </a:cxn>
                  <a:cxn ang="0">
                    <a:pos x="T10" y="T11"/>
                  </a:cxn>
                  <a:cxn ang="0">
                    <a:pos x="T12" y="T13"/>
                  </a:cxn>
                  <a:cxn ang="0">
                    <a:pos x="T14" y="T15"/>
                  </a:cxn>
                  <a:cxn ang="0">
                    <a:pos x="T16" y="T17"/>
                  </a:cxn>
                  <a:cxn ang="0">
                    <a:pos x="T18" y="T19"/>
                  </a:cxn>
                  <a:cxn ang="0">
                    <a:pos x="T20" y="T21"/>
                  </a:cxn>
                  <a:cxn ang="0">
                    <a:pos x="T22" y="T23"/>
                  </a:cxn>
                  <a:cxn ang="0">
                    <a:pos x="T24" y="T25"/>
                  </a:cxn>
                  <a:cxn ang="0">
                    <a:pos x="T26" y="T27"/>
                  </a:cxn>
                  <a:cxn ang="0">
                    <a:pos x="T28" y="T29"/>
                  </a:cxn>
                  <a:cxn ang="0">
                    <a:pos x="T30" y="T31"/>
                  </a:cxn>
                  <a:cxn ang="0">
                    <a:pos x="T32" y="T33"/>
                  </a:cxn>
                  <a:cxn ang="0">
                    <a:pos x="T34" y="T35"/>
                  </a:cxn>
                  <a:cxn ang="0">
                    <a:pos x="T36" y="T37"/>
                  </a:cxn>
                  <a:cxn ang="0">
                    <a:pos x="T38" y="T39"/>
                  </a:cxn>
                  <a:cxn ang="0">
                    <a:pos x="T40" y="T41"/>
                  </a:cxn>
                  <a:cxn ang="0">
                    <a:pos x="T42" y="T43"/>
                  </a:cxn>
                  <a:cxn ang="0">
                    <a:pos x="T44" y="T45"/>
                  </a:cxn>
                  <a:cxn ang="0">
                    <a:pos x="T46" y="T47"/>
                  </a:cxn>
                  <a:cxn ang="0">
                    <a:pos x="T48" y="T49"/>
                  </a:cxn>
                  <a:cxn ang="0">
                    <a:pos x="T50" y="T51"/>
                  </a:cxn>
                  <a:cxn ang="0">
                    <a:pos x="T52" y="T53"/>
                  </a:cxn>
                  <a:cxn ang="0">
                    <a:pos x="T54" y="T55"/>
                  </a:cxn>
                  <a:cxn ang="0">
                    <a:pos x="T56" y="T57"/>
                  </a:cxn>
                  <a:cxn ang="0">
                    <a:pos x="T58" y="T59"/>
                  </a:cxn>
                  <a:cxn ang="0">
                    <a:pos x="T60" y="T61"/>
                  </a:cxn>
                  <a:cxn ang="0">
                    <a:pos x="T62" y="T63"/>
                  </a:cxn>
                  <a:cxn ang="0">
                    <a:pos x="T64" y="T65"/>
                  </a:cxn>
                  <a:cxn ang="0">
                    <a:pos x="T66" y="T67"/>
                  </a:cxn>
                  <a:cxn ang="0">
                    <a:pos x="T68" y="T69"/>
                  </a:cxn>
                  <a:cxn ang="0">
                    <a:pos x="T70" y="T71"/>
                  </a:cxn>
                  <a:cxn ang="0">
                    <a:pos x="T72" y="T73"/>
                  </a:cxn>
                  <a:cxn ang="0">
                    <a:pos x="T74" y="T75"/>
                  </a:cxn>
                  <a:cxn ang="0">
                    <a:pos x="T76" y="T77"/>
                  </a:cxn>
                  <a:cxn ang="0">
                    <a:pos x="T78" y="T79"/>
                  </a:cxn>
                  <a:cxn ang="0">
                    <a:pos x="T80" y="T81"/>
                  </a:cxn>
                  <a:cxn ang="0">
                    <a:pos x="T82" y="T83"/>
                  </a:cxn>
                  <a:cxn ang="0">
                    <a:pos x="T84" y="T85"/>
                  </a:cxn>
                  <a:cxn ang="0">
                    <a:pos x="T86" y="T87"/>
                  </a:cxn>
                  <a:cxn ang="0">
                    <a:pos x="T88" y="T89"/>
                  </a:cxn>
                  <a:cxn ang="0">
                    <a:pos x="T90" y="T91"/>
                  </a:cxn>
                  <a:cxn ang="0">
                    <a:pos x="T92" y="T93"/>
                  </a:cxn>
                  <a:cxn ang="0">
                    <a:pos x="T94" y="T95"/>
                  </a:cxn>
                  <a:cxn ang="0">
                    <a:pos x="T96" y="T97"/>
                  </a:cxn>
                  <a:cxn ang="0">
                    <a:pos x="T98" y="T99"/>
                  </a:cxn>
                  <a:cxn ang="0">
                    <a:pos x="T100" y="T101"/>
                  </a:cxn>
                  <a:cxn ang="0">
                    <a:pos x="T102" y="T103"/>
                  </a:cxn>
                  <a:cxn ang="0">
                    <a:pos x="T104" y="T105"/>
                  </a:cxn>
                  <a:cxn ang="0">
                    <a:pos x="T106" y="T107"/>
                  </a:cxn>
                  <a:cxn ang="0">
                    <a:pos x="T108" y="T109"/>
                  </a:cxn>
                  <a:cxn ang="0">
                    <a:pos x="T110" y="T111"/>
                  </a:cxn>
                  <a:cxn ang="0">
                    <a:pos x="T112" y="T113"/>
                  </a:cxn>
                  <a:cxn ang="0">
                    <a:pos x="T114" y="T115"/>
                  </a:cxn>
                </a:cxnLst>
                <a:rect l="0" t="0" r="r" b="b"/>
                <a:pathLst>
                  <a:path w="1550" h="1545">
                    <a:moveTo>
                      <a:pt x="1355" y="772"/>
                    </a:moveTo>
                    <a:cubicBezTo>
                      <a:pt x="1355" y="1092"/>
                      <a:pt x="1095" y="1352"/>
                      <a:pt x="775" y="1352"/>
                    </a:cubicBezTo>
                    <a:cubicBezTo>
                      <a:pt x="455" y="1352"/>
                      <a:pt x="195" y="1092"/>
                      <a:pt x="195" y="772"/>
                    </a:cubicBezTo>
                    <a:cubicBezTo>
                      <a:pt x="195" y="452"/>
                      <a:pt x="455" y="192"/>
                      <a:pt x="775" y="192"/>
                    </a:cubicBezTo>
                    <a:cubicBezTo>
                      <a:pt x="1095" y="192"/>
                      <a:pt x="1355" y="452"/>
                      <a:pt x="1355" y="772"/>
                    </a:cubicBezTo>
                    <a:close/>
                    <a:moveTo>
                      <a:pt x="749" y="0"/>
                    </a:moveTo>
                    <a:cubicBezTo>
                      <a:pt x="742" y="0"/>
                      <a:pt x="735" y="6"/>
                      <a:pt x="733" y="12"/>
                    </a:cubicBezTo>
                    <a:cubicBezTo>
                      <a:pt x="711" y="87"/>
                      <a:pt x="711" y="87"/>
                      <a:pt x="711" y="87"/>
                    </a:cubicBezTo>
                    <a:cubicBezTo>
                      <a:pt x="709" y="94"/>
                      <a:pt x="702" y="100"/>
                      <a:pt x="695" y="101"/>
                    </a:cubicBezTo>
                    <a:cubicBezTo>
                      <a:pt x="653" y="107"/>
                      <a:pt x="653" y="107"/>
                      <a:pt x="653" y="107"/>
                    </a:cubicBezTo>
                    <a:cubicBezTo>
                      <a:pt x="646" y="109"/>
                      <a:pt x="637" y="105"/>
                      <a:pt x="633" y="99"/>
                    </a:cubicBezTo>
                    <a:cubicBezTo>
                      <a:pt x="591" y="34"/>
                      <a:pt x="591" y="34"/>
                      <a:pt x="591" y="34"/>
                    </a:cubicBezTo>
                    <a:cubicBezTo>
                      <a:pt x="587" y="28"/>
                      <a:pt x="578" y="25"/>
                      <a:pt x="571" y="27"/>
                    </a:cubicBezTo>
                    <a:cubicBezTo>
                      <a:pt x="522" y="42"/>
                      <a:pt x="522" y="42"/>
                      <a:pt x="522" y="42"/>
                    </a:cubicBezTo>
                    <a:cubicBezTo>
                      <a:pt x="515" y="44"/>
                      <a:pt x="510" y="52"/>
                      <a:pt x="510" y="59"/>
                    </a:cubicBezTo>
                    <a:cubicBezTo>
                      <a:pt x="511" y="136"/>
                      <a:pt x="511" y="136"/>
                      <a:pt x="511" y="136"/>
                    </a:cubicBezTo>
                    <a:cubicBezTo>
                      <a:pt x="511" y="143"/>
                      <a:pt x="506" y="152"/>
                      <a:pt x="500" y="155"/>
                    </a:cubicBezTo>
                    <a:cubicBezTo>
                      <a:pt x="462" y="173"/>
                      <a:pt x="462" y="173"/>
                      <a:pt x="462" y="173"/>
                    </a:cubicBezTo>
                    <a:cubicBezTo>
                      <a:pt x="456" y="176"/>
                      <a:pt x="446" y="175"/>
                      <a:pt x="441" y="170"/>
                    </a:cubicBezTo>
                    <a:cubicBezTo>
                      <a:pt x="381" y="121"/>
                      <a:pt x="381" y="121"/>
                      <a:pt x="381" y="121"/>
                    </a:cubicBezTo>
                    <a:cubicBezTo>
                      <a:pt x="375" y="116"/>
                      <a:pt x="366" y="116"/>
                      <a:pt x="360" y="120"/>
                    </a:cubicBezTo>
                    <a:cubicBezTo>
                      <a:pt x="317" y="149"/>
                      <a:pt x="317" y="149"/>
                      <a:pt x="317" y="149"/>
                    </a:cubicBezTo>
                    <a:cubicBezTo>
                      <a:pt x="312" y="153"/>
                      <a:pt x="309" y="162"/>
                      <a:pt x="311" y="169"/>
                    </a:cubicBezTo>
                    <a:cubicBezTo>
                      <a:pt x="335" y="242"/>
                      <a:pt x="335" y="242"/>
                      <a:pt x="335" y="242"/>
                    </a:cubicBezTo>
                    <a:cubicBezTo>
                      <a:pt x="337" y="249"/>
                      <a:pt x="335" y="259"/>
                      <a:pt x="329" y="263"/>
                    </a:cubicBezTo>
                    <a:cubicBezTo>
                      <a:pt x="299" y="292"/>
                      <a:pt x="299" y="292"/>
                      <a:pt x="299" y="292"/>
                    </a:cubicBezTo>
                    <a:cubicBezTo>
                      <a:pt x="294" y="297"/>
                      <a:pt x="284" y="298"/>
                      <a:pt x="277" y="296"/>
                    </a:cubicBezTo>
                    <a:cubicBezTo>
                      <a:pt x="206" y="266"/>
                      <a:pt x="206" y="266"/>
                      <a:pt x="206" y="266"/>
                    </a:cubicBezTo>
                    <a:cubicBezTo>
                      <a:pt x="199" y="264"/>
                      <a:pt x="190" y="266"/>
                      <a:pt x="186" y="271"/>
                    </a:cubicBezTo>
                    <a:cubicBezTo>
                      <a:pt x="153" y="312"/>
                      <a:pt x="153" y="312"/>
                      <a:pt x="153" y="312"/>
                    </a:cubicBezTo>
                    <a:cubicBezTo>
                      <a:pt x="149" y="317"/>
                      <a:pt x="149" y="327"/>
                      <a:pt x="153" y="332"/>
                    </a:cubicBezTo>
                    <a:cubicBezTo>
                      <a:pt x="198" y="396"/>
                      <a:pt x="198" y="396"/>
                      <a:pt x="198" y="396"/>
                    </a:cubicBezTo>
                    <a:cubicBezTo>
                      <a:pt x="202" y="402"/>
                      <a:pt x="202" y="411"/>
                      <a:pt x="199" y="418"/>
                    </a:cubicBezTo>
                    <a:cubicBezTo>
                      <a:pt x="178" y="454"/>
                      <a:pt x="178" y="454"/>
                      <a:pt x="178" y="454"/>
                    </a:cubicBezTo>
                    <a:cubicBezTo>
                      <a:pt x="174" y="460"/>
                      <a:pt x="165" y="464"/>
                      <a:pt x="158" y="464"/>
                    </a:cubicBezTo>
                    <a:cubicBezTo>
                      <a:pt x="81" y="457"/>
                      <a:pt x="81" y="457"/>
                      <a:pt x="81" y="457"/>
                    </a:cubicBezTo>
                    <a:cubicBezTo>
                      <a:pt x="74" y="456"/>
                      <a:pt x="66" y="461"/>
                      <a:pt x="63" y="468"/>
                    </a:cubicBezTo>
                    <a:cubicBezTo>
                      <a:pt x="45" y="515"/>
                      <a:pt x="45" y="515"/>
                      <a:pt x="45" y="515"/>
                    </a:cubicBezTo>
                    <a:cubicBezTo>
                      <a:pt x="42" y="522"/>
                      <a:pt x="45" y="531"/>
                      <a:pt x="50" y="535"/>
                    </a:cubicBezTo>
                    <a:cubicBezTo>
                      <a:pt x="112" y="583"/>
                      <a:pt x="112" y="583"/>
                      <a:pt x="112" y="583"/>
                    </a:cubicBezTo>
                    <a:cubicBezTo>
                      <a:pt x="117" y="587"/>
                      <a:pt x="121" y="596"/>
                      <a:pt x="119" y="603"/>
                    </a:cubicBezTo>
                    <a:cubicBezTo>
                      <a:pt x="110" y="644"/>
                      <a:pt x="110" y="644"/>
                      <a:pt x="110" y="644"/>
                    </a:cubicBezTo>
                    <a:cubicBezTo>
                      <a:pt x="108" y="651"/>
                      <a:pt x="101" y="658"/>
                      <a:pt x="94" y="659"/>
                    </a:cubicBezTo>
                    <a:cubicBezTo>
                      <a:pt x="18" y="675"/>
                      <a:pt x="18" y="675"/>
                      <a:pt x="18" y="675"/>
                    </a:cubicBezTo>
                    <a:cubicBezTo>
                      <a:pt x="11" y="677"/>
                      <a:pt x="5" y="684"/>
                      <a:pt x="5" y="691"/>
                    </a:cubicBezTo>
                    <a:cubicBezTo>
                      <a:pt x="1" y="742"/>
                      <a:pt x="1" y="742"/>
                      <a:pt x="1" y="742"/>
                    </a:cubicBezTo>
                    <a:cubicBezTo>
                      <a:pt x="0" y="749"/>
                      <a:pt x="5" y="757"/>
                      <a:pt x="12" y="760"/>
                    </a:cubicBezTo>
                    <a:cubicBezTo>
                      <a:pt x="85" y="787"/>
                      <a:pt x="85" y="787"/>
                      <a:pt x="85" y="787"/>
                    </a:cubicBezTo>
                    <a:cubicBezTo>
                      <a:pt x="91" y="789"/>
                      <a:pt x="97" y="797"/>
                      <a:pt x="98" y="804"/>
                    </a:cubicBezTo>
                    <a:cubicBezTo>
                      <a:pt x="101" y="846"/>
                      <a:pt x="101" y="846"/>
                      <a:pt x="101" y="846"/>
                    </a:cubicBezTo>
                    <a:cubicBezTo>
                      <a:pt x="101" y="853"/>
                      <a:pt x="97" y="862"/>
                      <a:pt x="90" y="865"/>
                    </a:cubicBezTo>
                    <a:cubicBezTo>
                      <a:pt x="23" y="903"/>
                      <a:pt x="23" y="903"/>
                      <a:pt x="23" y="903"/>
                    </a:cubicBezTo>
                    <a:cubicBezTo>
                      <a:pt x="16" y="906"/>
                      <a:pt x="13" y="915"/>
                      <a:pt x="14" y="922"/>
                    </a:cubicBezTo>
                    <a:cubicBezTo>
                      <a:pt x="26" y="972"/>
                      <a:pt x="26" y="972"/>
                      <a:pt x="26" y="972"/>
                    </a:cubicBezTo>
                    <a:cubicBezTo>
                      <a:pt x="27" y="979"/>
                      <a:pt x="34" y="985"/>
                      <a:pt x="41" y="985"/>
                    </a:cubicBezTo>
                    <a:cubicBezTo>
                      <a:pt x="119" y="990"/>
                      <a:pt x="119" y="990"/>
                      <a:pt x="119" y="990"/>
                    </a:cubicBezTo>
                    <a:cubicBezTo>
                      <a:pt x="126" y="990"/>
                      <a:pt x="134" y="996"/>
                      <a:pt x="137" y="1003"/>
                    </a:cubicBezTo>
                    <a:cubicBezTo>
                      <a:pt x="152" y="1041"/>
                      <a:pt x="152" y="1041"/>
                      <a:pt x="152" y="1041"/>
                    </a:cubicBezTo>
                    <a:cubicBezTo>
                      <a:pt x="154" y="1048"/>
                      <a:pt x="153" y="1058"/>
                      <a:pt x="148" y="1063"/>
                    </a:cubicBezTo>
                    <a:cubicBezTo>
                      <a:pt x="94" y="1119"/>
                      <a:pt x="94" y="1119"/>
                      <a:pt x="94" y="1119"/>
                    </a:cubicBezTo>
                    <a:cubicBezTo>
                      <a:pt x="89" y="1124"/>
                      <a:pt x="88" y="1133"/>
                      <a:pt x="91" y="1139"/>
                    </a:cubicBezTo>
                    <a:cubicBezTo>
                      <a:pt x="117" y="1184"/>
                      <a:pt x="117" y="1184"/>
                      <a:pt x="117" y="1184"/>
                    </a:cubicBezTo>
                    <a:cubicBezTo>
                      <a:pt x="121" y="1190"/>
                      <a:pt x="129" y="1194"/>
                      <a:pt x="136" y="1192"/>
                    </a:cubicBezTo>
                    <a:cubicBezTo>
                      <a:pt x="212" y="1174"/>
                      <a:pt x="212" y="1174"/>
                      <a:pt x="212" y="1174"/>
                    </a:cubicBezTo>
                    <a:cubicBezTo>
                      <a:pt x="218" y="1172"/>
                      <a:pt x="228" y="1175"/>
                      <a:pt x="232" y="1181"/>
                    </a:cubicBezTo>
                    <a:cubicBezTo>
                      <a:pt x="258" y="1213"/>
                      <a:pt x="258" y="1213"/>
                      <a:pt x="258" y="1213"/>
                    </a:cubicBezTo>
                    <a:cubicBezTo>
                      <a:pt x="263" y="1219"/>
                      <a:pt x="264" y="1229"/>
                      <a:pt x="260" y="1235"/>
                    </a:cubicBezTo>
                    <a:cubicBezTo>
                      <a:pt x="226" y="1304"/>
                      <a:pt x="226" y="1304"/>
                      <a:pt x="226" y="1304"/>
                    </a:cubicBezTo>
                    <a:cubicBezTo>
                      <a:pt x="223" y="1311"/>
                      <a:pt x="224" y="1320"/>
                      <a:pt x="229" y="1325"/>
                    </a:cubicBezTo>
                    <a:cubicBezTo>
                      <a:pt x="267" y="1360"/>
                      <a:pt x="267" y="1360"/>
                      <a:pt x="267" y="1360"/>
                    </a:cubicBezTo>
                    <a:cubicBezTo>
                      <a:pt x="272" y="1364"/>
                      <a:pt x="282" y="1365"/>
                      <a:pt x="288" y="1362"/>
                    </a:cubicBezTo>
                    <a:cubicBezTo>
                      <a:pt x="354" y="1322"/>
                      <a:pt x="354" y="1322"/>
                      <a:pt x="354" y="1322"/>
                    </a:cubicBezTo>
                    <a:cubicBezTo>
                      <a:pt x="360" y="1318"/>
                      <a:pt x="370" y="1319"/>
                      <a:pt x="376" y="1323"/>
                    </a:cubicBezTo>
                    <a:cubicBezTo>
                      <a:pt x="411" y="1346"/>
                      <a:pt x="411" y="1346"/>
                      <a:pt x="411" y="1346"/>
                    </a:cubicBezTo>
                    <a:cubicBezTo>
                      <a:pt x="416" y="1350"/>
                      <a:pt x="420" y="1359"/>
                      <a:pt x="419" y="1366"/>
                    </a:cubicBezTo>
                    <a:cubicBezTo>
                      <a:pt x="406" y="1443"/>
                      <a:pt x="406" y="1443"/>
                      <a:pt x="406" y="1443"/>
                    </a:cubicBezTo>
                    <a:cubicBezTo>
                      <a:pt x="405" y="1450"/>
                      <a:pt x="409" y="1458"/>
                      <a:pt x="416" y="1461"/>
                    </a:cubicBezTo>
                    <a:cubicBezTo>
                      <a:pt x="462" y="1483"/>
                      <a:pt x="462" y="1483"/>
                      <a:pt x="462" y="1483"/>
                    </a:cubicBezTo>
                    <a:cubicBezTo>
                      <a:pt x="469" y="1486"/>
                      <a:pt x="478" y="1485"/>
                      <a:pt x="482" y="1479"/>
                    </a:cubicBezTo>
                    <a:cubicBezTo>
                      <a:pt x="534" y="1422"/>
                      <a:pt x="534" y="1422"/>
                      <a:pt x="534" y="1422"/>
                    </a:cubicBezTo>
                    <a:cubicBezTo>
                      <a:pt x="539" y="1416"/>
                      <a:pt x="549" y="1414"/>
                      <a:pt x="555" y="1416"/>
                    </a:cubicBezTo>
                    <a:cubicBezTo>
                      <a:pt x="595" y="1428"/>
                      <a:pt x="595" y="1428"/>
                      <a:pt x="595" y="1428"/>
                    </a:cubicBezTo>
                    <a:cubicBezTo>
                      <a:pt x="602" y="1430"/>
                      <a:pt x="608" y="1438"/>
                      <a:pt x="609" y="1445"/>
                    </a:cubicBezTo>
                    <a:cubicBezTo>
                      <a:pt x="620" y="1522"/>
                      <a:pt x="620" y="1522"/>
                      <a:pt x="620" y="1522"/>
                    </a:cubicBezTo>
                    <a:cubicBezTo>
                      <a:pt x="621" y="1529"/>
                      <a:pt x="627" y="1535"/>
                      <a:pt x="634" y="1536"/>
                    </a:cubicBezTo>
                    <a:cubicBezTo>
                      <a:pt x="685" y="1544"/>
                      <a:pt x="685" y="1544"/>
                      <a:pt x="685" y="1544"/>
                    </a:cubicBezTo>
                    <a:cubicBezTo>
                      <a:pt x="692" y="1545"/>
                      <a:pt x="700" y="1541"/>
                      <a:pt x="703" y="1534"/>
                    </a:cubicBezTo>
                    <a:cubicBezTo>
                      <a:pt x="736" y="1464"/>
                      <a:pt x="736" y="1464"/>
                      <a:pt x="736" y="1464"/>
                    </a:cubicBezTo>
                    <a:cubicBezTo>
                      <a:pt x="739" y="1457"/>
                      <a:pt x="747" y="1452"/>
                      <a:pt x="754" y="1452"/>
                    </a:cubicBezTo>
                    <a:cubicBezTo>
                      <a:pt x="796" y="1452"/>
                      <a:pt x="796" y="1452"/>
                      <a:pt x="796" y="1452"/>
                    </a:cubicBezTo>
                    <a:cubicBezTo>
                      <a:pt x="803" y="1452"/>
                      <a:pt x="811" y="1457"/>
                      <a:pt x="814" y="1464"/>
                    </a:cubicBezTo>
                    <a:cubicBezTo>
                      <a:pt x="847" y="1534"/>
                      <a:pt x="847" y="1534"/>
                      <a:pt x="847" y="1534"/>
                    </a:cubicBezTo>
                    <a:cubicBezTo>
                      <a:pt x="850" y="1541"/>
                      <a:pt x="858" y="1545"/>
                      <a:pt x="865" y="1544"/>
                    </a:cubicBezTo>
                    <a:cubicBezTo>
                      <a:pt x="916" y="1536"/>
                      <a:pt x="916" y="1536"/>
                      <a:pt x="916" y="1536"/>
                    </a:cubicBezTo>
                    <a:cubicBezTo>
                      <a:pt x="923" y="1535"/>
                      <a:pt x="929" y="1529"/>
                      <a:pt x="930" y="1522"/>
                    </a:cubicBezTo>
                    <a:cubicBezTo>
                      <a:pt x="941" y="1445"/>
                      <a:pt x="941" y="1445"/>
                      <a:pt x="941" y="1445"/>
                    </a:cubicBezTo>
                    <a:cubicBezTo>
                      <a:pt x="942" y="1438"/>
                      <a:pt x="948" y="1430"/>
                      <a:pt x="955" y="1428"/>
                    </a:cubicBezTo>
                    <a:cubicBezTo>
                      <a:pt x="995" y="1416"/>
                      <a:pt x="995" y="1416"/>
                      <a:pt x="995" y="1416"/>
                    </a:cubicBezTo>
                    <a:cubicBezTo>
                      <a:pt x="1002" y="1414"/>
                      <a:pt x="1011" y="1416"/>
                      <a:pt x="1016" y="1422"/>
                    </a:cubicBezTo>
                    <a:cubicBezTo>
                      <a:pt x="1068" y="1479"/>
                      <a:pt x="1068" y="1479"/>
                      <a:pt x="1068" y="1479"/>
                    </a:cubicBezTo>
                    <a:cubicBezTo>
                      <a:pt x="1072" y="1485"/>
                      <a:pt x="1081" y="1486"/>
                      <a:pt x="1088" y="1483"/>
                    </a:cubicBezTo>
                    <a:cubicBezTo>
                      <a:pt x="1134" y="1461"/>
                      <a:pt x="1134" y="1461"/>
                      <a:pt x="1134" y="1461"/>
                    </a:cubicBezTo>
                    <a:cubicBezTo>
                      <a:pt x="1141" y="1458"/>
                      <a:pt x="1145" y="1450"/>
                      <a:pt x="1144" y="1443"/>
                    </a:cubicBezTo>
                    <a:cubicBezTo>
                      <a:pt x="1131" y="1366"/>
                      <a:pt x="1131" y="1366"/>
                      <a:pt x="1131" y="1366"/>
                    </a:cubicBezTo>
                    <a:cubicBezTo>
                      <a:pt x="1130" y="1359"/>
                      <a:pt x="1134" y="1350"/>
                      <a:pt x="1139" y="1346"/>
                    </a:cubicBezTo>
                    <a:cubicBezTo>
                      <a:pt x="1174" y="1323"/>
                      <a:pt x="1174" y="1323"/>
                      <a:pt x="1174" y="1323"/>
                    </a:cubicBezTo>
                    <a:cubicBezTo>
                      <a:pt x="1180" y="1319"/>
                      <a:pt x="1190" y="1318"/>
                      <a:pt x="1196" y="1322"/>
                    </a:cubicBezTo>
                    <a:cubicBezTo>
                      <a:pt x="1262" y="1362"/>
                      <a:pt x="1262" y="1362"/>
                      <a:pt x="1262" y="1362"/>
                    </a:cubicBezTo>
                    <a:cubicBezTo>
                      <a:pt x="1268" y="1365"/>
                      <a:pt x="1278" y="1364"/>
                      <a:pt x="1283" y="1360"/>
                    </a:cubicBezTo>
                    <a:cubicBezTo>
                      <a:pt x="1321" y="1325"/>
                      <a:pt x="1321" y="1325"/>
                      <a:pt x="1321" y="1325"/>
                    </a:cubicBezTo>
                    <a:cubicBezTo>
                      <a:pt x="1326" y="1320"/>
                      <a:pt x="1327" y="1311"/>
                      <a:pt x="1324" y="1304"/>
                    </a:cubicBezTo>
                    <a:cubicBezTo>
                      <a:pt x="1290" y="1235"/>
                      <a:pt x="1290" y="1235"/>
                      <a:pt x="1290" y="1235"/>
                    </a:cubicBezTo>
                    <a:cubicBezTo>
                      <a:pt x="1286" y="1229"/>
                      <a:pt x="1287" y="1219"/>
                      <a:pt x="1292" y="1213"/>
                    </a:cubicBezTo>
                    <a:cubicBezTo>
                      <a:pt x="1318" y="1181"/>
                      <a:pt x="1318" y="1181"/>
                      <a:pt x="1318" y="1181"/>
                    </a:cubicBezTo>
                    <a:cubicBezTo>
                      <a:pt x="1322" y="1175"/>
                      <a:pt x="1332" y="1172"/>
                      <a:pt x="1338" y="1174"/>
                    </a:cubicBezTo>
                    <a:cubicBezTo>
                      <a:pt x="1414" y="1192"/>
                      <a:pt x="1414" y="1192"/>
                      <a:pt x="1414" y="1192"/>
                    </a:cubicBezTo>
                    <a:cubicBezTo>
                      <a:pt x="1421" y="1194"/>
                      <a:pt x="1429" y="1190"/>
                      <a:pt x="1433" y="1184"/>
                    </a:cubicBezTo>
                    <a:cubicBezTo>
                      <a:pt x="1459" y="1139"/>
                      <a:pt x="1459" y="1139"/>
                      <a:pt x="1459" y="1139"/>
                    </a:cubicBezTo>
                    <a:cubicBezTo>
                      <a:pt x="1462" y="1133"/>
                      <a:pt x="1461" y="1124"/>
                      <a:pt x="1456" y="1119"/>
                    </a:cubicBezTo>
                    <a:cubicBezTo>
                      <a:pt x="1402" y="1063"/>
                      <a:pt x="1402" y="1063"/>
                      <a:pt x="1402" y="1063"/>
                    </a:cubicBezTo>
                    <a:cubicBezTo>
                      <a:pt x="1397" y="1058"/>
                      <a:pt x="1396" y="1048"/>
                      <a:pt x="1398" y="1041"/>
                    </a:cubicBezTo>
                    <a:cubicBezTo>
                      <a:pt x="1413" y="1003"/>
                      <a:pt x="1413" y="1003"/>
                      <a:pt x="1413" y="1003"/>
                    </a:cubicBezTo>
                    <a:cubicBezTo>
                      <a:pt x="1416" y="996"/>
                      <a:pt x="1424" y="990"/>
                      <a:pt x="1431" y="990"/>
                    </a:cubicBezTo>
                    <a:cubicBezTo>
                      <a:pt x="1509" y="985"/>
                      <a:pt x="1509" y="985"/>
                      <a:pt x="1509" y="985"/>
                    </a:cubicBezTo>
                    <a:cubicBezTo>
                      <a:pt x="1516" y="985"/>
                      <a:pt x="1523" y="979"/>
                      <a:pt x="1524" y="972"/>
                    </a:cubicBezTo>
                    <a:cubicBezTo>
                      <a:pt x="1536" y="922"/>
                      <a:pt x="1536" y="922"/>
                      <a:pt x="1536" y="922"/>
                    </a:cubicBezTo>
                    <a:cubicBezTo>
                      <a:pt x="1537" y="915"/>
                      <a:pt x="1534" y="906"/>
                      <a:pt x="1527" y="903"/>
                    </a:cubicBezTo>
                    <a:cubicBezTo>
                      <a:pt x="1460" y="865"/>
                      <a:pt x="1460" y="865"/>
                      <a:pt x="1460" y="865"/>
                    </a:cubicBezTo>
                    <a:cubicBezTo>
                      <a:pt x="1453" y="862"/>
                      <a:pt x="1449" y="853"/>
                      <a:pt x="1449" y="846"/>
                    </a:cubicBezTo>
                    <a:cubicBezTo>
                      <a:pt x="1452" y="804"/>
                      <a:pt x="1452" y="804"/>
                      <a:pt x="1452" y="804"/>
                    </a:cubicBezTo>
                    <a:cubicBezTo>
                      <a:pt x="1453" y="797"/>
                      <a:pt x="1459" y="789"/>
                      <a:pt x="1465" y="787"/>
                    </a:cubicBezTo>
                    <a:cubicBezTo>
                      <a:pt x="1538" y="760"/>
                      <a:pt x="1538" y="760"/>
                      <a:pt x="1538" y="760"/>
                    </a:cubicBezTo>
                    <a:cubicBezTo>
                      <a:pt x="1545" y="757"/>
                      <a:pt x="1550" y="749"/>
                      <a:pt x="1549" y="742"/>
                    </a:cubicBezTo>
                    <a:cubicBezTo>
                      <a:pt x="1545" y="691"/>
                      <a:pt x="1545" y="691"/>
                      <a:pt x="1545" y="691"/>
                    </a:cubicBezTo>
                    <a:cubicBezTo>
                      <a:pt x="1545" y="684"/>
                      <a:pt x="1539" y="677"/>
                      <a:pt x="1532" y="675"/>
                    </a:cubicBezTo>
                    <a:cubicBezTo>
                      <a:pt x="1456" y="659"/>
                      <a:pt x="1456" y="659"/>
                      <a:pt x="1456" y="659"/>
                    </a:cubicBezTo>
                    <a:cubicBezTo>
                      <a:pt x="1449" y="658"/>
                      <a:pt x="1442" y="651"/>
                      <a:pt x="1440" y="644"/>
                    </a:cubicBezTo>
                    <a:cubicBezTo>
                      <a:pt x="1431" y="603"/>
                      <a:pt x="1431" y="603"/>
                      <a:pt x="1431" y="603"/>
                    </a:cubicBezTo>
                    <a:cubicBezTo>
                      <a:pt x="1429" y="596"/>
                      <a:pt x="1433" y="587"/>
                      <a:pt x="1438" y="583"/>
                    </a:cubicBezTo>
                    <a:cubicBezTo>
                      <a:pt x="1500" y="535"/>
                      <a:pt x="1500" y="535"/>
                      <a:pt x="1500" y="535"/>
                    </a:cubicBezTo>
                    <a:cubicBezTo>
                      <a:pt x="1505" y="531"/>
                      <a:pt x="1508" y="522"/>
                      <a:pt x="1505" y="515"/>
                    </a:cubicBezTo>
                    <a:cubicBezTo>
                      <a:pt x="1487" y="468"/>
                      <a:pt x="1487" y="468"/>
                      <a:pt x="1487" y="468"/>
                    </a:cubicBezTo>
                    <a:cubicBezTo>
                      <a:pt x="1484" y="461"/>
                      <a:pt x="1476" y="456"/>
                      <a:pt x="1469" y="457"/>
                    </a:cubicBezTo>
                    <a:cubicBezTo>
                      <a:pt x="1392" y="464"/>
                      <a:pt x="1392" y="464"/>
                      <a:pt x="1392" y="464"/>
                    </a:cubicBezTo>
                    <a:cubicBezTo>
                      <a:pt x="1385" y="464"/>
                      <a:pt x="1376" y="460"/>
                      <a:pt x="1372" y="454"/>
                    </a:cubicBezTo>
                    <a:cubicBezTo>
                      <a:pt x="1351" y="418"/>
                      <a:pt x="1351" y="418"/>
                      <a:pt x="1351" y="418"/>
                    </a:cubicBezTo>
                    <a:cubicBezTo>
                      <a:pt x="1348" y="411"/>
                      <a:pt x="1348" y="402"/>
                      <a:pt x="1352" y="396"/>
                    </a:cubicBezTo>
                    <a:cubicBezTo>
                      <a:pt x="1397" y="332"/>
                      <a:pt x="1397" y="332"/>
                      <a:pt x="1397" y="332"/>
                    </a:cubicBezTo>
                    <a:cubicBezTo>
                      <a:pt x="1401" y="327"/>
                      <a:pt x="1401" y="317"/>
                      <a:pt x="1397" y="312"/>
                    </a:cubicBezTo>
                    <a:cubicBezTo>
                      <a:pt x="1364" y="271"/>
                      <a:pt x="1364" y="271"/>
                      <a:pt x="1364" y="271"/>
                    </a:cubicBezTo>
                    <a:cubicBezTo>
                      <a:pt x="1360" y="266"/>
                      <a:pt x="1351" y="264"/>
                      <a:pt x="1344" y="266"/>
                    </a:cubicBezTo>
                    <a:cubicBezTo>
                      <a:pt x="1273" y="296"/>
                      <a:pt x="1273" y="296"/>
                      <a:pt x="1273" y="296"/>
                    </a:cubicBezTo>
                    <a:cubicBezTo>
                      <a:pt x="1266" y="298"/>
                      <a:pt x="1256" y="297"/>
                      <a:pt x="1251" y="292"/>
                    </a:cubicBezTo>
                    <a:cubicBezTo>
                      <a:pt x="1221" y="263"/>
                      <a:pt x="1221" y="263"/>
                      <a:pt x="1221" y="263"/>
                    </a:cubicBezTo>
                    <a:cubicBezTo>
                      <a:pt x="1215" y="259"/>
                      <a:pt x="1213" y="249"/>
                      <a:pt x="1215" y="242"/>
                    </a:cubicBezTo>
                    <a:cubicBezTo>
                      <a:pt x="1239" y="169"/>
                      <a:pt x="1239" y="169"/>
                      <a:pt x="1239" y="169"/>
                    </a:cubicBezTo>
                    <a:cubicBezTo>
                      <a:pt x="1241" y="162"/>
                      <a:pt x="1238" y="153"/>
                      <a:pt x="1233" y="149"/>
                    </a:cubicBezTo>
                    <a:cubicBezTo>
                      <a:pt x="1190" y="120"/>
                      <a:pt x="1190" y="120"/>
                      <a:pt x="1190" y="120"/>
                    </a:cubicBezTo>
                    <a:cubicBezTo>
                      <a:pt x="1184" y="116"/>
                      <a:pt x="1175" y="116"/>
                      <a:pt x="1169" y="121"/>
                    </a:cubicBezTo>
                    <a:cubicBezTo>
                      <a:pt x="1109" y="170"/>
                      <a:pt x="1109" y="170"/>
                      <a:pt x="1109" y="170"/>
                    </a:cubicBezTo>
                    <a:cubicBezTo>
                      <a:pt x="1104" y="175"/>
                      <a:pt x="1094" y="176"/>
                      <a:pt x="1088" y="173"/>
                    </a:cubicBezTo>
                    <a:cubicBezTo>
                      <a:pt x="1050" y="155"/>
                      <a:pt x="1050" y="155"/>
                      <a:pt x="1050" y="155"/>
                    </a:cubicBezTo>
                    <a:cubicBezTo>
                      <a:pt x="1044" y="152"/>
                      <a:pt x="1039" y="143"/>
                      <a:pt x="1039" y="136"/>
                    </a:cubicBezTo>
                    <a:cubicBezTo>
                      <a:pt x="1040" y="59"/>
                      <a:pt x="1040" y="59"/>
                      <a:pt x="1040" y="59"/>
                    </a:cubicBezTo>
                    <a:cubicBezTo>
                      <a:pt x="1040" y="52"/>
                      <a:pt x="1035" y="44"/>
                      <a:pt x="1028" y="42"/>
                    </a:cubicBezTo>
                    <a:cubicBezTo>
                      <a:pt x="979" y="27"/>
                      <a:pt x="979" y="27"/>
                      <a:pt x="979" y="27"/>
                    </a:cubicBezTo>
                    <a:cubicBezTo>
                      <a:pt x="972" y="25"/>
                      <a:pt x="963" y="28"/>
                      <a:pt x="959" y="34"/>
                    </a:cubicBezTo>
                    <a:cubicBezTo>
                      <a:pt x="917" y="99"/>
                      <a:pt x="917" y="99"/>
                      <a:pt x="917" y="99"/>
                    </a:cubicBezTo>
                    <a:cubicBezTo>
                      <a:pt x="913" y="105"/>
                      <a:pt x="904" y="109"/>
                      <a:pt x="897" y="107"/>
                    </a:cubicBezTo>
                    <a:cubicBezTo>
                      <a:pt x="855" y="101"/>
                      <a:pt x="855" y="101"/>
                      <a:pt x="855" y="101"/>
                    </a:cubicBezTo>
                    <a:cubicBezTo>
                      <a:pt x="848" y="100"/>
                      <a:pt x="841" y="94"/>
                      <a:pt x="839" y="87"/>
                    </a:cubicBezTo>
                    <a:cubicBezTo>
                      <a:pt x="817" y="12"/>
                      <a:pt x="817" y="12"/>
                      <a:pt x="817" y="12"/>
                    </a:cubicBezTo>
                    <a:cubicBezTo>
                      <a:pt x="815" y="6"/>
                      <a:pt x="808" y="0"/>
                      <a:pt x="801" y="0"/>
                    </a:cubicBezTo>
                    <a:lnTo>
                      <a:pt x="749" y="0"/>
                    </a:lnTo>
                    <a:close/>
                  </a:path>
                </a:pathLst>
              </a:custGeom>
              <a:solidFill>
                <a:schemeClr val="accent4"/>
              </a:solidFill>
              <a:ln>
                <a:noFill/>
              </a:ln>
              <a:effectLst/>
            </p:spPr>
            <p:txBody>
              <a:bodyPr vert="horz" wrap="square" lIns="91440" tIns="45720" rIns="91440" bIns="45720" numCol="1" anchor="t" anchorCtr="0" compatLnSpc="1">
                <a:prstTxWarp prst="textNoShape">
                  <a:avLst/>
                </a:prstTxWarp>
              </a:bodyPr>
              <a:lstStyle/>
              <a:p>
                <a:endParaRPr lang="zh-CN" altLang="en-US">
                  <a:solidFill>
                    <a:prstClr val="black"/>
                  </a:solidFill>
                </a:endParaRPr>
              </a:p>
            </p:txBody>
          </p:sp>
          <p:sp>
            <p:nvSpPr>
              <p:cNvPr id="78" name="椭圆 77"/>
              <p:cNvSpPr/>
              <p:nvPr/>
            </p:nvSpPr>
            <p:spPr>
              <a:xfrm>
                <a:off x="7565182" y="2754245"/>
                <a:ext cx="1265966" cy="1265967"/>
              </a:xfrm>
              <a:prstGeom prst="ellipse">
                <a:avLst/>
              </a:prstGeom>
              <a:gradFill flip="none" rotWithShape="1">
                <a:gsLst>
                  <a:gs pos="0">
                    <a:schemeClr val="bg1">
                      <a:lumMod val="75000"/>
                    </a:schemeClr>
                  </a:gs>
                  <a:gs pos="100000">
                    <a:schemeClr val="bg1"/>
                  </a:gs>
                </a:gsLst>
                <a:lin ang="2700000" scaled="1"/>
                <a:tileRect/>
              </a:grad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zh-CN" altLang="en-US">
                  <a:solidFill>
                    <a:prstClr val="white"/>
                  </a:solidFill>
                </a:endParaRPr>
              </a:p>
            </p:txBody>
          </p:sp>
        </p:grpSp>
        <p:grpSp>
          <p:nvGrpSpPr>
            <p:cNvPr id="18" name="组合 69"/>
            <p:cNvGrpSpPr/>
            <p:nvPr/>
          </p:nvGrpSpPr>
          <p:grpSpPr>
            <a:xfrm>
              <a:off x="7698105" y="2897723"/>
              <a:ext cx="1000117" cy="979010"/>
              <a:chOff x="7698105" y="2897723"/>
              <a:chExt cx="1000117" cy="979010"/>
            </a:xfrm>
          </p:grpSpPr>
          <p:sp>
            <p:nvSpPr>
              <p:cNvPr id="71" name="椭圆 70"/>
              <p:cNvSpPr/>
              <p:nvPr/>
            </p:nvSpPr>
            <p:spPr>
              <a:xfrm>
                <a:off x="7708661" y="2897723"/>
                <a:ext cx="979009" cy="979010"/>
              </a:xfrm>
              <a:prstGeom prst="ellipse">
                <a:avLst/>
              </a:prstGeom>
              <a:solidFill>
                <a:schemeClr val="accent4"/>
              </a:solidFill>
              <a:ln>
                <a:noFill/>
              </a:ln>
              <a:effectLst/>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zh-CN" altLang="en-US">
                  <a:solidFill>
                    <a:prstClr val="white"/>
                  </a:solidFill>
                </a:endParaRPr>
              </a:p>
            </p:txBody>
          </p:sp>
          <p:sp>
            <p:nvSpPr>
              <p:cNvPr id="75" name="文本框 56"/>
              <p:cNvSpPr txBox="1"/>
              <p:nvPr/>
            </p:nvSpPr>
            <p:spPr>
              <a:xfrm>
                <a:off x="7698105" y="3134475"/>
                <a:ext cx="1000117" cy="447537"/>
              </a:xfrm>
              <a:prstGeom prst="rect">
                <a:avLst/>
              </a:prstGeom>
              <a:noFill/>
            </p:spPr>
            <p:txBody>
              <a:bodyPr wrap="square" rtlCol="0">
                <a:spAutoFit/>
              </a:bodyPr>
              <a:lstStyle/>
              <a:p>
                <a:pPr algn="ctr"/>
                <a:r>
                  <a:rPr lang="en-US" altLang="zh-CN" dirty="0">
                    <a:solidFill>
                      <a:prstClr val="white"/>
                    </a:solidFill>
                    <a:latin typeface="Impact" panose="020B0806030902050204" pitchFamily="34" charset="0"/>
                  </a:rPr>
                  <a:t>03</a:t>
                </a:r>
                <a:endParaRPr lang="zh-CN" altLang="en-US" dirty="0">
                  <a:solidFill>
                    <a:prstClr val="white"/>
                  </a:solidFill>
                  <a:latin typeface="Impact" panose="020B0806030902050204" pitchFamily="34" charset="0"/>
                </a:endParaRPr>
              </a:p>
            </p:txBody>
          </p:sp>
        </p:grpSp>
      </p:grpSp>
    </p:spTree>
    <p:extLst>
      <p:ext uri="{BB962C8B-B14F-4D97-AF65-F5344CB8AC3E}">
        <p14:creationId xmlns:p14="http://schemas.microsoft.com/office/powerpoint/2010/main" val="3251936605"/>
      </p:ext>
    </p:extLst>
  </p:cSld>
  <p:clrMapOvr>
    <a:masterClrMapping/>
  </p:clrMapOvr>
  <mc:AlternateContent xmlns:mc="http://schemas.openxmlformats.org/markup-compatibility/2006" xmlns:p14="http://schemas.microsoft.com/office/powerpoint/2010/main">
    <mc:Choice Requires="p14">
      <p:transition spd="slow" p14:dur="1500">
        <p:split orient="vert"/>
      </p:transition>
    </mc:Choice>
    <mc:Fallback xmlns="">
      <p:transition spd="slow">
        <p:split orient="vert"/>
      </p:transition>
    </mc:Fallback>
  </mc:AlternateContent>
  <p:timing>
    <p:tnLst>
      <p:par>
        <p:cTn id="1" dur="indefinite" restart="never" nodeType="tmRoot">
          <p:childTnLst>
            <p:seq concurrent="1" nextAc="seek">
              <p:cTn id="2" dur="indefinite" nodeType="mainSeq">
                <p:childTnLst>
                  <p:par>
                    <p:cTn id="3" fill="hold">
                      <p:stCondLst>
                        <p:cond delay="indefinite"/>
                        <p:cond evt="onBegin" delay="0">
                          <p:tn val="2"/>
                        </p:cond>
                      </p:stCondLst>
                      <p:childTnLst>
                        <p:par>
                          <p:cTn id="4" fill="hold">
                            <p:stCondLst>
                              <p:cond delay="0"/>
                            </p:stCondLst>
                            <p:childTnLst>
                              <p:par>
                                <p:cTn id="5" presetID="23" presetClass="entr" presetSubtype="32" fill="hold" nodeType="withEffect">
                                  <p:stCondLst>
                                    <p:cond delay="0"/>
                                  </p:stCondLst>
                                  <p:childTnLst>
                                    <p:set>
                                      <p:cBhvr>
                                        <p:cTn id="6" dur="1" fill="hold">
                                          <p:stCondLst>
                                            <p:cond delay="0"/>
                                          </p:stCondLst>
                                        </p:cTn>
                                        <p:tgtEl>
                                          <p:spTgt spid="5"/>
                                        </p:tgtEl>
                                        <p:attrNameLst>
                                          <p:attrName>style.visibility</p:attrName>
                                        </p:attrNameLst>
                                      </p:cBhvr>
                                      <p:to>
                                        <p:strVal val="visible"/>
                                      </p:to>
                                    </p:set>
                                    <p:anim calcmode="lin" valueType="num">
                                      <p:cBhvr>
                                        <p:cTn id="7" dur="250" fill="hold"/>
                                        <p:tgtEl>
                                          <p:spTgt spid="5"/>
                                        </p:tgtEl>
                                        <p:attrNameLst>
                                          <p:attrName>ppt_w</p:attrName>
                                        </p:attrNameLst>
                                      </p:cBhvr>
                                      <p:tavLst>
                                        <p:tav tm="0">
                                          <p:val>
                                            <p:strVal val="4*#ppt_w"/>
                                          </p:val>
                                        </p:tav>
                                        <p:tav tm="100000">
                                          <p:val>
                                            <p:strVal val="#ppt_w"/>
                                          </p:val>
                                        </p:tav>
                                      </p:tavLst>
                                    </p:anim>
                                    <p:anim calcmode="lin" valueType="num">
                                      <p:cBhvr>
                                        <p:cTn id="8" dur="250" fill="hold"/>
                                        <p:tgtEl>
                                          <p:spTgt spid="5"/>
                                        </p:tgtEl>
                                        <p:attrNameLst>
                                          <p:attrName>ppt_h</p:attrName>
                                        </p:attrNameLst>
                                      </p:cBhvr>
                                      <p:tavLst>
                                        <p:tav tm="0">
                                          <p:val>
                                            <p:strVal val="4*#ppt_h"/>
                                          </p:val>
                                        </p:tav>
                                        <p:tav tm="100000">
                                          <p:val>
                                            <p:strVal val="#ppt_h"/>
                                          </p:val>
                                        </p:tav>
                                      </p:tavLst>
                                    </p:anim>
                                  </p:childTnLst>
                                </p:cTn>
                              </p:par>
                              <p:par>
                                <p:cTn id="9" presetID="6" presetClass="emph" presetSubtype="0" autoRev="1" fill="hold" nodeType="withEffect">
                                  <p:stCondLst>
                                    <p:cond delay="250"/>
                                  </p:stCondLst>
                                  <p:childTnLst>
                                    <p:animScale>
                                      <p:cBhvr>
                                        <p:cTn id="10" dur="150" fill="hold"/>
                                        <p:tgtEl>
                                          <p:spTgt spid="5"/>
                                        </p:tgtEl>
                                      </p:cBhvr>
                                      <p:by x="90000" y="90000"/>
                                    </p:animScale>
                                  </p:childTnLst>
                                </p:cTn>
                              </p:par>
                            </p:childTnLst>
                          </p:cTn>
                        </p:par>
                      </p:childTnLst>
                    </p:cTn>
                  </p:par>
                  <p:par>
                    <p:cTn id="11" fill="hold">
                      <p:stCondLst>
                        <p:cond delay="indefinite"/>
                      </p:stCondLst>
                      <p:childTnLst>
                        <p:par>
                          <p:cTn id="12" fill="hold">
                            <p:stCondLst>
                              <p:cond delay="0"/>
                            </p:stCondLst>
                            <p:childTnLst>
                              <p:par>
                                <p:cTn id="13" presetID="23" presetClass="entr" presetSubtype="32" fill="hold" nodeType="clickEffect">
                                  <p:stCondLst>
                                    <p:cond delay="0"/>
                                  </p:stCondLst>
                                  <p:childTnLst>
                                    <p:set>
                                      <p:cBhvr>
                                        <p:cTn id="14" dur="1" fill="hold">
                                          <p:stCondLst>
                                            <p:cond delay="0"/>
                                          </p:stCondLst>
                                        </p:cTn>
                                        <p:tgtEl>
                                          <p:spTgt spid="8"/>
                                        </p:tgtEl>
                                        <p:attrNameLst>
                                          <p:attrName>style.visibility</p:attrName>
                                        </p:attrNameLst>
                                      </p:cBhvr>
                                      <p:to>
                                        <p:strVal val="visible"/>
                                      </p:to>
                                    </p:set>
                                    <p:anim calcmode="lin" valueType="num">
                                      <p:cBhvr>
                                        <p:cTn id="15" dur="250" fill="hold"/>
                                        <p:tgtEl>
                                          <p:spTgt spid="8"/>
                                        </p:tgtEl>
                                        <p:attrNameLst>
                                          <p:attrName>ppt_w</p:attrName>
                                        </p:attrNameLst>
                                      </p:cBhvr>
                                      <p:tavLst>
                                        <p:tav tm="0">
                                          <p:val>
                                            <p:strVal val="4*#ppt_w"/>
                                          </p:val>
                                        </p:tav>
                                        <p:tav tm="100000">
                                          <p:val>
                                            <p:strVal val="#ppt_w"/>
                                          </p:val>
                                        </p:tav>
                                      </p:tavLst>
                                    </p:anim>
                                    <p:anim calcmode="lin" valueType="num">
                                      <p:cBhvr>
                                        <p:cTn id="16" dur="250" fill="hold"/>
                                        <p:tgtEl>
                                          <p:spTgt spid="8"/>
                                        </p:tgtEl>
                                        <p:attrNameLst>
                                          <p:attrName>ppt_h</p:attrName>
                                        </p:attrNameLst>
                                      </p:cBhvr>
                                      <p:tavLst>
                                        <p:tav tm="0">
                                          <p:val>
                                            <p:strVal val="4*#ppt_h"/>
                                          </p:val>
                                        </p:tav>
                                        <p:tav tm="100000">
                                          <p:val>
                                            <p:strVal val="#ppt_h"/>
                                          </p:val>
                                        </p:tav>
                                      </p:tavLst>
                                    </p:anim>
                                  </p:childTnLst>
                                </p:cTn>
                              </p:par>
                              <p:par>
                                <p:cTn id="17" presetID="6" presetClass="emph" presetSubtype="0" autoRev="1" fill="hold" nodeType="withEffect">
                                  <p:stCondLst>
                                    <p:cond delay="250"/>
                                  </p:stCondLst>
                                  <p:childTnLst>
                                    <p:animScale>
                                      <p:cBhvr>
                                        <p:cTn id="18" dur="150" fill="hold"/>
                                        <p:tgtEl>
                                          <p:spTgt spid="8"/>
                                        </p:tgtEl>
                                      </p:cBhvr>
                                      <p:by x="90000" y="90000"/>
                                    </p:animScale>
                                  </p:childTnLst>
                                </p:cTn>
                              </p:par>
                              <p:par>
                                <p:cTn id="19" presetID="23" presetClass="entr" presetSubtype="16" fill="hold" grpId="0" nodeType="withEffect">
                                  <p:stCondLst>
                                    <p:cond delay="250"/>
                                  </p:stCondLst>
                                  <p:childTnLst>
                                    <p:set>
                                      <p:cBhvr>
                                        <p:cTn id="20" dur="1" fill="hold">
                                          <p:stCondLst>
                                            <p:cond delay="0"/>
                                          </p:stCondLst>
                                        </p:cTn>
                                        <p:tgtEl>
                                          <p:spTgt spid="44"/>
                                        </p:tgtEl>
                                        <p:attrNameLst>
                                          <p:attrName>style.visibility</p:attrName>
                                        </p:attrNameLst>
                                      </p:cBhvr>
                                      <p:to>
                                        <p:strVal val="visible"/>
                                      </p:to>
                                    </p:set>
                                    <p:anim calcmode="lin" valueType="num">
                                      <p:cBhvr>
                                        <p:cTn id="21" dur="250" fill="hold"/>
                                        <p:tgtEl>
                                          <p:spTgt spid="44"/>
                                        </p:tgtEl>
                                        <p:attrNameLst>
                                          <p:attrName>ppt_w</p:attrName>
                                        </p:attrNameLst>
                                      </p:cBhvr>
                                      <p:tavLst>
                                        <p:tav tm="0">
                                          <p:val>
                                            <p:fltVal val="0"/>
                                          </p:val>
                                        </p:tav>
                                        <p:tav tm="100000">
                                          <p:val>
                                            <p:strVal val="#ppt_w"/>
                                          </p:val>
                                        </p:tav>
                                      </p:tavLst>
                                    </p:anim>
                                    <p:anim calcmode="lin" valueType="num">
                                      <p:cBhvr>
                                        <p:cTn id="22" dur="250" fill="hold"/>
                                        <p:tgtEl>
                                          <p:spTgt spid="44"/>
                                        </p:tgtEl>
                                        <p:attrNameLst>
                                          <p:attrName>ppt_h</p:attrName>
                                        </p:attrNameLst>
                                      </p:cBhvr>
                                      <p:tavLst>
                                        <p:tav tm="0">
                                          <p:val>
                                            <p:fltVal val="0"/>
                                          </p:val>
                                        </p:tav>
                                        <p:tav tm="100000">
                                          <p:val>
                                            <p:strVal val="#ppt_h"/>
                                          </p:val>
                                        </p:tav>
                                      </p:tavLst>
                                    </p:anim>
                                  </p:childTnLst>
                                </p:cTn>
                              </p:par>
                              <p:par>
                                <p:cTn id="23" presetID="23" presetClass="entr" presetSubtype="16" fill="hold" nodeType="withEffect">
                                  <p:stCondLst>
                                    <p:cond delay="250"/>
                                  </p:stCondLst>
                                  <p:childTnLst>
                                    <p:set>
                                      <p:cBhvr>
                                        <p:cTn id="24" dur="1" fill="hold">
                                          <p:stCondLst>
                                            <p:cond delay="0"/>
                                          </p:stCondLst>
                                        </p:cTn>
                                        <p:tgtEl>
                                          <p:spTgt spid="2"/>
                                        </p:tgtEl>
                                        <p:attrNameLst>
                                          <p:attrName>style.visibility</p:attrName>
                                        </p:attrNameLst>
                                      </p:cBhvr>
                                      <p:to>
                                        <p:strVal val="visible"/>
                                      </p:to>
                                    </p:set>
                                    <p:anim calcmode="lin" valueType="num">
                                      <p:cBhvr>
                                        <p:cTn id="25" dur="500" fill="hold"/>
                                        <p:tgtEl>
                                          <p:spTgt spid="2"/>
                                        </p:tgtEl>
                                        <p:attrNameLst>
                                          <p:attrName>ppt_w</p:attrName>
                                        </p:attrNameLst>
                                      </p:cBhvr>
                                      <p:tavLst>
                                        <p:tav tm="0">
                                          <p:val>
                                            <p:fltVal val="0"/>
                                          </p:val>
                                        </p:tav>
                                        <p:tav tm="100000">
                                          <p:val>
                                            <p:strVal val="#ppt_w"/>
                                          </p:val>
                                        </p:tav>
                                      </p:tavLst>
                                    </p:anim>
                                    <p:anim calcmode="lin" valueType="num">
                                      <p:cBhvr>
                                        <p:cTn id="26" dur="500" fill="hold"/>
                                        <p:tgtEl>
                                          <p:spTgt spid="2"/>
                                        </p:tgtEl>
                                        <p:attrNameLst>
                                          <p:attrName>ppt_h</p:attrName>
                                        </p:attrNameLst>
                                      </p:cBhvr>
                                      <p:tavLst>
                                        <p:tav tm="0">
                                          <p:val>
                                            <p:fltVal val="0"/>
                                          </p:val>
                                        </p:tav>
                                        <p:tav tm="100000">
                                          <p:val>
                                            <p:strVal val="#ppt_h"/>
                                          </p:val>
                                        </p:tav>
                                      </p:tavLst>
                                    </p:anim>
                                  </p:childTnLst>
                                </p:cTn>
                              </p:par>
                              <p:par>
                                <p:cTn id="27" presetID="42" presetClass="path" presetSubtype="0" accel="34000" decel="60000" fill="hold" nodeType="withEffect">
                                  <p:stCondLst>
                                    <p:cond delay="250"/>
                                  </p:stCondLst>
                                  <p:childTnLst>
                                    <p:animMotion origin="layout" path="M -4.16667E-6 -3.33333E-6 L -4.16667E-6 -0.18009 " pathEditMode="relative" rAng="0" ptsTypes="AA">
                                      <p:cBhvr>
                                        <p:cTn id="28" dur="500" spd="-100000" fill="hold"/>
                                        <p:tgtEl>
                                          <p:spTgt spid="2"/>
                                        </p:tgtEl>
                                        <p:attrNameLst>
                                          <p:attrName>ppt_x</p:attrName>
                                          <p:attrName>ppt_y</p:attrName>
                                        </p:attrNameLst>
                                      </p:cBhvr>
                                      <p:rCtr x="0" y="-9005"/>
                                    </p:animMotion>
                                  </p:childTnLst>
                                </p:cTn>
                              </p:par>
                              <p:par>
                                <p:cTn id="29" presetID="6" presetClass="emph" presetSubtype="0" autoRev="1" fill="hold" grpId="1" nodeType="withEffect">
                                  <p:stCondLst>
                                    <p:cond delay="500"/>
                                  </p:stCondLst>
                                  <p:childTnLst>
                                    <p:animScale>
                                      <p:cBhvr>
                                        <p:cTn id="30" dur="150" fill="hold"/>
                                        <p:tgtEl>
                                          <p:spTgt spid="44"/>
                                        </p:tgtEl>
                                      </p:cBhvr>
                                      <p:by x="110000" y="110000"/>
                                    </p:animScale>
                                  </p:childTnLst>
                                </p:cTn>
                              </p:par>
                            </p:childTnLst>
                          </p:cTn>
                        </p:par>
                      </p:childTnLst>
                    </p:cTn>
                  </p:par>
                  <p:par>
                    <p:cTn id="31" fill="hold">
                      <p:stCondLst>
                        <p:cond delay="indefinite"/>
                      </p:stCondLst>
                      <p:childTnLst>
                        <p:par>
                          <p:cTn id="32" fill="hold">
                            <p:stCondLst>
                              <p:cond delay="0"/>
                            </p:stCondLst>
                            <p:childTnLst>
                              <p:par>
                                <p:cTn id="33" presetID="23" presetClass="entr" presetSubtype="32" fill="hold" nodeType="clickEffect">
                                  <p:stCondLst>
                                    <p:cond delay="0"/>
                                  </p:stCondLst>
                                  <p:childTnLst>
                                    <p:set>
                                      <p:cBhvr>
                                        <p:cTn id="34" dur="1" fill="hold">
                                          <p:stCondLst>
                                            <p:cond delay="0"/>
                                          </p:stCondLst>
                                        </p:cTn>
                                        <p:tgtEl>
                                          <p:spTgt spid="12"/>
                                        </p:tgtEl>
                                        <p:attrNameLst>
                                          <p:attrName>style.visibility</p:attrName>
                                        </p:attrNameLst>
                                      </p:cBhvr>
                                      <p:to>
                                        <p:strVal val="visible"/>
                                      </p:to>
                                    </p:set>
                                    <p:anim calcmode="lin" valueType="num">
                                      <p:cBhvr>
                                        <p:cTn id="35" dur="250" fill="hold"/>
                                        <p:tgtEl>
                                          <p:spTgt spid="12"/>
                                        </p:tgtEl>
                                        <p:attrNameLst>
                                          <p:attrName>ppt_w</p:attrName>
                                        </p:attrNameLst>
                                      </p:cBhvr>
                                      <p:tavLst>
                                        <p:tav tm="0">
                                          <p:val>
                                            <p:strVal val="4*#ppt_w"/>
                                          </p:val>
                                        </p:tav>
                                        <p:tav tm="100000">
                                          <p:val>
                                            <p:strVal val="#ppt_w"/>
                                          </p:val>
                                        </p:tav>
                                      </p:tavLst>
                                    </p:anim>
                                    <p:anim calcmode="lin" valueType="num">
                                      <p:cBhvr>
                                        <p:cTn id="36" dur="250" fill="hold"/>
                                        <p:tgtEl>
                                          <p:spTgt spid="12"/>
                                        </p:tgtEl>
                                        <p:attrNameLst>
                                          <p:attrName>ppt_h</p:attrName>
                                        </p:attrNameLst>
                                      </p:cBhvr>
                                      <p:tavLst>
                                        <p:tav tm="0">
                                          <p:val>
                                            <p:strVal val="4*#ppt_h"/>
                                          </p:val>
                                        </p:tav>
                                        <p:tav tm="100000">
                                          <p:val>
                                            <p:strVal val="#ppt_h"/>
                                          </p:val>
                                        </p:tav>
                                      </p:tavLst>
                                    </p:anim>
                                  </p:childTnLst>
                                </p:cTn>
                              </p:par>
                              <p:par>
                                <p:cTn id="37" presetID="6" presetClass="emph" presetSubtype="0" autoRev="1" fill="hold" nodeType="withEffect">
                                  <p:stCondLst>
                                    <p:cond delay="250"/>
                                  </p:stCondLst>
                                  <p:childTnLst>
                                    <p:animScale>
                                      <p:cBhvr>
                                        <p:cTn id="38" dur="150" fill="hold"/>
                                        <p:tgtEl>
                                          <p:spTgt spid="12"/>
                                        </p:tgtEl>
                                      </p:cBhvr>
                                      <p:by x="90000" y="90000"/>
                                    </p:animScale>
                                  </p:childTnLst>
                                </p:cTn>
                              </p:par>
                              <p:par>
                                <p:cTn id="39" presetID="23" presetClass="entr" presetSubtype="16" fill="hold" grpId="0" nodeType="withEffect">
                                  <p:stCondLst>
                                    <p:cond delay="250"/>
                                  </p:stCondLst>
                                  <p:childTnLst>
                                    <p:set>
                                      <p:cBhvr>
                                        <p:cTn id="40" dur="1" fill="hold">
                                          <p:stCondLst>
                                            <p:cond delay="0"/>
                                          </p:stCondLst>
                                        </p:cTn>
                                        <p:tgtEl>
                                          <p:spTgt spid="45"/>
                                        </p:tgtEl>
                                        <p:attrNameLst>
                                          <p:attrName>style.visibility</p:attrName>
                                        </p:attrNameLst>
                                      </p:cBhvr>
                                      <p:to>
                                        <p:strVal val="visible"/>
                                      </p:to>
                                    </p:set>
                                    <p:anim calcmode="lin" valueType="num">
                                      <p:cBhvr>
                                        <p:cTn id="41" dur="250" fill="hold"/>
                                        <p:tgtEl>
                                          <p:spTgt spid="45"/>
                                        </p:tgtEl>
                                        <p:attrNameLst>
                                          <p:attrName>ppt_w</p:attrName>
                                        </p:attrNameLst>
                                      </p:cBhvr>
                                      <p:tavLst>
                                        <p:tav tm="0">
                                          <p:val>
                                            <p:fltVal val="0"/>
                                          </p:val>
                                        </p:tav>
                                        <p:tav tm="100000">
                                          <p:val>
                                            <p:strVal val="#ppt_w"/>
                                          </p:val>
                                        </p:tav>
                                      </p:tavLst>
                                    </p:anim>
                                    <p:anim calcmode="lin" valueType="num">
                                      <p:cBhvr>
                                        <p:cTn id="42" dur="250" fill="hold"/>
                                        <p:tgtEl>
                                          <p:spTgt spid="45"/>
                                        </p:tgtEl>
                                        <p:attrNameLst>
                                          <p:attrName>ppt_h</p:attrName>
                                        </p:attrNameLst>
                                      </p:cBhvr>
                                      <p:tavLst>
                                        <p:tav tm="0">
                                          <p:val>
                                            <p:fltVal val="0"/>
                                          </p:val>
                                        </p:tav>
                                        <p:tav tm="100000">
                                          <p:val>
                                            <p:strVal val="#ppt_h"/>
                                          </p:val>
                                        </p:tav>
                                      </p:tavLst>
                                    </p:anim>
                                  </p:childTnLst>
                                </p:cTn>
                              </p:par>
                              <p:par>
                                <p:cTn id="43" presetID="23" presetClass="entr" presetSubtype="16" fill="hold" nodeType="withEffect">
                                  <p:stCondLst>
                                    <p:cond delay="250"/>
                                  </p:stCondLst>
                                  <p:childTnLst>
                                    <p:set>
                                      <p:cBhvr>
                                        <p:cTn id="44" dur="1" fill="hold">
                                          <p:stCondLst>
                                            <p:cond delay="0"/>
                                          </p:stCondLst>
                                        </p:cTn>
                                        <p:tgtEl>
                                          <p:spTgt spid="3"/>
                                        </p:tgtEl>
                                        <p:attrNameLst>
                                          <p:attrName>style.visibility</p:attrName>
                                        </p:attrNameLst>
                                      </p:cBhvr>
                                      <p:to>
                                        <p:strVal val="visible"/>
                                      </p:to>
                                    </p:set>
                                    <p:anim calcmode="lin" valueType="num">
                                      <p:cBhvr>
                                        <p:cTn id="45" dur="500" fill="hold"/>
                                        <p:tgtEl>
                                          <p:spTgt spid="3"/>
                                        </p:tgtEl>
                                        <p:attrNameLst>
                                          <p:attrName>ppt_w</p:attrName>
                                        </p:attrNameLst>
                                      </p:cBhvr>
                                      <p:tavLst>
                                        <p:tav tm="0">
                                          <p:val>
                                            <p:fltVal val="0"/>
                                          </p:val>
                                        </p:tav>
                                        <p:tav tm="100000">
                                          <p:val>
                                            <p:strVal val="#ppt_w"/>
                                          </p:val>
                                        </p:tav>
                                      </p:tavLst>
                                    </p:anim>
                                    <p:anim calcmode="lin" valueType="num">
                                      <p:cBhvr>
                                        <p:cTn id="46" dur="500" fill="hold"/>
                                        <p:tgtEl>
                                          <p:spTgt spid="3"/>
                                        </p:tgtEl>
                                        <p:attrNameLst>
                                          <p:attrName>ppt_h</p:attrName>
                                        </p:attrNameLst>
                                      </p:cBhvr>
                                      <p:tavLst>
                                        <p:tav tm="0">
                                          <p:val>
                                            <p:fltVal val="0"/>
                                          </p:val>
                                        </p:tav>
                                        <p:tav tm="100000">
                                          <p:val>
                                            <p:strVal val="#ppt_h"/>
                                          </p:val>
                                        </p:tav>
                                      </p:tavLst>
                                    </p:anim>
                                  </p:childTnLst>
                                </p:cTn>
                              </p:par>
                              <p:par>
                                <p:cTn id="47" presetID="42" presetClass="path" presetSubtype="0" accel="34000" decel="60000" fill="hold" nodeType="withEffect">
                                  <p:stCondLst>
                                    <p:cond delay="250"/>
                                  </p:stCondLst>
                                  <p:childTnLst>
                                    <p:animMotion origin="layout" path="M -4.16667E-6 -3.33333E-6 L -4.16667E-6 -0.18009 " pathEditMode="relative" rAng="0" ptsTypes="AA">
                                      <p:cBhvr>
                                        <p:cTn id="48" dur="500" spd="-100000" fill="hold"/>
                                        <p:tgtEl>
                                          <p:spTgt spid="3"/>
                                        </p:tgtEl>
                                        <p:attrNameLst>
                                          <p:attrName>ppt_x</p:attrName>
                                          <p:attrName>ppt_y</p:attrName>
                                        </p:attrNameLst>
                                      </p:cBhvr>
                                      <p:rCtr x="0" y="-9005"/>
                                    </p:animMotion>
                                  </p:childTnLst>
                                </p:cTn>
                              </p:par>
                              <p:par>
                                <p:cTn id="49" presetID="6" presetClass="emph" presetSubtype="0" autoRev="1" fill="hold" grpId="1" nodeType="withEffect">
                                  <p:stCondLst>
                                    <p:cond delay="500"/>
                                  </p:stCondLst>
                                  <p:childTnLst>
                                    <p:animScale>
                                      <p:cBhvr>
                                        <p:cTn id="50" dur="150" fill="hold"/>
                                        <p:tgtEl>
                                          <p:spTgt spid="45"/>
                                        </p:tgtEl>
                                      </p:cBhvr>
                                      <p:by x="110000" y="110000"/>
                                    </p:animScale>
                                  </p:childTnLst>
                                </p:cTn>
                              </p:par>
                            </p:childTnLst>
                          </p:cTn>
                        </p:par>
                      </p:childTnLst>
                    </p:cTn>
                  </p:par>
                  <p:par>
                    <p:cTn id="51" fill="hold">
                      <p:stCondLst>
                        <p:cond delay="indefinite"/>
                      </p:stCondLst>
                      <p:childTnLst>
                        <p:par>
                          <p:cTn id="52" fill="hold">
                            <p:stCondLst>
                              <p:cond delay="0"/>
                            </p:stCondLst>
                            <p:childTnLst>
                              <p:par>
                                <p:cTn id="53" presetID="23" presetClass="entr" presetSubtype="32" fill="hold" nodeType="clickEffect">
                                  <p:stCondLst>
                                    <p:cond delay="0"/>
                                  </p:stCondLst>
                                  <p:childTnLst>
                                    <p:set>
                                      <p:cBhvr>
                                        <p:cTn id="54" dur="1" fill="hold">
                                          <p:stCondLst>
                                            <p:cond delay="0"/>
                                          </p:stCondLst>
                                        </p:cTn>
                                        <p:tgtEl>
                                          <p:spTgt spid="16"/>
                                        </p:tgtEl>
                                        <p:attrNameLst>
                                          <p:attrName>style.visibility</p:attrName>
                                        </p:attrNameLst>
                                      </p:cBhvr>
                                      <p:to>
                                        <p:strVal val="visible"/>
                                      </p:to>
                                    </p:set>
                                    <p:anim calcmode="lin" valueType="num">
                                      <p:cBhvr>
                                        <p:cTn id="55" dur="250" fill="hold"/>
                                        <p:tgtEl>
                                          <p:spTgt spid="16"/>
                                        </p:tgtEl>
                                        <p:attrNameLst>
                                          <p:attrName>ppt_w</p:attrName>
                                        </p:attrNameLst>
                                      </p:cBhvr>
                                      <p:tavLst>
                                        <p:tav tm="0">
                                          <p:val>
                                            <p:strVal val="4*#ppt_w"/>
                                          </p:val>
                                        </p:tav>
                                        <p:tav tm="100000">
                                          <p:val>
                                            <p:strVal val="#ppt_w"/>
                                          </p:val>
                                        </p:tav>
                                      </p:tavLst>
                                    </p:anim>
                                    <p:anim calcmode="lin" valueType="num">
                                      <p:cBhvr>
                                        <p:cTn id="56" dur="250" fill="hold"/>
                                        <p:tgtEl>
                                          <p:spTgt spid="16"/>
                                        </p:tgtEl>
                                        <p:attrNameLst>
                                          <p:attrName>ppt_h</p:attrName>
                                        </p:attrNameLst>
                                      </p:cBhvr>
                                      <p:tavLst>
                                        <p:tav tm="0">
                                          <p:val>
                                            <p:strVal val="4*#ppt_h"/>
                                          </p:val>
                                        </p:tav>
                                        <p:tav tm="100000">
                                          <p:val>
                                            <p:strVal val="#ppt_h"/>
                                          </p:val>
                                        </p:tav>
                                      </p:tavLst>
                                    </p:anim>
                                  </p:childTnLst>
                                </p:cTn>
                              </p:par>
                              <p:par>
                                <p:cTn id="57" presetID="6" presetClass="emph" presetSubtype="0" autoRev="1" fill="hold" nodeType="withEffect">
                                  <p:stCondLst>
                                    <p:cond delay="250"/>
                                  </p:stCondLst>
                                  <p:childTnLst>
                                    <p:animScale>
                                      <p:cBhvr>
                                        <p:cTn id="58" dur="150" fill="hold"/>
                                        <p:tgtEl>
                                          <p:spTgt spid="16"/>
                                        </p:tgtEl>
                                      </p:cBhvr>
                                      <p:by x="90000" y="90000"/>
                                    </p:animScale>
                                  </p:childTnLst>
                                </p:cTn>
                              </p:par>
                              <p:par>
                                <p:cTn id="59" presetID="23" presetClass="entr" presetSubtype="16" fill="hold" nodeType="withEffect">
                                  <p:stCondLst>
                                    <p:cond delay="250"/>
                                  </p:stCondLst>
                                  <p:childTnLst>
                                    <p:set>
                                      <p:cBhvr>
                                        <p:cTn id="60" dur="1" fill="hold">
                                          <p:stCondLst>
                                            <p:cond delay="0"/>
                                          </p:stCondLst>
                                        </p:cTn>
                                        <p:tgtEl>
                                          <p:spTgt spid="4"/>
                                        </p:tgtEl>
                                        <p:attrNameLst>
                                          <p:attrName>style.visibility</p:attrName>
                                        </p:attrNameLst>
                                      </p:cBhvr>
                                      <p:to>
                                        <p:strVal val="visible"/>
                                      </p:to>
                                    </p:set>
                                    <p:anim calcmode="lin" valueType="num">
                                      <p:cBhvr>
                                        <p:cTn id="61" dur="500" fill="hold"/>
                                        <p:tgtEl>
                                          <p:spTgt spid="4"/>
                                        </p:tgtEl>
                                        <p:attrNameLst>
                                          <p:attrName>ppt_w</p:attrName>
                                        </p:attrNameLst>
                                      </p:cBhvr>
                                      <p:tavLst>
                                        <p:tav tm="0">
                                          <p:val>
                                            <p:fltVal val="0"/>
                                          </p:val>
                                        </p:tav>
                                        <p:tav tm="100000">
                                          <p:val>
                                            <p:strVal val="#ppt_w"/>
                                          </p:val>
                                        </p:tav>
                                      </p:tavLst>
                                    </p:anim>
                                    <p:anim calcmode="lin" valueType="num">
                                      <p:cBhvr>
                                        <p:cTn id="62" dur="500" fill="hold"/>
                                        <p:tgtEl>
                                          <p:spTgt spid="4"/>
                                        </p:tgtEl>
                                        <p:attrNameLst>
                                          <p:attrName>ppt_h</p:attrName>
                                        </p:attrNameLst>
                                      </p:cBhvr>
                                      <p:tavLst>
                                        <p:tav tm="0">
                                          <p:val>
                                            <p:fltVal val="0"/>
                                          </p:val>
                                        </p:tav>
                                        <p:tav tm="100000">
                                          <p:val>
                                            <p:strVal val="#ppt_h"/>
                                          </p:val>
                                        </p:tav>
                                      </p:tavLst>
                                    </p:anim>
                                  </p:childTnLst>
                                </p:cTn>
                              </p:par>
                              <p:par>
                                <p:cTn id="63" presetID="42" presetClass="path" presetSubtype="0" accel="34000" decel="60000" fill="hold" nodeType="withEffect">
                                  <p:stCondLst>
                                    <p:cond delay="250"/>
                                  </p:stCondLst>
                                  <p:childTnLst>
                                    <p:animMotion origin="layout" path="M -4.16667E-6 -3.33333E-6 L -4.16667E-6 -0.18009 " pathEditMode="relative" rAng="0" ptsTypes="AA">
                                      <p:cBhvr>
                                        <p:cTn id="64" dur="500" spd="-100000" fill="hold"/>
                                        <p:tgtEl>
                                          <p:spTgt spid="4"/>
                                        </p:tgtEl>
                                        <p:attrNameLst>
                                          <p:attrName>ppt_x</p:attrName>
                                          <p:attrName>ppt_y</p:attrName>
                                        </p:attrNameLst>
                                      </p:cBhvr>
                                      <p:rCtr x="0" y="-9005"/>
                                    </p:animMotion>
                                  </p:childTnLst>
                                </p:cTn>
                              </p:par>
                            </p:childTnLst>
                          </p:cTn>
                        </p:par>
                      </p:childTnLst>
                    </p:cTn>
                  </p:par>
                </p:childTnLst>
              </p:cTn>
              <p:prevCondLst>
                <p:cond evt="onPrev" delay="0">
                  <p:tgtEl>
                    <p:sldTgt/>
                  </p:tgtEl>
                </p:cond>
              </p:prevCondLst>
              <p:nextCondLst>
                <p:cond evt="onNext" delay="0">
                  <p:tgtEl>
                    <p:sldTgt/>
                  </p:tgtEl>
                </p:cond>
              </p:nextCondLst>
            </p:seq>
          </p:childTnLst>
        </p:cTn>
      </p:par>
    </p:tnLst>
    <p:bldLst>
      <p:bldP spid="44" grpId="0" animBg="1"/>
      <p:bldP spid="44" grpId="1" animBg="1"/>
      <p:bldP spid="45" grpId="0" animBg="1"/>
      <p:bldP spid="45" grpId="1" animBg="1"/>
    </p:bldLst>
  </p:timing>
</p:sld>
</file>

<file path=ppt/slides/slide22.xml><?xml version="1.0" encoding="utf-8"?>
<p:sld xmlns:a="http://schemas.openxmlformats.org/drawingml/2006/main" xmlns:r="http://schemas.openxmlformats.org/officeDocument/2006/relationships" xmlns:p="http://schemas.openxmlformats.org/presentationml/2006/main">
  <p:cSld>
    <p:spTree>
      <p:nvGrpSpPr>
        <p:cNvPr id="1" name=""/>
        <p:cNvGrpSpPr/>
        <p:nvPr/>
      </p:nvGrpSpPr>
      <p:grpSpPr>
        <a:xfrm>
          <a:off x="0" y="0"/>
          <a:ext cx="0" cy="0"/>
          <a:chOff x="0" y="0"/>
          <a:chExt cx="0" cy="0"/>
        </a:xfrm>
      </p:grpSpPr>
      <p:sp>
        <p:nvSpPr>
          <p:cNvPr id="7170" name="Oval 2"/>
          <p:cNvSpPr>
            <a:spLocks noChangeArrowheads="1"/>
          </p:cNvSpPr>
          <p:nvPr/>
        </p:nvSpPr>
        <p:spPr bwMode="auto">
          <a:xfrm>
            <a:off x="1750256" y="1634547"/>
            <a:ext cx="1281112" cy="1280315"/>
          </a:xfrm>
          <a:prstGeom prst="ellipse">
            <a:avLst/>
          </a:prstGeom>
          <a:solidFill>
            <a:schemeClr val="accent1"/>
          </a:solidFill>
          <a:ln w="12700">
            <a:solidFill>
              <a:schemeClr val="accent1"/>
            </a:solidFill>
            <a:round/>
            <a:headEnd/>
            <a:tailEnd/>
          </a:ln>
          <a:effectLst/>
        </p:spPr>
        <p:txBody>
          <a:bodyPr vert="horz" wrap="square" lIns="91440" tIns="45720" rIns="91440" bIns="45720" numCol="1" anchor="t" anchorCtr="0" compatLnSpc="1">
            <a:prstTxWarp prst="textNoShape">
              <a:avLst/>
            </a:prstTxWarp>
          </a:bodyPr>
          <a:lstStyle/>
          <a:p>
            <a:endParaRPr lang="zh-CN" altLang="en-US">
              <a:solidFill>
                <a:schemeClr val="bg1"/>
              </a:solidFill>
              <a:latin typeface="微软雅黑" pitchFamily="34" charset="-122"/>
              <a:ea typeface="微软雅黑" pitchFamily="34" charset="-122"/>
            </a:endParaRPr>
          </a:p>
        </p:txBody>
      </p:sp>
      <p:sp>
        <p:nvSpPr>
          <p:cNvPr id="7171" name="Oval 3"/>
          <p:cNvSpPr>
            <a:spLocks noChangeArrowheads="1"/>
          </p:cNvSpPr>
          <p:nvPr/>
        </p:nvSpPr>
        <p:spPr bwMode="auto">
          <a:xfrm>
            <a:off x="3031368" y="1634547"/>
            <a:ext cx="1277938" cy="1280315"/>
          </a:xfrm>
          <a:prstGeom prst="ellipse">
            <a:avLst/>
          </a:prstGeom>
          <a:solidFill>
            <a:schemeClr val="accent2"/>
          </a:solidFill>
          <a:ln w="12700">
            <a:solidFill>
              <a:schemeClr val="accent2"/>
            </a:solidFill>
            <a:round/>
            <a:headEnd/>
            <a:tailEnd/>
          </a:ln>
          <a:effectLst/>
        </p:spPr>
        <p:txBody>
          <a:bodyPr vert="horz" wrap="square" lIns="91440" tIns="45720" rIns="91440" bIns="45720" numCol="1" anchor="t" anchorCtr="0" compatLnSpc="1">
            <a:prstTxWarp prst="textNoShape">
              <a:avLst/>
            </a:prstTxWarp>
          </a:bodyPr>
          <a:lstStyle/>
          <a:p>
            <a:endParaRPr lang="zh-CN" altLang="en-US">
              <a:solidFill>
                <a:schemeClr val="bg1"/>
              </a:solidFill>
              <a:latin typeface="微软雅黑" pitchFamily="34" charset="-122"/>
              <a:ea typeface="微软雅黑" pitchFamily="34" charset="-122"/>
            </a:endParaRPr>
          </a:p>
        </p:txBody>
      </p:sp>
      <p:sp>
        <p:nvSpPr>
          <p:cNvPr id="7172" name="Oval 4"/>
          <p:cNvSpPr>
            <a:spLocks noChangeArrowheads="1"/>
          </p:cNvSpPr>
          <p:nvPr/>
        </p:nvSpPr>
        <p:spPr bwMode="auto">
          <a:xfrm>
            <a:off x="1753431" y="2911685"/>
            <a:ext cx="1281112" cy="1280315"/>
          </a:xfrm>
          <a:prstGeom prst="ellipse">
            <a:avLst/>
          </a:prstGeom>
          <a:solidFill>
            <a:schemeClr val="accent3"/>
          </a:solidFill>
          <a:ln w="12700">
            <a:solidFill>
              <a:schemeClr val="accent3"/>
            </a:solidFill>
            <a:round/>
            <a:headEnd/>
            <a:tailEnd/>
          </a:ln>
          <a:effectLst/>
        </p:spPr>
        <p:txBody>
          <a:bodyPr vert="horz" wrap="square" lIns="91440" tIns="45720" rIns="91440" bIns="45720" numCol="1" anchor="t" anchorCtr="0" compatLnSpc="1">
            <a:prstTxWarp prst="textNoShape">
              <a:avLst/>
            </a:prstTxWarp>
          </a:bodyPr>
          <a:lstStyle/>
          <a:p>
            <a:endParaRPr lang="zh-CN" altLang="en-US">
              <a:solidFill>
                <a:schemeClr val="bg1"/>
              </a:solidFill>
              <a:latin typeface="微软雅黑" pitchFamily="34" charset="-122"/>
              <a:ea typeface="微软雅黑" pitchFamily="34" charset="-122"/>
            </a:endParaRPr>
          </a:p>
        </p:txBody>
      </p:sp>
      <p:sp>
        <p:nvSpPr>
          <p:cNvPr id="7173" name="Oval 5"/>
          <p:cNvSpPr>
            <a:spLocks noChangeArrowheads="1"/>
          </p:cNvSpPr>
          <p:nvPr/>
        </p:nvSpPr>
        <p:spPr bwMode="auto">
          <a:xfrm>
            <a:off x="3031368" y="2914862"/>
            <a:ext cx="1277938" cy="1280315"/>
          </a:xfrm>
          <a:prstGeom prst="ellipse">
            <a:avLst/>
          </a:prstGeom>
          <a:solidFill>
            <a:schemeClr val="accent4"/>
          </a:solidFill>
          <a:ln w="12700">
            <a:solidFill>
              <a:schemeClr val="accent4"/>
            </a:solidFill>
            <a:round/>
            <a:headEnd/>
            <a:tailEnd/>
          </a:ln>
          <a:effectLst/>
        </p:spPr>
        <p:txBody>
          <a:bodyPr vert="horz" wrap="square" lIns="91440" tIns="45720" rIns="91440" bIns="45720" numCol="1" anchor="t" anchorCtr="0" compatLnSpc="1">
            <a:prstTxWarp prst="textNoShape">
              <a:avLst/>
            </a:prstTxWarp>
          </a:bodyPr>
          <a:lstStyle/>
          <a:p>
            <a:endParaRPr lang="zh-CN" altLang="en-US">
              <a:solidFill>
                <a:schemeClr val="bg1"/>
              </a:solidFill>
              <a:latin typeface="微软雅黑" pitchFamily="34" charset="-122"/>
              <a:ea typeface="微软雅黑" pitchFamily="34" charset="-122"/>
            </a:endParaRPr>
          </a:p>
        </p:txBody>
      </p:sp>
      <p:sp>
        <p:nvSpPr>
          <p:cNvPr id="7174" name="Oval 6"/>
          <p:cNvSpPr>
            <a:spLocks noChangeArrowheads="1"/>
          </p:cNvSpPr>
          <p:nvPr/>
        </p:nvSpPr>
        <p:spPr bwMode="auto">
          <a:xfrm>
            <a:off x="2513844" y="2454202"/>
            <a:ext cx="517525" cy="519433"/>
          </a:xfrm>
          <a:prstGeom prst="ellipse">
            <a:avLst/>
          </a:prstGeom>
          <a:solidFill>
            <a:schemeClr val="accent2"/>
          </a:solidFill>
          <a:ln w="12700">
            <a:solidFill>
              <a:schemeClr val="accent1"/>
            </a:solidFill>
            <a:round/>
            <a:headEnd/>
            <a:tailEnd/>
          </a:ln>
          <a:effectLst/>
        </p:spPr>
        <p:txBody>
          <a:bodyPr vert="horz" wrap="square" lIns="91440" tIns="45720" rIns="91440" bIns="45720" numCol="1" anchor="t" anchorCtr="0" compatLnSpc="1">
            <a:prstTxWarp prst="textNoShape">
              <a:avLst/>
            </a:prstTxWarp>
          </a:bodyPr>
          <a:lstStyle/>
          <a:p>
            <a:endParaRPr lang="zh-CN" altLang="en-US">
              <a:solidFill>
                <a:schemeClr val="tx1">
                  <a:lumMod val="50000"/>
                  <a:lumOff val="50000"/>
                </a:schemeClr>
              </a:solidFill>
              <a:latin typeface="微软雅黑" pitchFamily="34" charset="-122"/>
              <a:ea typeface="微软雅黑" pitchFamily="34" charset="-122"/>
            </a:endParaRPr>
          </a:p>
        </p:txBody>
      </p:sp>
      <p:sp>
        <p:nvSpPr>
          <p:cNvPr id="7175" name="Oval 7"/>
          <p:cNvSpPr>
            <a:spLocks noChangeArrowheads="1"/>
          </p:cNvSpPr>
          <p:nvPr/>
        </p:nvSpPr>
        <p:spPr bwMode="auto">
          <a:xfrm>
            <a:off x="2958344" y="2457380"/>
            <a:ext cx="519113" cy="517845"/>
          </a:xfrm>
          <a:prstGeom prst="ellipse">
            <a:avLst/>
          </a:prstGeom>
          <a:solidFill>
            <a:schemeClr val="accent1"/>
          </a:solidFill>
          <a:ln w="12700">
            <a:solidFill>
              <a:schemeClr val="accent2"/>
            </a:solidFill>
            <a:round/>
            <a:headEnd/>
            <a:tailEnd/>
          </a:ln>
          <a:effectLst/>
        </p:spPr>
        <p:txBody>
          <a:bodyPr vert="horz" wrap="square" lIns="91440" tIns="45720" rIns="91440" bIns="45720" numCol="1" anchor="t" anchorCtr="0" compatLnSpc="1">
            <a:prstTxWarp prst="textNoShape">
              <a:avLst/>
            </a:prstTxWarp>
          </a:bodyPr>
          <a:lstStyle/>
          <a:p>
            <a:endParaRPr lang="zh-CN" altLang="en-US">
              <a:solidFill>
                <a:schemeClr val="tx1">
                  <a:lumMod val="50000"/>
                  <a:lumOff val="50000"/>
                </a:schemeClr>
              </a:solidFill>
              <a:latin typeface="微软雅黑" pitchFamily="34" charset="-122"/>
              <a:ea typeface="微软雅黑" pitchFamily="34" charset="-122"/>
            </a:endParaRPr>
          </a:p>
        </p:txBody>
      </p:sp>
      <p:sp>
        <p:nvSpPr>
          <p:cNvPr id="7176" name="Oval 8"/>
          <p:cNvSpPr>
            <a:spLocks noChangeArrowheads="1"/>
          </p:cNvSpPr>
          <p:nvPr/>
        </p:nvSpPr>
        <p:spPr bwMode="auto">
          <a:xfrm>
            <a:off x="2513844" y="2879915"/>
            <a:ext cx="517525" cy="519433"/>
          </a:xfrm>
          <a:prstGeom prst="ellipse">
            <a:avLst/>
          </a:prstGeom>
          <a:solidFill>
            <a:schemeClr val="accent4"/>
          </a:solidFill>
          <a:ln w="12700">
            <a:solidFill>
              <a:schemeClr val="accent3"/>
            </a:solidFill>
            <a:round/>
            <a:headEnd/>
            <a:tailEnd/>
          </a:ln>
          <a:effectLst/>
        </p:spPr>
        <p:txBody>
          <a:bodyPr vert="horz" wrap="square" lIns="91440" tIns="45720" rIns="91440" bIns="45720" numCol="1" anchor="t" anchorCtr="0" compatLnSpc="1">
            <a:prstTxWarp prst="textNoShape">
              <a:avLst/>
            </a:prstTxWarp>
          </a:bodyPr>
          <a:lstStyle/>
          <a:p>
            <a:endParaRPr lang="zh-CN" altLang="en-US">
              <a:solidFill>
                <a:schemeClr val="tx1">
                  <a:lumMod val="50000"/>
                  <a:lumOff val="50000"/>
                </a:schemeClr>
              </a:solidFill>
              <a:latin typeface="微软雅黑" pitchFamily="34" charset="-122"/>
              <a:ea typeface="微软雅黑" pitchFamily="34" charset="-122"/>
            </a:endParaRPr>
          </a:p>
        </p:txBody>
      </p:sp>
      <p:sp>
        <p:nvSpPr>
          <p:cNvPr id="7177" name="Oval 9"/>
          <p:cNvSpPr>
            <a:spLocks noChangeArrowheads="1"/>
          </p:cNvSpPr>
          <p:nvPr/>
        </p:nvSpPr>
        <p:spPr bwMode="auto">
          <a:xfrm>
            <a:off x="2958344" y="2879915"/>
            <a:ext cx="519113" cy="519433"/>
          </a:xfrm>
          <a:prstGeom prst="ellipse">
            <a:avLst/>
          </a:prstGeom>
          <a:solidFill>
            <a:schemeClr val="accent3"/>
          </a:solidFill>
          <a:ln w="12700">
            <a:solidFill>
              <a:schemeClr val="accent4"/>
            </a:solidFill>
            <a:round/>
            <a:headEnd/>
            <a:tailEnd/>
          </a:ln>
          <a:effectLst/>
        </p:spPr>
        <p:txBody>
          <a:bodyPr vert="horz" wrap="square" lIns="91440" tIns="45720" rIns="91440" bIns="45720" numCol="1" anchor="t" anchorCtr="0" compatLnSpc="1">
            <a:prstTxWarp prst="textNoShape">
              <a:avLst/>
            </a:prstTxWarp>
          </a:bodyPr>
          <a:lstStyle/>
          <a:p>
            <a:endParaRPr lang="zh-CN" altLang="en-US">
              <a:solidFill>
                <a:schemeClr val="tx1">
                  <a:lumMod val="50000"/>
                  <a:lumOff val="50000"/>
                </a:schemeClr>
              </a:solidFill>
              <a:latin typeface="微软雅黑" pitchFamily="34" charset="-122"/>
              <a:ea typeface="微软雅黑" pitchFamily="34" charset="-122"/>
            </a:endParaRPr>
          </a:p>
        </p:txBody>
      </p:sp>
      <p:sp>
        <p:nvSpPr>
          <p:cNvPr id="7178" name="Text Box 10"/>
          <p:cNvSpPr txBox="1">
            <a:spLocks noChangeArrowheads="1"/>
          </p:cNvSpPr>
          <p:nvPr/>
        </p:nvSpPr>
        <p:spPr bwMode="auto">
          <a:xfrm>
            <a:off x="2600883" y="2538615"/>
            <a:ext cx="319318" cy="369332"/>
          </a:xfrm>
          <a:prstGeom prst="rect">
            <a:avLst/>
          </a:prstGeom>
          <a:noFill/>
          <a:ln>
            <a:noFill/>
          </a:ln>
          <a:effectLst/>
          <a:extLst>
            <a:ext uri="{909E8E84-426E-40DD-AFC4-6F175D3DCCD1}">
              <a14:hiddenFill xmlns:a14="http://schemas.microsoft.com/office/drawing/2010/main">
                <a:solidFill>
                  <a:schemeClr val="accent1"/>
                </a:solidFill>
              </a14:hiddenFill>
            </a:ext>
            <a:ext uri="{91240B29-F687-4F45-9708-019B960494DF}">
              <a14:hiddenLine xmlns:a14="http://schemas.microsoft.com/office/drawing/2010/main" w="9525">
                <a:solidFill>
                  <a:srgbClr val="000000"/>
                </a:solidFill>
                <a:miter lim="800000"/>
                <a:headEnd/>
                <a:tailEnd/>
              </a14:hiddenLine>
            </a:ext>
            <a:ext uri="{AF507438-7753-43E0-B8FC-AC1667EBCBE1}">
              <a14:hiddenEffects xmlns:a14="http://schemas.microsoft.com/office/drawing/2010/main">
                <a:effectLst>
                  <a:outerShdw dist="35921" dir="2700000" algn="ctr" rotWithShape="0">
                    <a:schemeClr val="bg2"/>
                  </a:outerShdw>
                </a:effectLst>
              </a14:hiddenEffects>
            </a:ext>
          </a:extLst>
        </p:spPr>
        <p:txBody>
          <a:bodyPr wrap="none">
            <a:spAutoFit/>
          </a:bodyPr>
          <a:lstStyle/>
          <a:p>
            <a:pPr algn="ctr"/>
            <a:r>
              <a:rPr lang="en-US" altLang="zh-CN" dirty="0">
                <a:solidFill>
                  <a:schemeClr val="bg1"/>
                </a:solidFill>
                <a:latin typeface="微软雅黑" pitchFamily="34" charset="-122"/>
                <a:ea typeface="微软雅黑" pitchFamily="34" charset="-122"/>
              </a:rPr>
              <a:t>1</a:t>
            </a:r>
            <a:endParaRPr lang="zh-CN" altLang="zh-CN" dirty="0">
              <a:solidFill>
                <a:schemeClr val="bg1"/>
              </a:solidFill>
              <a:latin typeface="微软雅黑" pitchFamily="34" charset="-122"/>
              <a:ea typeface="微软雅黑" pitchFamily="34" charset="-122"/>
            </a:endParaRPr>
          </a:p>
        </p:txBody>
      </p:sp>
      <p:sp>
        <p:nvSpPr>
          <p:cNvPr id="7179" name="Text Box 11"/>
          <p:cNvSpPr txBox="1">
            <a:spLocks noChangeArrowheads="1"/>
          </p:cNvSpPr>
          <p:nvPr/>
        </p:nvSpPr>
        <p:spPr bwMode="auto">
          <a:xfrm>
            <a:off x="3057924" y="2538615"/>
            <a:ext cx="319319" cy="369332"/>
          </a:xfrm>
          <a:prstGeom prst="rect">
            <a:avLst/>
          </a:prstGeom>
          <a:noFill/>
          <a:ln>
            <a:noFill/>
          </a:ln>
          <a:effectLst/>
          <a:extLst>
            <a:ext uri="{909E8E84-426E-40DD-AFC4-6F175D3DCCD1}">
              <a14:hiddenFill xmlns:a14="http://schemas.microsoft.com/office/drawing/2010/main">
                <a:solidFill>
                  <a:schemeClr val="accent1"/>
                </a:solidFill>
              </a14:hiddenFill>
            </a:ext>
            <a:ext uri="{91240B29-F687-4F45-9708-019B960494DF}">
              <a14:hiddenLine xmlns:a14="http://schemas.microsoft.com/office/drawing/2010/main" w="9525">
                <a:solidFill>
                  <a:srgbClr val="000000"/>
                </a:solidFill>
                <a:miter lim="800000"/>
                <a:headEnd/>
                <a:tailEnd/>
              </a14:hiddenLine>
            </a:ext>
            <a:ext uri="{AF507438-7753-43E0-B8FC-AC1667EBCBE1}">
              <a14:hiddenEffects xmlns:a14="http://schemas.microsoft.com/office/drawing/2010/main">
                <a:effectLst>
                  <a:outerShdw dist="35921" dir="2700000" algn="ctr" rotWithShape="0">
                    <a:schemeClr val="bg2"/>
                  </a:outerShdw>
                </a:effectLst>
              </a14:hiddenEffects>
            </a:ext>
          </a:extLst>
        </p:spPr>
        <p:txBody>
          <a:bodyPr wrap="none">
            <a:spAutoFit/>
          </a:bodyPr>
          <a:lstStyle/>
          <a:p>
            <a:pPr algn="ctr"/>
            <a:r>
              <a:rPr lang="en-US" altLang="zh-CN" dirty="0">
                <a:solidFill>
                  <a:schemeClr val="bg1"/>
                </a:solidFill>
                <a:latin typeface="微软雅黑" pitchFamily="34" charset="-122"/>
                <a:ea typeface="微软雅黑" pitchFamily="34" charset="-122"/>
              </a:rPr>
              <a:t>3</a:t>
            </a:r>
            <a:endParaRPr lang="zh-CN" altLang="zh-CN" dirty="0">
              <a:solidFill>
                <a:schemeClr val="bg1"/>
              </a:solidFill>
              <a:latin typeface="微软雅黑" pitchFamily="34" charset="-122"/>
              <a:ea typeface="微软雅黑" pitchFamily="34" charset="-122"/>
            </a:endParaRPr>
          </a:p>
        </p:txBody>
      </p:sp>
      <p:sp>
        <p:nvSpPr>
          <p:cNvPr id="7180" name="Text Box 12"/>
          <p:cNvSpPr txBox="1">
            <a:spLocks noChangeArrowheads="1"/>
          </p:cNvSpPr>
          <p:nvPr/>
        </p:nvSpPr>
        <p:spPr bwMode="auto">
          <a:xfrm>
            <a:off x="2601675" y="2962739"/>
            <a:ext cx="319318" cy="369332"/>
          </a:xfrm>
          <a:prstGeom prst="rect">
            <a:avLst/>
          </a:prstGeom>
          <a:noFill/>
          <a:ln>
            <a:noFill/>
          </a:ln>
          <a:effectLst/>
          <a:extLst>
            <a:ext uri="{909E8E84-426E-40DD-AFC4-6F175D3DCCD1}">
              <a14:hiddenFill xmlns:a14="http://schemas.microsoft.com/office/drawing/2010/main">
                <a:solidFill>
                  <a:schemeClr val="accent1"/>
                </a:solidFill>
              </a14:hiddenFill>
            </a:ext>
            <a:ext uri="{91240B29-F687-4F45-9708-019B960494DF}">
              <a14:hiddenLine xmlns:a14="http://schemas.microsoft.com/office/drawing/2010/main" w="9525">
                <a:solidFill>
                  <a:srgbClr val="000000"/>
                </a:solidFill>
                <a:miter lim="800000"/>
                <a:headEnd/>
                <a:tailEnd/>
              </a14:hiddenLine>
            </a:ext>
            <a:ext uri="{AF507438-7753-43E0-B8FC-AC1667EBCBE1}">
              <a14:hiddenEffects xmlns:a14="http://schemas.microsoft.com/office/drawing/2010/main">
                <a:effectLst>
                  <a:outerShdw dist="35921" dir="2700000" algn="ctr" rotWithShape="0">
                    <a:schemeClr val="bg2"/>
                  </a:outerShdw>
                </a:effectLst>
              </a14:hiddenEffects>
            </a:ext>
          </a:extLst>
        </p:spPr>
        <p:txBody>
          <a:bodyPr wrap="none">
            <a:spAutoFit/>
          </a:bodyPr>
          <a:lstStyle/>
          <a:p>
            <a:pPr algn="ctr"/>
            <a:r>
              <a:rPr lang="en-US" altLang="zh-CN" dirty="0">
                <a:solidFill>
                  <a:schemeClr val="bg1"/>
                </a:solidFill>
                <a:latin typeface="微软雅黑" pitchFamily="34" charset="-122"/>
                <a:ea typeface="微软雅黑" pitchFamily="34" charset="-122"/>
              </a:rPr>
              <a:t>2</a:t>
            </a:r>
            <a:endParaRPr lang="zh-CN" altLang="zh-CN" dirty="0">
              <a:solidFill>
                <a:schemeClr val="bg1"/>
              </a:solidFill>
              <a:latin typeface="微软雅黑" pitchFamily="34" charset="-122"/>
              <a:ea typeface="微软雅黑" pitchFamily="34" charset="-122"/>
            </a:endParaRPr>
          </a:p>
        </p:txBody>
      </p:sp>
      <p:sp>
        <p:nvSpPr>
          <p:cNvPr id="7181" name="Text Box 13"/>
          <p:cNvSpPr txBox="1">
            <a:spLocks noChangeArrowheads="1"/>
          </p:cNvSpPr>
          <p:nvPr/>
        </p:nvSpPr>
        <p:spPr bwMode="auto">
          <a:xfrm>
            <a:off x="3059512" y="2962739"/>
            <a:ext cx="319319" cy="369332"/>
          </a:xfrm>
          <a:prstGeom prst="rect">
            <a:avLst/>
          </a:prstGeom>
          <a:noFill/>
          <a:ln>
            <a:noFill/>
          </a:ln>
          <a:effectLst/>
          <a:extLst>
            <a:ext uri="{909E8E84-426E-40DD-AFC4-6F175D3DCCD1}">
              <a14:hiddenFill xmlns:a14="http://schemas.microsoft.com/office/drawing/2010/main">
                <a:solidFill>
                  <a:schemeClr val="accent1"/>
                </a:solidFill>
              </a14:hiddenFill>
            </a:ext>
            <a:ext uri="{91240B29-F687-4F45-9708-019B960494DF}">
              <a14:hiddenLine xmlns:a14="http://schemas.microsoft.com/office/drawing/2010/main" w="9525">
                <a:solidFill>
                  <a:srgbClr val="000000"/>
                </a:solidFill>
                <a:miter lim="800000"/>
                <a:headEnd/>
                <a:tailEnd/>
              </a14:hiddenLine>
            </a:ext>
            <a:ext uri="{AF507438-7753-43E0-B8FC-AC1667EBCBE1}">
              <a14:hiddenEffects xmlns:a14="http://schemas.microsoft.com/office/drawing/2010/main">
                <a:effectLst>
                  <a:outerShdw dist="35921" dir="2700000" algn="ctr" rotWithShape="0">
                    <a:schemeClr val="bg2"/>
                  </a:outerShdw>
                </a:effectLst>
              </a14:hiddenEffects>
            </a:ext>
          </a:extLst>
        </p:spPr>
        <p:txBody>
          <a:bodyPr wrap="none">
            <a:spAutoFit/>
          </a:bodyPr>
          <a:lstStyle/>
          <a:p>
            <a:pPr algn="ctr"/>
            <a:r>
              <a:rPr lang="en-US" altLang="zh-CN" dirty="0">
                <a:solidFill>
                  <a:schemeClr val="bg1"/>
                </a:solidFill>
                <a:latin typeface="微软雅黑" pitchFamily="34" charset="-122"/>
                <a:ea typeface="微软雅黑" pitchFamily="34" charset="-122"/>
              </a:rPr>
              <a:t>4</a:t>
            </a:r>
            <a:endParaRPr lang="zh-CN" altLang="zh-CN" dirty="0">
              <a:solidFill>
                <a:schemeClr val="bg1"/>
              </a:solidFill>
              <a:latin typeface="微软雅黑" pitchFamily="34" charset="-122"/>
              <a:ea typeface="微软雅黑" pitchFamily="34" charset="-122"/>
            </a:endParaRPr>
          </a:p>
        </p:txBody>
      </p:sp>
      <p:sp>
        <p:nvSpPr>
          <p:cNvPr id="7182" name="Text Box 14"/>
          <p:cNvSpPr txBox="1">
            <a:spLocks noChangeArrowheads="1"/>
          </p:cNvSpPr>
          <p:nvPr/>
        </p:nvSpPr>
        <p:spPr bwMode="auto">
          <a:xfrm>
            <a:off x="1986734" y="2120622"/>
            <a:ext cx="800219" cy="276999"/>
          </a:xfrm>
          <a:prstGeom prst="rect">
            <a:avLst/>
          </a:prstGeom>
          <a:noFill/>
          <a:ln>
            <a:noFill/>
          </a:ln>
          <a:effectLst/>
          <a:extLst>
            <a:ext uri="{909E8E84-426E-40DD-AFC4-6F175D3DCCD1}">
              <a14:hiddenFill xmlns:a14="http://schemas.microsoft.com/office/drawing/2010/main">
                <a:solidFill>
                  <a:schemeClr val="accent1"/>
                </a:solidFill>
              </a14:hiddenFill>
            </a:ext>
            <a:ext uri="{91240B29-F687-4F45-9708-019B960494DF}">
              <a14:hiddenLine xmlns:a14="http://schemas.microsoft.com/office/drawing/2010/main" w="9525">
                <a:solidFill>
                  <a:srgbClr val="000000"/>
                </a:solidFill>
                <a:miter lim="800000"/>
                <a:headEnd/>
                <a:tailEnd/>
              </a14:hiddenLine>
            </a:ext>
            <a:ext uri="{AF507438-7753-43E0-B8FC-AC1667EBCBE1}">
              <a14:hiddenEffects xmlns:a14="http://schemas.microsoft.com/office/drawing/2010/main">
                <a:effectLst>
                  <a:outerShdw dist="35921" dir="2700000" algn="ctr" rotWithShape="0">
                    <a:schemeClr val="bg2"/>
                  </a:outerShdw>
                </a:effectLst>
              </a14:hiddenEffects>
            </a:ext>
          </a:extLst>
        </p:spPr>
        <p:txBody>
          <a:bodyPr wrap="none">
            <a:spAutoFit/>
          </a:bodyPr>
          <a:lstStyle/>
          <a:p>
            <a:pPr algn="ctr"/>
            <a:r>
              <a:rPr lang="zh-CN" altLang="en-US" sz="1200" dirty="0">
                <a:solidFill>
                  <a:schemeClr val="bg1"/>
                </a:solidFill>
                <a:latin typeface="微软雅黑" pitchFamily="34" charset="-122"/>
                <a:ea typeface="微软雅黑" pitchFamily="34" charset="-122"/>
              </a:rPr>
              <a:t>标题文字</a:t>
            </a:r>
            <a:endParaRPr lang="en-US" altLang="zh-CN" sz="1200" dirty="0">
              <a:solidFill>
                <a:schemeClr val="bg1"/>
              </a:solidFill>
              <a:latin typeface="微软雅黑" pitchFamily="34" charset="-122"/>
              <a:ea typeface="微软雅黑" pitchFamily="34" charset="-122"/>
            </a:endParaRPr>
          </a:p>
        </p:txBody>
      </p:sp>
      <p:sp>
        <p:nvSpPr>
          <p:cNvPr id="7183" name="Text Box 15"/>
          <p:cNvSpPr txBox="1">
            <a:spLocks noChangeArrowheads="1"/>
          </p:cNvSpPr>
          <p:nvPr/>
        </p:nvSpPr>
        <p:spPr bwMode="auto">
          <a:xfrm>
            <a:off x="3300391" y="2120622"/>
            <a:ext cx="800219" cy="276999"/>
          </a:xfrm>
          <a:prstGeom prst="rect">
            <a:avLst/>
          </a:prstGeom>
          <a:noFill/>
          <a:ln>
            <a:noFill/>
          </a:ln>
          <a:effectLst/>
          <a:extLst>
            <a:ext uri="{909E8E84-426E-40DD-AFC4-6F175D3DCCD1}">
              <a14:hiddenFill xmlns:a14="http://schemas.microsoft.com/office/drawing/2010/main">
                <a:solidFill>
                  <a:schemeClr val="accent1"/>
                </a:solidFill>
              </a14:hiddenFill>
            </a:ext>
            <a:ext uri="{91240B29-F687-4F45-9708-019B960494DF}">
              <a14:hiddenLine xmlns:a14="http://schemas.microsoft.com/office/drawing/2010/main" w="9525">
                <a:solidFill>
                  <a:srgbClr val="000000"/>
                </a:solidFill>
                <a:miter lim="800000"/>
                <a:headEnd/>
                <a:tailEnd/>
              </a14:hiddenLine>
            </a:ext>
            <a:ext uri="{AF507438-7753-43E0-B8FC-AC1667EBCBE1}">
              <a14:hiddenEffects xmlns:a14="http://schemas.microsoft.com/office/drawing/2010/main">
                <a:effectLst>
                  <a:outerShdw dist="35921" dir="2700000" algn="ctr" rotWithShape="0">
                    <a:schemeClr val="bg2"/>
                  </a:outerShdw>
                </a:effectLst>
              </a14:hiddenEffects>
            </a:ext>
          </a:extLst>
        </p:spPr>
        <p:txBody>
          <a:bodyPr wrap="none">
            <a:spAutoFit/>
          </a:bodyPr>
          <a:lstStyle/>
          <a:p>
            <a:pPr algn="ctr"/>
            <a:r>
              <a:rPr lang="zh-CN" altLang="en-US" sz="1200" dirty="0">
                <a:solidFill>
                  <a:schemeClr val="bg1"/>
                </a:solidFill>
                <a:latin typeface="微软雅黑" pitchFamily="34" charset="-122"/>
                <a:ea typeface="微软雅黑" pitchFamily="34" charset="-122"/>
              </a:rPr>
              <a:t>标题文字</a:t>
            </a:r>
            <a:endParaRPr lang="en-US" altLang="zh-CN" sz="1200" dirty="0">
              <a:solidFill>
                <a:schemeClr val="bg1"/>
              </a:solidFill>
              <a:latin typeface="微软雅黑" pitchFamily="34" charset="-122"/>
              <a:ea typeface="微软雅黑" pitchFamily="34" charset="-122"/>
            </a:endParaRPr>
          </a:p>
        </p:txBody>
      </p:sp>
      <p:sp>
        <p:nvSpPr>
          <p:cNvPr id="7184" name="Text Box 16"/>
          <p:cNvSpPr txBox="1">
            <a:spLocks noChangeArrowheads="1"/>
          </p:cNvSpPr>
          <p:nvPr/>
        </p:nvSpPr>
        <p:spPr bwMode="auto">
          <a:xfrm>
            <a:off x="1985941" y="3437471"/>
            <a:ext cx="800219" cy="276999"/>
          </a:xfrm>
          <a:prstGeom prst="rect">
            <a:avLst/>
          </a:prstGeom>
          <a:noFill/>
          <a:ln>
            <a:noFill/>
          </a:ln>
          <a:effectLst/>
          <a:extLst>
            <a:ext uri="{909E8E84-426E-40DD-AFC4-6F175D3DCCD1}">
              <a14:hiddenFill xmlns:a14="http://schemas.microsoft.com/office/drawing/2010/main">
                <a:solidFill>
                  <a:schemeClr val="accent1"/>
                </a:solidFill>
              </a14:hiddenFill>
            </a:ext>
            <a:ext uri="{91240B29-F687-4F45-9708-019B960494DF}">
              <a14:hiddenLine xmlns:a14="http://schemas.microsoft.com/office/drawing/2010/main" w="9525">
                <a:solidFill>
                  <a:srgbClr val="000000"/>
                </a:solidFill>
                <a:miter lim="800000"/>
                <a:headEnd/>
                <a:tailEnd/>
              </a14:hiddenLine>
            </a:ext>
            <a:ext uri="{AF507438-7753-43E0-B8FC-AC1667EBCBE1}">
              <a14:hiddenEffects xmlns:a14="http://schemas.microsoft.com/office/drawing/2010/main">
                <a:effectLst>
                  <a:outerShdw dist="35921" dir="2700000" algn="ctr" rotWithShape="0">
                    <a:schemeClr val="bg2"/>
                  </a:outerShdw>
                </a:effectLst>
              </a14:hiddenEffects>
            </a:ext>
          </a:extLst>
        </p:spPr>
        <p:txBody>
          <a:bodyPr wrap="none">
            <a:spAutoFit/>
          </a:bodyPr>
          <a:lstStyle/>
          <a:p>
            <a:pPr algn="ctr"/>
            <a:r>
              <a:rPr lang="zh-CN" altLang="en-US" sz="1200" dirty="0">
                <a:solidFill>
                  <a:schemeClr val="bg1"/>
                </a:solidFill>
                <a:latin typeface="微软雅黑" pitchFamily="34" charset="-122"/>
                <a:ea typeface="微软雅黑" pitchFamily="34" charset="-122"/>
              </a:rPr>
              <a:t>标题文字</a:t>
            </a:r>
            <a:endParaRPr lang="en-US" altLang="zh-CN" sz="1200" dirty="0">
              <a:solidFill>
                <a:schemeClr val="bg1"/>
              </a:solidFill>
              <a:latin typeface="微软雅黑" pitchFamily="34" charset="-122"/>
              <a:ea typeface="微软雅黑" pitchFamily="34" charset="-122"/>
            </a:endParaRPr>
          </a:p>
        </p:txBody>
      </p:sp>
      <p:sp>
        <p:nvSpPr>
          <p:cNvPr id="7185" name="Text Box 17"/>
          <p:cNvSpPr txBox="1">
            <a:spLocks noChangeArrowheads="1"/>
          </p:cNvSpPr>
          <p:nvPr/>
        </p:nvSpPr>
        <p:spPr bwMode="auto">
          <a:xfrm>
            <a:off x="3300391" y="3437472"/>
            <a:ext cx="800220" cy="276999"/>
          </a:xfrm>
          <a:prstGeom prst="rect">
            <a:avLst/>
          </a:prstGeom>
          <a:noFill/>
          <a:ln>
            <a:noFill/>
          </a:ln>
          <a:effectLst/>
          <a:extLst>
            <a:ext uri="{909E8E84-426E-40DD-AFC4-6F175D3DCCD1}">
              <a14:hiddenFill xmlns:a14="http://schemas.microsoft.com/office/drawing/2010/main">
                <a:solidFill>
                  <a:schemeClr val="accent1"/>
                </a:solidFill>
              </a14:hiddenFill>
            </a:ext>
            <a:ext uri="{91240B29-F687-4F45-9708-019B960494DF}">
              <a14:hiddenLine xmlns:a14="http://schemas.microsoft.com/office/drawing/2010/main" w="9525">
                <a:solidFill>
                  <a:srgbClr val="000000"/>
                </a:solidFill>
                <a:miter lim="800000"/>
                <a:headEnd/>
                <a:tailEnd/>
              </a14:hiddenLine>
            </a:ext>
            <a:ext uri="{AF507438-7753-43E0-B8FC-AC1667EBCBE1}">
              <a14:hiddenEffects xmlns:a14="http://schemas.microsoft.com/office/drawing/2010/main">
                <a:effectLst>
                  <a:outerShdw dist="35921" dir="2700000" algn="ctr" rotWithShape="0">
                    <a:schemeClr val="bg2"/>
                  </a:outerShdw>
                </a:effectLst>
              </a14:hiddenEffects>
            </a:ext>
          </a:extLst>
        </p:spPr>
        <p:txBody>
          <a:bodyPr wrap="none">
            <a:spAutoFit/>
          </a:bodyPr>
          <a:lstStyle/>
          <a:p>
            <a:pPr algn="ctr"/>
            <a:r>
              <a:rPr lang="zh-CN" altLang="en-US" sz="1200" dirty="0">
                <a:solidFill>
                  <a:schemeClr val="bg1"/>
                </a:solidFill>
                <a:latin typeface="微软雅黑" pitchFamily="34" charset="-122"/>
                <a:ea typeface="微软雅黑" pitchFamily="34" charset="-122"/>
              </a:rPr>
              <a:t>标题文字</a:t>
            </a:r>
            <a:endParaRPr lang="en-US" altLang="zh-CN" sz="1200" dirty="0">
              <a:solidFill>
                <a:schemeClr val="bg1"/>
              </a:solidFill>
              <a:latin typeface="微软雅黑" pitchFamily="34" charset="-122"/>
              <a:ea typeface="微软雅黑" pitchFamily="34" charset="-122"/>
            </a:endParaRPr>
          </a:p>
        </p:txBody>
      </p:sp>
      <p:grpSp>
        <p:nvGrpSpPr>
          <p:cNvPr id="2" name="Group 18"/>
          <p:cNvGrpSpPr>
            <a:grpSpLocks/>
          </p:cNvGrpSpPr>
          <p:nvPr/>
        </p:nvGrpSpPr>
        <p:grpSpPr bwMode="auto">
          <a:xfrm>
            <a:off x="5338007" y="3982321"/>
            <a:ext cx="219075" cy="219210"/>
            <a:chOff x="0" y="0"/>
            <a:chExt cx="205" cy="206"/>
          </a:xfrm>
          <a:solidFill>
            <a:schemeClr val="bg1"/>
          </a:solidFill>
        </p:grpSpPr>
        <p:sp>
          <p:nvSpPr>
            <p:cNvPr id="7187" name="Freeform 19"/>
            <p:cNvSpPr>
              <a:spLocks noEditPoints="1"/>
            </p:cNvSpPr>
            <p:nvPr/>
          </p:nvSpPr>
          <p:spPr bwMode="auto">
            <a:xfrm>
              <a:off x="0" y="0"/>
              <a:ext cx="205" cy="206"/>
            </a:xfrm>
            <a:custGeom>
              <a:avLst/>
              <a:gdLst>
                <a:gd name="T0" fmla="*/ 70 w 140"/>
                <a:gd name="T1" fmla="*/ 0 h 140"/>
                <a:gd name="T2" fmla="*/ 0 w 140"/>
                <a:gd name="T3" fmla="*/ 70 h 140"/>
                <a:gd name="T4" fmla="*/ 70 w 140"/>
                <a:gd name="T5" fmla="*/ 140 h 140"/>
                <a:gd name="T6" fmla="*/ 140 w 140"/>
                <a:gd name="T7" fmla="*/ 70 h 140"/>
                <a:gd name="T8" fmla="*/ 70 w 140"/>
                <a:gd name="T9" fmla="*/ 0 h 140"/>
                <a:gd name="T10" fmla="*/ 70 w 140"/>
                <a:gd name="T11" fmla="*/ 128 h 140"/>
                <a:gd name="T12" fmla="*/ 12 w 140"/>
                <a:gd name="T13" fmla="*/ 70 h 140"/>
                <a:gd name="T14" fmla="*/ 70 w 140"/>
                <a:gd name="T15" fmla="*/ 12 h 140"/>
                <a:gd name="T16" fmla="*/ 128 w 140"/>
                <a:gd name="T17" fmla="*/ 70 h 140"/>
                <a:gd name="T18" fmla="*/ 70 w 140"/>
                <a:gd name="T19" fmla="*/ 128 h 140"/>
              </a:gdLst>
              <a:ahLst/>
              <a:cxnLst>
                <a:cxn ang="0">
                  <a:pos x="T0" y="T1"/>
                </a:cxn>
                <a:cxn ang="0">
                  <a:pos x="T2" y="T3"/>
                </a:cxn>
                <a:cxn ang="0">
                  <a:pos x="T4" y="T5"/>
                </a:cxn>
                <a:cxn ang="0">
                  <a:pos x="T6" y="T7"/>
                </a:cxn>
                <a:cxn ang="0">
                  <a:pos x="T8" y="T9"/>
                </a:cxn>
                <a:cxn ang="0">
                  <a:pos x="T10" y="T11"/>
                </a:cxn>
                <a:cxn ang="0">
                  <a:pos x="T12" y="T13"/>
                </a:cxn>
                <a:cxn ang="0">
                  <a:pos x="T14" y="T15"/>
                </a:cxn>
                <a:cxn ang="0">
                  <a:pos x="T16" y="T17"/>
                </a:cxn>
                <a:cxn ang="0">
                  <a:pos x="T18" y="T19"/>
                </a:cxn>
              </a:cxnLst>
              <a:rect l="0" t="0" r="r" b="b"/>
              <a:pathLst>
                <a:path w="140" h="140">
                  <a:moveTo>
                    <a:pt x="70" y="0"/>
                  </a:moveTo>
                  <a:cubicBezTo>
                    <a:pt x="32" y="0"/>
                    <a:pt x="0" y="32"/>
                    <a:pt x="0" y="70"/>
                  </a:cubicBezTo>
                  <a:cubicBezTo>
                    <a:pt x="0" y="109"/>
                    <a:pt x="32" y="140"/>
                    <a:pt x="70" y="140"/>
                  </a:cubicBezTo>
                  <a:cubicBezTo>
                    <a:pt x="109" y="140"/>
                    <a:pt x="140" y="109"/>
                    <a:pt x="140" y="70"/>
                  </a:cubicBezTo>
                  <a:cubicBezTo>
                    <a:pt x="140" y="32"/>
                    <a:pt x="109" y="0"/>
                    <a:pt x="70" y="0"/>
                  </a:cubicBezTo>
                  <a:close/>
                  <a:moveTo>
                    <a:pt x="70" y="128"/>
                  </a:moveTo>
                  <a:cubicBezTo>
                    <a:pt x="38" y="128"/>
                    <a:pt x="12" y="102"/>
                    <a:pt x="12" y="70"/>
                  </a:cubicBezTo>
                  <a:cubicBezTo>
                    <a:pt x="12" y="38"/>
                    <a:pt x="38" y="12"/>
                    <a:pt x="70" y="12"/>
                  </a:cubicBezTo>
                  <a:cubicBezTo>
                    <a:pt x="102" y="12"/>
                    <a:pt x="128" y="38"/>
                    <a:pt x="128" y="70"/>
                  </a:cubicBezTo>
                  <a:cubicBezTo>
                    <a:pt x="128" y="102"/>
                    <a:pt x="102" y="128"/>
                    <a:pt x="70" y="128"/>
                  </a:cubicBezTo>
                  <a:close/>
                </a:path>
              </a:pathLst>
            </a:custGeom>
            <a:grpFill/>
            <a:ln>
              <a:noFill/>
            </a:ln>
            <a:extLst>
              <a:ext uri="{91240B29-F687-4F45-9708-019B960494DF}">
                <a14:hiddenLine xmlns:a14="http://schemas.microsoft.com/office/drawing/2010/main" w="9525">
                  <a:solidFill>
                    <a:srgbClr val="000000"/>
                  </a:solidFill>
                  <a:round/>
                  <a:headEnd/>
                  <a:tailEnd/>
                </a14:hiddenLine>
              </a:ext>
            </a:extLst>
          </p:spPr>
          <p:txBody>
            <a:bodyPr/>
            <a:lstStyle/>
            <a:p>
              <a:endParaRPr lang="zh-CN" altLang="en-US">
                <a:solidFill>
                  <a:schemeClr val="tx1">
                    <a:lumMod val="50000"/>
                    <a:lumOff val="50000"/>
                  </a:schemeClr>
                </a:solidFill>
                <a:latin typeface="微软雅黑" pitchFamily="34" charset="-122"/>
                <a:ea typeface="微软雅黑" pitchFamily="34" charset="-122"/>
              </a:endParaRPr>
            </a:p>
          </p:txBody>
        </p:sp>
        <p:sp>
          <p:nvSpPr>
            <p:cNvPr id="7188" name="Freeform 20"/>
            <p:cNvSpPr>
              <a:spLocks/>
            </p:cNvSpPr>
            <p:nvPr/>
          </p:nvSpPr>
          <p:spPr bwMode="auto">
            <a:xfrm>
              <a:off x="60" y="60"/>
              <a:ext cx="87" cy="86"/>
            </a:xfrm>
            <a:custGeom>
              <a:avLst/>
              <a:gdLst>
                <a:gd name="T0" fmla="*/ 56 w 59"/>
                <a:gd name="T1" fmla="*/ 2 h 58"/>
                <a:gd name="T2" fmla="*/ 48 w 59"/>
                <a:gd name="T3" fmla="*/ 2 h 58"/>
                <a:gd name="T4" fmla="*/ 29 w 59"/>
                <a:gd name="T5" fmla="*/ 21 h 58"/>
                <a:gd name="T6" fmla="*/ 11 w 59"/>
                <a:gd name="T7" fmla="*/ 2 h 58"/>
                <a:gd name="T8" fmla="*/ 2 w 59"/>
                <a:gd name="T9" fmla="*/ 2 h 58"/>
                <a:gd name="T10" fmla="*/ 2 w 59"/>
                <a:gd name="T11" fmla="*/ 11 h 58"/>
                <a:gd name="T12" fmla="*/ 21 w 59"/>
                <a:gd name="T13" fmla="*/ 29 h 58"/>
                <a:gd name="T14" fmla="*/ 2 w 59"/>
                <a:gd name="T15" fmla="*/ 48 h 58"/>
                <a:gd name="T16" fmla="*/ 2 w 59"/>
                <a:gd name="T17" fmla="*/ 56 h 58"/>
                <a:gd name="T18" fmla="*/ 7 w 59"/>
                <a:gd name="T19" fmla="*/ 58 h 58"/>
                <a:gd name="T20" fmla="*/ 11 w 59"/>
                <a:gd name="T21" fmla="*/ 56 h 58"/>
                <a:gd name="T22" fmla="*/ 29 w 59"/>
                <a:gd name="T23" fmla="*/ 38 h 58"/>
                <a:gd name="T24" fmla="*/ 48 w 59"/>
                <a:gd name="T25" fmla="*/ 56 h 58"/>
                <a:gd name="T26" fmla="*/ 52 w 59"/>
                <a:gd name="T27" fmla="*/ 58 h 58"/>
                <a:gd name="T28" fmla="*/ 56 w 59"/>
                <a:gd name="T29" fmla="*/ 56 h 58"/>
                <a:gd name="T30" fmla="*/ 56 w 59"/>
                <a:gd name="T31" fmla="*/ 48 h 58"/>
                <a:gd name="T32" fmla="*/ 38 w 59"/>
                <a:gd name="T33" fmla="*/ 29 h 58"/>
                <a:gd name="T34" fmla="*/ 56 w 59"/>
                <a:gd name="T35" fmla="*/ 11 h 58"/>
                <a:gd name="T36" fmla="*/ 56 w 59"/>
                <a:gd name="T37" fmla="*/ 2 h 58"/>
              </a:gdLst>
              <a:ahLst/>
              <a:cxnLst>
                <a:cxn ang="0">
                  <a:pos x="T0" y="T1"/>
                </a:cxn>
                <a:cxn ang="0">
                  <a:pos x="T2" y="T3"/>
                </a:cxn>
                <a:cxn ang="0">
                  <a:pos x="T4" y="T5"/>
                </a:cxn>
                <a:cxn ang="0">
                  <a:pos x="T6" y="T7"/>
                </a:cxn>
                <a:cxn ang="0">
                  <a:pos x="T8" y="T9"/>
                </a:cxn>
                <a:cxn ang="0">
                  <a:pos x="T10" y="T11"/>
                </a:cxn>
                <a:cxn ang="0">
                  <a:pos x="T12" y="T13"/>
                </a:cxn>
                <a:cxn ang="0">
                  <a:pos x="T14" y="T15"/>
                </a:cxn>
                <a:cxn ang="0">
                  <a:pos x="T16" y="T17"/>
                </a:cxn>
                <a:cxn ang="0">
                  <a:pos x="T18" y="T19"/>
                </a:cxn>
                <a:cxn ang="0">
                  <a:pos x="T20" y="T21"/>
                </a:cxn>
                <a:cxn ang="0">
                  <a:pos x="T22" y="T23"/>
                </a:cxn>
                <a:cxn ang="0">
                  <a:pos x="T24" y="T25"/>
                </a:cxn>
                <a:cxn ang="0">
                  <a:pos x="T26" y="T27"/>
                </a:cxn>
                <a:cxn ang="0">
                  <a:pos x="T28" y="T29"/>
                </a:cxn>
                <a:cxn ang="0">
                  <a:pos x="T30" y="T31"/>
                </a:cxn>
                <a:cxn ang="0">
                  <a:pos x="T32" y="T33"/>
                </a:cxn>
                <a:cxn ang="0">
                  <a:pos x="T34" y="T35"/>
                </a:cxn>
                <a:cxn ang="0">
                  <a:pos x="T36" y="T37"/>
                </a:cxn>
              </a:cxnLst>
              <a:rect l="0" t="0" r="r" b="b"/>
              <a:pathLst>
                <a:path w="59" h="58">
                  <a:moveTo>
                    <a:pt x="56" y="2"/>
                  </a:moveTo>
                  <a:cubicBezTo>
                    <a:pt x="54" y="0"/>
                    <a:pt x="50" y="0"/>
                    <a:pt x="48" y="2"/>
                  </a:cubicBezTo>
                  <a:cubicBezTo>
                    <a:pt x="29" y="21"/>
                    <a:pt x="29" y="21"/>
                    <a:pt x="29" y="21"/>
                  </a:cubicBezTo>
                  <a:cubicBezTo>
                    <a:pt x="11" y="2"/>
                    <a:pt x="11" y="2"/>
                    <a:pt x="11" y="2"/>
                  </a:cubicBezTo>
                  <a:cubicBezTo>
                    <a:pt x="8" y="0"/>
                    <a:pt x="5" y="0"/>
                    <a:pt x="2" y="2"/>
                  </a:cubicBezTo>
                  <a:cubicBezTo>
                    <a:pt x="0" y="5"/>
                    <a:pt x="0" y="8"/>
                    <a:pt x="2" y="11"/>
                  </a:cubicBezTo>
                  <a:cubicBezTo>
                    <a:pt x="21" y="29"/>
                    <a:pt x="21" y="29"/>
                    <a:pt x="21" y="29"/>
                  </a:cubicBezTo>
                  <a:cubicBezTo>
                    <a:pt x="2" y="48"/>
                    <a:pt x="2" y="48"/>
                    <a:pt x="2" y="48"/>
                  </a:cubicBezTo>
                  <a:cubicBezTo>
                    <a:pt x="0" y="50"/>
                    <a:pt x="0" y="54"/>
                    <a:pt x="2" y="56"/>
                  </a:cubicBezTo>
                  <a:cubicBezTo>
                    <a:pt x="3" y="58"/>
                    <a:pt x="5" y="58"/>
                    <a:pt x="7" y="58"/>
                  </a:cubicBezTo>
                  <a:cubicBezTo>
                    <a:pt x="8" y="58"/>
                    <a:pt x="10" y="58"/>
                    <a:pt x="11" y="56"/>
                  </a:cubicBezTo>
                  <a:cubicBezTo>
                    <a:pt x="29" y="38"/>
                    <a:pt x="29" y="38"/>
                    <a:pt x="29" y="38"/>
                  </a:cubicBezTo>
                  <a:cubicBezTo>
                    <a:pt x="48" y="56"/>
                    <a:pt x="48" y="56"/>
                    <a:pt x="48" y="56"/>
                  </a:cubicBezTo>
                  <a:cubicBezTo>
                    <a:pt x="49" y="58"/>
                    <a:pt x="51" y="58"/>
                    <a:pt x="52" y="58"/>
                  </a:cubicBezTo>
                  <a:cubicBezTo>
                    <a:pt x="54" y="58"/>
                    <a:pt x="55" y="58"/>
                    <a:pt x="56" y="56"/>
                  </a:cubicBezTo>
                  <a:cubicBezTo>
                    <a:pt x="59" y="54"/>
                    <a:pt x="59" y="50"/>
                    <a:pt x="56" y="48"/>
                  </a:cubicBezTo>
                  <a:cubicBezTo>
                    <a:pt x="38" y="29"/>
                    <a:pt x="38" y="29"/>
                    <a:pt x="38" y="29"/>
                  </a:cubicBezTo>
                  <a:cubicBezTo>
                    <a:pt x="56" y="11"/>
                    <a:pt x="56" y="11"/>
                    <a:pt x="56" y="11"/>
                  </a:cubicBezTo>
                  <a:cubicBezTo>
                    <a:pt x="59" y="8"/>
                    <a:pt x="59" y="5"/>
                    <a:pt x="56" y="2"/>
                  </a:cubicBezTo>
                  <a:close/>
                </a:path>
              </a:pathLst>
            </a:custGeom>
            <a:grpFill/>
            <a:ln>
              <a:noFill/>
            </a:ln>
            <a:extLst>
              <a:ext uri="{91240B29-F687-4F45-9708-019B960494DF}">
                <a14:hiddenLine xmlns:a14="http://schemas.microsoft.com/office/drawing/2010/main" w="9525">
                  <a:solidFill>
                    <a:srgbClr val="000000"/>
                  </a:solidFill>
                  <a:round/>
                  <a:headEnd/>
                  <a:tailEnd/>
                </a14:hiddenLine>
              </a:ext>
            </a:extLst>
          </p:spPr>
          <p:txBody>
            <a:bodyPr/>
            <a:lstStyle/>
            <a:p>
              <a:endParaRPr lang="zh-CN" altLang="en-US">
                <a:solidFill>
                  <a:schemeClr val="tx1">
                    <a:lumMod val="50000"/>
                    <a:lumOff val="50000"/>
                  </a:schemeClr>
                </a:solidFill>
                <a:latin typeface="微软雅黑" pitchFamily="34" charset="-122"/>
                <a:ea typeface="微软雅黑" pitchFamily="34" charset="-122"/>
              </a:endParaRPr>
            </a:p>
          </p:txBody>
        </p:sp>
        <p:sp>
          <p:nvSpPr>
            <p:cNvPr id="7189" name="Freeform 21"/>
            <p:cNvSpPr>
              <a:spLocks noEditPoints="1"/>
            </p:cNvSpPr>
            <p:nvPr/>
          </p:nvSpPr>
          <p:spPr bwMode="auto">
            <a:xfrm>
              <a:off x="0" y="0"/>
              <a:ext cx="205" cy="206"/>
            </a:xfrm>
            <a:custGeom>
              <a:avLst/>
              <a:gdLst>
                <a:gd name="T0" fmla="*/ 70 w 140"/>
                <a:gd name="T1" fmla="*/ 0 h 140"/>
                <a:gd name="T2" fmla="*/ 0 w 140"/>
                <a:gd name="T3" fmla="*/ 70 h 140"/>
                <a:gd name="T4" fmla="*/ 70 w 140"/>
                <a:gd name="T5" fmla="*/ 140 h 140"/>
                <a:gd name="T6" fmla="*/ 140 w 140"/>
                <a:gd name="T7" fmla="*/ 70 h 140"/>
                <a:gd name="T8" fmla="*/ 70 w 140"/>
                <a:gd name="T9" fmla="*/ 0 h 140"/>
                <a:gd name="T10" fmla="*/ 70 w 140"/>
                <a:gd name="T11" fmla="*/ 128 h 140"/>
                <a:gd name="T12" fmla="*/ 12 w 140"/>
                <a:gd name="T13" fmla="*/ 70 h 140"/>
                <a:gd name="T14" fmla="*/ 70 w 140"/>
                <a:gd name="T15" fmla="*/ 12 h 140"/>
                <a:gd name="T16" fmla="*/ 128 w 140"/>
                <a:gd name="T17" fmla="*/ 70 h 140"/>
                <a:gd name="T18" fmla="*/ 70 w 140"/>
                <a:gd name="T19" fmla="*/ 128 h 140"/>
              </a:gdLst>
              <a:ahLst/>
              <a:cxnLst>
                <a:cxn ang="0">
                  <a:pos x="T0" y="T1"/>
                </a:cxn>
                <a:cxn ang="0">
                  <a:pos x="T2" y="T3"/>
                </a:cxn>
                <a:cxn ang="0">
                  <a:pos x="T4" y="T5"/>
                </a:cxn>
                <a:cxn ang="0">
                  <a:pos x="T6" y="T7"/>
                </a:cxn>
                <a:cxn ang="0">
                  <a:pos x="T8" y="T9"/>
                </a:cxn>
                <a:cxn ang="0">
                  <a:pos x="T10" y="T11"/>
                </a:cxn>
                <a:cxn ang="0">
                  <a:pos x="T12" y="T13"/>
                </a:cxn>
                <a:cxn ang="0">
                  <a:pos x="T14" y="T15"/>
                </a:cxn>
                <a:cxn ang="0">
                  <a:pos x="T16" y="T17"/>
                </a:cxn>
                <a:cxn ang="0">
                  <a:pos x="T18" y="T19"/>
                </a:cxn>
              </a:cxnLst>
              <a:rect l="0" t="0" r="r" b="b"/>
              <a:pathLst>
                <a:path w="140" h="140">
                  <a:moveTo>
                    <a:pt x="70" y="0"/>
                  </a:moveTo>
                  <a:cubicBezTo>
                    <a:pt x="32" y="0"/>
                    <a:pt x="0" y="32"/>
                    <a:pt x="0" y="70"/>
                  </a:cubicBezTo>
                  <a:cubicBezTo>
                    <a:pt x="0" y="109"/>
                    <a:pt x="32" y="140"/>
                    <a:pt x="70" y="140"/>
                  </a:cubicBezTo>
                  <a:cubicBezTo>
                    <a:pt x="109" y="140"/>
                    <a:pt x="140" y="109"/>
                    <a:pt x="140" y="70"/>
                  </a:cubicBezTo>
                  <a:cubicBezTo>
                    <a:pt x="140" y="32"/>
                    <a:pt x="109" y="0"/>
                    <a:pt x="70" y="0"/>
                  </a:cubicBezTo>
                  <a:close/>
                  <a:moveTo>
                    <a:pt x="70" y="128"/>
                  </a:moveTo>
                  <a:cubicBezTo>
                    <a:pt x="38" y="128"/>
                    <a:pt x="12" y="102"/>
                    <a:pt x="12" y="70"/>
                  </a:cubicBezTo>
                  <a:cubicBezTo>
                    <a:pt x="12" y="38"/>
                    <a:pt x="38" y="12"/>
                    <a:pt x="70" y="12"/>
                  </a:cubicBezTo>
                  <a:cubicBezTo>
                    <a:pt x="102" y="12"/>
                    <a:pt x="128" y="38"/>
                    <a:pt x="128" y="70"/>
                  </a:cubicBezTo>
                  <a:cubicBezTo>
                    <a:pt x="128" y="102"/>
                    <a:pt x="102" y="128"/>
                    <a:pt x="70" y="128"/>
                  </a:cubicBezTo>
                  <a:close/>
                </a:path>
              </a:pathLst>
            </a:custGeom>
            <a:grpFill/>
            <a:ln>
              <a:noFill/>
            </a:ln>
            <a:extLst>
              <a:ext uri="{91240B29-F687-4F45-9708-019B960494DF}">
                <a14:hiddenLine xmlns:a14="http://schemas.microsoft.com/office/drawing/2010/main" w="9525">
                  <a:solidFill>
                    <a:srgbClr val="000000"/>
                  </a:solidFill>
                  <a:round/>
                  <a:headEnd/>
                  <a:tailEnd/>
                </a14:hiddenLine>
              </a:ext>
            </a:extLst>
          </p:spPr>
          <p:txBody>
            <a:bodyPr/>
            <a:lstStyle/>
            <a:p>
              <a:endParaRPr lang="zh-CN" altLang="en-US">
                <a:solidFill>
                  <a:schemeClr val="tx1">
                    <a:lumMod val="50000"/>
                    <a:lumOff val="50000"/>
                  </a:schemeClr>
                </a:solidFill>
                <a:latin typeface="微软雅黑" pitchFamily="34" charset="-122"/>
                <a:ea typeface="微软雅黑" pitchFamily="34" charset="-122"/>
              </a:endParaRPr>
            </a:p>
          </p:txBody>
        </p:sp>
        <p:sp>
          <p:nvSpPr>
            <p:cNvPr id="7190" name="Freeform 22"/>
            <p:cNvSpPr>
              <a:spLocks/>
            </p:cNvSpPr>
            <p:nvPr/>
          </p:nvSpPr>
          <p:spPr bwMode="auto">
            <a:xfrm>
              <a:off x="60" y="60"/>
              <a:ext cx="87" cy="86"/>
            </a:xfrm>
            <a:custGeom>
              <a:avLst/>
              <a:gdLst>
                <a:gd name="T0" fmla="*/ 56 w 59"/>
                <a:gd name="T1" fmla="*/ 2 h 58"/>
                <a:gd name="T2" fmla="*/ 48 w 59"/>
                <a:gd name="T3" fmla="*/ 2 h 58"/>
                <a:gd name="T4" fmla="*/ 29 w 59"/>
                <a:gd name="T5" fmla="*/ 21 h 58"/>
                <a:gd name="T6" fmla="*/ 11 w 59"/>
                <a:gd name="T7" fmla="*/ 2 h 58"/>
                <a:gd name="T8" fmla="*/ 2 w 59"/>
                <a:gd name="T9" fmla="*/ 2 h 58"/>
                <a:gd name="T10" fmla="*/ 2 w 59"/>
                <a:gd name="T11" fmla="*/ 11 h 58"/>
                <a:gd name="T12" fmla="*/ 21 w 59"/>
                <a:gd name="T13" fmla="*/ 29 h 58"/>
                <a:gd name="T14" fmla="*/ 2 w 59"/>
                <a:gd name="T15" fmla="*/ 48 h 58"/>
                <a:gd name="T16" fmla="*/ 2 w 59"/>
                <a:gd name="T17" fmla="*/ 56 h 58"/>
                <a:gd name="T18" fmla="*/ 7 w 59"/>
                <a:gd name="T19" fmla="*/ 58 h 58"/>
                <a:gd name="T20" fmla="*/ 11 w 59"/>
                <a:gd name="T21" fmla="*/ 56 h 58"/>
                <a:gd name="T22" fmla="*/ 29 w 59"/>
                <a:gd name="T23" fmla="*/ 38 h 58"/>
                <a:gd name="T24" fmla="*/ 48 w 59"/>
                <a:gd name="T25" fmla="*/ 56 h 58"/>
                <a:gd name="T26" fmla="*/ 52 w 59"/>
                <a:gd name="T27" fmla="*/ 58 h 58"/>
                <a:gd name="T28" fmla="*/ 56 w 59"/>
                <a:gd name="T29" fmla="*/ 56 h 58"/>
                <a:gd name="T30" fmla="*/ 56 w 59"/>
                <a:gd name="T31" fmla="*/ 48 h 58"/>
                <a:gd name="T32" fmla="*/ 38 w 59"/>
                <a:gd name="T33" fmla="*/ 29 h 58"/>
                <a:gd name="T34" fmla="*/ 56 w 59"/>
                <a:gd name="T35" fmla="*/ 11 h 58"/>
                <a:gd name="T36" fmla="*/ 56 w 59"/>
                <a:gd name="T37" fmla="*/ 2 h 58"/>
              </a:gdLst>
              <a:ahLst/>
              <a:cxnLst>
                <a:cxn ang="0">
                  <a:pos x="T0" y="T1"/>
                </a:cxn>
                <a:cxn ang="0">
                  <a:pos x="T2" y="T3"/>
                </a:cxn>
                <a:cxn ang="0">
                  <a:pos x="T4" y="T5"/>
                </a:cxn>
                <a:cxn ang="0">
                  <a:pos x="T6" y="T7"/>
                </a:cxn>
                <a:cxn ang="0">
                  <a:pos x="T8" y="T9"/>
                </a:cxn>
                <a:cxn ang="0">
                  <a:pos x="T10" y="T11"/>
                </a:cxn>
                <a:cxn ang="0">
                  <a:pos x="T12" y="T13"/>
                </a:cxn>
                <a:cxn ang="0">
                  <a:pos x="T14" y="T15"/>
                </a:cxn>
                <a:cxn ang="0">
                  <a:pos x="T16" y="T17"/>
                </a:cxn>
                <a:cxn ang="0">
                  <a:pos x="T18" y="T19"/>
                </a:cxn>
                <a:cxn ang="0">
                  <a:pos x="T20" y="T21"/>
                </a:cxn>
                <a:cxn ang="0">
                  <a:pos x="T22" y="T23"/>
                </a:cxn>
                <a:cxn ang="0">
                  <a:pos x="T24" y="T25"/>
                </a:cxn>
                <a:cxn ang="0">
                  <a:pos x="T26" y="T27"/>
                </a:cxn>
                <a:cxn ang="0">
                  <a:pos x="T28" y="T29"/>
                </a:cxn>
                <a:cxn ang="0">
                  <a:pos x="T30" y="T31"/>
                </a:cxn>
                <a:cxn ang="0">
                  <a:pos x="T32" y="T33"/>
                </a:cxn>
                <a:cxn ang="0">
                  <a:pos x="T34" y="T35"/>
                </a:cxn>
                <a:cxn ang="0">
                  <a:pos x="T36" y="T37"/>
                </a:cxn>
              </a:cxnLst>
              <a:rect l="0" t="0" r="r" b="b"/>
              <a:pathLst>
                <a:path w="59" h="58">
                  <a:moveTo>
                    <a:pt x="56" y="2"/>
                  </a:moveTo>
                  <a:cubicBezTo>
                    <a:pt x="54" y="0"/>
                    <a:pt x="50" y="0"/>
                    <a:pt x="48" y="2"/>
                  </a:cubicBezTo>
                  <a:cubicBezTo>
                    <a:pt x="29" y="21"/>
                    <a:pt x="29" y="21"/>
                    <a:pt x="29" y="21"/>
                  </a:cubicBezTo>
                  <a:cubicBezTo>
                    <a:pt x="11" y="2"/>
                    <a:pt x="11" y="2"/>
                    <a:pt x="11" y="2"/>
                  </a:cubicBezTo>
                  <a:cubicBezTo>
                    <a:pt x="8" y="0"/>
                    <a:pt x="5" y="0"/>
                    <a:pt x="2" y="2"/>
                  </a:cubicBezTo>
                  <a:cubicBezTo>
                    <a:pt x="0" y="5"/>
                    <a:pt x="0" y="8"/>
                    <a:pt x="2" y="11"/>
                  </a:cubicBezTo>
                  <a:cubicBezTo>
                    <a:pt x="21" y="29"/>
                    <a:pt x="21" y="29"/>
                    <a:pt x="21" y="29"/>
                  </a:cubicBezTo>
                  <a:cubicBezTo>
                    <a:pt x="2" y="48"/>
                    <a:pt x="2" y="48"/>
                    <a:pt x="2" y="48"/>
                  </a:cubicBezTo>
                  <a:cubicBezTo>
                    <a:pt x="0" y="50"/>
                    <a:pt x="0" y="54"/>
                    <a:pt x="2" y="56"/>
                  </a:cubicBezTo>
                  <a:cubicBezTo>
                    <a:pt x="3" y="58"/>
                    <a:pt x="5" y="58"/>
                    <a:pt x="7" y="58"/>
                  </a:cubicBezTo>
                  <a:cubicBezTo>
                    <a:pt x="8" y="58"/>
                    <a:pt x="10" y="58"/>
                    <a:pt x="11" y="56"/>
                  </a:cubicBezTo>
                  <a:cubicBezTo>
                    <a:pt x="29" y="38"/>
                    <a:pt x="29" y="38"/>
                    <a:pt x="29" y="38"/>
                  </a:cubicBezTo>
                  <a:cubicBezTo>
                    <a:pt x="48" y="56"/>
                    <a:pt x="48" y="56"/>
                    <a:pt x="48" y="56"/>
                  </a:cubicBezTo>
                  <a:cubicBezTo>
                    <a:pt x="49" y="58"/>
                    <a:pt x="51" y="58"/>
                    <a:pt x="52" y="58"/>
                  </a:cubicBezTo>
                  <a:cubicBezTo>
                    <a:pt x="54" y="58"/>
                    <a:pt x="55" y="58"/>
                    <a:pt x="56" y="56"/>
                  </a:cubicBezTo>
                  <a:cubicBezTo>
                    <a:pt x="59" y="54"/>
                    <a:pt x="59" y="50"/>
                    <a:pt x="56" y="48"/>
                  </a:cubicBezTo>
                  <a:cubicBezTo>
                    <a:pt x="38" y="29"/>
                    <a:pt x="38" y="29"/>
                    <a:pt x="38" y="29"/>
                  </a:cubicBezTo>
                  <a:cubicBezTo>
                    <a:pt x="56" y="11"/>
                    <a:pt x="56" y="11"/>
                    <a:pt x="56" y="11"/>
                  </a:cubicBezTo>
                  <a:cubicBezTo>
                    <a:pt x="59" y="8"/>
                    <a:pt x="59" y="5"/>
                    <a:pt x="56" y="2"/>
                  </a:cubicBezTo>
                  <a:close/>
                </a:path>
              </a:pathLst>
            </a:custGeom>
            <a:grpFill/>
            <a:ln>
              <a:noFill/>
            </a:ln>
            <a:extLst>
              <a:ext uri="{91240B29-F687-4F45-9708-019B960494DF}">
                <a14:hiddenLine xmlns:a14="http://schemas.microsoft.com/office/drawing/2010/main" w="9525">
                  <a:solidFill>
                    <a:srgbClr val="000000"/>
                  </a:solidFill>
                  <a:round/>
                  <a:headEnd/>
                  <a:tailEnd/>
                </a14:hiddenLine>
              </a:ext>
            </a:extLst>
          </p:spPr>
          <p:txBody>
            <a:bodyPr/>
            <a:lstStyle/>
            <a:p>
              <a:endParaRPr lang="zh-CN" altLang="en-US">
                <a:solidFill>
                  <a:schemeClr val="tx1">
                    <a:lumMod val="50000"/>
                    <a:lumOff val="50000"/>
                  </a:schemeClr>
                </a:solidFill>
                <a:latin typeface="微软雅黑" pitchFamily="34" charset="-122"/>
                <a:ea typeface="微软雅黑" pitchFamily="34" charset="-122"/>
              </a:endParaRPr>
            </a:p>
          </p:txBody>
        </p:sp>
      </p:grpSp>
      <p:grpSp>
        <p:nvGrpSpPr>
          <p:cNvPr id="3" name="Group 23"/>
          <p:cNvGrpSpPr>
            <a:grpSpLocks/>
          </p:cNvGrpSpPr>
          <p:nvPr/>
        </p:nvGrpSpPr>
        <p:grpSpPr bwMode="auto">
          <a:xfrm>
            <a:off x="5338007" y="1632958"/>
            <a:ext cx="219075" cy="219210"/>
            <a:chOff x="0" y="0"/>
            <a:chExt cx="205" cy="206"/>
          </a:xfrm>
          <a:solidFill>
            <a:schemeClr val="bg1"/>
          </a:solidFill>
        </p:grpSpPr>
        <p:sp>
          <p:nvSpPr>
            <p:cNvPr id="7192" name="Freeform 24"/>
            <p:cNvSpPr>
              <a:spLocks noEditPoints="1"/>
            </p:cNvSpPr>
            <p:nvPr/>
          </p:nvSpPr>
          <p:spPr bwMode="auto">
            <a:xfrm>
              <a:off x="0" y="0"/>
              <a:ext cx="205" cy="206"/>
            </a:xfrm>
            <a:custGeom>
              <a:avLst/>
              <a:gdLst>
                <a:gd name="T0" fmla="*/ 0 w 205"/>
                <a:gd name="T1" fmla="*/ 0 h 206"/>
                <a:gd name="T2" fmla="*/ 0 w 205"/>
                <a:gd name="T3" fmla="*/ 206 h 206"/>
                <a:gd name="T4" fmla="*/ 205 w 205"/>
                <a:gd name="T5" fmla="*/ 206 h 206"/>
                <a:gd name="T6" fmla="*/ 205 w 205"/>
                <a:gd name="T7" fmla="*/ 0 h 206"/>
                <a:gd name="T8" fmla="*/ 0 w 205"/>
                <a:gd name="T9" fmla="*/ 0 h 206"/>
                <a:gd name="T10" fmla="*/ 188 w 205"/>
                <a:gd name="T11" fmla="*/ 188 h 206"/>
                <a:gd name="T12" fmla="*/ 17 w 205"/>
                <a:gd name="T13" fmla="*/ 188 h 206"/>
                <a:gd name="T14" fmla="*/ 17 w 205"/>
                <a:gd name="T15" fmla="*/ 17 h 206"/>
                <a:gd name="T16" fmla="*/ 188 w 205"/>
                <a:gd name="T17" fmla="*/ 17 h 206"/>
                <a:gd name="T18" fmla="*/ 188 w 205"/>
                <a:gd name="T19" fmla="*/ 188 h 206"/>
              </a:gdLst>
              <a:ahLst/>
              <a:cxnLst>
                <a:cxn ang="0">
                  <a:pos x="T0" y="T1"/>
                </a:cxn>
                <a:cxn ang="0">
                  <a:pos x="T2" y="T3"/>
                </a:cxn>
                <a:cxn ang="0">
                  <a:pos x="T4" y="T5"/>
                </a:cxn>
                <a:cxn ang="0">
                  <a:pos x="T6" y="T7"/>
                </a:cxn>
                <a:cxn ang="0">
                  <a:pos x="T8" y="T9"/>
                </a:cxn>
                <a:cxn ang="0">
                  <a:pos x="T10" y="T11"/>
                </a:cxn>
                <a:cxn ang="0">
                  <a:pos x="T12" y="T13"/>
                </a:cxn>
                <a:cxn ang="0">
                  <a:pos x="T14" y="T15"/>
                </a:cxn>
                <a:cxn ang="0">
                  <a:pos x="T16" y="T17"/>
                </a:cxn>
                <a:cxn ang="0">
                  <a:pos x="T18" y="T19"/>
                </a:cxn>
              </a:cxnLst>
              <a:rect l="0" t="0" r="r" b="b"/>
              <a:pathLst>
                <a:path w="205" h="206">
                  <a:moveTo>
                    <a:pt x="0" y="0"/>
                  </a:moveTo>
                  <a:lnTo>
                    <a:pt x="0" y="206"/>
                  </a:lnTo>
                  <a:lnTo>
                    <a:pt x="205" y="206"/>
                  </a:lnTo>
                  <a:lnTo>
                    <a:pt x="205" y="0"/>
                  </a:lnTo>
                  <a:lnTo>
                    <a:pt x="0" y="0"/>
                  </a:lnTo>
                  <a:close/>
                  <a:moveTo>
                    <a:pt x="188" y="188"/>
                  </a:moveTo>
                  <a:lnTo>
                    <a:pt x="17" y="188"/>
                  </a:lnTo>
                  <a:lnTo>
                    <a:pt x="17" y="17"/>
                  </a:lnTo>
                  <a:lnTo>
                    <a:pt x="188" y="17"/>
                  </a:lnTo>
                  <a:lnTo>
                    <a:pt x="188" y="188"/>
                  </a:lnTo>
                  <a:close/>
                </a:path>
              </a:pathLst>
            </a:custGeom>
            <a:grpFill/>
            <a:ln>
              <a:noFill/>
            </a:ln>
            <a:extLst>
              <a:ext uri="{91240B29-F687-4F45-9708-019B960494DF}">
                <a14:hiddenLine xmlns:a14="http://schemas.microsoft.com/office/drawing/2010/main" w="9525">
                  <a:solidFill>
                    <a:srgbClr val="000000"/>
                  </a:solidFill>
                  <a:round/>
                  <a:headEnd/>
                  <a:tailEnd/>
                </a14:hiddenLine>
              </a:ext>
            </a:extLst>
          </p:spPr>
          <p:txBody>
            <a:bodyPr/>
            <a:lstStyle/>
            <a:p>
              <a:endParaRPr lang="zh-CN" altLang="en-US">
                <a:solidFill>
                  <a:schemeClr val="tx1">
                    <a:lumMod val="50000"/>
                    <a:lumOff val="50000"/>
                  </a:schemeClr>
                </a:solidFill>
                <a:latin typeface="微软雅黑" pitchFamily="34" charset="-122"/>
                <a:ea typeface="微软雅黑" pitchFamily="34" charset="-122"/>
              </a:endParaRPr>
            </a:p>
          </p:txBody>
        </p:sp>
        <p:sp>
          <p:nvSpPr>
            <p:cNvPr id="7193" name="Freeform 25"/>
            <p:cNvSpPr>
              <a:spLocks/>
            </p:cNvSpPr>
            <p:nvPr/>
          </p:nvSpPr>
          <p:spPr bwMode="auto">
            <a:xfrm>
              <a:off x="48" y="60"/>
              <a:ext cx="112" cy="90"/>
            </a:xfrm>
            <a:custGeom>
              <a:avLst/>
              <a:gdLst>
                <a:gd name="T0" fmla="*/ 112 w 112"/>
                <a:gd name="T1" fmla="*/ 12 h 90"/>
                <a:gd name="T2" fmla="*/ 99 w 112"/>
                <a:gd name="T3" fmla="*/ 0 h 90"/>
                <a:gd name="T4" fmla="*/ 44 w 112"/>
                <a:gd name="T5" fmla="*/ 66 h 90"/>
                <a:gd name="T6" fmla="*/ 10 w 112"/>
                <a:gd name="T7" fmla="*/ 38 h 90"/>
                <a:gd name="T8" fmla="*/ 0 w 112"/>
                <a:gd name="T9" fmla="*/ 53 h 90"/>
                <a:gd name="T10" fmla="*/ 47 w 112"/>
                <a:gd name="T11" fmla="*/ 90 h 90"/>
                <a:gd name="T12" fmla="*/ 112 w 112"/>
                <a:gd name="T13" fmla="*/ 12 h 90"/>
              </a:gdLst>
              <a:ahLst/>
              <a:cxnLst>
                <a:cxn ang="0">
                  <a:pos x="T0" y="T1"/>
                </a:cxn>
                <a:cxn ang="0">
                  <a:pos x="T2" y="T3"/>
                </a:cxn>
                <a:cxn ang="0">
                  <a:pos x="T4" y="T5"/>
                </a:cxn>
                <a:cxn ang="0">
                  <a:pos x="T6" y="T7"/>
                </a:cxn>
                <a:cxn ang="0">
                  <a:pos x="T8" y="T9"/>
                </a:cxn>
                <a:cxn ang="0">
                  <a:pos x="T10" y="T11"/>
                </a:cxn>
                <a:cxn ang="0">
                  <a:pos x="T12" y="T13"/>
                </a:cxn>
              </a:cxnLst>
              <a:rect l="0" t="0" r="r" b="b"/>
              <a:pathLst>
                <a:path w="112" h="90">
                  <a:moveTo>
                    <a:pt x="112" y="12"/>
                  </a:moveTo>
                  <a:lnTo>
                    <a:pt x="99" y="0"/>
                  </a:lnTo>
                  <a:lnTo>
                    <a:pt x="44" y="66"/>
                  </a:lnTo>
                  <a:lnTo>
                    <a:pt x="10" y="38"/>
                  </a:lnTo>
                  <a:lnTo>
                    <a:pt x="0" y="53"/>
                  </a:lnTo>
                  <a:lnTo>
                    <a:pt x="47" y="90"/>
                  </a:lnTo>
                  <a:lnTo>
                    <a:pt x="112" y="12"/>
                  </a:lnTo>
                  <a:close/>
                </a:path>
              </a:pathLst>
            </a:custGeom>
            <a:grpFill/>
            <a:ln>
              <a:noFill/>
            </a:ln>
            <a:extLst>
              <a:ext uri="{91240B29-F687-4F45-9708-019B960494DF}">
                <a14:hiddenLine xmlns:a14="http://schemas.microsoft.com/office/drawing/2010/main" w="9525">
                  <a:solidFill>
                    <a:srgbClr val="000000"/>
                  </a:solidFill>
                  <a:round/>
                  <a:headEnd/>
                  <a:tailEnd/>
                </a14:hiddenLine>
              </a:ext>
            </a:extLst>
          </p:spPr>
          <p:txBody>
            <a:bodyPr/>
            <a:lstStyle/>
            <a:p>
              <a:endParaRPr lang="zh-CN" altLang="en-US">
                <a:solidFill>
                  <a:schemeClr val="tx1">
                    <a:lumMod val="50000"/>
                    <a:lumOff val="50000"/>
                  </a:schemeClr>
                </a:solidFill>
                <a:latin typeface="微软雅黑" pitchFamily="34" charset="-122"/>
                <a:ea typeface="微软雅黑" pitchFamily="34" charset="-122"/>
              </a:endParaRPr>
            </a:p>
          </p:txBody>
        </p:sp>
      </p:grpSp>
      <p:grpSp>
        <p:nvGrpSpPr>
          <p:cNvPr id="4" name="Group 26"/>
          <p:cNvGrpSpPr>
            <a:grpSpLocks/>
          </p:cNvGrpSpPr>
          <p:nvPr/>
        </p:nvGrpSpPr>
        <p:grpSpPr bwMode="auto">
          <a:xfrm>
            <a:off x="5338007" y="3197611"/>
            <a:ext cx="219075" cy="222387"/>
            <a:chOff x="0" y="0"/>
            <a:chExt cx="205" cy="208"/>
          </a:xfrm>
          <a:solidFill>
            <a:schemeClr val="bg1"/>
          </a:solidFill>
        </p:grpSpPr>
        <p:sp>
          <p:nvSpPr>
            <p:cNvPr id="7195" name="Freeform 27"/>
            <p:cNvSpPr>
              <a:spLocks noEditPoints="1"/>
            </p:cNvSpPr>
            <p:nvPr/>
          </p:nvSpPr>
          <p:spPr bwMode="auto">
            <a:xfrm>
              <a:off x="0" y="0"/>
              <a:ext cx="205" cy="208"/>
            </a:xfrm>
            <a:custGeom>
              <a:avLst/>
              <a:gdLst>
                <a:gd name="T0" fmla="*/ 136 w 140"/>
                <a:gd name="T1" fmla="*/ 55 h 141"/>
                <a:gd name="T2" fmla="*/ 122 w 140"/>
                <a:gd name="T3" fmla="*/ 46 h 141"/>
                <a:gd name="T4" fmla="*/ 127 w 140"/>
                <a:gd name="T5" fmla="*/ 29 h 141"/>
                <a:gd name="T6" fmla="*/ 106 w 140"/>
                <a:gd name="T7" fmla="*/ 14 h 141"/>
                <a:gd name="T8" fmla="*/ 90 w 140"/>
                <a:gd name="T9" fmla="*/ 17 h 141"/>
                <a:gd name="T10" fmla="*/ 81 w 140"/>
                <a:gd name="T11" fmla="*/ 2 h 141"/>
                <a:gd name="T12" fmla="*/ 55 w 140"/>
                <a:gd name="T13" fmla="*/ 6 h 141"/>
                <a:gd name="T14" fmla="*/ 46 w 140"/>
                <a:gd name="T15" fmla="*/ 19 h 141"/>
                <a:gd name="T16" fmla="*/ 29 w 140"/>
                <a:gd name="T17" fmla="*/ 14 h 141"/>
                <a:gd name="T18" fmla="*/ 13 w 140"/>
                <a:gd name="T19" fmla="*/ 36 h 141"/>
                <a:gd name="T20" fmla="*/ 16 w 140"/>
                <a:gd name="T21" fmla="*/ 51 h 141"/>
                <a:gd name="T22" fmla="*/ 1 w 140"/>
                <a:gd name="T23" fmla="*/ 60 h 141"/>
                <a:gd name="T24" fmla="*/ 1 w 140"/>
                <a:gd name="T25" fmla="*/ 81 h 141"/>
                <a:gd name="T26" fmla="*/ 16 w 140"/>
                <a:gd name="T27" fmla="*/ 90 h 141"/>
                <a:gd name="T28" fmla="*/ 13 w 140"/>
                <a:gd name="T29" fmla="*/ 106 h 141"/>
                <a:gd name="T30" fmla="*/ 29 w 140"/>
                <a:gd name="T31" fmla="*/ 127 h 141"/>
                <a:gd name="T32" fmla="*/ 46 w 140"/>
                <a:gd name="T33" fmla="*/ 123 h 141"/>
                <a:gd name="T34" fmla="*/ 55 w 140"/>
                <a:gd name="T35" fmla="*/ 136 h 141"/>
                <a:gd name="T36" fmla="*/ 70 w 140"/>
                <a:gd name="T37" fmla="*/ 141 h 141"/>
                <a:gd name="T38" fmla="*/ 86 w 140"/>
                <a:gd name="T39" fmla="*/ 136 h 141"/>
                <a:gd name="T40" fmla="*/ 95 w 140"/>
                <a:gd name="T41" fmla="*/ 123 h 141"/>
                <a:gd name="T42" fmla="*/ 112 w 140"/>
                <a:gd name="T43" fmla="*/ 127 h 141"/>
                <a:gd name="T44" fmla="*/ 127 w 140"/>
                <a:gd name="T45" fmla="*/ 106 h 141"/>
                <a:gd name="T46" fmla="*/ 125 w 140"/>
                <a:gd name="T47" fmla="*/ 90 h 141"/>
                <a:gd name="T48" fmla="*/ 139 w 140"/>
                <a:gd name="T49" fmla="*/ 81 h 141"/>
                <a:gd name="T50" fmla="*/ 139 w 140"/>
                <a:gd name="T51" fmla="*/ 60 h 141"/>
                <a:gd name="T52" fmla="*/ 118 w 140"/>
                <a:gd name="T53" fmla="*/ 80 h 141"/>
                <a:gd name="T54" fmla="*/ 110 w 140"/>
                <a:gd name="T55" fmla="*/ 92 h 141"/>
                <a:gd name="T56" fmla="*/ 115 w 140"/>
                <a:gd name="T57" fmla="*/ 108 h 141"/>
                <a:gd name="T58" fmla="*/ 98 w 140"/>
                <a:gd name="T59" fmla="*/ 111 h 141"/>
                <a:gd name="T60" fmla="*/ 83 w 140"/>
                <a:gd name="T61" fmla="*/ 114 h 141"/>
                <a:gd name="T62" fmla="*/ 76 w 140"/>
                <a:gd name="T63" fmla="*/ 128 h 141"/>
                <a:gd name="T64" fmla="*/ 61 w 140"/>
                <a:gd name="T65" fmla="*/ 118 h 141"/>
                <a:gd name="T66" fmla="*/ 49 w 140"/>
                <a:gd name="T67" fmla="*/ 111 h 141"/>
                <a:gd name="T68" fmla="*/ 33 w 140"/>
                <a:gd name="T69" fmla="*/ 115 h 141"/>
                <a:gd name="T70" fmla="*/ 31 w 140"/>
                <a:gd name="T71" fmla="*/ 98 h 141"/>
                <a:gd name="T72" fmla="*/ 27 w 140"/>
                <a:gd name="T73" fmla="*/ 84 h 141"/>
                <a:gd name="T74" fmla="*/ 13 w 140"/>
                <a:gd name="T75" fmla="*/ 76 h 141"/>
                <a:gd name="T76" fmla="*/ 13 w 140"/>
                <a:gd name="T77" fmla="*/ 65 h 141"/>
                <a:gd name="T78" fmla="*/ 27 w 140"/>
                <a:gd name="T79" fmla="*/ 58 h 141"/>
                <a:gd name="T80" fmla="*/ 31 w 140"/>
                <a:gd name="T81" fmla="*/ 44 h 141"/>
                <a:gd name="T82" fmla="*/ 33 w 140"/>
                <a:gd name="T83" fmla="*/ 26 h 141"/>
                <a:gd name="T84" fmla="*/ 49 w 140"/>
                <a:gd name="T85" fmla="*/ 31 h 141"/>
                <a:gd name="T86" fmla="*/ 61 w 140"/>
                <a:gd name="T87" fmla="*/ 23 h 141"/>
                <a:gd name="T88" fmla="*/ 76 w 140"/>
                <a:gd name="T89" fmla="*/ 13 h 141"/>
                <a:gd name="T90" fmla="*/ 83 w 140"/>
                <a:gd name="T91" fmla="*/ 27 h 141"/>
                <a:gd name="T92" fmla="*/ 98 w 140"/>
                <a:gd name="T93" fmla="*/ 31 h 141"/>
                <a:gd name="T94" fmla="*/ 115 w 140"/>
                <a:gd name="T95" fmla="*/ 34 h 141"/>
                <a:gd name="T96" fmla="*/ 110 w 140"/>
                <a:gd name="T97" fmla="*/ 49 h 141"/>
                <a:gd name="T98" fmla="*/ 118 w 140"/>
                <a:gd name="T99" fmla="*/ 62 h 141"/>
                <a:gd name="T100" fmla="*/ 128 w 140"/>
                <a:gd name="T101" fmla="*/ 71 h 141"/>
              </a:gdLst>
              <a:ahLst/>
              <a:cxnLst>
                <a:cxn ang="0">
                  <a:pos x="T0" y="T1"/>
                </a:cxn>
                <a:cxn ang="0">
                  <a:pos x="T2" y="T3"/>
                </a:cxn>
                <a:cxn ang="0">
                  <a:pos x="T4" y="T5"/>
                </a:cxn>
                <a:cxn ang="0">
                  <a:pos x="T6" y="T7"/>
                </a:cxn>
                <a:cxn ang="0">
                  <a:pos x="T8" y="T9"/>
                </a:cxn>
                <a:cxn ang="0">
                  <a:pos x="T10" y="T11"/>
                </a:cxn>
                <a:cxn ang="0">
                  <a:pos x="T12" y="T13"/>
                </a:cxn>
                <a:cxn ang="0">
                  <a:pos x="T14" y="T15"/>
                </a:cxn>
                <a:cxn ang="0">
                  <a:pos x="T16" y="T17"/>
                </a:cxn>
                <a:cxn ang="0">
                  <a:pos x="T18" y="T19"/>
                </a:cxn>
                <a:cxn ang="0">
                  <a:pos x="T20" y="T21"/>
                </a:cxn>
                <a:cxn ang="0">
                  <a:pos x="T22" y="T23"/>
                </a:cxn>
                <a:cxn ang="0">
                  <a:pos x="T24" y="T25"/>
                </a:cxn>
                <a:cxn ang="0">
                  <a:pos x="T26" y="T27"/>
                </a:cxn>
                <a:cxn ang="0">
                  <a:pos x="T28" y="T29"/>
                </a:cxn>
                <a:cxn ang="0">
                  <a:pos x="T30" y="T31"/>
                </a:cxn>
                <a:cxn ang="0">
                  <a:pos x="T32" y="T33"/>
                </a:cxn>
                <a:cxn ang="0">
                  <a:pos x="T34" y="T35"/>
                </a:cxn>
                <a:cxn ang="0">
                  <a:pos x="T36" y="T37"/>
                </a:cxn>
                <a:cxn ang="0">
                  <a:pos x="T38" y="T39"/>
                </a:cxn>
                <a:cxn ang="0">
                  <a:pos x="T40" y="T41"/>
                </a:cxn>
                <a:cxn ang="0">
                  <a:pos x="T42" y="T43"/>
                </a:cxn>
                <a:cxn ang="0">
                  <a:pos x="T44" y="T45"/>
                </a:cxn>
                <a:cxn ang="0">
                  <a:pos x="T46" y="T47"/>
                </a:cxn>
                <a:cxn ang="0">
                  <a:pos x="T48" y="T49"/>
                </a:cxn>
                <a:cxn ang="0">
                  <a:pos x="T50" y="T51"/>
                </a:cxn>
                <a:cxn ang="0">
                  <a:pos x="T52" y="T53"/>
                </a:cxn>
                <a:cxn ang="0">
                  <a:pos x="T54" y="T55"/>
                </a:cxn>
                <a:cxn ang="0">
                  <a:pos x="T56" y="T57"/>
                </a:cxn>
                <a:cxn ang="0">
                  <a:pos x="T58" y="T59"/>
                </a:cxn>
                <a:cxn ang="0">
                  <a:pos x="T60" y="T61"/>
                </a:cxn>
                <a:cxn ang="0">
                  <a:pos x="T62" y="T63"/>
                </a:cxn>
                <a:cxn ang="0">
                  <a:pos x="T64" y="T65"/>
                </a:cxn>
                <a:cxn ang="0">
                  <a:pos x="T66" y="T67"/>
                </a:cxn>
                <a:cxn ang="0">
                  <a:pos x="T68" y="T69"/>
                </a:cxn>
                <a:cxn ang="0">
                  <a:pos x="T70" y="T71"/>
                </a:cxn>
                <a:cxn ang="0">
                  <a:pos x="T72" y="T73"/>
                </a:cxn>
                <a:cxn ang="0">
                  <a:pos x="T74" y="T75"/>
                </a:cxn>
                <a:cxn ang="0">
                  <a:pos x="T76" y="T77"/>
                </a:cxn>
                <a:cxn ang="0">
                  <a:pos x="T78" y="T79"/>
                </a:cxn>
                <a:cxn ang="0">
                  <a:pos x="T80" y="T81"/>
                </a:cxn>
                <a:cxn ang="0">
                  <a:pos x="T82" y="T83"/>
                </a:cxn>
                <a:cxn ang="0">
                  <a:pos x="T84" y="T85"/>
                </a:cxn>
                <a:cxn ang="0">
                  <a:pos x="T86" y="T87"/>
                </a:cxn>
                <a:cxn ang="0">
                  <a:pos x="T88" y="T89"/>
                </a:cxn>
                <a:cxn ang="0">
                  <a:pos x="T90" y="T91"/>
                </a:cxn>
                <a:cxn ang="0">
                  <a:pos x="T92" y="T93"/>
                </a:cxn>
                <a:cxn ang="0">
                  <a:pos x="T94" y="T95"/>
                </a:cxn>
                <a:cxn ang="0">
                  <a:pos x="T96" y="T97"/>
                </a:cxn>
                <a:cxn ang="0">
                  <a:pos x="T98" y="T99"/>
                </a:cxn>
                <a:cxn ang="0">
                  <a:pos x="T100" y="T101"/>
                </a:cxn>
              </a:cxnLst>
              <a:rect l="0" t="0" r="r" b="b"/>
              <a:pathLst>
                <a:path w="140" h="141">
                  <a:moveTo>
                    <a:pt x="139" y="60"/>
                  </a:moveTo>
                  <a:cubicBezTo>
                    <a:pt x="139" y="58"/>
                    <a:pt x="138" y="56"/>
                    <a:pt x="136" y="55"/>
                  </a:cubicBezTo>
                  <a:cubicBezTo>
                    <a:pt x="125" y="51"/>
                    <a:pt x="125" y="51"/>
                    <a:pt x="125" y="51"/>
                  </a:cubicBezTo>
                  <a:cubicBezTo>
                    <a:pt x="124" y="50"/>
                    <a:pt x="123" y="48"/>
                    <a:pt x="122" y="46"/>
                  </a:cubicBezTo>
                  <a:cubicBezTo>
                    <a:pt x="127" y="36"/>
                    <a:pt x="127" y="36"/>
                    <a:pt x="127" y="36"/>
                  </a:cubicBezTo>
                  <a:cubicBezTo>
                    <a:pt x="128" y="34"/>
                    <a:pt x="128" y="31"/>
                    <a:pt x="127" y="29"/>
                  </a:cubicBezTo>
                  <a:cubicBezTo>
                    <a:pt x="123" y="24"/>
                    <a:pt x="117" y="19"/>
                    <a:pt x="112" y="14"/>
                  </a:cubicBezTo>
                  <a:cubicBezTo>
                    <a:pt x="110" y="13"/>
                    <a:pt x="108" y="13"/>
                    <a:pt x="106" y="14"/>
                  </a:cubicBezTo>
                  <a:cubicBezTo>
                    <a:pt x="95" y="19"/>
                    <a:pt x="95" y="19"/>
                    <a:pt x="95" y="19"/>
                  </a:cubicBezTo>
                  <a:cubicBezTo>
                    <a:pt x="93" y="18"/>
                    <a:pt x="91" y="17"/>
                    <a:pt x="90" y="17"/>
                  </a:cubicBezTo>
                  <a:cubicBezTo>
                    <a:pt x="86" y="6"/>
                    <a:pt x="86" y="6"/>
                    <a:pt x="86" y="6"/>
                  </a:cubicBezTo>
                  <a:cubicBezTo>
                    <a:pt x="85" y="4"/>
                    <a:pt x="83" y="2"/>
                    <a:pt x="81" y="2"/>
                  </a:cubicBezTo>
                  <a:cubicBezTo>
                    <a:pt x="73" y="0"/>
                    <a:pt x="67" y="0"/>
                    <a:pt x="60" y="2"/>
                  </a:cubicBezTo>
                  <a:cubicBezTo>
                    <a:pt x="58" y="2"/>
                    <a:pt x="56" y="4"/>
                    <a:pt x="55" y="6"/>
                  </a:cubicBezTo>
                  <a:cubicBezTo>
                    <a:pt x="51" y="17"/>
                    <a:pt x="51" y="17"/>
                    <a:pt x="51" y="17"/>
                  </a:cubicBezTo>
                  <a:cubicBezTo>
                    <a:pt x="49" y="17"/>
                    <a:pt x="47" y="18"/>
                    <a:pt x="46" y="19"/>
                  </a:cubicBezTo>
                  <a:cubicBezTo>
                    <a:pt x="35" y="14"/>
                    <a:pt x="35" y="14"/>
                    <a:pt x="35" y="14"/>
                  </a:cubicBezTo>
                  <a:cubicBezTo>
                    <a:pt x="33" y="13"/>
                    <a:pt x="31" y="13"/>
                    <a:pt x="29" y="14"/>
                  </a:cubicBezTo>
                  <a:cubicBezTo>
                    <a:pt x="23" y="19"/>
                    <a:pt x="18" y="24"/>
                    <a:pt x="14" y="29"/>
                  </a:cubicBezTo>
                  <a:cubicBezTo>
                    <a:pt x="13" y="31"/>
                    <a:pt x="12" y="34"/>
                    <a:pt x="13" y="36"/>
                  </a:cubicBezTo>
                  <a:cubicBezTo>
                    <a:pt x="18" y="46"/>
                    <a:pt x="18" y="46"/>
                    <a:pt x="18" y="46"/>
                  </a:cubicBezTo>
                  <a:cubicBezTo>
                    <a:pt x="18" y="48"/>
                    <a:pt x="17" y="50"/>
                    <a:pt x="16" y="51"/>
                  </a:cubicBezTo>
                  <a:cubicBezTo>
                    <a:pt x="5" y="55"/>
                    <a:pt x="5" y="55"/>
                    <a:pt x="5" y="55"/>
                  </a:cubicBezTo>
                  <a:cubicBezTo>
                    <a:pt x="3" y="56"/>
                    <a:pt x="2" y="58"/>
                    <a:pt x="1" y="60"/>
                  </a:cubicBezTo>
                  <a:cubicBezTo>
                    <a:pt x="1" y="64"/>
                    <a:pt x="0" y="67"/>
                    <a:pt x="0" y="71"/>
                  </a:cubicBezTo>
                  <a:cubicBezTo>
                    <a:pt x="0" y="74"/>
                    <a:pt x="1" y="77"/>
                    <a:pt x="1" y="81"/>
                  </a:cubicBezTo>
                  <a:cubicBezTo>
                    <a:pt x="2" y="84"/>
                    <a:pt x="3" y="85"/>
                    <a:pt x="5" y="86"/>
                  </a:cubicBezTo>
                  <a:cubicBezTo>
                    <a:pt x="16" y="90"/>
                    <a:pt x="16" y="90"/>
                    <a:pt x="16" y="90"/>
                  </a:cubicBezTo>
                  <a:cubicBezTo>
                    <a:pt x="17" y="92"/>
                    <a:pt x="18" y="94"/>
                    <a:pt x="18" y="95"/>
                  </a:cubicBezTo>
                  <a:cubicBezTo>
                    <a:pt x="13" y="106"/>
                    <a:pt x="13" y="106"/>
                    <a:pt x="13" y="106"/>
                  </a:cubicBezTo>
                  <a:cubicBezTo>
                    <a:pt x="12" y="108"/>
                    <a:pt x="13" y="110"/>
                    <a:pt x="14" y="112"/>
                  </a:cubicBezTo>
                  <a:cubicBezTo>
                    <a:pt x="18" y="118"/>
                    <a:pt x="23" y="123"/>
                    <a:pt x="29" y="127"/>
                  </a:cubicBezTo>
                  <a:cubicBezTo>
                    <a:pt x="31" y="128"/>
                    <a:pt x="33" y="129"/>
                    <a:pt x="35" y="128"/>
                  </a:cubicBezTo>
                  <a:cubicBezTo>
                    <a:pt x="46" y="123"/>
                    <a:pt x="46" y="123"/>
                    <a:pt x="46" y="123"/>
                  </a:cubicBezTo>
                  <a:cubicBezTo>
                    <a:pt x="47" y="124"/>
                    <a:pt x="49" y="124"/>
                    <a:pt x="51" y="125"/>
                  </a:cubicBezTo>
                  <a:cubicBezTo>
                    <a:pt x="55" y="136"/>
                    <a:pt x="55" y="136"/>
                    <a:pt x="55" y="136"/>
                  </a:cubicBezTo>
                  <a:cubicBezTo>
                    <a:pt x="56" y="138"/>
                    <a:pt x="58" y="140"/>
                    <a:pt x="60" y="140"/>
                  </a:cubicBezTo>
                  <a:cubicBezTo>
                    <a:pt x="64" y="140"/>
                    <a:pt x="67" y="141"/>
                    <a:pt x="70" y="141"/>
                  </a:cubicBezTo>
                  <a:cubicBezTo>
                    <a:pt x="74" y="141"/>
                    <a:pt x="77" y="140"/>
                    <a:pt x="81" y="140"/>
                  </a:cubicBezTo>
                  <a:cubicBezTo>
                    <a:pt x="83" y="140"/>
                    <a:pt x="85" y="138"/>
                    <a:pt x="86" y="136"/>
                  </a:cubicBezTo>
                  <a:cubicBezTo>
                    <a:pt x="90" y="125"/>
                    <a:pt x="90" y="125"/>
                    <a:pt x="90" y="125"/>
                  </a:cubicBezTo>
                  <a:cubicBezTo>
                    <a:pt x="91" y="124"/>
                    <a:pt x="93" y="124"/>
                    <a:pt x="95" y="123"/>
                  </a:cubicBezTo>
                  <a:cubicBezTo>
                    <a:pt x="106" y="128"/>
                    <a:pt x="106" y="128"/>
                    <a:pt x="106" y="128"/>
                  </a:cubicBezTo>
                  <a:cubicBezTo>
                    <a:pt x="108" y="129"/>
                    <a:pt x="110" y="128"/>
                    <a:pt x="112" y="127"/>
                  </a:cubicBezTo>
                  <a:cubicBezTo>
                    <a:pt x="117" y="123"/>
                    <a:pt x="123" y="118"/>
                    <a:pt x="127" y="112"/>
                  </a:cubicBezTo>
                  <a:cubicBezTo>
                    <a:pt x="128" y="110"/>
                    <a:pt x="128" y="108"/>
                    <a:pt x="127" y="106"/>
                  </a:cubicBezTo>
                  <a:cubicBezTo>
                    <a:pt x="122" y="95"/>
                    <a:pt x="122" y="95"/>
                    <a:pt x="122" y="95"/>
                  </a:cubicBezTo>
                  <a:cubicBezTo>
                    <a:pt x="123" y="94"/>
                    <a:pt x="124" y="92"/>
                    <a:pt x="125" y="90"/>
                  </a:cubicBezTo>
                  <a:cubicBezTo>
                    <a:pt x="136" y="86"/>
                    <a:pt x="136" y="86"/>
                    <a:pt x="136" y="86"/>
                  </a:cubicBezTo>
                  <a:cubicBezTo>
                    <a:pt x="138" y="85"/>
                    <a:pt x="139" y="84"/>
                    <a:pt x="139" y="81"/>
                  </a:cubicBezTo>
                  <a:cubicBezTo>
                    <a:pt x="140" y="77"/>
                    <a:pt x="140" y="74"/>
                    <a:pt x="140" y="71"/>
                  </a:cubicBezTo>
                  <a:cubicBezTo>
                    <a:pt x="140" y="67"/>
                    <a:pt x="140" y="64"/>
                    <a:pt x="139" y="60"/>
                  </a:cubicBezTo>
                  <a:close/>
                  <a:moveTo>
                    <a:pt x="128" y="76"/>
                  </a:moveTo>
                  <a:cubicBezTo>
                    <a:pt x="118" y="80"/>
                    <a:pt x="118" y="80"/>
                    <a:pt x="118" y="80"/>
                  </a:cubicBezTo>
                  <a:cubicBezTo>
                    <a:pt x="116" y="80"/>
                    <a:pt x="115" y="82"/>
                    <a:pt x="114" y="84"/>
                  </a:cubicBezTo>
                  <a:cubicBezTo>
                    <a:pt x="113" y="87"/>
                    <a:pt x="112" y="90"/>
                    <a:pt x="110" y="92"/>
                  </a:cubicBezTo>
                  <a:cubicBezTo>
                    <a:pt x="109" y="94"/>
                    <a:pt x="109" y="96"/>
                    <a:pt x="110" y="98"/>
                  </a:cubicBezTo>
                  <a:cubicBezTo>
                    <a:pt x="115" y="108"/>
                    <a:pt x="115" y="108"/>
                    <a:pt x="115" y="108"/>
                  </a:cubicBezTo>
                  <a:cubicBezTo>
                    <a:pt x="113" y="111"/>
                    <a:pt x="110" y="113"/>
                    <a:pt x="107" y="115"/>
                  </a:cubicBezTo>
                  <a:cubicBezTo>
                    <a:pt x="98" y="111"/>
                    <a:pt x="98" y="111"/>
                    <a:pt x="98" y="111"/>
                  </a:cubicBezTo>
                  <a:cubicBezTo>
                    <a:pt x="96" y="110"/>
                    <a:pt x="94" y="110"/>
                    <a:pt x="92" y="111"/>
                  </a:cubicBezTo>
                  <a:cubicBezTo>
                    <a:pt x="89" y="112"/>
                    <a:pt x="86" y="113"/>
                    <a:pt x="83" y="114"/>
                  </a:cubicBezTo>
                  <a:cubicBezTo>
                    <a:pt x="81" y="115"/>
                    <a:pt x="80" y="116"/>
                    <a:pt x="79" y="118"/>
                  </a:cubicBezTo>
                  <a:cubicBezTo>
                    <a:pt x="76" y="128"/>
                    <a:pt x="76" y="128"/>
                    <a:pt x="76" y="128"/>
                  </a:cubicBezTo>
                  <a:cubicBezTo>
                    <a:pt x="72" y="129"/>
                    <a:pt x="69" y="129"/>
                    <a:pt x="65" y="128"/>
                  </a:cubicBezTo>
                  <a:cubicBezTo>
                    <a:pt x="61" y="118"/>
                    <a:pt x="61" y="118"/>
                    <a:pt x="61" y="118"/>
                  </a:cubicBezTo>
                  <a:cubicBezTo>
                    <a:pt x="61" y="116"/>
                    <a:pt x="59" y="115"/>
                    <a:pt x="57" y="114"/>
                  </a:cubicBezTo>
                  <a:cubicBezTo>
                    <a:pt x="54" y="113"/>
                    <a:pt x="51" y="112"/>
                    <a:pt x="49" y="111"/>
                  </a:cubicBezTo>
                  <a:cubicBezTo>
                    <a:pt x="47" y="110"/>
                    <a:pt x="45" y="110"/>
                    <a:pt x="43" y="111"/>
                  </a:cubicBezTo>
                  <a:cubicBezTo>
                    <a:pt x="33" y="115"/>
                    <a:pt x="33" y="115"/>
                    <a:pt x="33" y="115"/>
                  </a:cubicBezTo>
                  <a:cubicBezTo>
                    <a:pt x="31" y="113"/>
                    <a:pt x="28" y="111"/>
                    <a:pt x="26" y="108"/>
                  </a:cubicBezTo>
                  <a:cubicBezTo>
                    <a:pt x="31" y="98"/>
                    <a:pt x="31" y="98"/>
                    <a:pt x="31" y="98"/>
                  </a:cubicBezTo>
                  <a:cubicBezTo>
                    <a:pt x="31" y="96"/>
                    <a:pt x="31" y="94"/>
                    <a:pt x="30" y="92"/>
                  </a:cubicBezTo>
                  <a:cubicBezTo>
                    <a:pt x="29" y="90"/>
                    <a:pt x="28" y="87"/>
                    <a:pt x="27" y="84"/>
                  </a:cubicBezTo>
                  <a:cubicBezTo>
                    <a:pt x="26" y="82"/>
                    <a:pt x="25" y="80"/>
                    <a:pt x="23" y="80"/>
                  </a:cubicBezTo>
                  <a:cubicBezTo>
                    <a:pt x="13" y="76"/>
                    <a:pt x="13" y="76"/>
                    <a:pt x="13" y="76"/>
                  </a:cubicBezTo>
                  <a:cubicBezTo>
                    <a:pt x="12" y="74"/>
                    <a:pt x="12" y="72"/>
                    <a:pt x="12" y="71"/>
                  </a:cubicBezTo>
                  <a:cubicBezTo>
                    <a:pt x="12" y="69"/>
                    <a:pt x="12" y="67"/>
                    <a:pt x="13" y="65"/>
                  </a:cubicBezTo>
                  <a:cubicBezTo>
                    <a:pt x="23" y="62"/>
                    <a:pt x="23" y="62"/>
                    <a:pt x="23" y="62"/>
                  </a:cubicBezTo>
                  <a:cubicBezTo>
                    <a:pt x="25" y="61"/>
                    <a:pt x="26" y="60"/>
                    <a:pt x="27" y="58"/>
                  </a:cubicBezTo>
                  <a:cubicBezTo>
                    <a:pt x="28" y="55"/>
                    <a:pt x="29" y="52"/>
                    <a:pt x="30" y="49"/>
                  </a:cubicBezTo>
                  <a:cubicBezTo>
                    <a:pt x="31" y="47"/>
                    <a:pt x="31" y="45"/>
                    <a:pt x="31" y="44"/>
                  </a:cubicBezTo>
                  <a:cubicBezTo>
                    <a:pt x="26" y="34"/>
                    <a:pt x="26" y="34"/>
                    <a:pt x="26" y="34"/>
                  </a:cubicBezTo>
                  <a:cubicBezTo>
                    <a:pt x="28" y="31"/>
                    <a:pt x="31" y="28"/>
                    <a:pt x="33" y="26"/>
                  </a:cubicBezTo>
                  <a:cubicBezTo>
                    <a:pt x="43" y="31"/>
                    <a:pt x="43" y="31"/>
                    <a:pt x="43" y="31"/>
                  </a:cubicBezTo>
                  <a:cubicBezTo>
                    <a:pt x="45" y="32"/>
                    <a:pt x="47" y="32"/>
                    <a:pt x="49" y="31"/>
                  </a:cubicBezTo>
                  <a:cubicBezTo>
                    <a:pt x="51" y="29"/>
                    <a:pt x="54" y="28"/>
                    <a:pt x="57" y="27"/>
                  </a:cubicBezTo>
                  <a:cubicBezTo>
                    <a:pt x="59" y="27"/>
                    <a:pt x="61" y="25"/>
                    <a:pt x="61" y="23"/>
                  </a:cubicBezTo>
                  <a:cubicBezTo>
                    <a:pt x="65" y="13"/>
                    <a:pt x="65" y="13"/>
                    <a:pt x="65" y="13"/>
                  </a:cubicBezTo>
                  <a:cubicBezTo>
                    <a:pt x="69" y="13"/>
                    <a:pt x="72" y="13"/>
                    <a:pt x="76" y="13"/>
                  </a:cubicBezTo>
                  <a:cubicBezTo>
                    <a:pt x="79" y="23"/>
                    <a:pt x="79" y="23"/>
                    <a:pt x="79" y="23"/>
                  </a:cubicBezTo>
                  <a:cubicBezTo>
                    <a:pt x="80" y="25"/>
                    <a:pt x="81" y="27"/>
                    <a:pt x="83" y="27"/>
                  </a:cubicBezTo>
                  <a:cubicBezTo>
                    <a:pt x="86" y="28"/>
                    <a:pt x="89" y="29"/>
                    <a:pt x="92" y="31"/>
                  </a:cubicBezTo>
                  <a:cubicBezTo>
                    <a:pt x="94" y="32"/>
                    <a:pt x="96" y="32"/>
                    <a:pt x="98" y="31"/>
                  </a:cubicBezTo>
                  <a:cubicBezTo>
                    <a:pt x="107" y="26"/>
                    <a:pt x="107" y="26"/>
                    <a:pt x="107" y="26"/>
                  </a:cubicBezTo>
                  <a:cubicBezTo>
                    <a:pt x="110" y="28"/>
                    <a:pt x="113" y="31"/>
                    <a:pt x="115" y="34"/>
                  </a:cubicBezTo>
                  <a:cubicBezTo>
                    <a:pt x="110" y="44"/>
                    <a:pt x="110" y="44"/>
                    <a:pt x="110" y="44"/>
                  </a:cubicBezTo>
                  <a:cubicBezTo>
                    <a:pt x="109" y="45"/>
                    <a:pt x="109" y="47"/>
                    <a:pt x="110" y="49"/>
                  </a:cubicBezTo>
                  <a:cubicBezTo>
                    <a:pt x="112" y="52"/>
                    <a:pt x="113" y="55"/>
                    <a:pt x="114" y="58"/>
                  </a:cubicBezTo>
                  <a:cubicBezTo>
                    <a:pt x="115" y="60"/>
                    <a:pt x="116" y="61"/>
                    <a:pt x="118" y="62"/>
                  </a:cubicBezTo>
                  <a:cubicBezTo>
                    <a:pt x="128" y="65"/>
                    <a:pt x="128" y="65"/>
                    <a:pt x="128" y="65"/>
                  </a:cubicBezTo>
                  <a:cubicBezTo>
                    <a:pt x="128" y="67"/>
                    <a:pt x="128" y="69"/>
                    <a:pt x="128" y="71"/>
                  </a:cubicBezTo>
                  <a:cubicBezTo>
                    <a:pt x="128" y="72"/>
                    <a:pt x="128" y="74"/>
                    <a:pt x="128" y="76"/>
                  </a:cubicBezTo>
                  <a:close/>
                </a:path>
              </a:pathLst>
            </a:custGeom>
            <a:grpFill/>
            <a:ln>
              <a:noFill/>
            </a:ln>
            <a:extLst>
              <a:ext uri="{91240B29-F687-4F45-9708-019B960494DF}">
                <a14:hiddenLine xmlns:a14="http://schemas.microsoft.com/office/drawing/2010/main" w="9525">
                  <a:solidFill>
                    <a:srgbClr val="000000"/>
                  </a:solidFill>
                  <a:round/>
                  <a:headEnd/>
                  <a:tailEnd/>
                </a14:hiddenLine>
              </a:ext>
            </a:extLst>
          </p:spPr>
          <p:txBody>
            <a:bodyPr/>
            <a:lstStyle/>
            <a:p>
              <a:endParaRPr lang="zh-CN" altLang="en-US">
                <a:solidFill>
                  <a:schemeClr val="tx1">
                    <a:lumMod val="50000"/>
                    <a:lumOff val="50000"/>
                  </a:schemeClr>
                </a:solidFill>
                <a:latin typeface="微软雅黑" pitchFamily="34" charset="-122"/>
                <a:ea typeface="微软雅黑" pitchFamily="34" charset="-122"/>
              </a:endParaRPr>
            </a:p>
          </p:txBody>
        </p:sp>
        <p:sp>
          <p:nvSpPr>
            <p:cNvPr id="7196" name="Freeform 28"/>
            <p:cNvSpPr>
              <a:spLocks noEditPoints="1"/>
            </p:cNvSpPr>
            <p:nvPr/>
          </p:nvSpPr>
          <p:spPr bwMode="auto">
            <a:xfrm>
              <a:off x="63" y="62"/>
              <a:ext cx="81" cy="81"/>
            </a:xfrm>
            <a:custGeom>
              <a:avLst/>
              <a:gdLst>
                <a:gd name="T0" fmla="*/ 27 w 55"/>
                <a:gd name="T1" fmla="*/ 0 h 55"/>
                <a:gd name="T2" fmla="*/ 0 w 55"/>
                <a:gd name="T3" fmla="*/ 27 h 55"/>
                <a:gd name="T4" fmla="*/ 27 w 55"/>
                <a:gd name="T5" fmla="*/ 55 h 55"/>
                <a:gd name="T6" fmla="*/ 55 w 55"/>
                <a:gd name="T7" fmla="*/ 27 h 55"/>
                <a:gd name="T8" fmla="*/ 27 w 55"/>
                <a:gd name="T9" fmla="*/ 0 h 55"/>
                <a:gd name="T10" fmla="*/ 27 w 55"/>
                <a:gd name="T11" fmla="*/ 43 h 55"/>
                <a:gd name="T12" fmla="*/ 12 w 55"/>
                <a:gd name="T13" fmla="*/ 27 h 55"/>
                <a:gd name="T14" fmla="*/ 27 w 55"/>
                <a:gd name="T15" fmla="*/ 12 h 55"/>
                <a:gd name="T16" fmla="*/ 43 w 55"/>
                <a:gd name="T17" fmla="*/ 27 h 55"/>
                <a:gd name="T18" fmla="*/ 27 w 55"/>
                <a:gd name="T19" fmla="*/ 43 h 55"/>
              </a:gdLst>
              <a:ahLst/>
              <a:cxnLst>
                <a:cxn ang="0">
                  <a:pos x="T0" y="T1"/>
                </a:cxn>
                <a:cxn ang="0">
                  <a:pos x="T2" y="T3"/>
                </a:cxn>
                <a:cxn ang="0">
                  <a:pos x="T4" y="T5"/>
                </a:cxn>
                <a:cxn ang="0">
                  <a:pos x="T6" y="T7"/>
                </a:cxn>
                <a:cxn ang="0">
                  <a:pos x="T8" y="T9"/>
                </a:cxn>
                <a:cxn ang="0">
                  <a:pos x="T10" y="T11"/>
                </a:cxn>
                <a:cxn ang="0">
                  <a:pos x="T12" y="T13"/>
                </a:cxn>
                <a:cxn ang="0">
                  <a:pos x="T14" y="T15"/>
                </a:cxn>
                <a:cxn ang="0">
                  <a:pos x="T16" y="T17"/>
                </a:cxn>
                <a:cxn ang="0">
                  <a:pos x="T18" y="T19"/>
                </a:cxn>
              </a:cxnLst>
              <a:rect l="0" t="0" r="r" b="b"/>
              <a:pathLst>
                <a:path w="55" h="55">
                  <a:moveTo>
                    <a:pt x="27" y="0"/>
                  </a:moveTo>
                  <a:cubicBezTo>
                    <a:pt x="12" y="0"/>
                    <a:pt x="0" y="12"/>
                    <a:pt x="0" y="27"/>
                  </a:cubicBezTo>
                  <a:cubicBezTo>
                    <a:pt x="0" y="43"/>
                    <a:pt x="12" y="55"/>
                    <a:pt x="27" y="55"/>
                  </a:cubicBezTo>
                  <a:cubicBezTo>
                    <a:pt x="43" y="55"/>
                    <a:pt x="55" y="43"/>
                    <a:pt x="55" y="27"/>
                  </a:cubicBezTo>
                  <a:cubicBezTo>
                    <a:pt x="55" y="12"/>
                    <a:pt x="43" y="0"/>
                    <a:pt x="27" y="0"/>
                  </a:cubicBezTo>
                  <a:close/>
                  <a:moveTo>
                    <a:pt x="27" y="43"/>
                  </a:moveTo>
                  <a:cubicBezTo>
                    <a:pt x="19" y="43"/>
                    <a:pt x="12" y="36"/>
                    <a:pt x="12" y="27"/>
                  </a:cubicBezTo>
                  <a:cubicBezTo>
                    <a:pt x="12" y="19"/>
                    <a:pt x="19" y="12"/>
                    <a:pt x="27" y="12"/>
                  </a:cubicBezTo>
                  <a:cubicBezTo>
                    <a:pt x="36" y="12"/>
                    <a:pt x="43" y="19"/>
                    <a:pt x="43" y="27"/>
                  </a:cubicBezTo>
                  <a:cubicBezTo>
                    <a:pt x="43" y="36"/>
                    <a:pt x="36" y="43"/>
                    <a:pt x="27" y="43"/>
                  </a:cubicBezTo>
                  <a:close/>
                </a:path>
              </a:pathLst>
            </a:custGeom>
            <a:grpFill/>
            <a:ln>
              <a:noFill/>
            </a:ln>
            <a:extLst>
              <a:ext uri="{91240B29-F687-4F45-9708-019B960494DF}">
                <a14:hiddenLine xmlns:a14="http://schemas.microsoft.com/office/drawing/2010/main" w="9525">
                  <a:solidFill>
                    <a:srgbClr val="000000"/>
                  </a:solidFill>
                  <a:round/>
                  <a:headEnd/>
                  <a:tailEnd/>
                </a14:hiddenLine>
              </a:ext>
            </a:extLst>
          </p:spPr>
          <p:txBody>
            <a:bodyPr/>
            <a:lstStyle/>
            <a:p>
              <a:endParaRPr lang="zh-CN" altLang="en-US">
                <a:solidFill>
                  <a:schemeClr val="tx1">
                    <a:lumMod val="50000"/>
                    <a:lumOff val="50000"/>
                  </a:schemeClr>
                </a:solidFill>
                <a:latin typeface="微软雅黑" pitchFamily="34" charset="-122"/>
                <a:ea typeface="微软雅黑" pitchFamily="34" charset="-122"/>
              </a:endParaRPr>
            </a:p>
          </p:txBody>
        </p:sp>
      </p:grpSp>
      <p:grpSp>
        <p:nvGrpSpPr>
          <p:cNvPr id="5" name="Group 29"/>
          <p:cNvGrpSpPr>
            <a:grpSpLocks/>
          </p:cNvGrpSpPr>
          <p:nvPr/>
        </p:nvGrpSpPr>
        <p:grpSpPr bwMode="auto">
          <a:xfrm>
            <a:off x="5338007" y="2414491"/>
            <a:ext cx="219075" cy="219210"/>
            <a:chOff x="0" y="0"/>
            <a:chExt cx="205" cy="207"/>
          </a:xfrm>
          <a:solidFill>
            <a:schemeClr val="bg1"/>
          </a:solidFill>
        </p:grpSpPr>
        <p:sp>
          <p:nvSpPr>
            <p:cNvPr id="7198" name="Freeform 30"/>
            <p:cNvSpPr>
              <a:spLocks noEditPoints="1"/>
            </p:cNvSpPr>
            <p:nvPr/>
          </p:nvSpPr>
          <p:spPr bwMode="auto">
            <a:xfrm>
              <a:off x="0" y="0"/>
              <a:ext cx="205" cy="207"/>
            </a:xfrm>
            <a:custGeom>
              <a:avLst/>
              <a:gdLst>
                <a:gd name="T0" fmla="*/ 70 w 140"/>
                <a:gd name="T1" fmla="*/ 140 h 140"/>
                <a:gd name="T2" fmla="*/ 0 w 140"/>
                <a:gd name="T3" fmla="*/ 70 h 140"/>
                <a:gd name="T4" fmla="*/ 70 w 140"/>
                <a:gd name="T5" fmla="*/ 0 h 140"/>
                <a:gd name="T6" fmla="*/ 140 w 140"/>
                <a:gd name="T7" fmla="*/ 70 h 140"/>
                <a:gd name="T8" fmla="*/ 70 w 140"/>
                <a:gd name="T9" fmla="*/ 140 h 140"/>
                <a:gd name="T10" fmla="*/ 70 w 140"/>
                <a:gd name="T11" fmla="*/ 12 h 140"/>
                <a:gd name="T12" fmla="*/ 12 w 140"/>
                <a:gd name="T13" fmla="*/ 70 h 140"/>
                <a:gd name="T14" fmla="*/ 70 w 140"/>
                <a:gd name="T15" fmla="*/ 128 h 140"/>
                <a:gd name="T16" fmla="*/ 128 w 140"/>
                <a:gd name="T17" fmla="*/ 70 h 140"/>
                <a:gd name="T18" fmla="*/ 70 w 140"/>
                <a:gd name="T19" fmla="*/ 12 h 140"/>
              </a:gdLst>
              <a:ahLst/>
              <a:cxnLst>
                <a:cxn ang="0">
                  <a:pos x="T0" y="T1"/>
                </a:cxn>
                <a:cxn ang="0">
                  <a:pos x="T2" y="T3"/>
                </a:cxn>
                <a:cxn ang="0">
                  <a:pos x="T4" y="T5"/>
                </a:cxn>
                <a:cxn ang="0">
                  <a:pos x="T6" y="T7"/>
                </a:cxn>
                <a:cxn ang="0">
                  <a:pos x="T8" y="T9"/>
                </a:cxn>
                <a:cxn ang="0">
                  <a:pos x="T10" y="T11"/>
                </a:cxn>
                <a:cxn ang="0">
                  <a:pos x="T12" y="T13"/>
                </a:cxn>
                <a:cxn ang="0">
                  <a:pos x="T14" y="T15"/>
                </a:cxn>
                <a:cxn ang="0">
                  <a:pos x="T16" y="T17"/>
                </a:cxn>
                <a:cxn ang="0">
                  <a:pos x="T18" y="T19"/>
                </a:cxn>
              </a:cxnLst>
              <a:rect l="0" t="0" r="r" b="b"/>
              <a:pathLst>
                <a:path w="140" h="140">
                  <a:moveTo>
                    <a:pt x="70" y="140"/>
                  </a:moveTo>
                  <a:cubicBezTo>
                    <a:pt x="32" y="140"/>
                    <a:pt x="0" y="109"/>
                    <a:pt x="0" y="70"/>
                  </a:cubicBezTo>
                  <a:cubicBezTo>
                    <a:pt x="0" y="32"/>
                    <a:pt x="32" y="0"/>
                    <a:pt x="70" y="0"/>
                  </a:cubicBezTo>
                  <a:cubicBezTo>
                    <a:pt x="109" y="0"/>
                    <a:pt x="140" y="32"/>
                    <a:pt x="140" y="70"/>
                  </a:cubicBezTo>
                  <a:cubicBezTo>
                    <a:pt x="140" y="109"/>
                    <a:pt x="109" y="140"/>
                    <a:pt x="70" y="140"/>
                  </a:cubicBezTo>
                  <a:close/>
                  <a:moveTo>
                    <a:pt x="70" y="12"/>
                  </a:moveTo>
                  <a:cubicBezTo>
                    <a:pt x="38" y="12"/>
                    <a:pt x="12" y="38"/>
                    <a:pt x="12" y="70"/>
                  </a:cubicBezTo>
                  <a:cubicBezTo>
                    <a:pt x="12" y="102"/>
                    <a:pt x="38" y="128"/>
                    <a:pt x="70" y="128"/>
                  </a:cubicBezTo>
                  <a:cubicBezTo>
                    <a:pt x="102" y="128"/>
                    <a:pt x="128" y="102"/>
                    <a:pt x="128" y="70"/>
                  </a:cubicBezTo>
                  <a:cubicBezTo>
                    <a:pt x="128" y="38"/>
                    <a:pt x="102" y="12"/>
                    <a:pt x="70" y="12"/>
                  </a:cubicBezTo>
                  <a:close/>
                </a:path>
              </a:pathLst>
            </a:custGeom>
            <a:grpFill/>
            <a:ln>
              <a:noFill/>
            </a:ln>
            <a:extLst>
              <a:ext uri="{91240B29-F687-4F45-9708-019B960494DF}">
                <a14:hiddenLine xmlns:a14="http://schemas.microsoft.com/office/drawing/2010/main" w="9525">
                  <a:solidFill>
                    <a:srgbClr val="000000"/>
                  </a:solidFill>
                  <a:round/>
                  <a:headEnd/>
                  <a:tailEnd/>
                </a14:hiddenLine>
              </a:ext>
            </a:extLst>
          </p:spPr>
          <p:txBody>
            <a:bodyPr/>
            <a:lstStyle/>
            <a:p>
              <a:endParaRPr lang="zh-CN" altLang="en-US">
                <a:solidFill>
                  <a:schemeClr val="tx1">
                    <a:lumMod val="50000"/>
                    <a:lumOff val="50000"/>
                  </a:schemeClr>
                </a:solidFill>
                <a:latin typeface="微软雅黑" pitchFamily="34" charset="-122"/>
                <a:ea typeface="微软雅黑" pitchFamily="34" charset="-122"/>
              </a:endParaRPr>
            </a:p>
          </p:txBody>
        </p:sp>
        <p:sp>
          <p:nvSpPr>
            <p:cNvPr id="7199" name="Freeform 31"/>
            <p:cNvSpPr>
              <a:spLocks/>
            </p:cNvSpPr>
            <p:nvPr/>
          </p:nvSpPr>
          <p:spPr bwMode="auto">
            <a:xfrm>
              <a:off x="94" y="40"/>
              <a:ext cx="63" cy="72"/>
            </a:xfrm>
            <a:custGeom>
              <a:avLst/>
              <a:gdLst>
                <a:gd name="T0" fmla="*/ 37 w 43"/>
                <a:gd name="T1" fmla="*/ 49 h 49"/>
                <a:gd name="T2" fmla="*/ 6 w 43"/>
                <a:gd name="T3" fmla="*/ 49 h 49"/>
                <a:gd name="T4" fmla="*/ 0 w 43"/>
                <a:gd name="T5" fmla="*/ 43 h 49"/>
                <a:gd name="T6" fmla="*/ 0 w 43"/>
                <a:gd name="T7" fmla="*/ 6 h 49"/>
                <a:gd name="T8" fmla="*/ 6 w 43"/>
                <a:gd name="T9" fmla="*/ 0 h 49"/>
                <a:gd name="T10" fmla="*/ 12 w 43"/>
                <a:gd name="T11" fmla="*/ 6 h 49"/>
                <a:gd name="T12" fmla="*/ 12 w 43"/>
                <a:gd name="T13" fmla="*/ 37 h 49"/>
                <a:gd name="T14" fmla="*/ 37 w 43"/>
                <a:gd name="T15" fmla="*/ 37 h 49"/>
                <a:gd name="T16" fmla="*/ 43 w 43"/>
                <a:gd name="T17" fmla="*/ 43 h 49"/>
                <a:gd name="T18" fmla="*/ 37 w 43"/>
                <a:gd name="T19" fmla="*/ 49 h 49"/>
              </a:gdLst>
              <a:ahLst/>
              <a:cxnLst>
                <a:cxn ang="0">
                  <a:pos x="T0" y="T1"/>
                </a:cxn>
                <a:cxn ang="0">
                  <a:pos x="T2" y="T3"/>
                </a:cxn>
                <a:cxn ang="0">
                  <a:pos x="T4" y="T5"/>
                </a:cxn>
                <a:cxn ang="0">
                  <a:pos x="T6" y="T7"/>
                </a:cxn>
                <a:cxn ang="0">
                  <a:pos x="T8" y="T9"/>
                </a:cxn>
                <a:cxn ang="0">
                  <a:pos x="T10" y="T11"/>
                </a:cxn>
                <a:cxn ang="0">
                  <a:pos x="T12" y="T13"/>
                </a:cxn>
                <a:cxn ang="0">
                  <a:pos x="T14" y="T15"/>
                </a:cxn>
                <a:cxn ang="0">
                  <a:pos x="T16" y="T17"/>
                </a:cxn>
                <a:cxn ang="0">
                  <a:pos x="T18" y="T19"/>
                </a:cxn>
              </a:cxnLst>
              <a:rect l="0" t="0" r="r" b="b"/>
              <a:pathLst>
                <a:path w="43" h="49">
                  <a:moveTo>
                    <a:pt x="37" y="49"/>
                  </a:moveTo>
                  <a:cubicBezTo>
                    <a:pt x="6" y="49"/>
                    <a:pt x="6" y="49"/>
                    <a:pt x="6" y="49"/>
                  </a:cubicBezTo>
                  <a:cubicBezTo>
                    <a:pt x="3" y="49"/>
                    <a:pt x="0" y="46"/>
                    <a:pt x="0" y="43"/>
                  </a:cubicBezTo>
                  <a:cubicBezTo>
                    <a:pt x="0" y="6"/>
                    <a:pt x="0" y="6"/>
                    <a:pt x="0" y="6"/>
                  </a:cubicBezTo>
                  <a:cubicBezTo>
                    <a:pt x="0" y="3"/>
                    <a:pt x="3" y="0"/>
                    <a:pt x="6" y="0"/>
                  </a:cubicBezTo>
                  <a:cubicBezTo>
                    <a:pt x="10" y="0"/>
                    <a:pt x="12" y="3"/>
                    <a:pt x="12" y="6"/>
                  </a:cubicBezTo>
                  <a:cubicBezTo>
                    <a:pt x="12" y="37"/>
                    <a:pt x="12" y="37"/>
                    <a:pt x="12" y="37"/>
                  </a:cubicBezTo>
                  <a:cubicBezTo>
                    <a:pt x="37" y="37"/>
                    <a:pt x="37" y="37"/>
                    <a:pt x="37" y="37"/>
                  </a:cubicBezTo>
                  <a:cubicBezTo>
                    <a:pt x="40" y="37"/>
                    <a:pt x="43" y="40"/>
                    <a:pt x="43" y="43"/>
                  </a:cubicBezTo>
                  <a:cubicBezTo>
                    <a:pt x="43" y="46"/>
                    <a:pt x="40" y="49"/>
                    <a:pt x="37" y="49"/>
                  </a:cubicBezTo>
                  <a:close/>
                </a:path>
              </a:pathLst>
            </a:custGeom>
            <a:grpFill/>
            <a:ln>
              <a:noFill/>
            </a:ln>
            <a:extLst>
              <a:ext uri="{91240B29-F687-4F45-9708-019B960494DF}">
                <a14:hiddenLine xmlns:a14="http://schemas.microsoft.com/office/drawing/2010/main" w="9525">
                  <a:solidFill>
                    <a:srgbClr val="000000"/>
                  </a:solidFill>
                  <a:round/>
                  <a:headEnd/>
                  <a:tailEnd/>
                </a14:hiddenLine>
              </a:ext>
            </a:extLst>
          </p:spPr>
          <p:txBody>
            <a:bodyPr/>
            <a:lstStyle/>
            <a:p>
              <a:endParaRPr lang="zh-CN" altLang="en-US">
                <a:solidFill>
                  <a:schemeClr val="tx1">
                    <a:lumMod val="50000"/>
                    <a:lumOff val="50000"/>
                  </a:schemeClr>
                </a:solidFill>
                <a:latin typeface="微软雅黑" pitchFamily="34" charset="-122"/>
                <a:ea typeface="微软雅黑" pitchFamily="34" charset="-122"/>
              </a:endParaRPr>
            </a:p>
          </p:txBody>
        </p:sp>
      </p:grpSp>
      <p:sp>
        <p:nvSpPr>
          <p:cNvPr id="7200" name="Rectangle 32"/>
          <p:cNvSpPr>
            <a:spLocks noChangeArrowheads="1"/>
          </p:cNvSpPr>
          <p:nvPr/>
        </p:nvSpPr>
        <p:spPr bwMode="auto">
          <a:xfrm>
            <a:off x="4463814" y="1615485"/>
            <a:ext cx="3384550" cy="600164"/>
          </a:xfrm>
          <a:prstGeom prst="rect">
            <a:avLst/>
          </a:prstGeom>
          <a:noFill/>
          <a:ln>
            <a:noFill/>
          </a:ln>
          <a:extLst>
            <a:ext uri="{909E8E84-426E-40DD-AFC4-6F175D3DCCD1}">
              <a14:hiddenFill xmlns:a14="http://schemas.microsoft.com/office/drawing/2010/main">
                <a:solidFill>
                  <a:srgbClr val="FFFFFF"/>
                </a:solidFill>
              </a14:hiddenFill>
            </a:ext>
            <a:ext uri="{91240B29-F687-4F45-9708-019B960494DF}">
              <a14:hiddenLine xmlns:a14="http://schemas.microsoft.com/office/drawing/2010/main" w="9525">
                <a:solidFill>
                  <a:srgbClr val="000000"/>
                </a:solidFill>
                <a:miter lim="800000"/>
                <a:headEnd/>
                <a:tailEnd/>
              </a14:hiddenLine>
            </a:ext>
          </a:extLst>
        </p:spPr>
        <p:txBody>
          <a:bodyPr lIns="0" tIns="0" rIns="0" bIns="0">
            <a:spAutoFit/>
          </a:bodyPr>
          <a:lstStyle/>
          <a:p>
            <a:pPr algn="ctr"/>
            <a:r>
              <a:rPr lang="zh-CN" altLang="en-US" sz="1200" dirty="0">
                <a:solidFill>
                  <a:schemeClr val="tx1">
                    <a:lumMod val="75000"/>
                    <a:lumOff val="25000"/>
                  </a:schemeClr>
                </a:solidFill>
                <a:latin typeface="微软雅黑" pitchFamily="34" charset="-122"/>
                <a:ea typeface="微软雅黑" pitchFamily="34" charset="-122"/>
              </a:rPr>
              <a:t>标题文字</a:t>
            </a:r>
            <a:endParaRPr lang="en-US" altLang="zh-CN" sz="1200" dirty="0">
              <a:solidFill>
                <a:schemeClr val="tx1">
                  <a:lumMod val="75000"/>
                  <a:lumOff val="25000"/>
                </a:schemeClr>
              </a:solidFill>
              <a:latin typeface="微软雅黑" pitchFamily="34" charset="-122"/>
              <a:ea typeface="微软雅黑" pitchFamily="34" charset="-122"/>
            </a:endParaRPr>
          </a:p>
          <a:p>
            <a:pPr algn="ctr"/>
            <a:r>
              <a:rPr lang="zh-CN" altLang="en-US" sz="900" dirty="0">
                <a:solidFill>
                  <a:schemeClr val="tx1">
                    <a:lumMod val="50000"/>
                    <a:lumOff val="50000"/>
                  </a:schemeClr>
                </a:solidFill>
                <a:latin typeface="微软雅黑" pitchFamily="34" charset="-122"/>
                <a:ea typeface="微软雅黑" pitchFamily="34" charset="-122"/>
              </a:rPr>
              <a:t>单击此处添加文本单击此处添加文本</a:t>
            </a:r>
            <a:endParaRPr lang="en-US" altLang="zh-CN" sz="900" dirty="0">
              <a:solidFill>
                <a:schemeClr val="tx1">
                  <a:lumMod val="50000"/>
                  <a:lumOff val="50000"/>
                </a:schemeClr>
              </a:solidFill>
              <a:latin typeface="微软雅黑" pitchFamily="34" charset="-122"/>
              <a:ea typeface="微软雅黑" pitchFamily="34" charset="-122"/>
            </a:endParaRPr>
          </a:p>
          <a:p>
            <a:pPr algn="ctr"/>
            <a:r>
              <a:rPr lang="zh-CN" altLang="en-US" sz="900" dirty="0">
                <a:solidFill>
                  <a:schemeClr val="tx1">
                    <a:lumMod val="50000"/>
                    <a:lumOff val="50000"/>
                  </a:schemeClr>
                </a:solidFill>
                <a:latin typeface="微软雅黑" pitchFamily="34" charset="-122"/>
                <a:ea typeface="微软雅黑" pitchFamily="34" charset="-122"/>
              </a:rPr>
              <a:t>单击此处添加文本单击此处添加文本</a:t>
            </a:r>
            <a:endParaRPr lang="en-US" altLang="zh-CN" sz="900" dirty="0">
              <a:solidFill>
                <a:schemeClr val="tx1">
                  <a:lumMod val="50000"/>
                  <a:lumOff val="50000"/>
                </a:schemeClr>
              </a:solidFill>
              <a:latin typeface="微软雅黑" pitchFamily="34" charset="-122"/>
              <a:ea typeface="微软雅黑" pitchFamily="34" charset="-122"/>
            </a:endParaRPr>
          </a:p>
          <a:p>
            <a:pPr algn="ctr"/>
            <a:r>
              <a:rPr lang="zh-CN" altLang="en-US" sz="900" dirty="0">
                <a:solidFill>
                  <a:schemeClr val="tx1">
                    <a:lumMod val="50000"/>
                    <a:lumOff val="50000"/>
                  </a:schemeClr>
                </a:solidFill>
                <a:latin typeface="微软雅黑" pitchFamily="34" charset="-122"/>
                <a:ea typeface="微软雅黑" pitchFamily="34" charset="-122"/>
              </a:rPr>
              <a:t>单击此处添加文本单击此处添加文本</a:t>
            </a:r>
            <a:endParaRPr lang="en-US" altLang="zh-CN" sz="900" dirty="0">
              <a:solidFill>
                <a:schemeClr val="tx1">
                  <a:lumMod val="50000"/>
                  <a:lumOff val="50000"/>
                </a:schemeClr>
              </a:solidFill>
              <a:latin typeface="微软雅黑" pitchFamily="34" charset="-122"/>
              <a:ea typeface="微软雅黑" pitchFamily="34" charset="-122"/>
            </a:endParaRPr>
          </a:p>
        </p:txBody>
      </p:sp>
      <p:sp>
        <p:nvSpPr>
          <p:cNvPr id="7201" name="Rectangle 33"/>
          <p:cNvSpPr>
            <a:spLocks noChangeArrowheads="1"/>
          </p:cNvSpPr>
          <p:nvPr/>
        </p:nvSpPr>
        <p:spPr bwMode="auto">
          <a:xfrm>
            <a:off x="4463814" y="2384310"/>
            <a:ext cx="3384550" cy="600164"/>
          </a:xfrm>
          <a:prstGeom prst="rect">
            <a:avLst/>
          </a:prstGeom>
          <a:noFill/>
          <a:ln>
            <a:noFill/>
          </a:ln>
          <a:extLst>
            <a:ext uri="{909E8E84-426E-40DD-AFC4-6F175D3DCCD1}">
              <a14:hiddenFill xmlns:a14="http://schemas.microsoft.com/office/drawing/2010/main">
                <a:solidFill>
                  <a:srgbClr val="FFFFFF"/>
                </a:solidFill>
              </a14:hiddenFill>
            </a:ext>
            <a:ext uri="{91240B29-F687-4F45-9708-019B960494DF}">
              <a14:hiddenLine xmlns:a14="http://schemas.microsoft.com/office/drawing/2010/main" w="9525">
                <a:solidFill>
                  <a:srgbClr val="000000"/>
                </a:solidFill>
                <a:miter lim="800000"/>
                <a:headEnd/>
                <a:tailEnd/>
              </a14:hiddenLine>
            </a:ext>
          </a:extLst>
        </p:spPr>
        <p:txBody>
          <a:bodyPr lIns="0" tIns="0" rIns="0" bIns="0">
            <a:spAutoFit/>
          </a:bodyPr>
          <a:lstStyle/>
          <a:p>
            <a:pPr algn="ctr"/>
            <a:r>
              <a:rPr lang="zh-CN" altLang="en-US" sz="1200" dirty="0">
                <a:solidFill>
                  <a:schemeClr val="tx1">
                    <a:lumMod val="75000"/>
                    <a:lumOff val="25000"/>
                  </a:schemeClr>
                </a:solidFill>
                <a:latin typeface="微软雅黑" pitchFamily="34" charset="-122"/>
                <a:ea typeface="微软雅黑" pitchFamily="34" charset="-122"/>
              </a:rPr>
              <a:t>标题文字</a:t>
            </a:r>
            <a:endParaRPr lang="en-US" altLang="zh-CN" sz="1200" dirty="0">
              <a:solidFill>
                <a:schemeClr val="tx1">
                  <a:lumMod val="75000"/>
                  <a:lumOff val="25000"/>
                </a:schemeClr>
              </a:solidFill>
              <a:latin typeface="微软雅黑" pitchFamily="34" charset="-122"/>
              <a:ea typeface="微软雅黑" pitchFamily="34" charset="-122"/>
            </a:endParaRPr>
          </a:p>
          <a:p>
            <a:pPr algn="ctr"/>
            <a:r>
              <a:rPr lang="zh-CN" altLang="en-US" sz="900" dirty="0">
                <a:solidFill>
                  <a:schemeClr val="tx1">
                    <a:lumMod val="50000"/>
                    <a:lumOff val="50000"/>
                  </a:schemeClr>
                </a:solidFill>
                <a:latin typeface="微软雅黑" pitchFamily="34" charset="-122"/>
                <a:ea typeface="微软雅黑" pitchFamily="34" charset="-122"/>
              </a:rPr>
              <a:t>单击此处添加文本单击此处添加文本</a:t>
            </a:r>
            <a:endParaRPr lang="en-US" altLang="zh-CN" sz="900" dirty="0">
              <a:solidFill>
                <a:schemeClr val="tx1">
                  <a:lumMod val="50000"/>
                  <a:lumOff val="50000"/>
                </a:schemeClr>
              </a:solidFill>
              <a:latin typeface="微软雅黑" pitchFamily="34" charset="-122"/>
              <a:ea typeface="微软雅黑" pitchFamily="34" charset="-122"/>
            </a:endParaRPr>
          </a:p>
          <a:p>
            <a:pPr algn="ctr"/>
            <a:r>
              <a:rPr lang="zh-CN" altLang="en-US" sz="900" dirty="0">
                <a:solidFill>
                  <a:schemeClr val="tx1">
                    <a:lumMod val="50000"/>
                    <a:lumOff val="50000"/>
                  </a:schemeClr>
                </a:solidFill>
                <a:latin typeface="微软雅黑" pitchFamily="34" charset="-122"/>
                <a:ea typeface="微软雅黑" pitchFamily="34" charset="-122"/>
              </a:rPr>
              <a:t>单击此处添加文本单击此处添加文本</a:t>
            </a:r>
            <a:endParaRPr lang="en-US" altLang="zh-CN" sz="900" dirty="0">
              <a:solidFill>
                <a:schemeClr val="tx1">
                  <a:lumMod val="50000"/>
                  <a:lumOff val="50000"/>
                </a:schemeClr>
              </a:solidFill>
              <a:latin typeface="微软雅黑" pitchFamily="34" charset="-122"/>
              <a:ea typeface="微软雅黑" pitchFamily="34" charset="-122"/>
            </a:endParaRPr>
          </a:p>
          <a:p>
            <a:pPr algn="ctr"/>
            <a:r>
              <a:rPr lang="zh-CN" altLang="en-US" sz="900" dirty="0">
                <a:solidFill>
                  <a:schemeClr val="tx1">
                    <a:lumMod val="50000"/>
                    <a:lumOff val="50000"/>
                  </a:schemeClr>
                </a:solidFill>
                <a:latin typeface="微软雅黑" pitchFamily="34" charset="-122"/>
                <a:ea typeface="微软雅黑" pitchFamily="34" charset="-122"/>
              </a:rPr>
              <a:t>单击此处添加文本单击此处添加文本</a:t>
            </a:r>
            <a:endParaRPr lang="en-US" altLang="zh-CN" sz="900" dirty="0">
              <a:solidFill>
                <a:schemeClr val="tx1">
                  <a:lumMod val="50000"/>
                  <a:lumOff val="50000"/>
                </a:schemeClr>
              </a:solidFill>
              <a:latin typeface="微软雅黑" pitchFamily="34" charset="-122"/>
              <a:ea typeface="微软雅黑" pitchFamily="34" charset="-122"/>
            </a:endParaRPr>
          </a:p>
        </p:txBody>
      </p:sp>
      <p:sp>
        <p:nvSpPr>
          <p:cNvPr id="7202" name="Rectangle 34"/>
          <p:cNvSpPr>
            <a:spLocks noChangeArrowheads="1"/>
          </p:cNvSpPr>
          <p:nvPr/>
        </p:nvSpPr>
        <p:spPr bwMode="auto">
          <a:xfrm>
            <a:off x="4463814" y="3165842"/>
            <a:ext cx="3384550" cy="600164"/>
          </a:xfrm>
          <a:prstGeom prst="rect">
            <a:avLst/>
          </a:prstGeom>
          <a:noFill/>
          <a:ln>
            <a:noFill/>
          </a:ln>
          <a:extLst>
            <a:ext uri="{909E8E84-426E-40DD-AFC4-6F175D3DCCD1}">
              <a14:hiddenFill xmlns:a14="http://schemas.microsoft.com/office/drawing/2010/main">
                <a:solidFill>
                  <a:srgbClr val="FFFFFF"/>
                </a:solidFill>
              </a14:hiddenFill>
            </a:ext>
            <a:ext uri="{91240B29-F687-4F45-9708-019B960494DF}">
              <a14:hiddenLine xmlns:a14="http://schemas.microsoft.com/office/drawing/2010/main" w="9525">
                <a:solidFill>
                  <a:srgbClr val="000000"/>
                </a:solidFill>
                <a:miter lim="800000"/>
                <a:headEnd/>
                <a:tailEnd/>
              </a14:hiddenLine>
            </a:ext>
          </a:extLst>
        </p:spPr>
        <p:txBody>
          <a:bodyPr lIns="0" tIns="0" rIns="0" bIns="0">
            <a:spAutoFit/>
          </a:bodyPr>
          <a:lstStyle/>
          <a:p>
            <a:pPr algn="ctr"/>
            <a:r>
              <a:rPr lang="zh-CN" altLang="en-US" sz="1200" dirty="0">
                <a:solidFill>
                  <a:schemeClr val="tx1">
                    <a:lumMod val="75000"/>
                    <a:lumOff val="25000"/>
                  </a:schemeClr>
                </a:solidFill>
                <a:latin typeface="微软雅黑" pitchFamily="34" charset="-122"/>
                <a:ea typeface="微软雅黑" pitchFamily="34" charset="-122"/>
              </a:rPr>
              <a:t>标题文字</a:t>
            </a:r>
            <a:endParaRPr lang="en-US" altLang="zh-CN" sz="1200" dirty="0">
              <a:solidFill>
                <a:schemeClr val="tx1">
                  <a:lumMod val="75000"/>
                  <a:lumOff val="25000"/>
                </a:schemeClr>
              </a:solidFill>
              <a:latin typeface="微软雅黑" pitchFamily="34" charset="-122"/>
              <a:ea typeface="微软雅黑" pitchFamily="34" charset="-122"/>
            </a:endParaRPr>
          </a:p>
          <a:p>
            <a:pPr algn="ctr"/>
            <a:r>
              <a:rPr lang="zh-CN" altLang="en-US" sz="900" dirty="0">
                <a:solidFill>
                  <a:schemeClr val="tx1">
                    <a:lumMod val="50000"/>
                    <a:lumOff val="50000"/>
                  </a:schemeClr>
                </a:solidFill>
                <a:latin typeface="微软雅黑" pitchFamily="34" charset="-122"/>
                <a:ea typeface="微软雅黑" pitchFamily="34" charset="-122"/>
              </a:rPr>
              <a:t>单击此处添加文本单击此处添加文本</a:t>
            </a:r>
            <a:endParaRPr lang="en-US" altLang="zh-CN" sz="900" dirty="0">
              <a:solidFill>
                <a:schemeClr val="tx1">
                  <a:lumMod val="50000"/>
                  <a:lumOff val="50000"/>
                </a:schemeClr>
              </a:solidFill>
              <a:latin typeface="微软雅黑" pitchFamily="34" charset="-122"/>
              <a:ea typeface="微软雅黑" pitchFamily="34" charset="-122"/>
            </a:endParaRPr>
          </a:p>
          <a:p>
            <a:pPr algn="ctr"/>
            <a:r>
              <a:rPr lang="zh-CN" altLang="en-US" sz="900" dirty="0">
                <a:solidFill>
                  <a:schemeClr val="tx1">
                    <a:lumMod val="50000"/>
                    <a:lumOff val="50000"/>
                  </a:schemeClr>
                </a:solidFill>
                <a:latin typeface="微软雅黑" pitchFamily="34" charset="-122"/>
                <a:ea typeface="微软雅黑" pitchFamily="34" charset="-122"/>
              </a:rPr>
              <a:t>单击此处添加文本单击此处添加文本</a:t>
            </a:r>
            <a:endParaRPr lang="en-US" altLang="zh-CN" sz="900" dirty="0">
              <a:solidFill>
                <a:schemeClr val="tx1">
                  <a:lumMod val="50000"/>
                  <a:lumOff val="50000"/>
                </a:schemeClr>
              </a:solidFill>
              <a:latin typeface="微软雅黑" pitchFamily="34" charset="-122"/>
              <a:ea typeface="微软雅黑" pitchFamily="34" charset="-122"/>
            </a:endParaRPr>
          </a:p>
          <a:p>
            <a:pPr algn="ctr"/>
            <a:r>
              <a:rPr lang="zh-CN" altLang="en-US" sz="900" dirty="0">
                <a:solidFill>
                  <a:schemeClr val="tx1">
                    <a:lumMod val="50000"/>
                    <a:lumOff val="50000"/>
                  </a:schemeClr>
                </a:solidFill>
                <a:latin typeface="微软雅黑" pitchFamily="34" charset="-122"/>
                <a:ea typeface="微软雅黑" pitchFamily="34" charset="-122"/>
              </a:rPr>
              <a:t>单击此处添加文本单击此处添加文本</a:t>
            </a:r>
            <a:endParaRPr lang="en-US" altLang="zh-CN" sz="900" dirty="0">
              <a:solidFill>
                <a:schemeClr val="tx1">
                  <a:lumMod val="50000"/>
                  <a:lumOff val="50000"/>
                </a:schemeClr>
              </a:solidFill>
              <a:latin typeface="微软雅黑" pitchFamily="34" charset="-122"/>
              <a:ea typeface="微软雅黑" pitchFamily="34" charset="-122"/>
            </a:endParaRPr>
          </a:p>
        </p:txBody>
      </p:sp>
      <p:sp>
        <p:nvSpPr>
          <p:cNvPr id="7203" name="Rectangle 35"/>
          <p:cNvSpPr>
            <a:spLocks noChangeArrowheads="1"/>
          </p:cNvSpPr>
          <p:nvPr/>
        </p:nvSpPr>
        <p:spPr bwMode="auto">
          <a:xfrm>
            <a:off x="4463814" y="3953728"/>
            <a:ext cx="3384550" cy="600164"/>
          </a:xfrm>
          <a:prstGeom prst="rect">
            <a:avLst/>
          </a:prstGeom>
          <a:noFill/>
          <a:ln>
            <a:noFill/>
          </a:ln>
          <a:extLst>
            <a:ext uri="{909E8E84-426E-40DD-AFC4-6F175D3DCCD1}">
              <a14:hiddenFill xmlns:a14="http://schemas.microsoft.com/office/drawing/2010/main">
                <a:solidFill>
                  <a:srgbClr val="FFFFFF"/>
                </a:solidFill>
              </a14:hiddenFill>
            </a:ext>
            <a:ext uri="{91240B29-F687-4F45-9708-019B960494DF}">
              <a14:hiddenLine xmlns:a14="http://schemas.microsoft.com/office/drawing/2010/main" w="9525">
                <a:solidFill>
                  <a:srgbClr val="000000"/>
                </a:solidFill>
                <a:miter lim="800000"/>
                <a:headEnd/>
                <a:tailEnd/>
              </a14:hiddenLine>
            </a:ext>
          </a:extLst>
        </p:spPr>
        <p:txBody>
          <a:bodyPr lIns="0" tIns="0" rIns="0" bIns="0">
            <a:spAutoFit/>
          </a:bodyPr>
          <a:lstStyle/>
          <a:p>
            <a:pPr algn="ctr"/>
            <a:r>
              <a:rPr lang="zh-CN" altLang="en-US" sz="1200" dirty="0">
                <a:solidFill>
                  <a:schemeClr val="tx1">
                    <a:lumMod val="75000"/>
                    <a:lumOff val="25000"/>
                  </a:schemeClr>
                </a:solidFill>
                <a:latin typeface="微软雅黑" pitchFamily="34" charset="-122"/>
                <a:ea typeface="微软雅黑" pitchFamily="34" charset="-122"/>
              </a:rPr>
              <a:t>标题文字</a:t>
            </a:r>
            <a:endParaRPr lang="en-US" altLang="zh-CN" sz="1200" dirty="0">
              <a:solidFill>
                <a:schemeClr val="tx1">
                  <a:lumMod val="75000"/>
                  <a:lumOff val="25000"/>
                </a:schemeClr>
              </a:solidFill>
              <a:latin typeface="微软雅黑" pitchFamily="34" charset="-122"/>
              <a:ea typeface="微软雅黑" pitchFamily="34" charset="-122"/>
            </a:endParaRPr>
          </a:p>
          <a:p>
            <a:pPr algn="ctr"/>
            <a:r>
              <a:rPr lang="zh-CN" altLang="en-US" sz="900" dirty="0">
                <a:solidFill>
                  <a:schemeClr val="tx1">
                    <a:lumMod val="50000"/>
                    <a:lumOff val="50000"/>
                  </a:schemeClr>
                </a:solidFill>
                <a:latin typeface="微软雅黑" pitchFamily="34" charset="-122"/>
                <a:ea typeface="微软雅黑" pitchFamily="34" charset="-122"/>
              </a:rPr>
              <a:t>单击此处添加文本单击此处添加文本</a:t>
            </a:r>
            <a:endParaRPr lang="en-US" altLang="zh-CN" sz="900" dirty="0">
              <a:solidFill>
                <a:schemeClr val="tx1">
                  <a:lumMod val="50000"/>
                  <a:lumOff val="50000"/>
                </a:schemeClr>
              </a:solidFill>
              <a:latin typeface="微软雅黑" pitchFamily="34" charset="-122"/>
              <a:ea typeface="微软雅黑" pitchFamily="34" charset="-122"/>
            </a:endParaRPr>
          </a:p>
          <a:p>
            <a:pPr algn="ctr"/>
            <a:r>
              <a:rPr lang="zh-CN" altLang="en-US" sz="900" dirty="0">
                <a:solidFill>
                  <a:schemeClr val="tx1">
                    <a:lumMod val="50000"/>
                    <a:lumOff val="50000"/>
                  </a:schemeClr>
                </a:solidFill>
                <a:latin typeface="微软雅黑" pitchFamily="34" charset="-122"/>
                <a:ea typeface="微软雅黑" pitchFamily="34" charset="-122"/>
              </a:rPr>
              <a:t>单击此处添加文本单击此处添加文本</a:t>
            </a:r>
            <a:endParaRPr lang="en-US" altLang="zh-CN" sz="900" dirty="0">
              <a:solidFill>
                <a:schemeClr val="tx1">
                  <a:lumMod val="50000"/>
                  <a:lumOff val="50000"/>
                </a:schemeClr>
              </a:solidFill>
              <a:latin typeface="微软雅黑" pitchFamily="34" charset="-122"/>
              <a:ea typeface="微软雅黑" pitchFamily="34" charset="-122"/>
            </a:endParaRPr>
          </a:p>
          <a:p>
            <a:pPr algn="ctr"/>
            <a:r>
              <a:rPr lang="zh-CN" altLang="en-US" sz="900" dirty="0">
                <a:solidFill>
                  <a:schemeClr val="tx1">
                    <a:lumMod val="50000"/>
                    <a:lumOff val="50000"/>
                  </a:schemeClr>
                </a:solidFill>
                <a:latin typeface="微软雅黑" pitchFamily="34" charset="-122"/>
                <a:ea typeface="微软雅黑" pitchFamily="34" charset="-122"/>
              </a:rPr>
              <a:t>单击此处添加文本单击此处添加文本</a:t>
            </a:r>
            <a:endParaRPr lang="en-US" altLang="zh-CN" sz="900" dirty="0">
              <a:solidFill>
                <a:schemeClr val="tx1">
                  <a:lumMod val="50000"/>
                  <a:lumOff val="50000"/>
                </a:schemeClr>
              </a:solidFill>
              <a:latin typeface="微软雅黑" pitchFamily="34" charset="-122"/>
              <a:ea typeface="微软雅黑" pitchFamily="34" charset="-122"/>
            </a:endParaRPr>
          </a:p>
        </p:txBody>
      </p:sp>
      <p:sp>
        <p:nvSpPr>
          <p:cNvPr id="7209" name="Line 41"/>
          <p:cNvSpPr>
            <a:spLocks noChangeShapeType="1"/>
          </p:cNvSpPr>
          <p:nvPr/>
        </p:nvSpPr>
        <p:spPr bwMode="auto">
          <a:xfrm>
            <a:off x="4847468" y="1544003"/>
            <a:ext cx="0" cy="2736952"/>
          </a:xfrm>
          <a:prstGeom prst="line">
            <a:avLst/>
          </a:prstGeom>
          <a:noFill/>
          <a:ln w="12700" cmpd="sng">
            <a:solidFill>
              <a:schemeClr val="accent1"/>
            </a:solidFill>
            <a:round/>
            <a:headEnd type="oval" w="sm" len="sm"/>
            <a:tailEnd type="oval" w="sm" len="sm"/>
          </a:ln>
          <a:effectLst/>
          <a:extLst>
            <a:ext uri="{909E8E84-426E-40DD-AFC4-6F175D3DCCD1}">
              <a14:hiddenFill xmlns:a14="http://schemas.microsoft.com/office/drawing/2010/main">
                <a:noFill/>
              </a14:hiddenFill>
            </a:ext>
            <a:ext uri="{AF507438-7753-43E0-B8FC-AC1667EBCBE1}">
              <a14:hiddenEffects xmlns:a14="http://schemas.microsoft.com/office/drawing/2010/main">
                <a:effectLst>
                  <a:outerShdw dist="35921" dir="2700000" algn="ctr" rotWithShape="0">
                    <a:schemeClr val="bg2"/>
                  </a:outerShdw>
                </a:effectLst>
              </a14:hiddenEffects>
            </a:ext>
          </a:extLst>
        </p:spPr>
        <p:txBody>
          <a:bodyPr/>
          <a:lstStyle/>
          <a:p>
            <a:endParaRPr lang="zh-CN" altLang="en-US">
              <a:solidFill>
                <a:schemeClr val="tx1">
                  <a:lumMod val="50000"/>
                  <a:lumOff val="50000"/>
                </a:schemeClr>
              </a:solidFill>
              <a:latin typeface="微软雅黑" pitchFamily="34" charset="-122"/>
              <a:ea typeface="微软雅黑" pitchFamily="34" charset="-122"/>
            </a:endParaRPr>
          </a:p>
        </p:txBody>
      </p:sp>
    </p:spTree>
    <p:extLst>
      <p:ext uri="{BB962C8B-B14F-4D97-AF65-F5344CB8AC3E}">
        <p14:creationId xmlns:p14="http://schemas.microsoft.com/office/powerpoint/2010/main" val="491589030"/>
      </p:ext>
    </p:extLst>
  </p:cSld>
  <p:clrMapOvr>
    <a:masterClrMapping/>
  </p:clrMapOvr>
  <mc:AlternateContent xmlns:mc="http://schemas.openxmlformats.org/markup-compatibility/2006" xmlns:p14="http://schemas.microsoft.com/office/powerpoint/2010/main">
    <mc:Choice Requires="p14">
      <p:transition spd="slow" p14:dur="1500">
        <p:split orient="vert"/>
      </p:transition>
    </mc:Choice>
    <mc:Fallback xmlns="">
      <p:transition spd="slow">
        <p:split orient="vert"/>
      </p:transition>
    </mc:Fallback>
  </mc:AlternateContent>
  <p:timing>
    <p:tnLst>
      <p:par>
        <p:cTn id="1" dur="indefinite" restart="never" nodeType="tmRoot">
          <p:childTnLst>
            <p:seq concurrent="1" nextAc="seek">
              <p:cTn id="2" dur="indefinite" nodeType="mainSeq">
                <p:childTnLst>
                  <p:par>
                    <p:cTn id="3" fill="hold">
                      <p:stCondLst>
                        <p:cond delay="indefinite"/>
                        <p:cond evt="onBegin" delay="0">
                          <p:tn val="2"/>
                        </p:cond>
                      </p:stCondLst>
                      <p:childTnLst>
                        <p:par>
                          <p:cTn id="4" fill="hold">
                            <p:stCondLst>
                              <p:cond delay="0"/>
                            </p:stCondLst>
                            <p:childTnLst>
                              <p:par>
                                <p:cTn id="5" presetID="53" presetClass="entr" presetSubtype="16" fill="hold" grpId="0" nodeType="withEffect">
                                  <p:stCondLst>
                                    <p:cond delay="0"/>
                                  </p:stCondLst>
                                  <p:childTnLst>
                                    <p:set>
                                      <p:cBhvr>
                                        <p:cTn id="6" dur="1" fill="hold">
                                          <p:stCondLst>
                                            <p:cond delay="0"/>
                                          </p:stCondLst>
                                        </p:cTn>
                                        <p:tgtEl>
                                          <p:spTgt spid="7174"/>
                                        </p:tgtEl>
                                        <p:attrNameLst>
                                          <p:attrName>style.visibility</p:attrName>
                                        </p:attrNameLst>
                                      </p:cBhvr>
                                      <p:to>
                                        <p:strVal val="visible"/>
                                      </p:to>
                                    </p:set>
                                    <p:anim calcmode="lin" valueType="num">
                                      <p:cBhvr>
                                        <p:cTn id="7" dur="300" fill="hold"/>
                                        <p:tgtEl>
                                          <p:spTgt spid="7174"/>
                                        </p:tgtEl>
                                        <p:attrNameLst>
                                          <p:attrName>ppt_w</p:attrName>
                                        </p:attrNameLst>
                                      </p:cBhvr>
                                      <p:tavLst>
                                        <p:tav tm="0">
                                          <p:val>
                                            <p:fltVal val="0"/>
                                          </p:val>
                                        </p:tav>
                                        <p:tav tm="100000">
                                          <p:val>
                                            <p:strVal val="#ppt_w"/>
                                          </p:val>
                                        </p:tav>
                                      </p:tavLst>
                                    </p:anim>
                                    <p:anim calcmode="lin" valueType="num">
                                      <p:cBhvr>
                                        <p:cTn id="8" dur="300" fill="hold"/>
                                        <p:tgtEl>
                                          <p:spTgt spid="7174"/>
                                        </p:tgtEl>
                                        <p:attrNameLst>
                                          <p:attrName>ppt_h</p:attrName>
                                        </p:attrNameLst>
                                      </p:cBhvr>
                                      <p:tavLst>
                                        <p:tav tm="0">
                                          <p:val>
                                            <p:fltVal val="0"/>
                                          </p:val>
                                        </p:tav>
                                        <p:tav tm="100000">
                                          <p:val>
                                            <p:strVal val="#ppt_h"/>
                                          </p:val>
                                        </p:tav>
                                      </p:tavLst>
                                    </p:anim>
                                    <p:animEffect transition="in" filter="fade">
                                      <p:cBhvr>
                                        <p:cTn id="9" dur="300"/>
                                        <p:tgtEl>
                                          <p:spTgt spid="7174"/>
                                        </p:tgtEl>
                                      </p:cBhvr>
                                    </p:animEffect>
                                  </p:childTnLst>
                                </p:cTn>
                              </p:par>
                              <p:par>
                                <p:cTn id="10" presetID="6" presetClass="emph" presetSubtype="0" autoRev="1" fill="hold" grpId="1" nodeType="withEffect">
                                  <p:stCondLst>
                                    <p:cond delay="300"/>
                                  </p:stCondLst>
                                  <p:childTnLst>
                                    <p:animScale>
                                      <p:cBhvr>
                                        <p:cTn id="11" dur="150" fill="hold"/>
                                        <p:tgtEl>
                                          <p:spTgt spid="7174"/>
                                        </p:tgtEl>
                                      </p:cBhvr>
                                      <p:by x="110000" y="110000"/>
                                    </p:animScale>
                                  </p:childTnLst>
                                </p:cTn>
                              </p:par>
                              <p:par>
                                <p:cTn id="12" presetID="53" presetClass="entr" presetSubtype="16" fill="hold" grpId="0" nodeType="withEffect">
                                  <p:stCondLst>
                                    <p:cond delay="100"/>
                                  </p:stCondLst>
                                  <p:childTnLst>
                                    <p:set>
                                      <p:cBhvr>
                                        <p:cTn id="13" dur="1" fill="hold">
                                          <p:stCondLst>
                                            <p:cond delay="0"/>
                                          </p:stCondLst>
                                        </p:cTn>
                                        <p:tgtEl>
                                          <p:spTgt spid="7178"/>
                                        </p:tgtEl>
                                        <p:attrNameLst>
                                          <p:attrName>style.visibility</p:attrName>
                                        </p:attrNameLst>
                                      </p:cBhvr>
                                      <p:to>
                                        <p:strVal val="visible"/>
                                      </p:to>
                                    </p:set>
                                    <p:anim calcmode="lin" valueType="num">
                                      <p:cBhvr>
                                        <p:cTn id="14" dur="300" fill="hold"/>
                                        <p:tgtEl>
                                          <p:spTgt spid="7178"/>
                                        </p:tgtEl>
                                        <p:attrNameLst>
                                          <p:attrName>ppt_w</p:attrName>
                                        </p:attrNameLst>
                                      </p:cBhvr>
                                      <p:tavLst>
                                        <p:tav tm="0">
                                          <p:val>
                                            <p:fltVal val="0"/>
                                          </p:val>
                                        </p:tav>
                                        <p:tav tm="100000">
                                          <p:val>
                                            <p:strVal val="#ppt_w"/>
                                          </p:val>
                                        </p:tav>
                                      </p:tavLst>
                                    </p:anim>
                                    <p:anim calcmode="lin" valueType="num">
                                      <p:cBhvr>
                                        <p:cTn id="15" dur="300" fill="hold"/>
                                        <p:tgtEl>
                                          <p:spTgt spid="7178"/>
                                        </p:tgtEl>
                                        <p:attrNameLst>
                                          <p:attrName>ppt_h</p:attrName>
                                        </p:attrNameLst>
                                      </p:cBhvr>
                                      <p:tavLst>
                                        <p:tav tm="0">
                                          <p:val>
                                            <p:fltVal val="0"/>
                                          </p:val>
                                        </p:tav>
                                        <p:tav tm="100000">
                                          <p:val>
                                            <p:strVal val="#ppt_h"/>
                                          </p:val>
                                        </p:tav>
                                      </p:tavLst>
                                    </p:anim>
                                    <p:animEffect transition="in" filter="fade">
                                      <p:cBhvr>
                                        <p:cTn id="16" dur="300"/>
                                        <p:tgtEl>
                                          <p:spTgt spid="7178"/>
                                        </p:tgtEl>
                                      </p:cBhvr>
                                    </p:animEffect>
                                  </p:childTnLst>
                                </p:cTn>
                              </p:par>
                              <p:par>
                                <p:cTn id="17" presetID="6" presetClass="emph" presetSubtype="0" autoRev="1" fill="hold" grpId="1" nodeType="withEffect">
                                  <p:stCondLst>
                                    <p:cond delay="400"/>
                                  </p:stCondLst>
                                  <p:childTnLst>
                                    <p:animScale>
                                      <p:cBhvr>
                                        <p:cTn id="18" dur="150" fill="hold"/>
                                        <p:tgtEl>
                                          <p:spTgt spid="7178"/>
                                        </p:tgtEl>
                                      </p:cBhvr>
                                      <p:by x="110000" y="110000"/>
                                    </p:animScale>
                                  </p:childTnLst>
                                </p:cTn>
                              </p:par>
                              <p:par>
                                <p:cTn id="19" presetID="53" presetClass="entr" presetSubtype="16" fill="hold" grpId="0" nodeType="withEffect">
                                  <p:stCondLst>
                                    <p:cond delay="400"/>
                                  </p:stCondLst>
                                  <p:childTnLst>
                                    <p:set>
                                      <p:cBhvr>
                                        <p:cTn id="20" dur="1" fill="hold">
                                          <p:stCondLst>
                                            <p:cond delay="0"/>
                                          </p:stCondLst>
                                        </p:cTn>
                                        <p:tgtEl>
                                          <p:spTgt spid="7170"/>
                                        </p:tgtEl>
                                        <p:attrNameLst>
                                          <p:attrName>style.visibility</p:attrName>
                                        </p:attrNameLst>
                                      </p:cBhvr>
                                      <p:to>
                                        <p:strVal val="visible"/>
                                      </p:to>
                                    </p:set>
                                    <p:anim calcmode="lin" valueType="num">
                                      <p:cBhvr>
                                        <p:cTn id="21" dur="300" fill="hold"/>
                                        <p:tgtEl>
                                          <p:spTgt spid="7170"/>
                                        </p:tgtEl>
                                        <p:attrNameLst>
                                          <p:attrName>ppt_w</p:attrName>
                                        </p:attrNameLst>
                                      </p:cBhvr>
                                      <p:tavLst>
                                        <p:tav tm="0">
                                          <p:val>
                                            <p:fltVal val="0"/>
                                          </p:val>
                                        </p:tav>
                                        <p:tav tm="100000">
                                          <p:val>
                                            <p:strVal val="#ppt_w"/>
                                          </p:val>
                                        </p:tav>
                                      </p:tavLst>
                                    </p:anim>
                                    <p:anim calcmode="lin" valueType="num">
                                      <p:cBhvr>
                                        <p:cTn id="22" dur="300" fill="hold"/>
                                        <p:tgtEl>
                                          <p:spTgt spid="7170"/>
                                        </p:tgtEl>
                                        <p:attrNameLst>
                                          <p:attrName>ppt_h</p:attrName>
                                        </p:attrNameLst>
                                      </p:cBhvr>
                                      <p:tavLst>
                                        <p:tav tm="0">
                                          <p:val>
                                            <p:fltVal val="0"/>
                                          </p:val>
                                        </p:tav>
                                        <p:tav tm="100000">
                                          <p:val>
                                            <p:strVal val="#ppt_h"/>
                                          </p:val>
                                        </p:tav>
                                      </p:tavLst>
                                    </p:anim>
                                    <p:animEffect transition="in" filter="fade">
                                      <p:cBhvr>
                                        <p:cTn id="23" dur="300"/>
                                        <p:tgtEl>
                                          <p:spTgt spid="7170"/>
                                        </p:tgtEl>
                                      </p:cBhvr>
                                    </p:animEffect>
                                  </p:childTnLst>
                                </p:cTn>
                              </p:par>
                              <p:par>
                                <p:cTn id="24" presetID="6" presetClass="emph" presetSubtype="0" autoRev="1" fill="hold" grpId="1" nodeType="withEffect">
                                  <p:stCondLst>
                                    <p:cond delay="700"/>
                                  </p:stCondLst>
                                  <p:childTnLst>
                                    <p:animScale>
                                      <p:cBhvr>
                                        <p:cTn id="25" dur="150" fill="hold"/>
                                        <p:tgtEl>
                                          <p:spTgt spid="7170"/>
                                        </p:tgtEl>
                                      </p:cBhvr>
                                      <p:by x="110000" y="110000"/>
                                    </p:animScale>
                                  </p:childTnLst>
                                </p:cTn>
                              </p:par>
                              <p:par>
                                <p:cTn id="26" presetID="53" presetClass="entr" presetSubtype="16" fill="hold" grpId="0" nodeType="withEffect">
                                  <p:stCondLst>
                                    <p:cond delay="500"/>
                                  </p:stCondLst>
                                  <p:childTnLst>
                                    <p:set>
                                      <p:cBhvr>
                                        <p:cTn id="27" dur="1" fill="hold">
                                          <p:stCondLst>
                                            <p:cond delay="0"/>
                                          </p:stCondLst>
                                        </p:cTn>
                                        <p:tgtEl>
                                          <p:spTgt spid="7182"/>
                                        </p:tgtEl>
                                        <p:attrNameLst>
                                          <p:attrName>style.visibility</p:attrName>
                                        </p:attrNameLst>
                                      </p:cBhvr>
                                      <p:to>
                                        <p:strVal val="visible"/>
                                      </p:to>
                                    </p:set>
                                    <p:anim calcmode="lin" valueType="num">
                                      <p:cBhvr>
                                        <p:cTn id="28" dur="300" fill="hold"/>
                                        <p:tgtEl>
                                          <p:spTgt spid="7182"/>
                                        </p:tgtEl>
                                        <p:attrNameLst>
                                          <p:attrName>ppt_w</p:attrName>
                                        </p:attrNameLst>
                                      </p:cBhvr>
                                      <p:tavLst>
                                        <p:tav tm="0">
                                          <p:val>
                                            <p:fltVal val="0"/>
                                          </p:val>
                                        </p:tav>
                                        <p:tav tm="100000">
                                          <p:val>
                                            <p:strVal val="#ppt_w"/>
                                          </p:val>
                                        </p:tav>
                                      </p:tavLst>
                                    </p:anim>
                                    <p:anim calcmode="lin" valueType="num">
                                      <p:cBhvr>
                                        <p:cTn id="29" dur="300" fill="hold"/>
                                        <p:tgtEl>
                                          <p:spTgt spid="7182"/>
                                        </p:tgtEl>
                                        <p:attrNameLst>
                                          <p:attrName>ppt_h</p:attrName>
                                        </p:attrNameLst>
                                      </p:cBhvr>
                                      <p:tavLst>
                                        <p:tav tm="0">
                                          <p:val>
                                            <p:fltVal val="0"/>
                                          </p:val>
                                        </p:tav>
                                        <p:tav tm="100000">
                                          <p:val>
                                            <p:strVal val="#ppt_h"/>
                                          </p:val>
                                        </p:tav>
                                      </p:tavLst>
                                    </p:anim>
                                    <p:animEffect transition="in" filter="fade">
                                      <p:cBhvr>
                                        <p:cTn id="30" dur="300"/>
                                        <p:tgtEl>
                                          <p:spTgt spid="7182"/>
                                        </p:tgtEl>
                                      </p:cBhvr>
                                    </p:animEffect>
                                  </p:childTnLst>
                                </p:cTn>
                              </p:par>
                              <p:par>
                                <p:cTn id="31" presetID="6" presetClass="emph" presetSubtype="0" autoRev="1" fill="hold" grpId="1" nodeType="withEffect">
                                  <p:stCondLst>
                                    <p:cond delay="800"/>
                                  </p:stCondLst>
                                  <p:childTnLst>
                                    <p:animScale>
                                      <p:cBhvr>
                                        <p:cTn id="32" dur="150" fill="hold"/>
                                        <p:tgtEl>
                                          <p:spTgt spid="7182"/>
                                        </p:tgtEl>
                                      </p:cBhvr>
                                      <p:by x="110000" y="110000"/>
                                    </p:animScale>
                                  </p:childTnLst>
                                </p:cTn>
                              </p:par>
                              <p:par>
                                <p:cTn id="33" presetID="53" presetClass="entr" presetSubtype="16" fill="hold" grpId="0" nodeType="withEffect">
                                  <p:stCondLst>
                                    <p:cond delay="200"/>
                                  </p:stCondLst>
                                  <p:childTnLst>
                                    <p:set>
                                      <p:cBhvr>
                                        <p:cTn id="34" dur="1" fill="hold">
                                          <p:stCondLst>
                                            <p:cond delay="0"/>
                                          </p:stCondLst>
                                        </p:cTn>
                                        <p:tgtEl>
                                          <p:spTgt spid="7175"/>
                                        </p:tgtEl>
                                        <p:attrNameLst>
                                          <p:attrName>style.visibility</p:attrName>
                                        </p:attrNameLst>
                                      </p:cBhvr>
                                      <p:to>
                                        <p:strVal val="visible"/>
                                      </p:to>
                                    </p:set>
                                    <p:anim calcmode="lin" valueType="num">
                                      <p:cBhvr>
                                        <p:cTn id="35" dur="300" fill="hold"/>
                                        <p:tgtEl>
                                          <p:spTgt spid="7175"/>
                                        </p:tgtEl>
                                        <p:attrNameLst>
                                          <p:attrName>ppt_w</p:attrName>
                                        </p:attrNameLst>
                                      </p:cBhvr>
                                      <p:tavLst>
                                        <p:tav tm="0">
                                          <p:val>
                                            <p:fltVal val="0"/>
                                          </p:val>
                                        </p:tav>
                                        <p:tav tm="100000">
                                          <p:val>
                                            <p:strVal val="#ppt_w"/>
                                          </p:val>
                                        </p:tav>
                                      </p:tavLst>
                                    </p:anim>
                                    <p:anim calcmode="lin" valueType="num">
                                      <p:cBhvr>
                                        <p:cTn id="36" dur="300" fill="hold"/>
                                        <p:tgtEl>
                                          <p:spTgt spid="7175"/>
                                        </p:tgtEl>
                                        <p:attrNameLst>
                                          <p:attrName>ppt_h</p:attrName>
                                        </p:attrNameLst>
                                      </p:cBhvr>
                                      <p:tavLst>
                                        <p:tav tm="0">
                                          <p:val>
                                            <p:fltVal val="0"/>
                                          </p:val>
                                        </p:tav>
                                        <p:tav tm="100000">
                                          <p:val>
                                            <p:strVal val="#ppt_h"/>
                                          </p:val>
                                        </p:tav>
                                      </p:tavLst>
                                    </p:anim>
                                    <p:animEffect transition="in" filter="fade">
                                      <p:cBhvr>
                                        <p:cTn id="37" dur="300"/>
                                        <p:tgtEl>
                                          <p:spTgt spid="7175"/>
                                        </p:tgtEl>
                                      </p:cBhvr>
                                    </p:animEffect>
                                  </p:childTnLst>
                                </p:cTn>
                              </p:par>
                              <p:par>
                                <p:cTn id="38" presetID="6" presetClass="emph" presetSubtype="0" autoRev="1" fill="hold" grpId="1" nodeType="withEffect">
                                  <p:stCondLst>
                                    <p:cond delay="500"/>
                                  </p:stCondLst>
                                  <p:childTnLst>
                                    <p:animScale>
                                      <p:cBhvr>
                                        <p:cTn id="39" dur="150" fill="hold"/>
                                        <p:tgtEl>
                                          <p:spTgt spid="7175"/>
                                        </p:tgtEl>
                                      </p:cBhvr>
                                      <p:by x="110000" y="110000"/>
                                    </p:animScale>
                                  </p:childTnLst>
                                </p:cTn>
                              </p:par>
                              <p:par>
                                <p:cTn id="40" presetID="53" presetClass="entr" presetSubtype="16" fill="hold" grpId="0" nodeType="withEffect">
                                  <p:stCondLst>
                                    <p:cond delay="300"/>
                                  </p:stCondLst>
                                  <p:childTnLst>
                                    <p:set>
                                      <p:cBhvr>
                                        <p:cTn id="41" dur="1" fill="hold">
                                          <p:stCondLst>
                                            <p:cond delay="0"/>
                                          </p:stCondLst>
                                        </p:cTn>
                                        <p:tgtEl>
                                          <p:spTgt spid="7179"/>
                                        </p:tgtEl>
                                        <p:attrNameLst>
                                          <p:attrName>style.visibility</p:attrName>
                                        </p:attrNameLst>
                                      </p:cBhvr>
                                      <p:to>
                                        <p:strVal val="visible"/>
                                      </p:to>
                                    </p:set>
                                    <p:anim calcmode="lin" valueType="num">
                                      <p:cBhvr>
                                        <p:cTn id="42" dur="300" fill="hold"/>
                                        <p:tgtEl>
                                          <p:spTgt spid="7179"/>
                                        </p:tgtEl>
                                        <p:attrNameLst>
                                          <p:attrName>ppt_w</p:attrName>
                                        </p:attrNameLst>
                                      </p:cBhvr>
                                      <p:tavLst>
                                        <p:tav tm="0">
                                          <p:val>
                                            <p:fltVal val="0"/>
                                          </p:val>
                                        </p:tav>
                                        <p:tav tm="100000">
                                          <p:val>
                                            <p:strVal val="#ppt_w"/>
                                          </p:val>
                                        </p:tav>
                                      </p:tavLst>
                                    </p:anim>
                                    <p:anim calcmode="lin" valueType="num">
                                      <p:cBhvr>
                                        <p:cTn id="43" dur="300" fill="hold"/>
                                        <p:tgtEl>
                                          <p:spTgt spid="7179"/>
                                        </p:tgtEl>
                                        <p:attrNameLst>
                                          <p:attrName>ppt_h</p:attrName>
                                        </p:attrNameLst>
                                      </p:cBhvr>
                                      <p:tavLst>
                                        <p:tav tm="0">
                                          <p:val>
                                            <p:fltVal val="0"/>
                                          </p:val>
                                        </p:tav>
                                        <p:tav tm="100000">
                                          <p:val>
                                            <p:strVal val="#ppt_h"/>
                                          </p:val>
                                        </p:tav>
                                      </p:tavLst>
                                    </p:anim>
                                    <p:animEffect transition="in" filter="fade">
                                      <p:cBhvr>
                                        <p:cTn id="44" dur="300"/>
                                        <p:tgtEl>
                                          <p:spTgt spid="7179"/>
                                        </p:tgtEl>
                                      </p:cBhvr>
                                    </p:animEffect>
                                  </p:childTnLst>
                                </p:cTn>
                              </p:par>
                              <p:par>
                                <p:cTn id="45" presetID="6" presetClass="emph" presetSubtype="0" autoRev="1" fill="hold" grpId="1" nodeType="withEffect">
                                  <p:stCondLst>
                                    <p:cond delay="600"/>
                                  </p:stCondLst>
                                  <p:childTnLst>
                                    <p:animScale>
                                      <p:cBhvr>
                                        <p:cTn id="46" dur="150" fill="hold"/>
                                        <p:tgtEl>
                                          <p:spTgt spid="7179"/>
                                        </p:tgtEl>
                                      </p:cBhvr>
                                      <p:by x="110000" y="110000"/>
                                    </p:animScale>
                                  </p:childTnLst>
                                </p:cTn>
                              </p:par>
                              <p:par>
                                <p:cTn id="47" presetID="53" presetClass="entr" presetSubtype="16" fill="hold" grpId="0" nodeType="withEffect">
                                  <p:stCondLst>
                                    <p:cond delay="600"/>
                                  </p:stCondLst>
                                  <p:childTnLst>
                                    <p:set>
                                      <p:cBhvr>
                                        <p:cTn id="48" dur="1" fill="hold">
                                          <p:stCondLst>
                                            <p:cond delay="0"/>
                                          </p:stCondLst>
                                        </p:cTn>
                                        <p:tgtEl>
                                          <p:spTgt spid="7171"/>
                                        </p:tgtEl>
                                        <p:attrNameLst>
                                          <p:attrName>style.visibility</p:attrName>
                                        </p:attrNameLst>
                                      </p:cBhvr>
                                      <p:to>
                                        <p:strVal val="visible"/>
                                      </p:to>
                                    </p:set>
                                    <p:anim calcmode="lin" valueType="num">
                                      <p:cBhvr>
                                        <p:cTn id="49" dur="300" fill="hold"/>
                                        <p:tgtEl>
                                          <p:spTgt spid="7171"/>
                                        </p:tgtEl>
                                        <p:attrNameLst>
                                          <p:attrName>ppt_w</p:attrName>
                                        </p:attrNameLst>
                                      </p:cBhvr>
                                      <p:tavLst>
                                        <p:tav tm="0">
                                          <p:val>
                                            <p:fltVal val="0"/>
                                          </p:val>
                                        </p:tav>
                                        <p:tav tm="100000">
                                          <p:val>
                                            <p:strVal val="#ppt_w"/>
                                          </p:val>
                                        </p:tav>
                                      </p:tavLst>
                                    </p:anim>
                                    <p:anim calcmode="lin" valueType="num">
                                      <p:cBhvr>
                                        <p:cTn id="50" dur="300" fill="hold"/>
                                        <p:tgtEl>
                                          <p:spTgt spid="7171"/>
                                        </p:tgtEl>
                                        <p:attrNameLst>
                                          <p:attrName>ppt_h</p:attrName>
                                        </p:attrNameLst>
                                      </p:cBhvr>
                                      <p:tavLst>
                                        <p:tav tm="0">
                                          <p:val>
                                            <p:fltVal val="0"/>
                                          </p:val>
                                        </p:tav>
                                        <p:tav tm="100000">
                                          <p:val>
                                            <p:strVal val="#ppt_h"/>
                                          </p:val>
                                        </p:tav>
                                      </p:tavLst>
                                    </p:anim>
                                    <p:animEffect transition="in" filter="fade">
                                      <p:cBhvr>
                                        <p:cTn id="51" dur="300"/>
                                        <p:tgtEl>
                                          <p:spTgt spid="7171"/>
                                        </p:tgtEl>
                                      </p:cBhvr>
                                    </p:animEffect>
                                  </p:childTnLst>
                                </p:cTn>
                              </p:par>
                              <p:par>
                                <p:cTn id="52" presetID="6" presetClass="emph" presetSubtype="0" autoRev="1" fill="hold" grpId="1" nodeType="withEffect">
                                  <p:stCondLst>
                                    <p:cond delay="900"/>
                                  </p:stCondLst>
                                  <p:childTnLst>
                                    <p:animScale>
                                      <p:cBhvr>
                                        <p:cTn id="53" dur="150" fill="hold"/>
                                        <p:tgtEl>
                                          <p:spTgt spid="7171"/>
                                        </p:tgtEl>
                                      </p:cBhvr>
                                      <p:by x="110000" y="110000"/>
                                    </p:animScale>
                                  </p:childTnLst>
                                </p:cTn>
                              </p:par>
                              <p:par>
                                <p:cTn id="54" presetID="53" presetClass="entr" presetSubtype="16" fill="hold" grpId="0" nodeType="withEffect">
                                  <p:stCondLst>
                                    <p:cond delay="700"/>
                                  </p:stCondLst>
                                  <p:childTnLst>
                                    <p:set>
                                      <p:cBhvr>
                                        <p:cTn id="55" dur="1" fill="hold">
                                          <p:stCondLst>
                                            <p:cond delay="0"/>
                                          </p:stCondLst>
                                        </p:cTn>
                                        <p:tgtEl>
                                          <p:spTgt spid="7183"/>
                                        </p:tgtEl>
                                        <p:attrNameLst>
                                          <p:attrName>style.visibility</p:attrName>
                                        </p:attrNameLst>
                                      </p:cBhvr>
                                      <p:to>
                                        <p:strVal val="visible"/>
                                      </p:to>
                                    </p:set>
                                    <p:anim calcmode="lin" valueType="num">
                                      <p:cBhvr>
                                        <p:cTn id="56" dur="300" fill="hold"/>
                                        <p:tgtEl>
                                          <p:spTgt spid="7183"/>
                                        </p:tgtEl>
                                        <p:attrNameLst>
                                          <p:attrName>ppt_w</p:attrName>
                                        </p:attrNameLst>
                                      </p:cBhvr>
                                      <p:tavLst>
                                        <p:tav tm="0">
                                          <p:val>
                                            <p:fltVal val="0"/>
                                          </p:val>
                                        </p:tav>
                                        <p:tav tm="100000">
                                          <p:val>
                                            <p:strVal val="#ppt_w"/>
                                          </p:val>
                                        </p:tav>
                                      </p:tavLst>
                                    </p:anim>
                                    <p:anim calcmode="lin" valueType="num">
                                      <p:cBhvr>
                                        <p:cTn id="57" dur="300" fill="hold"/>
                                        <p:tgtEl>
                                          <p:spTgt spid="7183"/>
                                        </p:tgtEl>
                                        <p:attrNameLst>
                                          <p:attrName>ppt_h</p:attrName>
                                        </p:attrNameLst>
                                      </p:cBhvr>
                                      <p:tavLst>
                                        <p:tav tm="0">
                                          <p:val>
                                            <p:fltVal val="0"/>
                                          </p:val>
                                        </p:tav>
                                        <p:tav tm="100000">
                                          <p:val>
                                            <p:strVal val="#ppt_h"/>
                                          </p:val>
                                        </p:tav>
                                      </p:tavLst>
                                    </p:anim>
                                    <p:animEffect transition="in" filter="fade">
                                      <p:cBhvr>
                                        <p:cTn id="58" dur="300"/>
                                        <p:tgtEl>
                                          <p:spTgt spid="7183"/>
                                        </p:tgtEl>
                                      </p:cBhvr>
                                    </p:animEffect>
                                  </p:childTnLst>
                                </p:cTn>
                              </p:par>
                              <p:par>
                                <p:cTn id="59" presetID="6" presetClass="emph" presetSubtype="0" autoRev="1" fill="hold" grpId="1" nodeType="withEffect">
                                  <p:stCondLst>
                                    <p:cond delay="1000"/>
                                  </p:stCondLst>
                                  <p:childTnLst>
                                    <p:animScale>
                                      <p:cBhvr>
                                        <p:cTn id="60" dur="150" fill="hold"/>
                                        <p:tgtEl>
                                          <p:spTgt spid="7183"/>
                                        </p:tgtEl>
                                      </p:cBhvr>
                                      <p:by x="110000" y="110000"/>
                                    </p:animScale>
                                  </p:childTnLst>
                                </p:cTn>
                              </p:par>
                              <p:par>
                                <p:cTn id="61" presetID="53" presetClass="entr" presetSubtype="16" fill="hold" grpId="0" nodeType="withEffect">
                                  <p:stCondLst>
                                    <p:cond delay="400"/>
                                  </p:stCondLst>
                                  <p:childTnLst>
                                    <p:set>
                                      <p:cBhvr>
                                        <p:cTn id="62" dur="1" fill="hold">
                                          <p:stCondLst>
                                            <p:cond delay="0"/>
                                          </p:stCondLst>
                                        </p:cTn>
                                        <p:tgtEl>
                                          <p:spTgt spid="7176"/>
                                        </p:tgtEl>
                                        <p:attrNameLst>
                                          <p:attrName>style.visibility</p:attrName>
                                        </p:attrNameLst>
                                      </p:cBhvr>
                                      <p:to>
                                        <p:strVal val="visible"/>
                                      </p:to>
                                    </p:set>
                                    <p:anim calcmode="lin" valueType="num">
                                      <p:cBhvr>
                                        <p:cTn id="63" dur="300" fill="hold"/>
                                        <p:tgtEl>
                                          <p:spTgt spid="7176"/>
                                        </p:tgtEl>
                                        <p:attrNameLst>
                                          <p:attrName>ppt_w</p:attrName>
                                        </p:attrNameLst>
                                      </p:cBhvr>
                                      <p:tavLst>
                                        <p:tav tm="0">
                                          <p:val>
                                            <p:fltVal val="0"/>
                                          </p:val>
                                        </p:tav>
                                        <p:tav tm="100000">
                                          <p:val>
                                            <p:strVal val="#ppt_w"/>
                                          </p:val>
                                        </p:tav>
                                      </p:tavLst>
                                    </p:anim>
                                    <p:anim calcmode="lin" valueType="num">
                                      <p:cBhvr>
                                        <p:cTn id="64" dur="300" fill="hold"/>
                                        <p:tgtEl>
                                          <p:spTgt spid="7176"/>
                                        </p:tgtEl>
                                        <p:attrNameLst>
                                          <p:attrName>ppt_h</p:attrName>
                                        </p:attrNameLst>
                                      </p:cBhvr>
                                      <p:tavLst>
                                        <p:tav tm="0">
                                          <p:val>
                                            <p:fltVal val="0"/>
                                          </p:val>
                                        </p:tav>
                                        <p:tav tm="100000">
                                          <p:val>
                                            <p:strVal val="#ppt_h"/>
                                          </p:val>
                                        </p:tav>
                                      </p:tavLst>
                                    </p:anim>
                                    <p:animEffect transition="in" filter="fade">
                                      <p:cBhvr>
                                        <p:cTn id="65" dur="300"/>
                                        <p:tgtEl>
                                          <p:spTgt spid="7176"/>
                                        </p:tgtEl>
                                      </p:cBhvr>
                                    </p:animEffect>
                                  </p:childTnLst>
                                </p:cTn>
                              </p:par>
                              <p:par>
                                <p:cTn id="66" presetID="6" presetClass="emph" presetSubtype="0" autoRev="1" fill="hold" grpId="1" nodeType="withEffect">
                                  <p:stCondLst>
                                    <p:cond delay="700"/>
                                  </p:stCondLst>
                                  <p:childTnLst>
                                    <p:animScale>
                                      <p:cBhvr>
                                        <p:cTn id="67" dur="150" fill="hold"/>
                                        <p:tgtEl>
                                          <p:spTgt spid="7176"/>
                                        </p:tgtEl>
                                      </p:cBhvr>
                                      <p:by x="110000" y="110000"/>
                                    </p:animScale>
                                  </p:childTnLst>
                                </p:cTn>
                              </p:par>
                              <p:par>
                                <p:cTn id="68" presetID="53" presetClass="entr" presetSubtype="16" fill="hold" grpId="0" nodeType="withEffect">
                                  <p:stCondLst>
                                    <p:cond delay="500"/>
                                  </p:stCondLst>
                                  <p:childTnLst>
                                    <p:set>
                                      <p:cBhvr>
                                        <p:cTn id="69" dur="1" fill="hold">
                                          <p:stCondLst>
                                            <p:cond delay="0"/>
                                          </p:stCondLst>
                                        </p:cTn>
                                        <p:tgtEl>
                                          <p:spTgt spid="7180"/>
                                        </p:tgtEl>
                                        <p:attrNameLst>
                                          <p:attrName>style.visibility</p:attrName>
                                        </p:attrNameLst>
                                      </p:cBhvr>
                                      <p:to>
                                        <p:strVal val="visible"/>
                                      </p:to>
                                    </p:set>
                                    <p:anim calcmode="lin" valueType="num">
                                      <p:cBhvr>
                                        <p:cTn id="70" dur="300" fill="hold"/>
                                        <p:tgtEl>
                                          <p:spTgt spid="7180"/>
                                        </p:tgtEl>
                                        <p:attrNameLst>
                                          <p:attrName>ppt_w</p:attrName>
                                        </p:attrNameLst>
                                      </p:cBhvr>
                                      <p:tavLst>
                                        <p:tav tm="0">
                                          <p:val>
                                            <p:fltVal val="0"/>
                                          </p:val>
                                        </p:tav>
                                        <p:tav tm="100000">
                                          <p:val>
                                            <p:strVal val="#ppt_w"/>
                                          </p:val>
                                        </p:tav>
                                      </p:tavLst>
                                    </p:anim>
                                    <p:anim calcmode="lin" valueType="num">
                                      <p:cBhvr>
                                        <p:cTn id="71" dur="300" fill="hold"/>
                                        <p:tgtEl>
                                          <p:spTgt spid="7180"/>
                                        </p:tgtEl>
                                        <p:attrNameLst>
                                          <p:attrName>ppt_h</p:attrName>
                                        </p:attrNameLst>
                                      </p:cBhvr>
                                      <p:tavLst>
                                        <p:tav tm="0">
                                          <p:val>
                                            <p:fltVal val="0"/>
                                          </p:val>
                                        </p:tav>
                                        <p:tav tm="100000">
                                          <p:val>
                                            <p:strVal val="#ppt_h"/>
                                          </p:val>
                                        </p:tav>
                                      </p:tavLst>
                                    </p:anim>
                                    <p:animEffect transition="in" filter="fade">
                                      <p:cBhvr>
                                        <p:cTn id="72" dur="300"/>
                                        <p:tgtEl>
                                          <p:spTgt spid="7180"/>
                                        </p:tgtEl>
                                      </p:cBhvr>
                                    </p:animEffect>
                                  </p:childTnLst>
                                </p:cTn>
                              </p:par>
                              <p:par>
                                <p:cTn id="73" presetID="6" presetClass="emph" presetSubtype="0" autoRev="1" fill="hold" grpId="1" nodeType="withEffect">
                                  <p:stCondLst>
                                    <p:cond delay="800"/>
                                  </p:stCondLst>
                                  <p:childTnLst>
                                    <p:animScale>
                                      <p:cBhvr>
                                        <p:cTn id="74" dur="150" fill="hold"/>
                                        <p:tgtEl>
                                          <p:spTgt spid="7180"/>
                                        </p:tgtEl>
                                      </p:cBhvr>
                                      <p:by x="110000" y="110000"/>
                                    </p:animScale>
                                  </p:childTnLst>
                                </p:cTn>
                              </p:par>
                              <p:par>
                                <p:cTn id="75" presetID="53" presetClass="entr" presetSubtype="16" fill="hold" grpId="0" nodeType="withEffect">
                                  <p:stCondLst>
                                    <p:cond delay="800"/>
                                  </p:stCondLst>
                                  <p:childTnLst>
                                    <p:set>
                                      <p:cBhvr>
                                        <p:cTn id="76" dur="1" fill="hold">
                                          <p:stCondLst>
                                            <p:cond delay="0"/>
                                          </p:stCondLst>
                                        </p:cTn>
                                        <p:tgtEl>
                                          <p:spTgt spid="7172"/>
                                        </p:tgtEl>
                                        <p:attrNameLst>
                                          <p:attrName>style.visibility</p:attrName>
                                        </p:attrNameLst>
                                      </p:cBhvr>
                                      <p:to>
                                        <p:strVal val="visible"/>
                                      </p:to>
                                    </p:set>
                                    <p:anim calcmode="lin" valueType="num">
                                      <p:cBhvr>
                                        <p:cTn id="77" dur="300" fill="hold"/>
                                        <p:tgtEl>
                                          <p:spTgt spid="7172"/>
                                        </p:tgtEl>
                                        <p:attrNameLst>
                                          <p:attrName>ppt_w</p:attrName>
                                        </p:attrNameLst>
                                      </p:cBhvr>
                                      <p:tavLst>
                                        <p:tav tm="0">
                                          <p:val>
                                            <p:fltVal val="0"/>
                                          </p:val>
                                        </p:tav>
                                        <p:tav tm="100000">
                                          <p:val>
                                            <p:strVal val="#ppt_w"/>
                                          </p:val>
                                        </p:tav>
                                      </p:tavLst>
                                    </p:anim>
                                    <p:anim calcmode="lin" valueType="num">
                                      <p:cBhvr>
                                        <p:cTn id="78" dur="300" fill="hold"/>
                                        <p:tgtEl>
                                          <p:spTgt spid="7172"/>
                                        </p:tgtEl>
                                        <p:attrNameLst>
                                          <p:attrName>ppt_h</p:attrName>
                                        </p:attrNameLst>
                                      </p:cBhvr>
                                      <p:tavLst>
                                        <p:tav tm="0">
                                          <p:val>
                                            <p:fltVal val="0"/>
                                          </p:val>
                                        </p:tav>
                                        <p:tav tm="100000">
                                          <p:val>
                                            <p:strVal val="#ppt_h"/>
                                          </p:val>
                                        </p:tav>
                                      </p:tavLst>
                                    </p:anim>
                                    <p:animEffect transition="in" filter="fade">
                                      <p:cBhvr>
                                        <p:cTn id="79" dur="300"/>
                                        <p:tgtEl>
                                          <p:spTgt spid="7172"/>
                                        </p:tgtEl>
                                      </p:cBhvr>
                                    </p:animEffect>
                                  </p:childTnLst>
                                </p:cTn>
                              </p:par>
                              <p:par>
                                <p:cTn id="80" presetID="6" presetClass="emph" presetSubtype="0" autoRev="1" fill="hold" grpId="1" nodeType="withEffect">
                                  <p:stCondLst>
                                    <p:cond delay="1100"/>
                                  </p:stCondLst>
                                  <p:childTnLst>
                                    <p:animScale>
                                      <p:cBhvr>
                                        <p:cTn id="81" dur="150" fill="hold"/>
                                        <p:tgtEl>
                                          <p:spTgt spid="7172"/>
                                        </p:tgtEl>
                                      </p:cBhvr>
                                      <p:by x="110000" y="110000"/>
                                    </p:animScale>
                                  </p:childTnLst>
                                </p:cTn>
                              </p:par>
                              <p:par>
                                <p:cTn id="82" presetID="53" presetClass="entr" presetSubtype="16" fill="hold" grpId="0" nodeType="withEffect">
                                  <p:stCondLst>
                                    <p:cond delay="900"/>
                                  </p:stCondLst>
                                  <p:childTnLst>
                                    <p:set>
                                      <p:cBhvr>
                                        <p:cTn id="83" dur="1" fill="hold">
                                          <p:stCondLst>
                                            <p:cond delay="0"/>
                                          </p:stCondLst>
                                        </p:cTn>
                                        <p:tgtEl>
                                          <p:spTgt spid="7184"/>
                                        </p:tgtEl>
                                        <p:attrNameLst>
                                          <p:attrName>style.visibility</p:attrName>
                                        </p:attrNameLst>
                                      </p:cBhvr>
                                      <p:to>
                                        <p:strVal val="visible"/>
                                      </p:to>
                                    </p:set>
                                    <p:anim calcmode="lin" valueType="num">
                                      <p:cBhvr>
                                        <p:cTn id="84" dur="300" fill="hold"/>
                                        <p:tgtEl>
                                          <p:spTgt spid="7184"/>
                                        </p:tgtEl>
                                        <p:attrNameLst>
                                          <p:attrName>ppt_w</p:attrName>
                                        </p:attrNameLst>
                                      </p:cBhvr>
                                      <p:tavLst>
                                        <p:tav tm="0">
                                          <p:val>
                                            <p:fltVal val="0"/>
                                          </p:val>
                                        </p:tav>
                                        <p:tav tm="100000">
                                          <p:val>
                                            <p:strVal val="#ppt_w"/>
                                          </p:val>
                                        </p:tav>
                                      </p:tavLst>
                                    </p:anim>
                                    <p:anim calcmode="lin" valueType="num">
                                      <p:cBhvr>
                                        <p:cTn id="85" dur="300" fill="hold"/>
                                        <p:tgtEl>
                                          <p:spTgt spid="7184"/>
                                        </p:tgtEl>
                                        <p:attrNameLst>
                                          <p:attrName>ppt_h</p:attrName>
                                        </p:attrNameLst>
                                      </p:cBhvr>
                                      <p:tavLst>
                                        <p:tav tm="0">
                                          <p:val>
                                            <p:fltVal val="0"/>
                                          </p:val>
                                        </p:tav>
                                        <p:tav tm="100000">
                                          <p:val>
                                            <p:strVal val="#ppt_h"/>
                                          </p:val>
                                        </p:tav>
                                      </p:tavLst>
                                    </p:anim>
                                    <p:animEffect transition="in" filter="fade">
                                      <p:cBhvr>
                                        <p:cTn id="86" dur="300"/>
                                        <p:tgtEl>
                                          <p:spTgt spid="7184"/>
                                        </p:tgtEl>
                                      </p:cBhvr>
                                    </p:animEffect>
                                  </p:childTnLst>
                                </p:cTn>
                              </p:par>
                              <p:par>
                                <p:cTn id="87" presetID="6" presetClass="emph" presetSubtype="0" autoRev="1" fill="hold" grpId="1" nodeType="withEffect">
                                  <p:stCondLst>
                                    <p:cond delay="1200"/>
                                  </p:stCondLst>
                                  <p:childTnLst>
                                    <p:animScale>
                                      <p:cBhvr>
                                        <p:cTn id="88" dur="150" fill="hold"/>
                                        <p:tgtEl>
                                          <p:spTgt spid="7184"/>
                                        </p:tgtEl>
                                      </p:cBhvr>
                                      <p:by x="110000" y="110000"/>
                                    </p:animScale>
                                  </p:childTnLst>
                                </p:cTn>
                              </p:par>
                              <p:par>
                                <p:cTn id="89" presetID="53" presetClass="entr" presetSubtype="16" fill="hold" grpId="0" nodeType="withEffect">
                                  <p:stCondLst>
                                    <p:cond delay="600"/>
                                  </p:stCondLst>
                                  <p:childTnLst>
                                    <p:set>
                                      <p:cBhvr>
                                        <p:cTn id="90" dur="1" fill="hold">
                                          <p:stCondLst>
                                            <p:cond delay="0"/>
                                          </p:stCondLst>
                                        </p:cTn>
                                        <p:tgtEl>
                                          <p:spTgt spid="7177"/>
                                        </p:tgtEl>
                                        <p:attrNameLst>
                                          <p:attrName>style.visibility</p:attrName>
                                        </p:attrNameLst>
                                      </p:cBhvr>
                                      <p:to>
                                        <p:strVal val="visible"/>
                                      </p:to>
                                    </p:set>
                                    <p:anim calcmode="lin" valueType="num">
                                      <p:cBhvr>
                                        <p:cTn id="91" dur="300" fill="hold"/>
                                        <p:tgtEl>
                                          <p:spTgt spid="7177"/>
                                        </p:tgtEl>
                                        <p:attrNameLst>
                                          <p:attrName>ppt_w</p:attrName>
                                        </p:attrNameLst>
                                      </p:cBhvr>
                                      <p:tavLst>
                                        <p:tav tm="0">
                                          <p:val>
                                            <p:fltVal val="0"/>
                                          </p:val>
                                        </p:tav>
                                        <p:tav tm="100000">
                                          <p:val>
                                            <p:strVal val="#ppt_w"/>
                                          </p:val>
                                        </p:tav>
                                      </p:tavLst>
                                    </p:anim>
                                    <p:anim calcmode="lin" valueType="num">
                                      <p:cBhvr>
                                        <p:cTn id="92" dur="300" fill="hold"/>
                                        <p:tgtEl>
                                          <p:spTgt spid="7177"/>
                                        </p:tgtEl>
                                        <p:attrNameLst>
                                          <p:attrName>ppt_h</p:attrName>
                                        </p:attrNameLst>
                                      </p:cBhvr>
                                      <p:tavLst>
                                        <p:tav tm="0">
                                          <p:val>
                                            <p:fltVal val="0"/>
                                          </p:val>
                                        </p:tav>
                                        <p:tav tm="100000">
                                          <p:val>
                                            <p:strVal val="#ppt_h"/>
                                          </p:val>
                                        </p:tav>
                                      </p:tavLst>
                                    </p:anim>
                                    <p:animEffect transition="in" filter="fade">
                                      <p:cBhvr>
                                        <p:cTn id="93" dur="300"/>
                                        <p:tgtEl>
                                          <p:spTgt spid="7177"/>
                                        </p:tgtEl>
                                      </p:cBhvr>
                                    </p:animEffect>
                                  </p:childTnLst>
                                </p:cTn>
                              </p:par>
                              <p:par>
                                <p:cTn id="94" presetID="6" presetClass="emph" presetSubtype="0" autoRev="1" fill="hold" grpId="1" nodeType="withEffect">
                                  <p:stCondLst>
                                    <p:cond delay="900"/>
                                  </p:stCondLst>
                                  <p:childTnLst>
                                    <p:animScale>
                                      <p:cBhvr>
                                        <p:cTn id="95" dur="150" fill="hold"/>
                                        <p:tgtEl>
                                          <p:spTgt spid="7177"/>
                                        </p:tgtEl>
                                      </p:cBhvr>
                                      <p:by x="110000" y="110000"/>
                                    </p:animScale>
                                  </p:childTnLst>
                                </p:cTn>
                              </p:par>
                              <p:par>
                                <p:cTn id="96" presetID="53" presetClass="entr" presetSubtype="16" fill="hold" grpId="0" nodeType="withEffect">
                                  <p:stCondLst>
                                    <p:cond delay="700"/>
                                  </p:stCondLst>
                                  <p:childTnLst>
                                    <p:set>
                                      <p:cBhvr>
                                        <p:cTn id="97" dur="1" fill="hold">
                                          <p:stCondLst>
                                            <p:cond delay="0"/>
                                          </p:stCondLst>
                                        </p:cTn>
                                        <p:tgtEl>
                                          <p:spTgt spid="7181"/>
                                        </p:tgtEl>
                                        <p:attrNameLst>
                                          <p:attrName>style.visibility</p:attrName>
                                        </p:attrNameLst>
                                      </p:cBhvr>
                                      <p:to>
                                        <p:strVal val="visible"/>
                                      </p:to>
                                    </p:set>
                                    <p:anim calcmode="lin" valueType="num">
                                      <p:cBhvr>
                                        <p:cTn id="98" dur="300" fill="hold"/>
                                        <p:tgtEl>
                                          <p:spTgt spid="7181"/>
                                        </p:tgtEl>
                                        <p:attrNameLst>
                                          <p:attrName>ppt_w</p:attrName>
                                        </p:attrNameLst>
                                      </p:cBhvr>
                                      <p:tavLst>
                                        <p:tav tm="0">
                                          <p:val>
                                            <p:fltVal val="0"/>
                                          </p:val>
                                        </p:tav>
                                        <p:tav tm="100000">
                                          <p:val>
                                            <p:strVal val="#ppt_w"/>
                                          </p:val>
                                        </p:tav>
                                      </p:tavLst>
                                    </p:anim>
                                    <p:anim calcmode="lin" valueType="num">
                                      <p:cBhvr>
                                        <p:cTn id="99" dur="300" fill="hold"/>
                                        <p:tgtEl>
                                          <p:spTgt spid="7181"/>
                                        </p:tgtEl>
                                        <p:attrNameLst>
                                          <p:attrName>ppt_h</p:attrName>
                                        </p:attrNameLst>
                                      </p:cBhvr>
                                      <p:tavLst>
                                        <p:tav tm="0">
                                          <p:val>
                                            <p:fltVal val="0"/>
                                          </p:val>
                                        </p:tav>
                                        <p:tav tm="100000">
                                          <p:val>
                                            <p:strVal val="#ppt_h"/>
                                          </p:val>
                                        </p:tav>
                                      </p:tavLst>
                                    </p:anim>
                                    <p:animEffect transition="in" filter="fade">
                                      <p:cBhvr>
                                        <p:cTn id="100" dur="300"/>
                                        <p:tgtEl>
                                          <p:spTgt spid="7181"/>
                                        </p:tgtEl>
                                      </p:cBhvr>
                                    </p:animEffect>
                                  </p:childTnLst>
                                </p:cTn>
                              </p:par>
                              <p:par>
                                <p:cTn id="101" presetID="6" presetClass="emph" presetSubtype="0" autoRev="1" fill="hold" grpId="1" nodeType="withEffect">
                                  <p:stCondLst>
                                    <p:cond delay="1000"/>
                                  </p:stCondLst>
                                  <p:childTnLst>
                                    <p:animScale>
                                      <p:cBhvr>
                                        <p:cTn id="102" dur="150" fill="hold"/>
                                        <p:tgtEl>
                                          <p:spTgt spid="7181"/>
                                        </p:tgtEl>
                                      </p:cBhvr>
                                      <p:by x="110000" y="110000"/>
                                    </p:animScale>
                                  </p:childTnLst>
                                </p:cTn>
                              </p:par>
                              <p:par>
                                <p:cTn id="103" presetID="53" presetClass="entr" presetSubtype="16" fill="hold" grpId="0" nodeType="withEffect">
                                  <p:stCondLst>
                                    <p:cond delay="1000"/>
                                  </p:stCondLst>
                                  <p:childTnLst>
                                    <p:set>
                                      <p:cBhvr>
                                        <p:cTn id="104" dur="1" fill="hold">
                                          <p:stCondLst>
                                            <p:cond delay="0"/>
                                          </p:stCondLst>
                                        </p:cTn>
                                        <p:tgtEl>
                                          <p:spTgt spid="7173"/>
                                        </p:tgtEl>
                                        <p:attrNameLst>
                                          <p:attrName>style.visibility</p:attrName>
                                        </p:attrNameLst>
                                      </p:cBhvr>
                                      <p:to>
                                        <p:strVal val="visible"/>
                                      </p:to>
                                    </p:set>
                                    <p:anim calcmode="lin" valueType="num">
                                      <p:cBhvr>
                                        <p:cTn id="105" dur="300" fill="hold"/>
                                        <p:tgtEl>
                                          <p:spTgt spid="7173"/>
                                        </p:tgtEl>
                                        <p:attrNameLst>
                                          <p:attrName>ppt_w</p:attrName>
                                        </p:attrNameLst>
                                      </p:cBhvr>
                                      <p:tavLst>
                                        <p:tav tm="0">
                                          <p:val>
                                            <p:fltVal val="0"/>
                                          </p:val>
                                        </p:tav>
                                        <p:tav tm="100000">
                                          <p:val>
                                            <p:strVal val="#ppt_w"/>
                                          </p:val>
                                        </p:tav>
                                      </p:tavLst>
                                    </p:anim>
                                    <p:anim calcmode="lin" valueType="num">
                                      <p:cBhvr>
                                        <p:cTn id="106" dur="300" fill="hold"/>
                                        <p:tgtEl>
                                          <p:spTgt spid="7173"/>
                                        </p:tgtEl>
                                        <p:attrNameLst>
                                          <p:attrName>ppt_h</p:attrName>
                                        </p:attrNameLst>
                                      </p:cBhvr>
                                      <p:tavLst>
                                        <p:tav tm="0">
                                          <p:val>
                                            <p:fltVal val="0"/>
                                          </p:val>
                                        </p:tav>
                                        <p:tav tm="100000">
                                          <p:val>
                                            <p:strVal val="#ppt_h"/>
                                          </p:val>
                                        </p:tav>
                                      </p:tavLst>
                                    </p:anim>
                                    <p:animEffect transition="in" filter="fade">
                                      <p:cBhvr>
                                        <p:cTn id="107" dur="300"/>
                                        <p:tgtEl>
                                          <p:spTgt spid="7173"/>
                                        </p:tgtEl>
                                      </p:cBhvr>
                                    </p:animEffect>
                                  </p:childTnLst>
                                </p:cTn>
                              </p:par>
                              <p:par>
                                <p:cTn id="108" presetID="6" presetClass="emph" presetSubtype="0" autoRev="1" fill="hold" grpId="1" nodeType="withEffect">
                                  <p:stCondLst>
                                    <p:cond delay="1300"/>
                                  </p:stCondLst>
                                  <p:childTnLst>
                                    <p:animScale>
                                      <p:cBhvr>
                                        <p:cTn id="109" dur="150" fill="hold"/>
                                        <p:tgtEl>
                                          <p:spTgt spid="7173"/>
                                        </p:tgtEl>
                                      </p:cBhvr>
                                      <p:by x="110000" y="110000"/>
                                    </p:animScale>
                                  </p:childTnLst>
                                </p:cTn>
                              </p:par>
                              <p:par>
                                <p:cTn id="110" presetID="53" presetClass="entr" presetSubtype="16" fill="hold" grpId="0" nodeType="withEffect">
                                  <p:stCondLst>
                                    <p:cond delay="1100"/>
                                  </p:stCondLst>
                                  <p:childTnLst>
                                    <p:set>
                                      <p:cBhvr>
                                        <p:cTn id="111" dur="1" fill="hold">
                                          <p:stCondLst>
                                            <p:cond delay="0"/>
                                          </p:stCondLst>
                                        </p:cTn>
                                        <p:tgtEl>
                                          <p:spTgt spid="7185"/>
                                        </p:tgtEl>
                                        <p:attrNameLst>
                                          <p:attrName>style.visibility</p:attrName>
                                        </p:attrNameLst>
                                      </p:cBhvr>
                                      <p:to>
                                        <p:strVal val="visible"/>
                                      </p:to>
                                    </p:set>
                                    <p:anim calcmode="lin" valueType="num">
                                      <p:cBhvr>
                                        <p:cTn id="112" dur="300" fill="hold"/>
                                        <p:tgtEl>
                                          <p:spTgt spid="7185"/>
                                        </p:tgtEl>
                                        <p:attrNameLst>
                                          <p:attrName>ppt_w</p:attrName>
                                        </p:attrNameLst>
                                      </p:cBhvr>
                                      <p:tavLst>
                                        <p:tav tm="0">
                                          <p:val>
                                            <p:fltVal val="0"/>
                                          </p:val>
                                        </p:tav>
                                        <p:tav tm="100000">
                                          <p:val>
                                            <p:strVal val="#ppt_w"/>
                                          </p:val>
                                        </p:tav>
                                      </p:tavLst>
                                    </p:anim>
                                    <p:anim calcmode="lin" valueType="num">
                                      <p:cBhvr>
                                        <p:cTn id="113" dur="300" fill="hold"/>
                                        <p:tgtEl>
                                          <p:spTgt spid="7185"/>
                                        </p:tgtEl>
                                        <p:attrNameLst>
                                          <p:attrName>ppt_h</p:attrName>
                                        </p:attrNameLst>
                                      </p:cBhvr>
                                      <p:tavLst>
                                        <p:tav tm="0">
                                          <p:val>
                                            <p:fltVal val="0"/>
                                          </p:val>
                                        </p:tav>
                                        <p:tav tm="100000">
                                          <p:val>
                                            <p:strVal val="#ppt_h"/>
                                          </p:val>
                                        </p:tav>
                                      </p:tavLst>
                                    </p:anim>
                                    <p:animEffect transition="in" filter="fade">
                                      <p:cBhvr>
                                        <p:cTn id="114" dur="300"/>
                                        <p:tgtEl>
                                          <p:spTgt spid="7185"/>
                                        </p:tgtEl>
                                      </p:cBhvr>
                                    </p:animEffect>
                                  </p:childTnLst>
                                </p:cTn>
                              </p:par>
                              <p:par>
                                <p:cTn id="115" presetID="6" presetClass="emph" presetSubtype="0" autoRev="1" fill="hold" grpId="1" nodeType="withEffect">
                                  <p:stCondLst>
                                    <p:cond delay="1400"/>
                                  </p:stCondLst>
                                  <p:childTnLst>
                                    <p:animScale>
                                      <p:cBhvr>
                                        <p:cTn id="116" dur="150" fill="hold"/>
                                        <p:tgtEl>
                                          <p:spTgt spid="7185"/>
                                        </p:tgtEl>
                                      </p:cBhvr>
                                      <p:by x="110000" y="110000"/>
                                    </p:animScale>
                                  </p:childTnLst>
                                </p:cTn>
                              </p:par>
                              <p:par>
                                <p:cTn id="117" presetID="16" presetClass="entr" presetSubtype="42" fill="hold" grpId="0" nodeType="withEffect">
                                  <p:stCondLst>
                                    <p:cond delay="1400"/>
                                  </p:stCondLst>
                                  <p:childTnLst>
                                    <p:set>
                                      <p:cBhvr>
                                        <p:cTn id="118" dur="1" fill="hold">
                                          <p:stCondLst>
                                            <p:cond delay="0"/>
                                          </p:stCondLst>
                                        </p:cTn>
                                        <p:tgtEl>
                                          <p:spTgt spid="7209"/>
                                        </p:tgtEl>
                                        <p:attrNameLst>
                                          <p:attrName>style.visibility</p:attrName>
                                        </p:attrNameLst>
                                      </p:cBhvr>
                                      <p:to>
                                        <p:strVal val="visible"/>
                                      </p:to>
                                    </p:set>
                                    <p:animEffect transition="in" filter="barn(outHorizontal)">
                                      <p:cBhvr>
                                        <p:cTn id="119" dur="500"/>
                                        <p:tgtEl>
                                          <p:spTgt spid="7209"/>
                                        </p:tgtEl>
                                      </p:cBhvr>
                                    </p:animEffect>
                                  </p:childTnLst>
                                </p:cTn>
                              </p:par>
                              <p:par>
                                <p:cTn id="120" presetID="2" presetClass="entr" presetSubtype="2" fill="hold" nodeType="withEffect">
                                  <p:stCondLst>
                                    <p:cond delay="1700"/>
                                  </p:stCondLst>
                                  <p:childTnLst>
                                    <p:set>
                                      <p:cBhvr>
                                        <p:cTn id="121" dur="1" fill="hold">
                                          <p:stCondLst>
                                            <p:cond delay="0"/>
                                          </p:stCondLst>
                                        </p:cTn>
                                        <p:tgtEl>
                                          <p:spTgt spid="3"/>
                                        </p:tgtEl>
                                        <p:attrNameLst>
                                          <p:attrName>style.visibility</p:attrName>
                                        </p:attrNameLst>
                                      </p:cBhvr>
                                      <p:to>
                                        <p:strVal val="visible"/>
                                      </p:to>
                                    </p:set>
                                    <p:anim calcmode="lin" valueType="num">
                                      <p:cBhvr additive="base">
                                        <p:cTn id="122" dur="750" fill="hold"/>
                                        <p:tgtEl>
                                          <p:spTgt spid="3"/>
                                        </p:tgtEl>
                                        <p:attrNameLst>
                                          <p:attrName>ppt_x</p:attrName>
                                        </p:attrNameLst>
                                      </p:cBhvr>
                                      <p:tavLst>
                                        <p:tav tm="0">
                                          <p:val>
                                            <p:strVal val="1+#ppt_w/2"/>
                                          </p:val>
                                        </p:tav>
                                        <p:tav tm="100000">
                                          <p:val>
                                            <p:strVal val="#ppt_x"/>
                                          </p:val>
                                        </p:tav>
                                      </p:tavLst>
                                    </p:anim>
                                    <p:anim calcmode="lin" valueType="num">
                                      <p:cBhvr additive="base">
                                        <p:cTn id="123" dur="750" fill="hold"/>
                                        <p:tgtEl>
                                          <p:spTgt spid="3"/>
                                        </p:tgtEl>
                                        <p:attrNameLst>
                                          <p:attrName>ppt_y</p:attrName>
                                        </p:attrNameLst>
                                      </p:cBhvr>
                                      <p:tavLst>
                                        <p:tav tm="0">
                                          <p:val>
                                            <p:strVal val="#ppt_y"/>
                                          </p:val>
                                        </p:tav>
                                        <p:tav tm="100000">
                                          <p:val>
                                            <p:strVal val="#ppt_y"/>
                                          </p:val>
                                        </p:tav>
                                      </p:tavLst>
                                    </p:anim>
                                  </p:childTnLst>
                                </p:cTn>
                              </p:par>
                              <p:par>
                                <p:cTn id="124" presetID="2" presetClass="entr" presetSubtype="2" fill="hold" grpId="0" nodeType="withEffect">
                                  <p:stCondLst>
                                    <p:cond delay="1700"/>
                                  </p:stCondLst>
                                  <p:childTnLst>
                                    <p:set>
                                      <p:cBhvr>
                                        <p:cTn id="125" dur="1" fill="hold">
                                          <p:stCondLst>
                                            <p:cond delay="0"/>
                                          </p:stCondLst>
                                        </p:cTn>
                                        <p:tgtEl>
                                          <p:spTgt spid="7200"/>
                                        </p:tgtEl>
                                        <p:attrNameLst>
                                          <p:attrName>style.visibility</p:attrName>
                                        </p:attrNameLst>
                                      </p:cBhvr>
                                      <p:to>
                                        <p:strVal val="visible"/>
                                      </p:to>
                                    </p:set>
                                    <p:anim calcmode="lin" valueType="num">
                                      <p:cBhvr additive="base">
                                        <p:cTn id="126" dur="750" fill="hold"/>
                                        <p:tgtEl>
                                          <p:spTgt spid="7200"/>
                                        </p:tgtEl>
                                        <p:attrNameLst>
                                          <p:attrName>ppt_x</p:attrName>
                                        </p:attrNameLst>
                                      </p:cBhvr>
                                      <p:tavLst>
                                        <p:tav tm="0">
                                          <p:val>
                                            <p:strVal val="1+#ppt_w/2"/>
                                          </p:val>
                                        </p:tav>
                                        <p:tav tm="100000">
                                          <p:val>
                                            <p:strVal val="#ppt_x"/>
                                          </p:val>
                                        </p:tav>
                                      </p:tavLst>
                                    </p:anim>
                                    <p:anim calcmode="lin" valueType="num">
                                      <p:cBhvr additive="base">
                                        <p:cTn id="127" dur="750" fill="hold"/>
                                        <p:tgtEl>
                                          <p:spTgt spid="7200"/>
                                        </p:tgtEl>
                                        <p:attrNameLst>
                                          <p:attrName>ppt_y</p:attrName>
                                        </p:attrNameLst>
                                      </p:cBhvr>
                                      <p:tavLst>
                                        <p:tav tm="0">
                                          <p:val>
                                            <p:strVal val="#ppt_y"/>
                                          </p:val>
                                        </p:tav>
                                        <p:tav tm="100000">
                                          <p:val>
                                            <p:strVal val="#ppt_y"/>
                                          </p:val>
                                        </p:tav>
                                      </p:tavLst>
                                    </p:anim>
                                  </p:childTnLst>
                                </p:cTn>
                              </p:par>
                              <p:par>
                                <p:cTn id="128" presetID="2" presetClass="entr" presetSubtype="2" fill="hold" nodeType="withEffect">
                                  <p:stCondLst>
                                    <p:cond delay="1800"/>
                                  </p:stCondLst>
                                  <p:childTnLst>
                                    <p:set>
                                      <p:cBhvr>
                                        <p:cTn id="129" dur="1" fill="hold">
                                          <p:stCondLst>
                                            <p:cond delay="0"/>
                                          </p:stCondLst>
                                        </p:cTn>
                                        <p:tgtEl>
                                          <p:spTgt spid="5"/>
                                        </p:tgtEl>
                                        <p:attrNameLst>
                                          <p:attrName>style.visibility</p:attrName>
                                        </p:attrNameLst>
                                      </p:cBhvr>
                                      <p:to>
                                        <p:strVal val="visible"/>
                                      </p:to>
                                    </p:set>
                                    <p:anim calcmode="lin" valueType="num">
                                      <p:cBhvr additive="base">
                                        <p:cTn id="130" dur="750" fill="hold"/>
                                        <p:tgtEl>
                                          <p:spTgt spid="5"/>
                                        </p:tgtEl>
                                        <p:attrNameLst>
                                          <p:attrName>ppt_x</p:attrName>
                                        </p:attrNameLst>
                                      </p:cBhvr>
                                      <p:tavLst>
                                        <p:tav tm="0">
                                          <p:val>
                                            <p:strVal val="1+#ppt_w/2"/>
                                          </p:val>
                                        </p:tav>
                                        <p:tav tm="100000">
                                          <p:val>
                                            <p:strVal val="#ppt_x"/>
                                          </p:val>
                                        </p:tav>
                                      </p:tavLst>
                                    </p:anim>
                                    <p:anim calcmode="lin" valueType="num">
                                      <p:cBhvr additive="base">
                                        <p:cTn id="131" dur="750" fill="hold"/>
                                        <p:tgtEl>
                                          <p:spTgt spid="5"/>
                                        </p:tgtEl>
                                        <p:attrNameLst>
                                          <p:attrName>ppt_y</p:attrName>
                                        </p:attrNameLst>
                                      </p:cBhvr>
                                      <p:tavLst>
                                        <p:tav tm="0">
                                          <p:val>
                                            <p:strVal val="#ppt_y"/>
                                          </p:val>
                                        </p:tav>
                                        <p:tav tm="100000">
                                          <p:val>
                                            <p:strVal val="#ppt_y"/>
                                          </p:val>
                                        </p:tav>
                                      </p:tavLst>
                                    </p:anim>
                                  </p:childTnLst>
                                </p:cTn>
                              </p:par>
                              <p:par>
                                <p:cTn id="132" presetID="2" presetClass="entr" presetSubtype="2" fill="hold" grpId="0" nodeType="withEffect">
                                  <p:stCondLst>
                                    <p:cond delay="1800"/>
                                  </p:stCondLst>
                                  <p:childTnLst>
                                    <p:set>
                                      <p:cBhvr>
                                        <p:cTn id="133" dur="1" fill="hold">
                                          <p:stCondLst>
                                            <p:cond delay="0"/>
                                          </p:stCondLst>
                                        </p:cTn>
                                        <p:tgtEl>
                                          <p:spTgt spid="7201"/>
                                        </p:tgtEl>
                                        <p:attrNameLst>
                                          <p:attrName>style.visibility</p:attrName>
                                        </p:attrNameLst>
                                      </p:cBhvr>
                                      <p:to>
                                        <p:strVal val="visible"/>
                                      </p:to>
                                    </p:set>
                                    <p:anim calcmode="lin" valueType="num">
                                      <p:cBhvr additive="base">
                                        <p:cTn id="134" dur="750" fill="hold"/>
                                        <p:tgtEl>
                                          <p:spTgt spid="7201"/>
                                        </p:tgtEl>
                                        <p:attrNameLst>
                                          <p:attrName>ppt_x</p:attrName>
                                        </p:attrNameLst>
                                      </p:cBhvr>
                                      <p:tavLst>
                                        <p:tav tm="0">
                                          <p:val>
                                            <p:strVal val="1+#ppt_w/2"/>
                                          </p:val>
                                        </p:tav>
                                        <p:tav tm="100000">
                                          <p:val>
                                            <p:strVal val="#ppt_x"/>
                                          </p:val>
                                        </p:tav>
                                      </p:tavLst>
                                    </p:anim>
                                    <p:anim calcmode="lin" valueType="num">
                                      <p:cBhvr additive="base">
                                        <p:cTn id="135" dur="750" fill="hold"/>
                                        <p:tgtEl>
                                          <p:spTgt spid="7201"/>
                                        </p:tgtEl>
                                        <p:attrNameLst>
                                          <p:attrName>ppt_y</p:attrName>
                                        </p:attrNameLst>
                                      </p:cBhvr>
                                      <p:tavLst>
                                        <p:tav tm="0">
                                          <p:val>
                                            <p:strVal val="#ppt_y"/>
                                          </p:val>
                                        </p:tav>
                                        <p:tav tm="100000">
                                          <p:val>
                                            <p:strVal val="#ppt_y"/>
                                          </p:val>
                                        </p:tav>
                                      </p:tavLst>
                                    </p:anim>
                                  </p:childTnLst>
                                </p:cTn>
                              </p:par>
                              <p:par>
                                <p:cTn id="136" presetID="2" presetClass="entr" presetSubtype="2" fill="hold" nodeType="withEffect">
                                  <p:stCondLst>
                                    <p:cond delay="1900"/>
                                  </p:stCondLst>
                                  <p:childTnLst>
                                    <p:set>
                                      <p:cBhvr>
                                        <p:cTn id="137" dur="1" fill="hold">
                                          <p:stCondLst>
                                            <p:cond delay="0"/>
                                          </p:stCondLst>
                                        </p:cTn>
                                        <p:tgtEl>
                                          <p:spTgt spid="4"/>
                                        </p:tgtEl>
                                        <p:attrNameLst>
                                          <p:attrName>style.visibility</p:attrName>
                                        </p:attrNameLst>
                                      </p:cBhvr>
                                      <p:to>
                                        <p:strVal val="visible"/>
                                      </p:to>
                                    </p:set>
                                    <p:anim calcmode="lin" valueType="num">
                                      <p:cBhvr additive="base">
                                        <p:cTn id="138" dur="750" fill="hold"/>
                                        <p:tgtEl>
                                          <p:spTgt spid="4"/>
                                        </p:tgtEl>
                                        <p:attrNameLst>
                                          <p:attrName>ppt_x</p:attrName>
                                        </p:attrNameLst>
                                      </p:cBhvr>
                                      <p:tavLst>
                                        <p:tav tm="0">
                                          <p:val>
                                            <p:strVal val="1+#ppt_w/2"/>
                                          </p:val>
                                        </p:tav>
                                        <p:tav tm="100000">
                                          <p:val>
                                            <p:strVal val="#ppt_x"/>
                                          </p:val>
                                        </p:tav>
                                      </p:tavLst>
                                    </p:anim>
                                    <p:anim calcmode="lin" valueType="num">
                                      <p:cBhvr additive="base">
                                        <p:cTn id="139" dur="750" fill="hold"/>
                                        <p:tgtEl>
                                          <p:spTgt spid="4"/>
                                        </p:tgtEl>
                                        <p:attrNameLst>
                                          <p:attrName>ppt_y</p:attrName>
                                        </p:attrNameLst>
                                      </p:cBhvr>
                                      <p:tavLst>
                                        <p:tav tm="0">
                                          <p:val>
                                            <p:strVal val="#ppt_y"/>
                                          </p:val>
                                        </p:tav>
                                        <p:tav tm="100000">
                                          <p:val>
                                            <p:strVal val="#ppt_y"/>
                                          </p:val>
                                        </p:tav>
                                      </p:tavLst>
                                    </p:anim>
                                  </p:childTnLst>
                                </p:cTn>
                              </p:par>
                              <p:par>
                                <p:cTn id="140" presetID="2" presetClass="entr" presetSubtype="2" fill="hold" grpId="0" nodeType="withEffect">
                                  <p:stCondLst>
                                    <p:cond delay="1900"/>
                                  </p:stCondLst>
                                  <p:childTnLst>
                                    <p:set>
                                      <p:cBhvr>
                                        <p:cTn id="141" dur="1" fill="hold">
                                          <p:stCondLst>
                                            <p:cond delay="0"/>
                                          </p:stCondLst>
                                        </p:cTn>
                                        <p:tgtEl>
                                          <p:spTgt spid="7202"/>
                                        </p:tgtEl>
                                        <p:attrNameLst>
                                          <p:attrName>style.visibility</p:attrName>
                                        </p:attrNameLst>
                                      </p:cBhvr>
                                      <p:to>
                                        <p:strVal val="visible"/>
                                      </p:to>
                                    </p:set>
                                    <p:anim calcmode="lin" valueType="num">
                                      <p:cBhvr additive="base">
                                        <p:cTn id="142" dur="750" fill="hold"/>
                                        <p:tgtEl>
                                          <p:spTgt spid="7202"/>
                                        </p:tgtEl>
                                        <p:attrNameLst>
                                          <p:attrName>ppt_x</p:attrName>
                                        </p:attrNameLst>
                                      </p:cBhvr>
                                      <p:tavLst>
                                        <p:tav tm="0">
                                          <p:val>
                                            <p:strVal val="1+#ppt_w/2"/>
                                          </p:val>
                                        </p:tav>
                                        <p:tav tm="100000">
                                          <p:val>
                                            <p:strVal val="#ppt_x"/>
                                          </p:val>
                                        </p:tav>
                                      </p:tavLst>
                                    </p:anim>
                                    <p:anim calcmode="lin" valueType="num">
                                      <p:cBhvr additive="base">
                                        <p:cTn id="143" dur="750" fill="hold"/>
                                        <p:tgtEl>
                                          <p:spTgt spid="7202"/>
                                        </p:tgtEl>
                                        <p:attrNameLst>
                                          <p:attrName>ppt_y</p:attrName>
                                        </p:attrNameLst>
                                      </p:cBhvr>
                                      <p:tavLst>
                                        <p:tav tm="0">
                                          <p:val>
                                            <p:strVal val="#ppt_y"/>
                                          </p:val>
                                        </p:tav>
                                        <p:tav tm="100000">
                                          <p:val>
                                            <p:strVal val="#ppt_y"/>
                                          </p:val>
                                        </p:tav>
                                      </p:tavLst>
                                    </p:anim>
                                  </p:childTnLst>
                                </p:cTn>
                              </p:par>
                              <p:par>
                                <p:cTn id="144" presetID="2" presetClass="entr" presetSubtype="2" fill="hold" nodeType="withEffect">
                                  <p:stCondLst>
                                    <p:cond delay="2000"/>
                                  </p:stCondLst>
                                  <p:childTnLst>
                                    <p:set>
                                      <p:cBhvr>
                                        <p:cTn id="145" dur="1" fill="hold">
                                          <p:stCondLst>
                                            <p:cond delay="0"/>
                                          </p:stCondLst>
                                        </p:cTn>
                                        <p:tgtEl>
                                          <p:spTgt spid="2"/>
                                        </p:tgtEl>
                                        <p:attrNameLst>
                                          <p:attrName>style.visibility</p:attrName>
                                        </p:attrNameLst>
                                      </p:cBhvr>
                                      <p:to>
                                        <p:strVal val="visible"/>
                                      </p:to>
                                    </p:set>
                                    <p:anim calcmode="lin" valueType="num">
                                      <p:cBhvr additive="base">
                                        <p:cTn id="146" dur="750" fill="hold"/>
                                        <p:tgtEl>
                                          <p:spTgt spid="2"/>
                                        </p:tgtEl>
                                        <p:attrNameLst>
                                          <p:attrName>ppt_x</p:attrName>
                                        </p:attrNameLst>
                                      </p:cBhvr>
                                      <p:tavLst>
                                        <p:tav tm="0">
                                          <p:val>
                                            <p:strVal val="1+#ppt_w/2"/>
                                          </p:val>
                                        </p:tav>
                                        <p:tav tm="100000">
                                          <p:val>
                                            <p:strVal val="#ppt_x"/>
                                          </p:val>
                                        </p:tav>
                                      </p:tavLst>
                                    </p:anim>
                                    <p:anim calcmode="lin" valueType="num">
                                      <p:cBhvr additive="base">
                                        <p:cTn id="147" dur="750" fill="hold"/>
                                        <p:tgtEl>
                                          <p:spTgt spid="2"/>
                                        </p:tgtEl>
                                        <p:attrNameLst>
                                          <p:attrName>ppt_y</p:attrName>
                                        </p:attrNameLst>
                                      </p:cBhvr>
                                      <p:tavLst>
                                        <p:tav tm="0">
                                          <p:val>
                                            <p:strVal val="#ppt_y"/>
                                          </p:val>
                                        </p:tav>
                                        <p:tav tm="100000">
                                          <p:val>
                                            <p:strVal val="#ppt_y"/>
                                          </p:val>
                                        </p:tav>
                                      </p:tavLst>
                                    </p:anim>
                                  </p:childTnLst>
                                </p:cTn>
                              </p:par>
                              <p:par>
                                <p:cTn id="148" presetID="2" presetClass="entr" presetSubtype="2" fill="hold" grpId="0" nodeType="withEffect">
                                  <p:stCondLst>
                                    <p:cond delay="2000"/>
                                  </p:stCondLst>
                                  <p:childTnLst>
                                    <p:set>
                                      <p:cBhvr>
                                        <p:cTn id="149" dur="1" fill="hold">
                                          <p:stCondLst>
                                            <p:cond delay="0"/>
                                          </p:stCondLst>
                                        </p:cTn>
                                        <p:tgtEl>
                                          <p:spTgt spid="7203"/>
                                        </p:tgtEl>
                                        <p:attrNameLst>
                                          <p:attrName>style.visibility</p:attrName>
                                        </p:attrNameLst>
                                      </p:cBhvr>
                                      <p:to>
                                        <p:strVal val="visible"/>
                                      </p:to>
                                    </p:set>
                                    <p:anim calcmode="lin" valueType="num">
                                      <p:cBhvr additive="base">
                                        <p:cTn id="150" dur="750" fill="hold"/>
                                        <p:tgtEl>
                                          <p:spTgt spid="7203"/>
                                        </p:tgtEl>
                                        <p:attrNameLst>
                                          <p:attrName>ppt_x</p:attrName>
                                        </p:attrNameLst>
                                      </p:cBhvr>
                                      <p:tavLst>
                                        <p:tav tm="0">
                                          <p:val>
                                            <p:strVal val="1+#ppt_w/2"/>
                                          </p:val>
                                        </p:tav>
                                        <p:tav tm="100000">
                                          <p:val>
                                            <p:strVal val="#ppt_x"/>
                                          </p:val>
                                        </p:tav>
                                      </p:tavLst>
                                    </p:anim>
                                    <p:anim calcmode="lin" valueType="num">
                                      <p:cBhvr additive="base">
                                        <p:cTn id="151" dur="750" fill="hold"/>
                                        <p:tgtEl>
                                          <p:spTgt spid="7203"/>
                                        </p:tgtEl>
                                        <p:attrNameLst>
                                          <p:attrName>ppt_y</p:attrName>
                                        </p:attrNameLst>
                                      </p:cBhvr>
                                      <p:tavLst>
                                        <p:tav tm="0">
                                          <p:val>
                                            <p:strVal val="#ppt_y"/>
                                          </p:val>
                                        </p:tav>
                                        <p:tav tm="100000">
                                          <p:val>
                                            <p:strVal val="#ppt_y"/>
                                          </p:val>
                                        </p:tav>
                                      </p:tavLst>
                                    </p:anim>
                                  </p:childTnLst>
                                </p:cTn>
                              </p:par>
                            </p:childTnLst>
                          </p:cTn>
                        </p:par>
                      </p:childTnLst>
                    </p:cTn>
                  </p:par>
                </p:childTnLst>
              </p:cTn>
              <p:prevCondLst>
                <p:cond evt="onPrev" delay="0">
                  <p:tgtEl>
                    <p:sldTgt/>
                  </p:tgtEl>
                </p:cond>
              </p:prevCondLst>
              <p:nextCondLst>
                <p:cond evt="onNext" delay="0">
                  <p:tgtEl>
                    <p:sldTgt/>
                  </p:tgtEl>
                </p:cond>
              </p:nextCondLst>
            </p:seq>
          </p:childTnLst>
        </p:cTn>
      </p:par>
    </p:tnLst>
    <p:bldLst>
      <p:bldP spid="7170" grpId="0" animBg="1"/>
      <p:bldP spid="7170" grpId="1" animBg="1"/>
      <p:bldP spid="7171" grpId="0" animBg="1"/>
      <p:bldP spid="7171" grpId="1" animBg="1"/>
      <p:bldP spid="7172" grpId="0" animBg="1"/>
      <p:bldP spid="7172" grpId="1" animBg="1"/>
      <p:bldP spid="7173" grpId="0" animBg="1"/>
      <p:bldP spid="7173" grpId="1" animBg="1"/>
      <p:bldP spid="7174" grpId="0" animBg="1"/>
      <p:bldP spid="7174" grpId="1" animBg="1"/>
      <p:bldP spid="7175" grpId="0" animBg="1"/>
      <p:bldP spid="7175" grpId="1" animBg="1"/>
      <p:bldP spid="7176" grpId="0" animBg="1"/>
      <p:bldP spid="7176" grpId="1" animBg="1"/>
      <p:bldP spid="7177" grpId="0" animBg="1"/>
      <p:bldP spid="7177" grpId="1" animBg="1"/>
      <p:bldP spid="7178" grpId="0"/>
      <p:bldP spid="7178" grpId="1"/>
      <p:bldP spid="7179" grpId="0"/>
      <p:bldP spid="7179" grpId="1"/>
      <p:bldP spid="7180" grpId="0"/>
      <p:bldP spid="7180" grpId="1"/>
      <p:bldP spid="7181" grpId="0"/>
      <p:bldP spid="7181" grpId="1"/>
      <p:bldP spid="7182" grpId="0"/>
      <p:bldP spid="7182" grpId="1"/>
      <p:bldP spid="7183" grpId="0"/>
      <p:bldP spid="7183" grpId="1"/>
      <p:bldP spid="7184" grpId="0"/>
      <p:bldP spid="7184" grpId="1"/>
      <p:bldP spid="7185" grpId="0"/>
      <p:bldP spid="7185" grpId="1"/>
      <p:bldP spid="7200" grpId="0"/>
      <p:bldP spid="7201" grpId="0"/>
      <p:bldP spid="7202" grpId="0"/>
      <p:bldP spid="7203" grpId="0"/>
      <p:bldP spid="7209" grpId="0" animBg="1"/>
    </p:bldLst>
  </p:timing>
</p:sld>
</file>

<file path=ppt/slides/slide23.xml><?xml version="1.0" encoding="utf-8"?>
<p:sld xmlns:a="http://schemas.openxmlformats.org/drawingml/2006/main" xmlns:r="http://schemas.openxmlformats.org/officeDocument/2006/relationships" xmlns:p="http://schemas.openxmlformats.org/presentationml/2006/main">
  <p:cSld>
    <p:spTree>
      <p:nvGrpSpPr>
        <p:cNvPr id="1" name=""/>
        <p:cNvGrpSpPr/>
        <p:nvPr/>
      </p:nvGrpSpPr>
      <p:grpSpPr>
        <a:xfrm>
          <a:off x="0" y="0"/>
          <a:ext cx="0" cy="0"/>
          <a:chOff x="0" y="0"/>
          <a:chExt cx="0" cy="0"/>
        </a:xfrm>
      </p:grpSpPr>
      <p:cxnSp>
        <p:nvCxnSpPr>
          <p:cNvPr id="14" name="直接连接符 13"/>
          <p:cNvCxnSpPr>
            <a:stCxn id="8" idx="2"/>
          </p:cNvCxnSpPr>
          <p:nvPr/>
        </p:nvCxnSpPr>
        <p:spPr>
          <a:xfrm flipH="1">
            <a:off x="3006158" y="2771296"/>
            <a:ext cx="323925" cy="0"/>
          </a:xfrm>
          <a:prstGeom prst="line">
            <a:avLst/>
          </a:prstGeom>
          <a:noFill/>
          <a:ln w="9525" cap="flat" cmpd="sng" algn="ctr">
            <a:solidFill>
              <a:schemeClr val="accent1"/>
            </a:solidFill>
            <a:prstDash val="solid"/>
          </a:ln>
          <a:effectLst/>
        </p:spPr>
      </p:cxnSp>
      <p:cxnSp>
        <p:nvCxnSpPr>
          <p:cNvPr id="13" name="直接连接符 12"/>
          <p:cNvCxnSpPr/>
          <p:nvPr/>
        </p:nvCxnSpPr>
        <p:spPr>
          <a:xfrm flipH="1">
            <a:off x="7039307" y="3606897"/>
            <a:ext cx="596" cy="381831"/>
          </a:xfrm>
          <a:prstGeom prst="line">
            <a:avLst/>
          </a:prstGeom>
          <a:noFill/>
          <a:ln w="9525" cap="flat" cmpd="sng" algn="ctr">
            <a:solidFill>
              <a:schemeClr val="accent1"/>
            </a:solidFill>
            <a:prstDash val="solid"/>
          </a:ln>
          <a:effectLst/>
        </p:spPr>
      </p:cxnSp>
      <p:cxnSp>
        <p:nvCxnSpPr>
          <p:cNvPr id="11" name="直接连接符 10"/>
          <p:cNvCxnSpPr>
            <a:stCxn id="9" idx="4"/>
          </p:cNvCxnSpPr>
          <p:nvPr/>
        </p:nvCxnSpPr>
        <p:spPr>
          <a:xfrm>
            <a:off x="3492044" y="3897132"/>
            <a:ext cx="0" cy="549217"/>
          </a:xfrm>
          <a:prstGeom prst="line">
            <a:avLst/>
          </a:prstGeom>
          <a:noFill/>
          <a:ln w="9525" cap="flat" cmpd="sng" algn="ctr">
            <a:solidFill>
              <a:schemeClr val="accent1"/>
            </a:solidFill>
            <a:prstDash val="solid"/>
          </a:ln>
          <a:effectLst/>
        </p:spPr>
      </p:cxnSp>
      <p:cxnSp>
        <p:nvCxnSpPr>
          <p:cNvPr id="12" name="直接连接符 11"/>
          <p:cNvCxnSpPr/>
          <p:nvPr/>
        </p:nvCxnSpPr>
        <p:spPr>
          <a:xfrm>
            <a:off x="4862771" y="3960273"/>
            <a:ext cx="0" cy="648100"/>
          </a:xfrm>
          <a:prstGeom prst="line">
            <a:avLst/>
          </a:prstGeom>
          <a:noFill/>
          <a:ln w="9525" cap="flat" cmpd="sng" algn="ctr">
            <a:solidFill>
              <a:schemeClr val="accent1"/>
            </a:solidFill>
            <a:prstDash val="solid"/>
          </a:ln>
          <a:effectLst/>
        </p:spPr>
      </p:cxnSp>
      <p:sp>
        <p:nvSpPr>
          <p:cNvPr id="25" name="TextBox 19"/>
          <p:cNvSpPr txBox="1">
            <a:spLocks noChangeArrowheads="1"/>
          </p:cNvSpPr>
          <p:nvPr/>
        </p:nvSpPr>
        <p:spPr bwMode="auto">
          <a:xfrm>
            <a:off x="2664547" y="4516760"/>
            <a:ext cx="1691429" cy="290859"/>
          </a:xfrm>
          <a:prstGeom prst="rect">
            <a:avLst/>
          </a:prstGeom>
          <a:noFill/>
          <a:ln>
            <a:noFill/>
          </a:ln>
          <a:extLst>
            <a:ext uri="{909E8E84-426E-40DD-AFC4-6F175D3DCCD1}">
              <a14:hiddenFill xmlns:a14="http://schemas.microsoft.com/office/drawing/2010/main">
                <a:solidFill>
                  <a:srgbClr val="FFFFFF"/>
                </a:solidFill>
              </a14:hiddenFill>
            </a:ext>
            <a:ext uri="{91240B29-F687-4F45-9708-019B960494DF}">
              <a14:hiddenLine xmlns:a14="http://schemas.microsoft.com/office/drawing/2010/main" w="9525">
                <a:solidFill>
                  <a:srgbClr val="000000"/>
                </a:solidFill>
                <a:miter lim="800000"/>
                <a:headEnd/>
                <a:tailEnd/>
              </a14:hiddenLine>
            </a:ext>
          </a:extLst>
        </p:spPr>
        <p:txBody>
          <a:bodyPr wrap="square" lIns="68589" tIns="34295" rIns="68589" bIns="34295">
            <a:spAutoFit/>
          </a:bodyPr>
          <a:lstStyle>
            <a:lvl1pPr eaLnBrk="0" hangingPunct="0">
              <a:defRPr>
                <a:solidFill>
                  <a:schemeClr val="tx1"/>
                </a:solidFill>
                <a:latin typeface="Arial" panose="020B0604020202020204" pitchFamily="34" charset="0"/>
                <a:ea typeface="宋体" panose="02010600030101010101" pitchFamily="2" charset="-122"/>
              </a:defRPr>
            </a:lvl1pPr>
            <a:lvl2pPr marL="742950" indent="-285750" eaLnBrk="0" hangingPunct="0">
              <a:defRPr>
                <a:solidFill>
                  <a:schemeClr val="tx1"/>
                </a:solidFill>
                <a:latin typeface="Arial" panose="020B0604020202020204" pitchFamily="34" charset="0"/>
                <a:ea typeface="宋体" panose="02010600030101010101" pitchFamily="2" charset="-122"/>
              </a:defRPr>
            </a:lvl2pPr>
            <a:lvl3pPr marL="1143000" indent="-228600" eaLnBrk="0" hangingPunct="0">
              <a:defRPr>
                <a:solidFill>
                  <a:schemeClr val="tx1"/>
                </a:solidFill>
                <a:latin typeface="Arial" panose="020B0604020202020204" pitchFamily="34" charset="0"/>
                <a:ea typeface="宋体" panose="02010600030101010101" pitchFamily="2" charset="-122"/>
              </a:defRPr>
            </a:lvl3pPr>
            <a:lvl4pPr marL="1600200" indent="-228600" eaLnBrk="0" hangingPunct="0">
              <a:defRPr>
                <a:solidFill>
                  <a:schemeClr val="tx1"/>
                </a:solidFill>
                <a:latin typeface="Arial" panose="020B0604020202020204" pitchFamily="34" charset="0"/>
                <a:ea typeface="宋体" panose="02010600030101010101" pitchFamily="2" charset="-122"/>
              </a:defRPr>
            </a:lvl4pPr>
            <a:lvl5pPr marL="2057400" indent="-228600" eaLnBrk="0" hangingPunct="0">
              <a:defRPr>
                <a:solidFill>
                  <a:schemeClr val="tx1"/>
                </a:solidFill>
                <a:latin typeface="Arial" panose="020B0604020202020204" pitchFamily="34" charset="0"/>
                <a:ea typeface="宋体" panose="02010600030101010101" pitchFamily="2" charset="-122"/>
              </a:defRPr>
            </a:lvl5pPr>
            <a:lvl6pPr marL="2514600" indent="-228600" eaLnBrk="0" fontAlgn="base" hangingPunct="0">
              <a:spcBef>
                <a:spcPct val="0"/>
              </a:spcBef>
              <a:spcAft>
                <a:spcPct val="0"/>
              </a:spcAft>
              <a:defRPr>
                <a:solidFill>
                  <a:schemeClr val="tx1"/>
                </a:solidFill>
                <a:latin typeface="Arial" panose="020B0604020202020204" pitchFamily="34" charset="0"/>
                <a:ea typeface="宋体" panose="02010600030101010101" pitchFamily="2" charset="-122"/>
              </a:defRPr>
            </a:lvl6pPr>
            <a:lvl7pPr marL="2971800" indent="-228600" eaLnBrk="0" fontAlgn="base" hangingPunct="0">
              <a:spcBef>
                <a:spcPct val="0"/>
              </a:spcBef>
              <a:spcAft>
                <a:spcPct val="0"/>
              </a:spcAft>
              <a:defRPr>
                <a:solidFill>
                  <a:schemeClr val="tx1"/>
                </a:solidFill>
                <a:latin typeface="Arial" panose="020B0604020202020204" pitchFamily="34" charset="0"/>
                <a:ea typeface="宋体" panose="02010600030101010101" pitchFamily="2" charset="-122"/>
              </a:defRPr>
            </a:lvl7pPr>
            <a:lvl8pPr marL="3429000" indent="-228600" eaLnBrk="0" fontAlgn="base" hangingPunct="0">
              <a:spcBef>
                <a:spcPct val="0"/>
              </a:spcBef>
              <a:spcAft>
                <a:spcPct val="0"/>
              </a:spcAft>
              <a:defRPr>
                <a:solidFill>
                  <a:schemeClr val="tx1"/>
                </a:solidFill>
                <a:latin typeface="Arial" panose="020B0604020202020204" pitchFamily="34" charset="0"/>
                <a:ea typeface="宋体" panose="02010600030101010101" pitchFamily="2" charset="-122"/>
              </a:defRPr>
            </a:lvl8pPr>
            <a:lvl9pPr marL="3886200" indent="-228600" eaLnBrk="0" fontAlgn="base" hangingPunct="0">
              <a:spcBef>
                <a:spcPct val="0"/>
              </a:spcBef>
              <a:spcAft>
                <a:spcPct val="0"/>
              </a:spcAft>
              <a:defRPr>
                <a:solidFill>
                  <a:schemeClr val="tx1"/>
                </a:solidFill>
                <a:latin typeface="Arial" panose="020B0604020202020204" pitchFamily="34" charset="0"/>
                <a:ea typeface="宋体" panose="02010600030101010101" pitchFamily="2" charset="-122"/>
              </a:defRPr>
            </a:lvl9pPr>
          </a:lstStyle>
          <a:p>
            <a:pPr algn="ctr" eaLnBrk="1" hangingPunct="1">
              <a:lnSpc>
                <a:spcPct val="120000"/>
              </a:lnSpc>
            </a:pPr>
            <a:r>
              <a:rPr lang="zh-CN" altLang="en-US" sz="1200" dirty="0">
                <a:solidFill>
                  <a:schemeClr val="tx1">
                    <a:lumMod val="75000"/>
                    <a:lumOff val="25000"/>
                  </a:schemeClr>
                </a:solidFill>
                <a:latin typeface="微软雅黑" panose="020B0503020204020204" pitchFamily="34" charset="-122"/>
                <a:ea typeface="微软雅黑" panose="020B0503020204020204" pitchFamily="34" charset="-122"/>
              </a:rPr>
              <a:t>单击此处添加标题</a:t>
            </a:r>
          </a:p>
        </p:txBody>
      </p:sp>
      <p:cxnSp>
        <p:nvCxnSpPr>
          <p:cNvPr id="3" name="直接连接符 2"/>
          <p:cNvCxnSpPr>
            <a:stCxn id="4" idx="6"/>
            <a:endCxn id="7" idx="2"/>
          </p:cNvCxnSpPr>
          <p:nvPr/>
        </p:nvCxnSpPr>
        <p:spPr>
          <a:xfrm>
            <a:off x="2357117" y="3230566"/>
            <a:ext cx="4321778" cy="54207"/>
          </a:xfrm>
          <a:prstGeom prst="line">
            <a:avLst/>
          </a:prstGeom>
          <a:noFill/>
          <a:ln w="38100" cap="flat" cmpd="sng" algn="ctr">
            <a:solidFill>
              <a:schemeClr val="accent1"/>
            </a:solidFill>
            <a:prstDash val="solid"/>
          </a:ln>
          <a:effectLst/>
        </p:spPr>
      </p:cxnSp>
      <p:sp>
        <p:nvSpPr>
          <p:cNvPr id="4" name="椭圆 3"/>
          <p:cNvSpPr/>
          <p:nvPr/>
        </p:nvSpPr>
        <p:spPr>
          <a:xfrm>
            <a:off x="1655676" y="2879115"/>
            <a:ext cx="701441" cy="702903"/>
          </a:xfrm>
          <a:prstGeom prst="ellipse">
            <a:avLst/>
          </a:prstGeom>
          <a:solidFill>
            <a:schemeClr val="accent1"/>
          </a:solidFill>
          <a:ln w="3175" cap="flat" cmpd="sng" algn="ctr">
            <a:noFill/>
            <a:prstDash val="solid"/>
          </a:ln>
          <a:effectLst/>
          <a:scene3d>
            <a:camera prst="orthographicFront">
              <a:rot lat="0" lon="0" rev="0"/>
            </a:camera>
            <a:lightRig rig="soft" dir="t">
              <a:rot lat="0" lon="0" rev="0"/>
            </a:lightRig>
          </a:scene3d>
          <a:sp3d contourW="44450" prstMaterial="matte">
            <a:bevelT w="0" h="0" prst="artDeco"/>
            <a:contourClr>
              <a:srgbClr val="FFFFFF"/>
            </a:contourClr>
          </a:sp3d>
        </p:spPr>
        <p:txBody>
          <a:bodyPr lIns="68589" tIns="34295" rIns="68589" bIns="34295" anchor="ctr"/>
          <a:lstStyle/>
          <a:p>
            <a:pPr algn="ctr">
              <a:lnSpc>
                <a:spcPct val="120000"/>
              </a:lnSpc>
              <a:defRPr/>
            </a:pPr>
            <a:r>
              <a:rPr lang="en-US" altLang="zh-CN" sz="2000" b="1" kern="0" dirty="0">
                <a:solidFill>
                  <a:schemeClr val="bg1"/>
                </a:solidFill>
                <a:latin typeface="微软雅黑" panose="020B0503020204020204" pitchFamily="34" charset="-122"/>
                <a:ea typeface="微软雅黑" panose="020B0503020204020204" pitchFamily="34" charset="-122"/>
              </a:rPr>
              <a:t>A</a:t>
            </a:r>
            <a:endParaRPr lang="zh-CN" altLang="en-US" sz="2000" b="1" kern="0" dirty="0">
              <a:solidFill>
                <a:schemeClr val="bg1"/>
              </a:solidFill>
              <a:latin typeface="微软雅黑" panose="020B0503020204020204" pitchFamily="34" charset="-122"/>
              <a:ea typeface="微软雅黑" panose="020B0503020204020204" pitchFamily="34" charset="-122"/>
            </a:endParaRPr>
          </a:p>
        </p:txBody>
      </p:sp>
      <p:sp>
        <p:nvSpPr>
          <p:cNvPr id="5" name="椭圆 4"/>
          <p:cNvSpPr/>
          <p:nvPr/>
        </p:nvSpPr>
        <p:spPr>
          <a:xfrm>
            <a:off x="3815969" y="2743896"/>
            <a:ext cx="972966" cy="973341"/>
          </a:xfrm>
          <a:prstGeom prst="ellipse">
            <a:avLst/>
          </a:prstGeom>
          <a:solidFill>
            <a:schemeClr val="accent2"/>
          </a:solidFill>
          <a:ln w="3175" cap="flat" cmpd="sng" algn="ctr">
            <a:noFill/>
            <a:prstDash val="solid"/>
          </a:ln>
          <a:effectLst/>
          <a:scene3d>
            <a:camera prst="orthographicFront">
              <a:rot lat="0" lon="0" rev="0"/>
            </a:camera>
            <a:lightRig rig="soft" dir="t">
              <a:rot lat="0" lon="0" rev="0"/>
            </a:lightRig>
          </a:scene3d>
          <a:sp3d contourW="44450" prstMaterial="matte">
            <a:bevelT w="0" h="0" prst="artDeco"/>
            <a:contourClr>
              <a:srgbClr val="FFFFFF"/>
            </a:contourClr>
          </a:sp3d>
        </p:spPr>
        <p:txBody>
          <a:bodyPr lIns="68589" tIns="34295" rIns="68589" bIns="34295" anchor="ctr"/>
          <a:lstStyle/>
          <a:p>
            <a:pPr algn="ctr">
              <a:lnSpc>
                <a:spcPct val="120000"/>
              </a:lnSpc>
              <a:defRPr/>
            </a:pPr>
            <a:r>
              <a:rPr lang="en-US" altLang="zh-CN" sz="2000" b="1" kern="0" dirty="0">
                <a:solidFill>
                  <a:schemeClr val="bg1"/>
                </a:solidFill>
                <a:latin typeface="微软雅黑" panose="020B0503020204020204" pitchFamily="34" charset="-122"/>
                <a:ea typeface="微软雅黑" panose="020B0503020204020204" pitchFamily="34" charset="-122"/>
              </a:rPr>
              <a:t>B</a:t>
            </a:r>
            <a:endParaRPr lang="zh-CN" altLang="en-US" sz="2000" b="1" kern="0" dirty="0">
              <a:solidFill>
                <a:schemeClr val="bg1"/>
              </a:solidFill>
              <a:latin typeface="微软雅黑" panose="020B0503020204020204" pitchFamily="34" charset="-122"/>
              <a:ea typeface="微软雅黑" panose="020B0503020204020204" pitchFamily="34" charset="-122"/>
            </a:endParaRPr>
          </a:p>
        </p:txBody>
      </p:sp>
      <p:sp>
        <p:nvSpPr>
          <p:cNvPr id="6" name="椭圆 5"/>
          <p:cNvSpPr/>
          <p:nvPr/>
        </p:nvSpPr>
        <p:spPr>
          <a:xfrm>
            <a:off x="5545157" y="2775466"/>
            <a:ext cx="908658" cy="910199"/>
          </a:xfrm>
          <a:prstGeom prst="ellipse">
            <a:avLst/>
          </a:prstGeom>
          <a:solidFill>
            <a:schemeClr val="accent4"/>
          </a:solidFill>
          <a:ln w="3175" cap="flat" cmpd="sng" algn="ctr">
            <a:noFill/>
            <a:prstDash val="solid"/>
          </a:ln>
          <a:effectLst/>
          <a:scene3d>
            <a:camera prst="orthographicFront">
              <a:rot lat="0" lon="0" rev="0"/>
            </a:camera>
            <a:lightRig rig="soft" dir="t">
              <a:rot lat="0" lon="0" rev="0"/>
            </a:lightRig>
          </a:scene3d>
          <a:sp3d contourW="44450" prstMaterial="matte">
            <a:bevelT w="0" h="0" prst="artDeco"/>
            <a:contourClr>
              <a:srgbClr val="FFFFFF"/>
            </a:contourClr>
          </a:sp3d>
        </p:spPr>
        <p:txBody>
          <a:bodyPr lIns="68589" tIns="34295" rIns="68589" bIns="34295" anchor="ctr"/>
          <a:lstStyle/>
          <a:p>
            <a:pPr algn="ctr">
              <a:lnSpc>
                <a:spcPct val="120000"/>
              </a:lnSpc>
              <a:defRPr/>
            </a:pPr>
            <a:r>
              <a:rPr lang="en-US" altLang="zh-CN" sz="2000" b="1" kern="0" dirty="0">
                <a:solidFill>
                  <a:schemeClr val="bg1"/>
                </a:solidFill>
                <a:latin typeface="微软雅黑" panose="020B0503020204020204" pitchFamily="34" charset="-122"/>
                <a:ea typeface="微软雅黑" panose="020B0503020204020204" pitchFamily="34" charset="-122"/>
              </a:rPr>
              <a:t>C</a:t>
            </a:r>
            <a:endParaRPr lang="zh-CN" altLang="en-US" sz="2000" b="1" kern="0" dirty="0">
              <a:solidFill>
                <a:schemeClr val="bg1"/>
              </a:solidFill>
              <a:latin typeface="微软雅黑" panose="020B0503020204020204" pitchFamily="34" charset="-122"/>
              <a:ea typeface="微软雅黑" panose="020B0503020204020204" pitchFamily="34" charset="-122"/>
            </a:endParaRPr>
          </a:p>
        </p:txBody>
      </p:sp>
      <p:sp>
        <p:nvSpPr>
          <p:cNvPr id="7" name="椭圆 6"/>
          <p:cNvSpPr/>
          <p:nvPr/>
        </p:nvSpPr>
        <p:spPr>
          <a:xfrm>
            <a:off x="6678895" y="2960723"/>
            <a:ext cx="649041" cy="648100"/>
          </a:xfrm>
          <a:prstGeom prst="ellipse">
            <a:avLst/>
          </a:prstGeom>
          <a:solidFill>
            <a:schemeClr val="accent4"/>
          </a:solidFill>
          <a:ln w="3175" cap="flat" cmpd="sng" algn="ctr">
            <a:noFill/>
            <a:prstDash val="solid"/>
          </a:ln>
          <a:effectLst/>
          <a:scene3d>
            <a:camera prst="orthographicFront">
              <a:rot lat="0" lon="0" rev="0"/>
            </a:camera>
            <a:lightRig rig="soft" dir="t">
              <a:rot lat="0" lon="0" rev="0"/>
            </a:lightRig>
          </a:scene3d>
          <a:sp3d contourW="44450" prstMaterial="matte">
            <a:bevelT w="0" h="0" prst="artDeco"/>
            <a:contourClr>
              <a:srgbClr val="FFFFFF"/>
            </a:contourClr>
          </a:sp3d>
        </p:spPr>
        <p:txBody>
          <a:bodyPr lIns="68589" tIns="34295" rIns="68589" bIns="34295" anchor="ctr"/>
          <a:lstStyle/>
          <a:p>
            <a:pPr>
              <a:lnSpc>
                <a:spcPct val="120000"/>
              </a:lnSpc>
              <a:defRPr/>
            </a:pPr>
            <a:endParaRPr lang="zh-CN" altLang="en-US" sz="900" kern="0" dirty="0">
              <a:solidFill>
                <a:schemeClr val="tx1">
                  <a:lumMod val="50000"/>
                  <a:lumOff val="50000"/>
                </a:schemeClr>
              </a:solidFill>
              <a:latin typeface="微软雅黑" panose="020B0503020204020204" pitchFamily="34" charset="-122"/>
              <a:ea typeface="微软雅黑" panose="020B0503020204020204" pitchFamily="34" charset="-122"/>
            </a:endParaRPr>
          </a:p>
        </p:txBody>
      </p:sp>
      <p:sp>
        <p:nvSpPr>
          <p:cNvPr id="8" name="椭圆 7"/>
          <p:cNvSpPr/>
          <p:nvPr/>
        </p:nvSpPr>
        <p:spPr>
          <a:xfrm>
            <a:off x="3330082" y="2447246"/>
            <a:ext cx="647850" cy="648100"/>
          </a:xfrm>
          <a:prstGeom prst="ellipse">
            <a:avLst/>
          </a:prstGeom>
          <a:solidFill>
            <a:schemeClr val="accent1"/>
          </a:solidFill>
          <a:ln w="3175" cap="flat" cmpd="sng" algn="ctr">
            <a:noFill/>
            <a:prstDash val="solid"/>
          </a:ln>
          <a:effectLst/>
          <a:scene3d>
            <a:camera prst="orthographicFront">
              <a:rot lat="0" lon="0" rev="0"/>
            </a:camera>
            <a:lightRig rig="soft" dir="t">
              <a:rot lat="0" lon="0" rev="0"/>
            </a:lightRig>
          </a:scene3d>
          <a:sp3d contourW="44450" prstMaterial="matte">
            <a:bevelT w="0" h="0" prst="artDeco"/>
            <a:contourClr>
              <a:srgbClr val="FFFFFF"/>
            </a:contourClr>
          </a:sp3d>
        </p:spPr>
        <p:txBody>
          <a:bodyPr lIns="68589" tIns="34295" rIns="68589" bIns="34295" anchor="ctr"/>
          <a:lstStyle/>
          <a:p>
            <a:pPr>
              <a:lnSpc>
                <a:spcPct val="120000"/>
              </a:lnSpc>
              <a:defRPr/>
            </a:pPr>
            <a:endParaRPr lang="zh-CN" altLang="en-US" sz="900" kern="0" dirty="0">
              <a:solidFill>
                <a:schemeClr val="bg1"/>
              </a:solidFill>
              <a:latin typeface="微软雅黑" panose="020B0503020204020204" pitchFamily="34" charset="-122"/>
              <a:ea typeface="微软雅黑" panose="020B0503020204020204" pitchFamily="34" charset="-122"/>
            </a:endParaRPr>
          </a:p>
        </p:txBody>
      </p:sp>
      <p:sp>
        <p:nvSpPr>
          <p:cNvPr id="9" name="椭圆 8"/>
          <p:cNvSpPr/>
          <p:nvPr/>
        </p:nvSpPr>
        <p:spPr>
          <a:xfrm>
            <a:off x="3168119" y="3247841"/>
            <a:ext cx="647850" cy="649291"/>
          </a:xfrm>
          <a:prstGeom prst="ellipse">
            <a:avLst/>
          </a:prstGeom>
          <a:solidFill>
            <a:schemeClr val="accent2"/>
          </a:solidFill>
          <a:ln w="3175" cap="flat" cmpd="sng" algn="ctr">
            <a:noFill/>
            <a:prstDash val="solid"/>
          </a:ln>
          <a:effectLst/>
          <a:scene3d>
            <a:camera prst="orthographicFront">
              <a:rot lat="0" lon="0" rev="0"/>
            </a:camera>
            <a:lightRig rig="soft" dir="t">
              <a:rot lat="0" lon="0" rev="0"/>
            </a:lightRig>
          </a:scene3d>
          <a:sp3d contourW="44450" prstMaterial="matte">
            <a:bevelT w="0" h="0" prst="artDeco"/>
            <a:contourClr>
              <a:srgbClr val="FFFFFF"/>
            </a:contourClr>
          </a:sp3d>
        </p:spPr>
        <p:txBody>
          <a:bodyPr lIns="68589" tIns="34295" rIns="68589" bIns="34295" anchor="ctr"/>
          <a:lstStyle/>
          <a:p>
            <a:pPr>
              <a:lnSpc>
                <a:spcPct val="120000"/>
              </a:lnSpc>
              <a:defRPr/>
            </a:pPr>
            <a:endParaRPr lang="zh-CN" altLang="en-US" sz="900" kern="0" dirty="0">
              <a:solidFill>
                <a:schemeClr val="tx1">
                  <a:lumMod val="50000"/>
                  <a:lumOff val="50000"/>
                </a:schemeClr>
              </a:solidFill>
              <a:latin typeface="微软雅黑" panose="020B0503020204020204" pitchFamily="34" charset="-122"/>
              <a:ea typeface="微软雅黑" panose="020B0503020204020204" pitchFamily="34" charset="-122"/>
            </a:endParaRPr>
          </a:p>
        </p:txBody>
      </p:sp>
      <p:sp>
        <p:nvSpPr>
          <p:cNvPr id="10" name="椭圆 9"/>
          <p:cNvSpPr/>
          <p:nvPr/>
        </p:nvSpPr>
        <p:spPr>
          <a:xfrm>
            <a:off x="4537656" y="3310984"/>
            <a:ext cx="649041" cy="649291"/>
          </a:xfrm>
          <a:prstGeom prst="ellipse">
            <a:avLst/>
          </a:prstGeom>
          <a:solidFill>
            <a:schemeClr val="accent3"/>
          </a:solidFill>
          <a:ln w="3175" cap="flat" cmpd="sng" algn="ctr">
            <a:noFill/>
            <a:prstDash val="solid"/>
          </a:ln>
          <a:effectLst/>
          <a:scene3d>
            <a:camera prst="orthographicFront">
              <a:rot lat="0" lon="0" rev="0"/>
            </a:camera>
            <a:lightRig rig="soft" dir="t">
              <a:rot lat="0" lon="0" rev="0"/>
            </a:lightRig>
          </a:scene3d>
          <a:sp3d contourW="44450" prstMaterial="matte">
            <a:bevelT w="0" h="0" prst="artDeco"/>
            <a:contourClr>
              <a:srgbClr val="FFFFFF"/>
            </a:contourClr>
          </a:sp3d>
        </p:spPr>
        <p:txBody>
          <a:bodyPr lIns="68589" tIns="34295" rIns="68589" bIns="34295" anchor="ctr"/>
          <a:lstStyle/>
          <a:p>
            <a:pPr>
              <a:lnSpc>
                <a:spcPct val="120000"/>
              </a:lnSpc>
              <a:defRPr/>
            </a:pPr>
            <a:endParaRPr lang="zh-CN" altLang="en-US" sz="900" kern="0" dirty="0">
              <a:solidFill>
                <a:schemeClr val="tx1">
                  <a:lumMod val="50000"/>
                  <a:lumOff val="50000"/>
                </a:schemeClr>
              </a:solidFill>
              <a:latin typeface="微软雅黑" panose="020B0503020204020204" pitchFamily="34" charset="-122"/>
              <a:ea typeface="微软雅黑" panose="020B0503020204020204" pitchFamily="34" charset="-122"/>
            </a:endParaRPr>
          </a:p>
        </p:txBody>
      </p:sp>
      <p:grpSp>
        <p:nvGrpSpPr>
          <p:cNvPr id="15" name="组合 14"/>
          <p:cNvGrpSpPr/>
          <p:nvPr/>
        </p:nvGrpSpPr>
        <p:grpSpPr>
          <a:xfrm>
            <a:off x="1889710" y="1203970"/>
            <a:ext cx="1638174" cy="1166397"/>
            <a:chOff x="7307974" y="1772816"/>
            <a:chExt cx="2183727" cy="1554235"/>
          </a:xfrm>
        </p:grpSpPr>
        <p:sp>
          <p:nvSpPr>
            <p:cNvPr id="16" name="TextBox 19"/>
            <p:cNvSpPr txBox="1">
              <a:spLocks noChangeArrowheads="1"/>
            </p:cNvSpPr>
            <p:nvPr/>
          </p:nvSpPr>
          <p:spPr bwMode="auto">
            <a:xfrm>
              <a:off x="7308306" y="1772816"/>
              <a:ext cx="2087408" cy="418317"/>
            </a:xfrm>
            <a:prstGeom prst="rect">
              <a:avLst/>
            </a:prstGeom>
            <a:noFill/>
            <a:ln>
              <a:noFill/>
            </a:ln>
            <a:extLst>
              <a:ext uri="{909E8E84-426E-40DD-AFC4-6F175D3DCCD1}">
                <a14:hiddenFill xmlns:a14="http://schemas.microsoft.com/office/drawing/2010/main">
                  <a:solidFill>
                    <a:srgbClr val="FFFFFF"/>
                  </a:solidFill>
                </a14:hiddenFill>
              </a:ext>
              <a:ext uri="{91240B29-F687-4F45-9708-019B960494DF}">
                <a14:hiddenLine xmlns:a14="http://schemas.microsoft.com/office/drawing/2010/main" w="9525">
                  <a:solidFill>
                    <a:srgbClr val="000000"/>
                  </a:solidFill>
                  <a:miter lim="800000"/>
                  <a:headEnd/>
                  <a:tailEnd/>
                </a14:hiddenLine>
              </a:ext>
            </a:extLst>
          </p:spPr>
          <p:txBody>
            <a:bodyPr wrap="square">
              <a:spAutoFit/>
            </a:bodyPr>
            <a:lstStyle>
              <a:lvl1pPr eaLnBrk="0" hangingPunct="0">
                <a:defRPr>
                  <a:solidFill>
                    <a:schemeClr val="tx1"/>
                  </a:solidFill>
                  <a:latin typeface="Arial" panose="020B0604020202020204" pitchFamily="34" charset="0"/>
                  <a:ea typeface="宋体" panose="02010600030101010101" pitchFamily="2" charset="-122"/>
                </a:defRPr>
              </a:lvl1pPr>
              <a:lvl2pPr marL="742950" indent="-285750" eaLnBrk="0" hangingPunct="0">
                <a:defRPr>
                  <a:solidFill>
                    <a:schemeClr val="tx1"/>
                  </a:solidFill>
                  <a:latin typeface="Arial" panose="020B0604020202020204" pitchFamily="34" charset="0"/>
                  <a:ea typeface="宋体" panose="02010600030101010101" pitchFamily="2" charset="-122"/>
                </a:defRPr>
              </a:lvl2pPr>
              <a:lvl3pPr marL="1143000" indent="-228600" eaLnBrk="0" hangingPunct="0">
                <a:defRPr>
                  <a:solidFill>
                    <a:schemeClr val="tx1"/>
                  </a:solidFill>
                  <a:latin typeface="Arial" panose="020B0604020202020204" pitchFamily="34" charset="0"/>
                  <a:ea typeface="宋体" panose="02010600030101010101" pitchFamily="2" charset="-122"/>
                </a:defRPr>
              </a:lvl3pPr>
              <a:lvl4pPr marL="1600200" indent="-228600" eaLnBrk="0" hangingPunct="0">
                <a:defRPr>
                  <a:solidFill>
                    <a:schemeClr val="tx1"/>
                  </a:solidFill>
                  <a:latin typeface="Arial" panose="020B0604020202020204" pitchFamily="34" charset="0"/>
                  <a:ea typeface="宋体" panose="02010600030101010101" pitchFamily="2" charset="-122"/>
                </a:defRPr>
              </a:lvl4pPr>
              <a:lvl5pPr marL="2057400" indent="-228600" eaLnBrk="0" hangingPunct="0">
                <a:defRPr>
                  <a:solidFill>
                    <a:schemeClr val="tx1"/>
                  </a:solidFill>
                  <a:latin typeface="Arial" panose="020B0604020202020204" pitchFamily="34" charset="0"/>
                  <a:ea typeface="宋体" panose="02010600030101010101" pitchFamily="2" charset="-122"/>
                </a:defRPr>
              </a:lvl5pPr>
              <a:lvl6pPr marL="2514600" indent="-228600" eaLnBrk="0" fontAlgn="base" hangingPunct="0">
                <a:spcBef>
                  <a:spcPct val="0"/>
                </a:spcBef>
                <a:spcAft>
                  <a:spcPct val="0"/>
                </a:spcAft>
                <a:defRPr>
                  <a:solidFill>
                    <a:schemeClr val="tx1"/>
                  </a:solidFill>
                  <a:latin typeface="Arial" panose="020B0604020202020204" pitchFamily="34" charset="0"/>
                  <a:ea typeface="宋体" panose="02010600030101010101" pitchFamily="2" charset="-122"/>
                </a:defRPr>
              </a:lvl6pPr>
              <a:lvl7pPr marL="2971800" indent="-228600" eaLnBrk="0" fontAlgn="base" hangingPunct="0">
                <a:spcBef>
                  <a:spcPct val="0"/>
                </a:spcBef>
                <a:spcAft>
                  <a:spcPct val="0"/>
                </a:spcAft>
                <a:defRPr>
                  <a:solidFill>
                    <a:schemeClr val="tx1"/>
                  </a:solidFill>
                  <a:latin typeface="Arial" panose="020B0604020202020204" pitchFamily="34" charset="0"/>
                  <a:ea typeface="宋体" panose="02010600030101010101" pitchFamily="2" charset="-122"/>
                </a:defRPr>
              </a:lvl7pPr>
              <a:lvl8pPr marL="3429000" indent="-228600" eaLnBrk="0" fontAlgn="base" hangingPunct="0">
                <a:spcBef>
                  <a:spcPct val="0"/>
                </a:spcBef>
                <a:spcAft>
                  <a:spcPct val="0"/>
                </a:spcAft>
                <a:defRPr>
                  <a:solidFill>
                    <a:schemeClr val="tx1"/>
                  </a:solidFill>
                  <a:latin typeface="Arial" panose="020B0604020202020204" pitchFamily="34" charset="0"/>
                  <a:ea typeface="宋体" panose="02010600030101010101" pitchFamily="2" charset="-122"/>
                </a:defRPr>
              </a:lvl8pPr>
              <a:lvl9pPr marL="3886200" indent="-228600" eaLnBrk="0" fontAlgn="base" hangingPunct="0">
                <a:spcBef>
                  <a:spcPct val="0"/>
                </a:spcBef>
                <a:spcAft>
                  <a:spcPct val="0"/>
                </a:spcAft>
                <a:defRPr>
                  <a:solidFill>
                    <a:schemeClr val="tx1"/>
                  </a:solidFill>
                  <a:latin typeface="Arial" panose="020B0604020202020204" pitchFamily="34" charset="0"/>
                  <a:ea typeface="宋体" panose="02010600030101010101" pitchFamily="2" charset="-122"/>
                </a:defRPr>
              </a:lvl9pPr>
            </a:lstStyle>
            <a:p>
              <a:pPr algn="ctr" eaLnBrk="1" hangingPunct="1">
                <a:lnSpc>
                  <a:spcPct val="120000"/>
                </a:lnSpc>
              </a:pPr>
              <a:r>
                <a:rPr lang="zh-CN" altLang="en-US" sz="1200" dirty="0">
                  <a:solidFill>
                    <a:schemeClr val="tx1">
                      <a:lumMod val="75000"/>
                      <a:lumOff val="25000"/>
                    </a:schemeClr>
                  </a:solidFill>
                  <a:latin typeface="微软雅黑" panose="020B0503020204020204" pitchFamily="34" charset="-122"/>
                  <a:ea typeface="微软雅黑" panose="020B0503020204020204" pitchFamily="34" charset="-122"/>
                </a:rPr>
                <a:t>单击此处添加标题</a:t>
              </a:r>
            </a:p>
          </p:txBody>
        </p:sp>
        <p:sp>
          <p:nvSpPr>
            <p:cNvPr id="17" name="TextBox 16"/>
            <p:cNvSpPr txBox="1"/>
            <p:nvPr/>
          </p:nvSpPr>
          <p:spPr bwMode="auto">
            <a:xfrm>
              <a:off x="7307974" y="2096705"/>
              <a:ext cx="2183727" cy="1230346"/>
            </a:xfrm>
            <a:prstGeom prst="rect">
              <a:avLst/>
            </a:prstGeom>
            <a:noFill/>
          </p:spPr>
          <p:txBody>
            <a:bodyPr wrap="square">
              <a:spAutoFit/>
            </a:bodyPr>
            <a:lstStyle/>
            <a:p>
              <a:pPr>
                <a:lnSpc>
                  <a:spcPct val="150000"/>
                </a:lnSpc>
                <a:defRPr/>
              </a:pPr>
              <a:r>
                <a:rPr lang="zh-CN" altLang="en-US" sz="900" dirty="0">
                  <a:solidFill>
                    <a:schemeClr val="tx1">
                      <a:lumMod val="50000"/>
                      <a:lumOff val="50000"/>
                    </a:schemeClr>
                  </a:solidFill>
                  <a:latin typeface="微软雅黑" panose="020B0503020204020204" pitchFamily="34" charset="-122"/>
                  <a:ea typeface="微软雅黑" panose="020B0503020204020204" pitchFamily="34" charset="-122"/>
                </a:rPr>
                <a:t>单击此处添加段落文本单击此处添加段落文本单击此处添加段落文本单击此处添加段落文本</a:t>
              </a:r>
            </a:p>
          </p:txBody>
        </p:sp>
      </p:grpSp>
      <p:grpSp>
        <p:nvGrpSpPr>
          <p:cNvPr id="18" name="组合 19"/>
          <p:cNvGrpSpPr/>
          <p:nvPr/>
        </p:nvGrpSpPr>
        <p:grpSpPr>
          <a:xfrm>
            <a:off x="3888394" y="1203970"/>
            <a:ext cx="1583706" cy="1166397"/>
            <a:chOff x="7307970" y="1772816"/>
            <a:chExt cx="2111119" cy="1554235"/>
          </a:xfrm>
        </p:grpSpPr>
        <p:sp>
          <p:nvSpPr>
            <p:cNvPr id="19" name="TextBox 19"/>
            <p:cNvSpPr txBox="1">
              <a:spLocks noChangeArrowheads="1"/>
            </p:cNvSpPr>
            <p:nvPr/>
          </p:nvSpPr>
          <p:spPr bwMode="auto">
            <a:xfrm>
              <a:off x="7308302" y="1772816"/>
              <a:ext cx="1966806" cy="418317"/>
            </a:xfrm>
            <a:prstGeom prst="rect">
              <a:avLst/>
            </a:prstGeom>
            <a:noFill/>
            <a:ln>
              <a:noFill/>
            </a:ln>
            <a:extLst>
              <a:ext uri="{909E8E84-426E-40DD-AFC4-6F175D3DCCD1}">
                <a14:hiddenFill xmlns:a14="http://schemas.microsoft.com/office/drawing/2010/main">
                  <a:solidFill>
                    <a:srgbClr val="FFFFFF"/>
                  </a:solidFill>
                </a14:hiddenFill>
              </a:ext>
              <a:ext uri="{91240B29-F687-4F45-9708-019B960494DF}">
                <a14:hiddenLine xmlns:a14="http://schemas.microsoft.com/office/drawing/2010/main" w="9525">
                  <a:solidFill>
                    <a:srgbClr val="000000"/>
                  </a:solidFill>
                  <a:miter lim="800000"/>
                  <a:headEnd/>
                  <a:tailEnd/>
                </a14:hiddenLine>
              </a:ext>
            </a:extLst>
          </p:spPr>
          <p:txBody>
            <a:bodyPr wrap="square">
              <a:spAutoFit/>
            </a:bodyPr>
            <a:lstStyle>
              <a:lvl1pPr eaLnBrk="0" hangingPunct="0">
                <a:defRPr>
                  <a:solidFill>
                    <a:schemeClr val="tx1"/>
                  </a:solidFill>
                  <a:latin typeface="Arial" panose="020B0604020202020204" pitchFamily="34" charset="0"/>
                  <a:ea typeface="宋体" panose="02010600030101010101" pitchFamily="2" charset="-122"/>
                </a:defRPr>
              </a:lvl1pPr>
              <a:lvl2pPr marL="742950" indent="-285750" eaLnBrk="0" hangingPunct="0">
                <a:defRPr>
                  <a:solidFill>
                    <a:schemeClr val="tx1"/>
                  </a:solidFill>
                  <a:latin typeface="Arial" panose="020B0604020202020204" pitchFamily="34" charset="0"/>
                  <a:ea typeface="宋体" panose="02010600030101010101" pitchFamily="2" charset="-122"/>
                </a:defRPr>
              </a:lvl2pPr>
              <a:lvl3pPr marL="1143000" indent="-228600" eaLnBrk="0" hangingPunct="0">
                <a:defRPr>
                  <a:solidFill>
                    <a:schemeClr val="tx1"/>
                  </a:solidFill>
                  <a:latin typeface="Arial" panose="020B0604020202020204" pitchFamily="34" charset="0"/>
                  <a:ea typeface="宋体" panose="02010600030101010101" pitchFamily="2" charset="-122"/>
                </a:defRPr>
              </a:lvl3pPr>
              <a:lvl4pPr marL="1600200" indent="-228600" eaLnBrk="0" hangingPunct="0">
                <a:defRPr>
                  <a:solidFill>
                    <a:schemeClr val="tx1"/>
                  </a:solidFill>
                  <a:latin typeface="Arial" panose="020B0604020202020204" pitchFamily="34" charset="0"/>
                  <a:ea typeface="宋体" panose="02010600030101010101" pitchFamily="2" charset="-122"/>
                </a:defRPr>
              </a:lvl4pPr>
              <a:lvl5pPr marL="2057400" indent="-228600" eaLnBrk="0" hangingPunct="0">
                <a:defRPr>
                  <a:solidFill>
                    <a:schemeClr val="tx1"/>
                  </a:solidFill>
                  <a:latin typeface="Arial" panose="020B0604020202020204" pitchFamily="34" charset="0"/>
                  <a:ea typeface="宋体" panose="02010600030101010101" pitchFamily="2" charset="-122"/>
                </a:defRPr>
              </a:lvl5pPr>
              <a:lvl6pPr marL="2514600" indent="-228600" eaLnBrk="0" fontAlgn="base" hangingPunct="0">
                <a:spcBef>
                  <a:spcPct val="0"/>
                </a:spcBef>
                <a:spcAft>
                  <a:spcPct val="0"/>
                </a:spcAft>
                <a:defRPr>
                  <a:solidFill>
                    <a:schemeClr val="tx1"/>
                  </a:solidFill>
                  <a:latin typeface="Arial" panose="020B0604020202020204" pitchFamily="34" charset="0"/>
                  <a:ea typeface="宋体" panose="02010600030101010101" pitchFamily="2" charset="-122"/>
                </a:defRPr>
              </a:lvl6pPr>
              <a:lvl7pPr marL="2971800" indent="-228600" eaLnBrk="0" fontAlgn="base" hangingPunct="0">
                <a:spcBef>
                  <a:spcPct val="0"/>
                </a:spcBef>
                <a:spcAft>
                  <a:spcPct val="0"/>
                </a:spcAft>
                <a:defRPr>
                  <a:solidFill>
                    <a:schemeClr val="tx1"/>
                  </a:solidFill>
                  <a:latin typeface="Arial" panose="020B0604020202020204" pitchFamily="34" charset="0"/>
                  <a:ea typeface="宋体" panose="02010600030101010101" pitchFamily="2" charset="-122"/>
                </a:defRPr>
              </a:lvl7pPr>
              <a:lvl8pPr marL="3429000" indent="-228600" eaLnBrk="0" fontAlgn="base" hangingPunct="0">
                <a:spcBef>
                  <a:spcPct val="0"/>
                </a:spcBef>
                <a:spcAft>
                  <a:spcPct val="0"/>
                </a:spcAft>
                <a:defRPr>
                  <a:solidFill>
                    <a:schemeClr val="tx1"/>
                  </a:solidFill>
                  <a:latin typeface="Arial" panose="020B0604020202020204" pitchFamily="34" charset="0"/>
                  <a:ea typeface="宋体" panose="02010600030101010101" pitchFamily="2" charset="-122"/>
                </a:defRPr>
              </a:lvl8pPr>
              <a:lvl9pPr marL="3886200" indent="-228600" eaLnBrk="0" fontAlgn="base" hangingPunct="0">
                <a:spcBef>
                  <a:spcPct val="0"/>
                </a:spcBef>
                <a:spcAft>
                  <a:spcPct val="0"/>
                </a:spcAft>
                <a:defRPr>
                  <a:solidFill>
                    <a:schemeClr val="tx1"/>
                  </a:solidFill>
                  <a:latin typeface="Arial" panose="020B0604020202020204" pitchFamily="34" charset="0"/>
                  <a:ea typeface="宋体" panose="02010600030101010101" pitchFamily="2" charset="-122"/>
                </a:defRPr>
              </a:lvl9pPr>
            </a:lstStyle>
            <a:p>
              <a:pPr algn="ctr" eaLnBrk="1" hangingPunct="1">
                <a:lnSpc>
                  <a:spcPct val="120000"/>
                </a:lnSpc>
              </a:pPr>
              <a:r>
                <a:rPr lang="zh-CN" altLang="en-US" sz="1200" dirty="0">
                  <a:solidFill>
                    <a:schemeClr val="tx1">
                      <a:lumMod val="75000"/>
                      <a:lumOff val="25000"/>
                    </a:schemeClr>
                  </a:solidFill>
                  <a:latin typeface="微软雅黑" panose="020B0503020204020204" pitchFamily="34" charset="-122"/>
                  <a:ea typeface="微软雅黑" panose="020B0503020204020204" pitchFamily="34" charset="-122"/>
                </a:rPr>
                <a:t>单击此处添加标题</a:t>
              </a:r>
            </a:p>
          </p:txBody>
        </p:sp>
        <p:sp>
          <p:nvSpPr>
            <p:cNvPr id="20" name="TextBox 19"/>
            <p:cNvSpPr txBox="1"/>
            <p:nvPr/>
          </p:nvSpPr>
          <p:spPr bwMode="auto">
            <a:xfrm>
              <a:off x="7307970" y="2096705"/>
              <a:ext cx="2111119" cy="1230346"/>
            </a:xfrm>
            <a:prstGeom prst="rect">
              <a:avLst/>
            </a:prstGeom>
            <a:noFill/>
          </p:spPr>
          <p:txBody>
            <a:bodyPr wrap="square">
              <a:spAutoFit/>
            </a:bodyPr>
            <a:lstStyle/>
            <a:p>
              <a:pPr>
                <a:lnSpc>
                  <a:spcPct val="150000"/>
                </a:lnSpc>
                <a:defRPr/>
              </a:pPr>
              <a:r>
                <a:rPr lang="zh-CN" altLang="en-US" sz="900" dirty="0">
                  <a:solidFill>
                    <a:schemeClr val="tx1">
                      <a:lumMod val="50000"/>
                      <a:lumOff val="50000"/>
                    </a:schemeClr>
                  </a:solidFill>
                  <a:latin typeface="微软雅黑" panose="020B0503020204020204" pitchFamily="34" charset="-122"/>
                  <a:ea typeface="微软雅黑" panose="020B0503020204020204" pitchFamily="34" charset="-122"/>
                </a:rPr>
                <a:t>单击此处添加段落文本单击此处添加段落文本单击此处添加段落文本单击此处添加段落文本</a:t>
              </a:r>
            </a:p>
          </p:txBody>
        </p:sp>
      </p:grpSp>
      <p:grpSp>
        <p:nvGrpSpPr>
          <p:cNvPr id="21" name="组合 22"/>
          <p:cNvGrpSpPr/>
          <p:nvPr/>
        </p:nvGrpSpPr>
        <p:grpSpPr>
          <a:xfrm>
            <a:off x="5671004" y="1203970"/>
            <a:ext cx="1637300" cy="1166397"/>
            <a:chOff x="7307972" y="1772816"/>
            <a:chExt cx="2182562" cy="1554235"/>
          </a:xfrm>
        </p:grpSpPr>
        <p:sp>
          <p:nvSpPr>
            <p:cNvPr id="22" name="TextBox 19"/>
            <p:cNvSpPr txBox="1">
              <a:spLocks noChangeArrowheads="1"/>
            </p:cNvSpPr>
            <p:nvPr/>
          </p:nvSpPr>
          <p:spPr bwMode="auto">
            <a:xfrm>
              <a:off x="7308302" y="1772816"/>
              <a:ext cx="1942259" cy="418317"/>
            </a:xfrm>
            <a:prstGeom prst="rect">
              <a:avLst/>
            </a:prstGeom>
            <a:noFill/>
            <a:ln>
              <a:noFill/>
            </a:ln>
            <a:extLst>
              <a:ext uri="{909E8E84-426E-40DD-AFC4-6F175D3DCCD1}">
                <a14:hiddenFill xmlns:a14="http://schemas.microsoft.com/office/drawing/2010/main">
                  <a:solidFill>
                    <a:srgbClr val="FFFFFF"/>
                  </a:solidFill>
                </a14:hiddenFill>
              </a:ext>
              <a:ext uri="{91240B29-F687-4F45-9708-019B960494DF}">
                <a14:hiddenLine xmlns:a14="http://schemas.microsoft.com/office/drawing/2010/main" w="9525">
                  <a:solidFill>
                    <a:srgbClr val="000000"/>
                  </a:solidFill>
                  <a:miter lim="800000"/>
                  <a:headEnd/>
                  <a:tailEnd/>
                </a14:hiddenLine>
              </a:ext>
            </a:extLst>
          </p:spPr>
          <p:txBody>
            <a:bodyPr wrap="square">
              <a:spAutoFit/>
            </a:bodyPr>
            <a:lstStyle>
              <a:lvl1pPr eaLnBrk="0" hangingPunct="0">
                <a:defRPr>
                  <a:solidFill>
                    <a:schemeClr val="tx1"/>
                  </a:solidFill>
                  <a:latin typeface="Arial" panose="020B0604020202020204" pitchFamily="34" charset="0"/>
                  <a:ea typeface="宋体" panose="02010600030101010101" pitchFamily="2" charset="-122"/>
                </a:defRPr>
              </a:lvl1pPr>
              <a:lvl2pPr marL="742950" indent="-285750" eaLnBrk="0" hangingPunct="0">
                <a:defRPr>
                  <a:solidFill>
                    <a:schemeClr val="tx1"/>
                  </a:solidFill>
                  <a:latin typeface="Arial" panose="020B0604020202020204" pitchFamily="34" charset="0"/>
                  <a:ea typeface="宋体" panose="02010600030101010101" pitchFamily="2" charset="-122"/>
                </a:defRPr>
              </a:lvl2pPr>
              <a:lvl3pPr marL="1143000" indent="-228600" eaLnBrk="0" hangingPunct="0">
                <a:defRPr>
                  <a:solidFill>
                    <a:schemeClr val="tx1"/>
                  </a:solidFill>
                  <a:latin typeface="Arial" panose="020B0604020202020204" pitchFamily="34" charset="0"/>
                  <a:ea typeface="宋体" panose="02010600030101010101" pitchFamily="2" charset="-122"/>
                </a:defRPr>
              </a:lvl3pPr>
              <a:lvl4pPr marL="1600200" indent="-228600" eaLnBrk="0" hangingPunct="0">
                <a:defRPr>
                  <a:solidFill>
                    <a:schemeClr val="tx1"/>
                  </a:solidFill>
                  <a:latin typeface="Arial" panose="020B0604020202020204" pitchFamily="34" charset="0"/>
                  <a:ea typeface="宋体" panose="02010600030101010101" pitchFamily="2" charset="-122"/>
                </a:defRPr>
              </a:lvl4pPr>
              <a:lvl5pPr marL="2057400" indent="-228600" eaLnBrk="0" hangingPunct="0">
                <a:defRPr>
                  <a:solidFill>
                    <a:schemeClr val="tx1"/>
                  </a:solidFill>
                  <a:latin typeface="Arial" panose="020B0604020202020204" pitchFamily="34" charset="0"/>
                  <a:ea typeface="宋体" panose="02010600030101010101" pitchFamily="2" charset="-122"/>
                </a:defRPr>
              </a:lvl5pPr>
              <a:lvl6pPr marL="2514600" indent="-228600" eaLnBrk="0" fontAlgn="base" hangingPunct="0">
                <a:spcBef>
                  <a:spcPct val="0"/>
                </a:spcBef>
                <a:spcAft>
                  <a:spcPct val="0"/>
                </a:spcAft>
                <a:defRPr>
                  <a:solidFill>
                    <a:schemeClr val="tx1"/>
                  </a:solidFill>
                  <a:latin typeface="Arial" panose="020B0604020202020204" pitchFamily="34" charset="0"/>
                  <a:ea typeface="宋体" panose="02010600030101010101" pitchFamily="2" charset="-122"/>
                </a:defRPr>
              </a:lvl6pPr>
              <a:lvl7pPr marL="2971800" indent="-228600" eaLnBrk="0" fontAlgn="base" hangingPunct="0">
                <a:spcBef>
                  <a:spcPct val="0"/>
                </a:spcBef>
                <a:spcAft>
                  <a:spcPct val="0"/>
                </a:spcAft>
                <a:defRPr>
                  <a:solidFill>
                    <a:schemeClr val="tx1"/>
                  </a:solidFill>
                  <a:latin typeface="Arial" panose="020B0604020202020204" pitchFamily="34" charset="0"/>
                  <a:ea typeface="宋体" panose="02010600030101010101" pitchFamily="2" charset="-122"/>
                </a:defRPr>
              </a:lvl7pPr>
              <a:lvl8pPr marL="3429000" indent="-228600" eaLnBrk="0" fontAlgn="base" hangingPunct="0">
                <a:spcBef>
                  <a:spcPct val="0"/>
                </a:spcBef>
                <a:spcAft>
                  <a:spcPct val="0"/>
                </a:spcAft>
                <a:defRPr>
                  <a:solidFill>
                    <a:schemeClr val="tx1"/>
                  </a:solidFill>
                  <a:latin typeface="Arial" panose="020B0604020202020204" pitchFamily="34" charset="0"/>
                  <a:ea typeface="宋体" panose="02010600030101010101" pitchFamily="2" charset="-122"/>
                </a:defRPr>
              </a:lvl8pPr>
              <a:lvl9pPr marL="3886200" indent="-228600" eaLnBrk="0" fontAlgn="base" hangingPunct="0">
                <a:spcBef>
                  <a:spcPct val="0"/>
                </a:spcBef>
                <a:spcAft>
                  <a:spcPct val="0"/>
                </a:spcAft>
                <a:defRPr>
                  <a:solidFill>
                    <a:schemeClr val="tx1"/>
                  </a:solidFill>
                  <a:latin typeface="Arial" panose="020B0604020202020204" pitchFamily="34" charset="0"/>
                  <a:ea typeface="宋体" panose="02010600030101010101" pitchFamily="2" charset="-122"/>
                </a:defRPr>
              </a:lvl9pPr>
            </a:lstStyle>
            <a:p>
              <a:pPr algn="ctr" eaLnBrk="1" hangingPunct="1">
                <a:lnSpc>
                  <a:spcPct val="120000"/>
                </a:lnSpc>
              </a:pPr>
              <a:r>
                <a:rPr lang="zh-CN" altLang="en-US" sz="1200" dirty="0">
                  <a:solidFill>
                    <a:schemeClr val="tx1">
                      <a:lumMod val="75000"/>
                      <a:lumOff val="25000"/>
                    </a:schemeClr>
                  </a:solidFill>
                  <a:latin typeface="微软雅黑" panose="020B0503020204020204" pitchFamily="34" charset="-122"/>
                  <a:ea typeface="微软雅黑" panose="020B0503020204020204" pitchFamily="34" charset="-122"/>
                </a:rPr>
                <a:t>单击此处添加标题</a:t>
              </a:r>
            </a:p>
          </p:txBody>
        </p:sp>
        <p:sp>
          <p:nvSpPr>
            <p:cNvPr id="23" name="TextBox 22"/>
            <p:cNvSpPr txBox="1"/>
            <p:nvPr/>
          </p:nvSpPr>
          <p:spPr bwMode="auto">
            <a:xfrm>
              <a:off x="7307972" y="2096705"/>
              <a:ext cx="2182562" cy="1230346"/>
            </a:xfrm>
            <a:prstGeom prst="rect">
              <a:avLst/>
            </a:prstGeom>
            <a:noFill/>
          </p:spPr>
          <p:txBody>
            <a:bodyPr wrap="square">
              <a:spAutoFit/>
            </a:bodyPr>
            <a:lstStyle/>
            <a:p>
              <a:pPr>
                <a:lnSpc>
                  <a:spcPct val="150000"/>
                </a:lnSpc>
                <a:defRPr/>
              </a:pPr>
              <a:r>
                <a:rPr lang="zh-CN" altLang="en-US" sz="900" dirty="0">
                  <a:solidFill>
                    <a:schemeClr val="tx1">
                      <a:lumMod val="50000"/>
                      <a:lumOff val="50000"/>
                    </a:schemeClr>
                  </a:solidFill>
                  <a:latin typeface="微软雅黑" panose="020B0503020204020204" pitchFamily="34" charset="-122"/>
                  <a:ea typeface="微软雅黑" panose="020B0503020204020204" pitchFamily="34" charset="-122"/>
                </a:rPr>
                <a:t>单击此处添加段落文本单击此处添加段落文本单击此处添加段落文本单击此处添加段落文本</a:t>
              </a:r>
            </a:p>
          </p:txBody>
        </p:sp>
      </p:grpSp>
      <p:sp>
        <p:nvSpPr>
          <p:cNvPr id="24" name="TextBox 19"/>
          <p:cNvSpPr txBox="1">
            <a:spLocks noChangeArrowheads="1"/>
          </p:cNvSpPr>
          <p:nvPr/>
        </p:nvSpPr>
        <p:spPr bwMode="auto">
          <a:xfrm>
            <a:off x="1763471" y="2663031"/>
            <a:ext cx="1296479" cy="235459"/>
          </a:xfrm>
          <a:prstGeom prst="rect">
            <a:avLst/>
          </a:prstGeom>
          <a:noFill/>
          <a:ln>
            <a:noFill/>
          </a:ln>
          <a:extLst>
            <a:ext uri="{909E8E84-426E-40DD-AFC4-6F175D3DCCD1}">
              <a14:hiddenFill xmlns:a14="http://schemas.microsoft.com/office/drawing/2010/main">
                <a:solidFill>
                  <a:srgbClr val="FFFFFF"/>
                </a:solidFill>
              </a14:hiddenFill>
            </a:ext>
            <a:ext uri="{91240B29-F687-4F45-9708-019B960494DF}">
              <a14:hiddenLine xmlns:a14="http://schemas.microsoft.com/office/drawing/2010/main" w="9525">
                <a:solidFill>
                  <a:srgbClr val="000000"/>
                </a:solidFill>
                <a:miter lim="800000"/>
                <a:headEnd/>
                <a:tailEnd/>
              </a14:hiddenLine>
            </a:ext>
          </a:extLst>
        </p:spPr>
        <p:txBody>
          <a:bodyPr lIns="68589" tIns="34295" rIns="68589" bIns="34295">
            <a:spAutoFit/>
          </a:bodyPr>
          <a:lstStyle>
            <a:lvl1pPr eaLnBrk="0" hangingPunct="0">
              <a:defRPr>
                <a:solidFill>
                  <a:schemeClr val="tx1"/>
                </a:solidFill>
                <a:latin typeface="Arial" panose="020B0604020202020204" pitchFamily="34" charset="0"/>
                <a:ea typeface="宋体" panose="02010600030101010101" pitchFamily="2" charset="-122"/>
              </a:defRPr>
            </a:lvl1pPr>
            <a:lvl2pPr marL="742950" indent="-285750" eaLnBrk="0" hangingPunct="0">
              <a:defRPr>
                <a:solidFill>
                  <a:schemeClr val="tx1"/>
                </a:solidFill>
                <a:latin typeface="Arial" panose="020B0604020202020204" pitchFamily="34" charset="0"/>
                <a:ea typeface="宋体" panose="02010600030101010101" pitchFamily="2" charset="-122"/>
              </a:defRPr>
            </a:lvl2pPr>
            <a:lvl3pPr marL="1143000" indent="-228600" eaLnBrk="0" hangingPunct="0">
              <a:defRPr>
                <a:solidFill>
                  <a:schemeClr val="tx1"/>
                </a:solidFill>
                <a:latin typeface="Arial" panose="020B0604020202020204" pitchFamily="34" charset="0"/>
                <a:ea typeface="宋体" panose="02010600030101010101" pitchFamily="2" charset="-122"/>
              </a:defRPr>
            </a:lvl3pPr>
            <a:lvl4pPr marL="1600200" indent="-228600" eaLnBrk="0" hangingPunct="0">
              <a:defRPr>
                <a:solidFill>
                  <a:schemeClr val="tx1"/>
                </a:solidFill>
                <a:latin typeface="Arial" panose="020B0604020202020204" pitchFamily="34" charset="0"/>
                <a:ea typeface="宋体" panose="02010600030101010101" pitchFamily="2" charset="-122"/>
              </a:defRPr>
            </a:lvl4pPr>
            <a:lvl5pPr marL="2057400" indent="-228600" eaLnBrk="0" hangingPunct="0">
              <a:defRPr>
                <a:solidFill>
                  <a:schemeClr val="tx1"/>
                </a:solidFill>
                <a:latin typeface="Arial" panose="020B0604020202020204" pitchFamily="34" charset="0"/>
                <a:ea typeface="宋体" panose="02010600030101010101" pitchFamily="2" charset="-122"/>
              </a:defRPr>
            </a:lvl5pPr>
            <a:lvl6pPr marL="2514600" indent="-228600" eaLnBrk="0" fontAlgn="base" hangingPunct="0">
              <a:spcBef>
                <a:spcPct val="0"/>
              </a:spcBef>
              <a:spcAft>
                <a:spcPct val="0"/>
              </a:spcAft>
              <a:defRPr>
                <a:solidFill>
                  <a:schemeClr val="tx1"/>
                </a:solidFill>
                <a:latin typeface="Arial" panose="020B0604020202020204" pitchFamily="34" charset="0"/>
                <a:ea typeface="宋体" panose="02010600030101010101" pitchFamily="2" charset="-122"/>
              </a:defRPr>
            </a:lvl6pPr>
            <a:lvl7pPr marL="2971800" indent="-228600" eaLnBrk="0" fontAlgn="base" hangingPunct="0">
              <a:spcBef>
                <a:spcPct val="0"/>
              </a:spcBef>
              <a:spcAft>
                <a:spcPct val="0"/>
              </a:spcAft>
              <a:defRPr>
                <a:solidFill>
                  <a:schemeClr val="tx1"/>
                </a:solidFill>
                <a:latin typeface="Arial" panose="020B0604020202020204" pitchFamily="34" charset="0"/>
                <a:ea typeface="宋体" panose="02010600030101010101" pitchFamily="2" charset="-122"/>
              </a:defRPr>
            </a:lvl7pPr>
            <a:lvl8pPr marL="3429000" indent="-228600" eaLnBrk="0" fontAlgn="base" hangingPunct="0">
              <a:spcBef>
                <a:spcPct val="0"/>
              </a:spcBef>
              <a:spcAft>
                <a:spcPct val="0"/>
              </a:spcAft>
              <a:defRPr>
                <a:solidFill>
                  <a:schemeClr val="tx1"/>
                </a:solidFill>
                <a:latin typeface="Arial" panose="020B0604020202020204" pitchFamily="34" charset="0"/>
                <a:ea typeface="宋体" panose="02010600030101010101" pitchFamily="2" charset="-122"/>
              </a:defRPr>
            </a:lvl8pPr>
            <a:lvl9pPr marL="3886200" indent="-228600" eaLnBrk="0" fontAlgn="base" hangingPunct="0">
              <a:spcBef>
                <a:spcPct val="0"/>
              </a:spcBef>
              <a:spcAft>
                <a:spcPct val="0"/>
              </a:spcAft>
              <a:defRPr>
                <a:solidFill>
                  <a:schemeClr val="tx1"/>
                </a:solidFill>
                <a:latin typeface="Arial" panose="020B0604020202020204" pitchFamily="34" charset="0"/>
                <a:ea typeface="宋体" panose="02010600030101010101" pitchFamily="2" charset="-122"/>
              </a:defRPr>
            </a:lvl9pPr>
          </a:lstStyle>
          <a:p>
            <a:pPr algn="ctr" eaLnBrk="1" hangingPunct="1">
              <a:lnSpc>
                <a:spcPct val="120000"/>
              </a:lnSpc>
            </a:pPr>
            <a:r>
              <a:rPr lang="zh-CN" altLang="en-US" sz="900" b="1" dirty="0">
                <a:solidFill>
                  <a:schemeClr val="tx1">
                    <a:lumMod val="50000"/>
                    <a:lumOff val="50000"/>
                  </a:schemeClr>
                </a:solidFill>
                <a:latin typeface="微软雅黑" panose="020B0503020204020204" pitchFamily="34" charset="-122"/>
                <a:ea typeface="微软雅黑" panose="020B0503020204020204" pitchFamily="34" charset="-122"/>
              </a:rPr>
              <a:t>单击此处添加标题</a:t>
            </a:r>
          </a:p>
        </p:txBody>
      </p:sp>
      <p:sp>
        <p:nvSpPr>
          <p:cNvPr id="26" name="TextBox 25"/>
          <p:cNvSpPr txBox="1">
            <a:spLocks noChangeArrowheads="1"/>
          </p:cNvSpPr>
          <p:nvPr/>
        </p:nvSpPr>
        <p:spPr bwMode="auto">
          <a:xfrm>
            <a:off x="4067944" y="4621945"/>
            <a:ext cx="1691429" cy="290859"/>
          </a:xfrm>
          <a:prstGeom prst="rect">
            <a:avLst/>
          </a:prstGeom>
          <a:noFill/>
          <a:ln>
            <a:noFill/>
          </a:ln>
          <a:extLst>
            <a:ext uri="{909E8E84-426E-40DD-AFC4-6F175D3DCCD1}">
              <a14:hiddenFill xmlns:a14="http://schemas.microsoft.com/office/drawing/2010/main">
                <a:solidFill>
                  <a:srgbClr val="FFFFFF"/>
                </a:solidFill>
              </a14:hiddenFill>
            </a:ext>
            <a:ext uri="{91240B29-F687-4F45-9708-019B960494DF}">
              <a14:hiddenLine xmlns:a14="http://schemas.microsoft.com/office/drawing/2010/main" w="9525">
                <a:solidFill>
                  <a:srgbClr val="000000"/>
                </a:solidFill>
                <a:miter lim="800000"/>
                <a:headEnd/>
                <a:tailEnd/>
              </a14:hiddenLine>
            </a:ext>
          </a:extLst>
        </p:spPr>
        <p:txBody>
          <a:bodyPr wrap="square" lIns="68589" tIns="34295" rIns="68589" bIns="34295">
            <a:spAutoFit/>
          </a:bodyPr>
          <a:lstStyle>
            <a:lvl1pPr eaLnBrk="0" hangingPunct="0">
              <a:defRPr>
                <a:solidFill>
                  <a:schemeClr val="tx1"/>
                </a:solidFill>
                <a:latin typeface="Arial" panose="020B0604020202020204" pitchFamily="34" charset="0"/>
                <a:ea typeface="宋体" panose="02010600030101010101" pitchFamily="2" charset="-122"/>
              </a:defRPr>
            </a:lvl1pPr>
            <a:lvl2pPr marL="742950" indent="-285750" eaLnBrk="0" hangingPunct="0">
              <a:defRPr>
                <a:solidFill>
                  <a:schemeClr val="tx1"/>
                </a:solidFill>
                <a:latin typeface="Arial" panose="020B0604020202020204" pitchFamily="34" charset="0"/>
                <a:ea typeface="宋体" panose="02010600030101010101" pitchFamily="2" charset="-122"/>
              </a:defRPr>
            </a:lvl2pPr>
            <a:lvl3pPr marL="1143000" indent="-228600" eaLnBrk="0" hangingPunct="0">
              <a:defRPr>
                <a:solidFill>
                  <a:schemeClr val="tx1"/>
                </a:solidFill>
                <a:latin typeface="Arial" panose="020B0604020202020204" pitchFamily="34" charset="0"/>
                <a:ea typeface="宋体" panose="02010600030101010101" pitchFamily="2" charset="-122"/>
              </a:defRPr>
            </a:lvl3pPr>
            <a:lvl4pPr marL="1600200" indent="-228600" eaLnBrk="0" hangingPunct="0">
              <a:defRPr>
                <a:solidFill>
                  <a:schemeClr val="tx1"/>
                </a:solidFill>
                <a:latin typeface="Arial" panose="020B0604020202020204" pitchFamily="34" charset="0"/>
                <a:ea typeface="宋体" panose="02010600030101010101" pitchFamily="2" charset="-122"/>
              </a:defRPr>
            </a:lvl4pPr>
            <a:lvl5pPr marL="2057400" indent="-228600" eaLnBrk="0" hangingPunct="0">
              <a:defRPr>
                <a:solidFill>
                  <a:schemeClr val="tx1"/>
                </a:solidFill>
                <a:latin typeface="Arial" panose="020B0604020202020204" pitchFamily="34" charset="0"/>
                <a:ea typeface="宋体" panose="02010600030101010101" pitchFamily="2" charset="-122"/>
              </a:defRPr>
            </a:lvl5pPr>
            <a:lvl6pPr marL="2514600" indent="-228600" eaLnBrk="0" fontAlgn="base" hangingPunct="0">
              <a:spcBef>
                <a:spcPct val="0"/>
              </a:spcBef>
              <a:spcAft>
                <a:spcPct val="0"/>
              </a:spcAft>
              <a:defRPr>
                <a:solidFill>
                  <a:schemeClr val="tx1"/>
                </a:solidFill>
                <a:latin typeface="Arial" panose="020B0604020202020204" pitchFamily="34" charset="0"/>
                <a:ea typeface="宋体" panose="02010600030101010101" pitchFamily="2" charset="-122"/>
              </a:defRPr>
            </a:lvl6pPr>
            <a:lvl7pPr marL="2971800" indent="-228600" eaLnBrk="0" fontAlgn="base" hangingPunct="0">
              <a:spcBef>
                <a:spcPct val="0"/>
              </a:spcBef>
              <a:spcAft>
                <a:spcPct val="0"/>
              </a:spcAft>
              <a:defRPr>
                <a:solidFill>
                  <a:schemeClr val="tx1"/>
                </a:solidFill>
                <a:latin typeface="Arial" panose="020B0604020202020204" pitchFamily="34" charset="0"/>
                <a:ea typeface="宋体" panose="02010600030101010101" pitchFamily="2" charset="-122"/>
              </a:defRPr>
            </a:lvl7pPr>
            <a:lvl8pPr marL="3429000" indent="-228600" eaLnBrk="0" fontAlgn="base" hangingPunct="0">
              <a:spcBef>
                <a:spcPct val="0"/>
              </a:spcBef>
              <a:spcAft>
                <a:spcPct val="0"/>
              </a:spcAft>
              <a:defRPr>
                <a:solidFill>
                  <a:schemeClr val="tx1"/>
                </a:solidFill>
                <a:latin typeface="Arial" panose="020B0604020202020204" pitchFamily="34" charset="0"/>
                <a:ea typeface="宋体" panose="02010600030101010101" pitchFamily="2" charset="-122"/>
              </a:defRPr>
            </a:lvl8pPr>
            <a:lvl9pPr marL="3886200" indent="-228600" eaLnBrk="0" fontAlgn="base" hangingPunct="0">
              <a:spcBef>
                <a:spcPct val="0"/>
              </a:spcBef>
              <a:spcAft>
                <a:spcPct val="0"/>
              </a:spcAft>
              <a:defRPr>
                <a:solidFill>
                  <a:schemeClr val="tx1"/>
                </a:solidFill>
                <a:latin typeface="Arial" panose="020B0604020202020204" pitchFamily="34" charset="0"/>
                <a:ea typeface="宋体" panose="02010600030101010101" pitchFamily="2" charset="-122"/>
              </a:defRPr>
            </a:lvl9pPr>
          </a:lstStyle>
          <a:p>
            <a:pPr algn="ctr" eaLnBrk="1" hangingPunct="1">
              <a:lnSpc>
                <a:spcPct val="120000"/>
              </a:lnSpc>
            </a:pPr>
            <a:r>
              <a:rPr lang="zh-CN" altLang="en-US" sz="1200" dirty="0">
                <a:solidFill>
                  <a:schemeClr val="tx1">
                    <a:lumMod val="75000"/>
                    <a:lumOff val="25000"/>
                  </a:schemeClr>
                </a:solidFill>
                <a:latin typeface="微软雅黑" panose="020B0503020204020204" pitchFamily="34" charset="-122"/>
                <a:ea typeface="微软雅黑" panose="020B0503020204020204" pitchFamily="34" charset="-122"/>
              </a:rPr>
              <a:t>单击此处添加标题</a:t>
            </a:r>
          </a:p>
        </p:txBody>
      </p:sp>
      <p:sp>
        <p:nvSpPr>
          <p:cNvPr id="27" name="TextBox 19"/>
          <p:cNvSpPr txBox="1">
            <a:spLocks noChangeArrowheads="1"/>
          </p:cNvSpPr>
          <p:nvPr/>
        </p:nvSpPr>
        <p:spPr bwMode="auto">
          <a:xfrm>
            <a:off x="6264947" y="4048708"/>
            <a:ext cx="1691429" cy="290859"/>
          </a:xfrm>
          <a:prstGeom prst="rect">
            <a:avLst/>
          </a:prstGeom>
          <a:noFill/>
          <a:ln>
            <a:noFill/>
          </a:ln>
          <a:extLst>
            <a:ext uri="{909E8E84-426E-40DD-AFC4-6F175D3DCCD1}">
              <a14:hiddenFill xmlns:a14="http://schemas.microsoft.com/office/drawing/2010/main">
                <a:solidFill>
                  <a:srgbClr val="FFFFFF"/>
                </a:solidFill>
              </a14:hiddenFill>
            </a:ext>
            <a:ext uri="{91240B29-F687-4F45-9708-019B960494DF}">
              <a14:hiddenLine xmlns:a14="http://schemas.microsoft.com/office/drawing/2010/main" w="9525">
                <a:solidFill>
                  <a:srgbClr val="000000"/>
                </a:solidFill>
                <a:miter lim="800000"/>
                <a:headEnd/>
                <a:tailEnd/>
              </a14:hiddenLine>
            </a:ext>
          </a:extLst>
        </p:spPr>
        <p:txBody>
          <a:bodyPr wrap="square" lIns="68589" tIns="34295" rIns="68589" bIns="34295">
            <a:spAutoFit/>
          </a:bodyPr>
          <a:lstStyle>
            <a:lvl1pPr eaLnBrk="0" hangingPunct="0">
              <a:defRPr>
                <a:solidFill>
                  <a:schemeClr val="tx1"/>
                </a:solidFill>
                <a:latin typeface="Arial" panose="020B0604020202020204" pitchFamily="34" charset="0"/>
                <a:ea typeface="宋体" panose="02010600030101010101" pitchFamily="2" charset="-122"/>
              </a:defRPr>
            </a:lvl1pPr>
            <a:lvl2pPr marL="742950" indent="-285750" eaLnBrk="0" hangingPunct="0">
              <a:defRPr>
                <a:solidFill>
                  <a:schemeClr val="tx1"/>
                </a:solidFill>
                <a:latin typeface="Arial" panose="020B0604020202020204" pitchFamily="34" charset="0"/>
                <a:ea typeface="宋体" panose="02010600030101010101" pitchFamily="2" charset="-122"/>
              </a:defRPr>
            </a:lvl2pPr>
            <a:lvl3pPr marL="1143000" indent="-228600" eaLnBrk="0" hangingPunct="0">
              <a:defRPr>
                <a:solidFill>
                  <a:schemeClr val="tx1"/>
                </a:solidFill>
                <a:latin typeface="Arial" panose="020B0604020202020204" pitchFamily="34" charset="0"/>
                <a:ea typeface="宋体" panose="02010600030101010101" pitchFamily="2" charset="-122"/>
              </a:defRPr>
            </a:lvl3pPr>
            <a:lvl4pPr marL="1600200" indent="-228600" eaLnBrk="0" hangingPunct="0">
              <a:defRPr>
                <a:solidFill>
                  <a:schemeClr val="tx1"/>
                </a:solidFill>
                <a:latin typeface="Arial" panose="020B0604020202020204" pitchFamily="34" charset="0"/>
                <a:ea typeface="宋体" panose="02010600030101010101" pitchFamily="2" charset="-122"/>
              </a:defRPr>
            </a:lvl4pPr>
            <a:lvl5pPr marL="2057400" indent="-228600" eaLnBrk="0" hangingPunct="0">
              <a:defRPr>
                <a:solidFill>
                  <a:schemeClr val="tx1"/>
                </a:solidFill>
                <a:latin typeface="Arial" panose="020B0604020202020204" pitchFamily="34" charset="0"/>
                <a:ea typeface="宋体" panose="02010600030101010101" pitchFamily="2" charset="-122"/>
              </a:defRPr>
            </a:lvl5pPr>
            <a:lvl6pPr marL="2514600" indent="-228600" eaLnBrk="0" fontAlgn="base" hangingPunct="0">
              <a:spcBef>
                <a:spcPct val="0"/>
              </a:spcBef>
              <a:spcAft>
                <a:spcPct val="0"/>
              </a:spcAft>
              <a:defRPr>
                <a:solidFill>
                  <a:schemeClr val="tx1"/>
                </a:solidFill>
                <a:latin typeface="Arial" panose="020B0604020202020204" pitchFamily="34" charset="0"/>
                <a:ea typeface="宋体" panose="02010600030101010101" pitchFamily="2" charset="-122"/>
              </a:defRPr>
            </a:lvl6pPr>
            <a:lvl7pPr marL="2971800" indent="-228600" eaLnBrk="0" fontAlgn="base" hangingPunct="0">
              <a:spcBef>
                <a:spcPct val="0"/>
              </a:spcBef>
              <a:spcAft>
                <a:spcPct val="0"/>
              </a:spcAft>
              <a:defRPr>
                <a:solidFill>
                  <a:schemeClr val="tx1"/>
                </a:solidFill>
                <a:latin typeface="Arial" panose="020B0604020202020204" pitchFamily="34" charset="0"/>
                <a:ea typeface="宋体" panose="02010600030101010101" pitchFamily="2" charset="-122"/>
              </a:defRPr>
            </a:lvl7pPr>
            <a:lvl8pPr marL="3429000" indent="-228600" eaLnBrk="0" fontAlgn="base" hangingPunct="0">
              <a:spcBef>
                <a:spcPct val="0"/>
              </a:spcBef>
              <a:spcAft>
                <a:spcPct val="0"/>
              </a:spcAft>
              <a:defRPr>
                <a:solidFill>
                  <a:schemeClr val="tx1"/>
                </a:solidFill>
                <a:latin typeface="Arial" panose="020B0604020202020204" pitchFamily="34" charset="0"/>
                <a:ea typeface="宋体" panose="02010600030101010101" pitchFamily="2" charset="-122"/>
              </a:defRPr>
            </a:lvl8pPr>
            <a:lvl9pPr marL="3886200" indent="-228600" eaLnBrk="0" fontAlgn="base" hangingPunct="0">
              <a:spcBef>
                <a:spcPct val="0"/>
              </a:spcBef>
              <a:spcAft>
                <a:spcPct val="0"/>
              </a:spcAft>
              <a:defRPr>
                <a:solidFill>
                  <a:schemeClr val="tx1"/>
                </a:solidFill>
                <a:latin typeface="Arial" panose="020B0604020202020204" pitchFamily="34" charset="0"/>
                <a:ea typeface="宋体" panose="02010600030101010101" pitchFamily="2" charset="-122"/>
              </a:defRPr>
            </a:lvl9pPr>
          </a:lstStyle>
          <a:p>
            <a:pPr algn="ctr" eaLnBrk="1" hangingPunct="1">
              <a:lnSpc>
                <a:spcPct val="120000"/>
              </a:lnSpc>
            </a:pPr>
            <a:r>
              <a:rPr lang="zh-CN" altLang="en-US" sz="1200" dirty="0">
                <a:solidFill>
                  <a:schemeClr val="tx1">
                    <a:lumMod val="75000"/>
                    <a:lumOff val="25000"/>
                  </a:schemeClr>
                </a:solidFill>
                <a:latin typeface="微软雅黑" panose="020B0503020204020204" pitchFamily="34" charset="-122"/>
                <a:ea typeface="微软雅黑" panose="020B0503020204020204" pitchFamily="34" charset="-122"/>
              </a:rPr>
              <a:t>单击此处添加标题</a:t>
            </a:r>
          </a:p>
        </p:txBody>
      </p:sp>
    </p:spTree>
    <p:extLst>
      <p:ext uri="{BB962C8B-B14F-4D97-AF65-F5344CB8AC3E}">
        <p14:creationId xmlns:p14="http://schemas.microsoft.com/office/powerpoint/2010/main" val="3898484780"/>
      </p:ext>
    </p:extLst>
  </p:cSld>
  <p:clrMapOvr>
    <a:masterClrMapping/>
  </p:clrMapOvr>
  <mc:AlternateContent xmlns:mc="http://schemas.openxmlformats.org/markup-compatibility/2006" xmlns:p14="http://schemas.microsoft.com/office/powerpoint/2010/main">
    <mc:Choice Requires="p14">
      <p:transition spd="slow" p14:dur="1500">
        <p:split orient="vert"/>
      </p:transition>
    </mc:Choice>
    <mc:Fallback xmlns="">
      <p:transition spd="slow">
        <p:split orient="vert"/>
      </p:transition>
    </mc:Fallback>
  </mc:AlternateContent>
  <p:timing>
    <p:tnLst>
      <p:par>
        <p:cTn id="1" dur="indefinite" restart="never" nodeType="tmRoot">
          <p:childTnLst>
            <p:seq concurrent="1" nextAc="seek">
              <p:cTn id="2" dur="indefinite" nodeType="mainSeq">
                <p:childTnLst>
                  <p:par>
                    <p:cTn id="3" fill="hold">
                      <p:stCondLst>
                        <p:cond delay="indefinite"/>
                      </p:stCondLst>
                      <p:childTnLst>
                        <p:par>
                          <p:cTn id="4" fill="hold">
                            <p:stCondLst>
                              <p:cond delay="0"/>
                            </p:stCondLst>
                            <p:childTnLst>
                              <p:par>
                                <p:cTn id="5" presetID="22" presetClass="entr" presetSubtype="8" fill="hold" nodeType="clickEffect">
                                  <p:stCondLst>
                                    <p:cond delay="0"/>
                                  </p:stCondLst>
                                  <p:childTnLst>
                                    <p:set>
                                      <p:cBhvr>
                                        <p:cTn id="6" dur="1" fill="hold">
                                          <p:stCondLst>
                                            <p:cond delay="0"/>
                                          </p:stCondLst>
                                        </p:cTn>
                                        <p:tgtEl>
                                          <p:spTgt spid="3"/>
                                        </p:tgtEl>
                                        <p:attrNameLst>
                                          <p:attrName>style.visibility</p:attrName>
                                        </p:attrNameLst>
                                      </p:cBhvr>
                                      <p:to>
                                        <p:strVal val="visible"/>
                                      </p:to>
                                    </p:set>
                                    <p:animEffect transition="in" filter="wipe(left)">
                                      <p:cBhvr>
                                        <p:cTn id="7" dur="1500"/>
                                        <p:tgtEl>
                                          <p:spTgt spid="3"/>
                                        </p:tgtEl>
                                      </p:cBhvr>
                                    </p:animEffect>
                                  </p:childTnLst>
                                </p:cTn>
                              </p:par>
                              <p:par>
                                <p:cTn id="8" presetID="53" presetClass="entr" presetSubtype="16" fill="hold" grpId="0" nodeType="withEffect">
                                  <p:stCondLst>
                                    <p:cond delay="0"/>
                                  </p:stCondLst>
                                  <p:childTnLst>
                                    <p:set>
                                      <p:cBhvr>
                                        <p:cTn id="9" dur="1" fill="hold">
                                          <p:stCondLst>
                                            <p:cond delay="0"/>
                                          </p:stCondLst>
                                        </p:cTn>
                                        <p:tgtEl>
                                          <p:spTgt spid="4"/>
                                        </p:tgtEl>
                                        <p:attrNameLst>
                                          <p:attrName>style.visibility</p:attrName>
                                        </p:attrNameLst>
                                      </p:cBhvr>
                                      <p:to>
                                        <p:strVal val="visible"/>
                                      </p:to>
                                    </p:set>
                                    <p:anim calcmode="lin" valueType="num">
                                      <p:cBhvr>
                                        <p:cTn id="10" dur="500" fill="hold"/>
                                        <p:tgtEl>
                                          <p:spTgt spid="4"/>
                                        </p:tgtEl>
                                        <p:attrNameLst>
                                          <p:attrName>ppt_w</p:attrName>
                                        </p:attrNameLst>
                                      </p:cBhvr>
                                      <p:tavLst>
                                        <p:tav tm="0">
                                          <p:val>
                                            <p:fltVal val="0"/>
                                          </p:val>
                                        </p:tav>
                                        <p:tav tm="100000">
                                          <p:val>
                                            <p:strVal val="#ppt_w"/>
                                          </p:val>
                                        </p:tav>
                                      </p:tavLst>
                                    </p:anim>
                                    <p:anim calcmode="lin" valueType="num">
                                      <p:cBhvr>
                                        <p:cTn id="11" dur="500" fill="hold"/>
                                        <p:tgtEl>
                                          <p:spTgt spid="4"/>
                                        </p:tgtEl>
                                        <p:attrNameLst>
                                          <p:attrName>ppt_h</p:attrName>
                                        </p:attrNameLst>
                                      </p:cBhvr>
                                      <p:tavLst>
                                        <p:tav tm="0">
                                          <p:val>
                                            <p:fltVal val="0"/>
                                          </p:val>
                                        </p:tav>
                                        <p:tav tm="100000">
                                          <p:val>
                                            <p:strVal val="#ppt_h"/>
                                          </p:val>
                                        </p:tav>
                                      </p:tavLst>
                                    </p:anim>
                                    <p:animEffect transition="in" filter="fade">
                                      <p:cBhvr>
                                        <p:cTn id="12" dur="500"/>
                                        <p:tgtEl>
                                          <p:spTgt spid="4"/>
                                        </p:tgtEl>
                                      </p:cBhvr>
                                    </p:animEffect>
                                  </p:childTnLst>
                                </p:cTn>
                              </p:par>
                              <p:par>
                                <p:cTn id="13" presetID="10" presetClass="entr" presetSubtype="0" fill="hold" nodeType="withEffect">
                                  <p:stCondLst>
                                    <p:cond delay="0"/>
                                  </p:stCondLst>
                                  <p:childTnLst>
                                    <p:set>
                                      <p:cBhvr>
                                        <p:cTn id="14" dur="1" fill="hold">
                                          <p:stCondLst>
                                            <p:cond delay="0"/>
                                          </p:stCondLst>
                                        </p:cTn>
                                        <p:tgtEl>
                                          <p:spTgt spid="15"/>
                                        </p:tgtEl>
                                        <p:attrNameLst>
                                          <p:attrName>style.visibility</p:attrName>
                                        </p:attrNameLst>
                                      </p:cBhvr>
                                      <p:to>
                                        <p:strVal val="visible"/>
                                      </p:to>
                                    </p:set>
                                    <p:animEffect transition="in" filter="fade">
                                      <p:cBhvr>
                                        <p:cTn id="15" dur="500"/>
                                        <p:tgtEl>
                                          <p:spTgt spid="15"/>
                                        </p:tgtEl>
                                      </p:cBhvr>
                                    </p:animEffect>
                                  </p:childTnLst>
                                </p:cTn>
                              </p:par>
                              <p:par>
                                <p:cTn id="16" presetID="10" presetClass="entr" presetSubtype="0" fill="hold" nodeType="withEffect">
                                  <p:stCondLst>
                                    <p:cond delay="500"/>
                                  </p:stCondLst>
                                  <p:childTnLst>
                                    <p:set>
                                      <p:cBhvr>
                                        <p:cTn id="17" dur="1" fill="hold">
                                          <p:stCondLst>
                                            <p:cond delay="0"/>
                                          </p:stCondLst>
                                        </p:cTn>
                                        <p:tgtEl>
                                          <p:spTgt spid="18"/>
                                        </p:tgtEl>
                                        <p:attrNameLst>
                                          <p:attrName>style.visibility</p:attrName>
                                        </p:attrNameLst>
                                      </p:cBhvr>
                                      <p:to>
                                        <p:strVal val="visible"/>
                                      </p:to>
                                    </p:set>
                                    <p:animEffect transition="in" filter="fade">
                                      <p:cBhvr>
                                        <p:cTn id="18" dur="500"/>
                                        <p:tgtEl>
                                          <p:spTgt spid="18"/>
                                        </p:tgtEl>
                                      </p:cBhvr>
                                    </p:animEffect>
                                  </p:childTnLst>
                                </p:cTn>
                              </p:par>
                              <p:par>
                                <p:cTn id="19" presetID="53" presetClass="entr" presetSubtype="16" fill="hold" grpId="0" nodeType="withEffect">
                                  <p:stCondLst>
                                    <p:cond delay="500"/>
                                  </p:stCondLst>
                                  <p:childTnLst>
                                    <p:set>
                                      <p:cBhvr>
                                        <p:cTn id="20" dur="1" fill="hold">
                                          <p:stCondLst>
                                            <p:cond delay="0"/>
                                          </p:stCondLst>
                                        </p:cTn>
                                        <p:tgtEl>
                                          <p:spTgt spid="5"/>
                                        </p:tgtEl>
                                        <p:attrNameLst>
                                          <p:attrName>style.visibility</p:attrName>
                                        </p:attrNameLst>
                                      </p:cBhvr>
                                      <p:to>
                                        <p:strVal val="visible"/>
                                      </p:to>
                                    </p:set>
                                    <p:anim calcmode="lin" valueType="num">
                                      <p:cBhvr>
                                        <p:cTn id="21" dur="500" fill="hold"/>
                                        <p:tgtEl>
                                          <p:spTgt spid="5"/>
                                        </p:tgtEl>
                                        <p:attrNameLst>
                                          <p:attrName>ppt_w</p:attrName>
                                        </p:attrNameLst>
                                      </p:cBhvr>
                                      <p:tavLst>
                                        <p:tav tm="0">
                                          <p:val>
                                            <p:fltVal val="0"/>
                                          </p:val>
                                        </p:tav>
                                        <p:tav tm="100000">
                                          <p:val>
                                            <p:strVal val="#ppt_w"/>
                                          </p:val>
                                        </p:tav>
                                      </p:tavLst>
                                    </p:anim>
                                    <p:anim calcmode="lin" valueType="num">
                                      <p:cBhvr>
                                        <p:cTn id="22" dur="500" fill="hold"/>
                                        <p:tgtEl>
                                          <p:spTgt spid="5"/>
                                        </p:tgtEl>
                                        <p:attrNameLst>
                                          <p:attrName>ppt_h</p:attrName>
                                        </p:attrNameLst>
                                      </p:cBhvr>
                                      <p:tavLst>
                                        <p:tav tm="0">
                                          <p:val>
                                            <p:fltVal val="0"/>
                                          </p:val>
                                        </p:tav>
                                        <p:tav tm="100000">
                                          <p:val>
                                            <p:strVal val="#ppt_h"/>
                                          </p:val>
                                        </p:tav>
                                      </p:tavLst>
                                    </p:anim>
                                    <p:animEffect transition="in" filter="fade">
                                      <p:cBhvr>
                                        <p:cTn id="23" dur="500"/>
                                        <p:tgtEl>
                                          <p:spTgt spid="5"/>
                                        </p:tgtEl>
                                      </p:cBhvr>
                                    </p:animEffect>
                                  </p:childTnLst>
                                </p:cTn>
                              </p:par>
                              <p:par>
                                <p:cTn id="24" presetID="10" presetClass="entr" presetSubtype="0" fill="hold" nodeType="withEffect">
                                  <p:stCondLst>
                                    <p:cond delay="1000"/>
                                  </p:stCondLst>
                                  <p:childTnLst>
                                    <p:set>
                                      <p:cBhvr>
                                        <p:cTn id="25" dur="1" fill="hold">
                                          <p:stCondLst>
                                            <p:cond delay="0"/>
                                          </p:stCondLst>
                                        </p:cTn>
                                        <p:tgtEl>
                                          <p:spTgt spid="21"/>
                                        </p:tgtEl>
                                        <p:attrNameLst>
                                          <p:attrName>style.visibility</p:attrName>
                                        </p:attrNameLst>
                                      </p:cBhvr>
                                      <p:to>
                                        <p:strVal val="visible"/>
                                      </p:to>
                                    </p:set>
                                    <p:animEffect transition="in" filter="fade">
                                      <p:cBhvr>
                                        <p:cTn id="26" dur="500"/>
                                        <p:tgtEl>
                                          <p:spTgt spid="21"/>
                                        </p:tgtEl>
                                      </p:cBhvr>
                                    </p:animEffect>
                                  </p:childTnLst>
                                </p:cTn>
                              </p:par>
                              <p:par>
                                <p:cTn id="27" presetID="53" presetClass="entr" presetSubtype="16" fill="hold" grpId="0" nodeType="withEffect">
                                  <p:stCondLst>
                                    <p:cond delay="1000"/>
                                  </p:stCondLst>
                                  <p:childTnLst>
                                    <p:set>
                                      <p:cBhvr>
                                        <p:cTn id="28" dur="1" fill="hold">
                                          <p:stCondLst>
                                            <p:cond delay="0"/>
                                          </p:stCondLst>
                                        </p:cTn>
                                        <p:tgtEl>
                                          <p:spTgt spid="6"/>
                                        </p:tgtEl>
                                        <p:attrNameLst>
                                          <p:attrName>style.visibility</p:attrName>
                                        </p:attrNameLst>
                                      </p:cBhvr>
                                      <p:to>
                                        <p:strVal val="visible"/>
                                      </p:to>
                                    </p:set>
                                    <p:anim calcmode="lin" valueType="num">
                                      <p:cBhvr>
                                        <p:cTn id="29" dur="500" fill="hold"/>
                                        <p:tgtEl>
                                          <p:spTgt spid="6"/>
                                        </p:tgtEl>
                                        <p:attrNameLst>
                                          <p:attrName>ppt_w</p:attrName>
                                        </p:attrNameLst>
                                      </p:cBhvr>
                                      <p:tavLst>
                                        <p:tav tm="0">
                                          <p:val>
                                            <p:fltVal val="0"/>
                                          </p:val>
                                        </p:tav>
                                        <p:tav tm="100000">
                                          <p:val>
                                            <p:strVal val="#ppt_w"/>
                                          </p:val>
                                        </p:tav>
                                      </p:tavLst>
                                    </p:anim>
                                    <p:anim calcmode="lin" valueType="num">
                                      <p:cBhvr>
                                        <p:cTn id="30" dur="500" fill="hold"/>
                                        <p:tgtEl>
                                          <p:spTgt spid="6"/>
                                        </p:tgtEl>
                                        <p:attrNameLst>
                                          <p:attrName>ppt_h</p:attrName>
                                        </p:attrNameLst>
                                      </p:cBhvr>
                                      <p:tavLst>
                                        <p:tav tm="0">
                                          <p:val>
                                            <p:fltVal val="0"/>
                                          </p:val>
                                        </p:tav>
                                        <p:tav tm="100000">
                                          <p:val>
                                            <p:strVal val="#ppt_h"/>
                                          </p:val>
                                        </p:tav>
                                      </p:tavLst>
                                    </p:anim>
                                    <p:animEffect transition="in" filter="fade">
                                      <p:cBhvr>
                                        <p:cTn id="31" dur="500"/>
                                        <p:tgtEl>
                                          <p:spTgt spid="6"/>
                                        </p:tgtEl>
                                      </p:cBhvr>
                                    </p:animEffect>
                                  </p:childTnLst>
                                </p:cTn>
                              </p:par>
                            </p:childTnLst>
                          </p:cTn>
                        </p:par>
                      </p:childTnLst>
                    </p:cTn>
                  </p:par>
                  <p:par>
                    <p:cTn id="32" fill="hold">
                      <p:stCondLst>
                        <p:cond delay="indefinite"/>
                      </p:stCondLst>
                      <p:childTnLst>
                        <p:par>
                          <p:cTn id="33" fill="hold">
                            <p:stCondLst>
                              <p:cond delay="0"/>
                            </p:stCondLst>
                            <p:childTnLst>
                              <p:par>
                                <p:cTn id="34" presetID="53" presetClass="entr" presetSubtype="16" fill="hold" grpId="0" nodeType="clickEffect">
                                  <p:stCondLst>
                                    <p:cond delay="0"/>
                                  </p:stCondLst>
                                  <p:childTnLst>
                                    <p:set>
                                      <p:cBhvr>
                                        <p:cTn id="35" dur="1" fill="hold">
                                          <p:stCondLst>
                                            <p:cond delay="0"/>
                                          </p:stCondLst>
                                        </p:cTn>
                                        <p:tgtEl>
                                          <p:spTgt spid="8"/>
                                        </p:tgtEl>
                                        <p:attrNameLst>
                                          <p:attrName>style.visibility</p:attrName>
                                        </p:attrNameLst>
                                      </p:cBhvr>
                                      <p:to>
                                        <p:strVal val="visible"/>
                                      </p:to>
                                    </p:set>
                                    <p:anim calcmode="lin" valueType="num">
                                      <p:cBhvr>
                                        <p:cTn id="36" dur="500" fill="hold"/>
                                        <p:tgtEl>
                                          <p:spTgt spid="8"/>
                                        </p:tgtEl>
                                        <p:attrNameLst>
                                          <p:attrName>ppt_w</p:attrName>
                                        </p:attrNameLst>
                                      </p:cBhvr>
                                      <p:tavLst>
                                        <p:tav tm="0">
                                          <p:val>
                                            <p:fltVal val="0"/>
                                          </p:val>
                                        </p:tav>
                                        <p:tav tm="100000">
                                          <p:val>
                                            <p:strVal val="#ppt_w"/>
                                          </p:val>
                                        </p:tav>
                                      </p:tavLst>
                                    </p:anim>
                                    <p:anim calcmode="lin" valueType="num">
                                      <p:cBhvr>
                                        <p:cTn id="37" dur="500" fill="hold"/>
                                        <p:tgtEl>
                                          <p:spTgt spid="8"/>
                                        </p:tgtEl>
                                        <p:attrNameLst>
                                          <p:attrName>ppt_h</p:attrName>
                                        </p:attrNameLst>
                                      </p:cBhvr>
                                      <p:tavLst>
                                        <p:tav tm="0">
                                          <p:val>
                                            <p:fltVal val="0"/>
                                          </p:val>
                                        </p:tav>
                                        <p:tav tm="100000">
                                          <p:val>
                                            <p:strVal val="#ppt_h"/>
                                          </p:val>
                                        </p:tav>
                                      </p:tavLst>
                                    </p:anim>
                                    <p:animEffect transition="in" filter="fade">
                                      <p:cBhvr>
                                        <p:cTn id="38" dur="500"/>
                                        <p:tgtEl>
                                          <p:spTgt spid="8"/>
                                        </p:tgtEl>
                                      </p:cBhvr>
                                    </p:animEffect>
                                  </p:childTnLst>
                                </p:cTn>
                              </p:par>
                              <p:par>
                                <p:cTn id="39" presetID="53" presetClass="entr" presetSubtype="16" fill="hold" grpId="0" nodeType="withEffect">
                                  <p:stCondLst>
                                    <p:cond delay="0"/>
                                  </p:stCondLst>
                                  <p:childTnLst>
                                    <p:set>
                                      <p:cBhvr>
                                        <p:cTn id="40" dur="1" fill="hold">
                                          <p:stCondLst>
                                            <p:cond delay="0"/>
                                          </p:stCondLst>
                                        </p:cTn>
                                        <p:tgtEl>
                                          <p:spTgt spid="9"/>
                                        </p:tgtEl>
                                        <p:attrNameLst>
                                          <p:attrName>style.visibility</p:attrName>
                                        </p:attrNameLst>
                                      </p:cBhvr>
                                      <p:to>
                                        <p:strVal val="visible"/>
                                      </p:to>
                                    </p:set>
                                    <p:anim calcmode="lin" valueType="num">
                                      <p:cBhvr>
                                        <p:cTn id="41" dur="500" fill="hold"/>
                                        <p:tgtEl>
                                          <p:spTgt spid="9"/>
                                        </p:tgtEl>
                                        <p:attrNameLst>
                                          <p:attrName>ppt_w</p:attrName>
                                        </p:attrNameLst>
                                      </p:cBhvr>
                                      <p:tavLst>
                                        <p:tav tm="0">
                                          <p:val>
                                            <p:fltVal val="0"/>
                                          </p:val>
                                        </p:tav>
                                        <p:tav tm="100000">
                                          <p:val>
                                            <p:strVal val="#ppt_w"/>
                                          </p:val>
                                        </p:tav>
                                      </p:tavLst>
                                    </p:anim>
                                    <p:anim calcmode="lin" valueType="num">
                                      <p:cBhvr>
                                        <p:cTn id="42" dur="500" fill="hold"/>
                                        <p:tgtEl>
                                          <p:spTgt spid="9"/>
                                        </p:tgtEl>
                                        <p:attrNameLst>
                                          <p:attrName>ppt_h</p:attrName>
                                        </p:attrNameLst>
                                      </p:cBhvr>
                                      <p:tavLst>
                                        <p:tav tm="0">
                                          <p:val>
                                            <p:fltVal val="0"/>
                                          </p:val>
                                        </p:tav>
                                        <p:tav tm="100000">
                                          <p:val>
                                            <p:strVal val="#ppt_h"/>
                                          </p:val>
                                        </p:tav>
                                      </p:tavLst>
                                    </p:anim>
                                    <p:animEffect transition="in" filter="fade">
                                      <p:cBhvr>
                                        <p:cTn id="43" dur="500"/>
                                        <p:tgtEl>
                                          <p:spTgt spid="9"/>
                                        </p:tgtEl>
                                      </p:cBhvr>
                                    </p:animEffect>
                                  </p:childTnLst>
                                </p:cTn>
                              </p:par>
                              <p:par>
                                <p:cTn id="44" presetID="53" presetClass="entr" presetSubtype="16" fill="hold" grpId="0" nodeType="withEffect">
                                  <p:stCondLst>
                                    <p:cond delay="0"/>
                                  </p:stCondLst>
                                  <p:childTnLst>
                                    <p:set>
                                      <p:cBhvr>
                                        <p:cTn id="45" dur="1" fill="hold">
                                          <p:stCondLst>
                                            <p:cond delay="0"/>
                                          </p:stCondLst>
                                        </p:cTn>
                                        <p:tgtEl>
                                          <p:spTgt spid="10"/>
                                        </p:tgtEl>
                                        <p:attrNameLst>
                                          <p:attrName>style.visibility</p:attrName>
                                        </p:attrNameLst>
                                      </p:cBhvr>
                                      <p:to>
                                        <p:strVal val="visible"/>
                                      </p:to>
                                    </p:set>
                                    <p:anim calcmode="lin" valueType="num">
                                      <p:cBhvr>
                                        <p:cTn id="46" dur="500" fill="hold"/>
                                        <p:tgtEl>
                                          <p:spTgt spid="10"/>
                                        </p:tgtEl>
                                        <p:attrNameLst>
                                          <p:attrName>ppt_w</p:attrName>
                                        </p:attrNameLst>
                                      </p:cBhvr>
                                      <p:tavLst>
                                        <p:tav tm="0">
                                          <p:val>
                                            <p:fltVal val="0"/>
                                          </p:val>
                                        </p:tav>
                                        <p:tav tm="100000">
                                          <p:val>
                                            <p:strVal val="#ppt_w"/>
                                          </p:val>
                                        </p:tav>
                                      </p:tavLst>
                                    </p:anim>
                                    <p:anim calcmode="lin" valueType="num">
                                      <p:cBhvr>
                                        <p:cTn id="47" dur="500" fill="hold"/>
                                        <p:tgtEl>
                                          <p:spTgt spid="10"/>
                                        </p:tgtEl>
                                        <p:attrNameLst>
                                          <p:attrName>ppt_h</p:attrName>
                                        </p:attrNameLst>
                                      </p:cBhvr>
                                      <p:tavLst>
                                        <p:tav tm="0">
                                          <p:val>
                                            <p:fltVal val="0"/>
                                          </p:val>
                                        </p:tav>
                                        <p:tav tm="100000">
                                          <p:val>
                                            <p:strVal val="#ppt_h"/>
                                          </p:val>
                                        </p:tav>
                                      </p:tavLst>
                                    </p:anim>
                                    <p:animEffect transition="in" filter="fade">
                                      <p:cBhvr>
                                        <p:cTn id="48" dur="500"/>
                                        <p:tgtEl>
                                          <p:spTgt spid="10"/>
                                        </p:tgtEl>
                                      </p:cBhvr>
                                    </p:animEffect>
                                  </p:childTnLst>
                                </p:cTn>
                              </p:par>
                              <p:par>
                                <p:cTn id="49" presetID="53" presetClass="entr" presetSubtype="16" fill="hold" grpId="0" nodeType="withEffect">
                                  <p:stCondLst>
                                    <p:cond delay="0"/>
                                  </p:stCondLst>
                                  <p:childTnLst>
                                    <p:set>
                                      <p:cBhvr>
                                        <p:cTn id="50" dur="1" fill="hold">
                                          <p:stCondLst>
                                            <p:cond delay="0"/>
                                          </p:stCondLst>
                                        </p:cTn>
                                        <p:tgtEl>
                                          <p:spTgt spid="7"/>
                                        </p:tgtEl>
                                        <p:attrNameLst>
                                          <p:attrName>style.visibility</p:attrName>
                                        </p:attrNameLst>
                                      </p:cBhvr>
                                      <p:to>
                                        <p:strVal val="visible"/>
                                      </p:to>
                                    </p:set>
                                    <p:anim calcmode="lin" valueType="num">
                                      <p:cBhvr>
                                        <p:cTn id="51" dur="500" fill="hold"/>
                                        <p:tgtEl>
                                          <p:spTgt spid="7"/>
                                        </p:tgtEl>
                                        <p:attrNameLst>
                                          <p:attrName>ppt_w</p:attrName>
                                        </p:attrNameLst>
                                      </p:cBhvr>
                                      <p:tavLst>
                                        <p:tav tm="0">
                                          <p:val>
                                            <p:fltVal val="0"/>
                                          </p:val>
                                        </p:tav>
                                        <p:tav tm="100000">
                                          <p:val>
                                            <p:strVal val="#ppt_w"/>
                                          </p:val>
                                        </p:tav>
                                      </p:tavLst>
                                    </p:anim>
                                    <p:anim calcmode="lin" valueType="num">
                                      <p:cBhvr>
                                        <p:cTn id="52" dur="500" fill="hold"/>
                                        <p:tgtEl>
                                          <p:spTgt spid="7"/>
                                        </p:tgtEl>
                                        <p:attrNameLst>
                                          <p:attrName>ppt_h</p:attrName>
                                        </p:attrNameLst>
                                      </p:cBhvr>
                                      <p:tavLst>
                                        <p:tav tm="0">
                                          <p:val>
                                            <p:fltVal val="0"/>
                                          </p:val>
                                        </p:tav>
                                        <p:tav tm="100000">
                                          <p:val>
                                            <p:strVal val="#ppt_h"/>
                                          </p:val>
                                        </p:tav>
                                      </p:tavLst>
                                    </p:anim>
                                    <p:animEffect transition="in" filter="fade">
                                      <p:cBhvr>
                                        <p:cTn id="53" dur="500"/>
                                        <p:tgtEl>
                                          <p:spTgt spid="7"/>
                                        </p:tgtEl>
                                      </p:cBhvr>
                                    </p:animEffect>
                                  </p:childTnLst>
                                </p:cTn>
                              </p:par>
                            </p:childTnLst>
                          </p:cTn>
                        </p:par>
                        <p:par>
                          <p:cTn id="54" fill="hold">
                            <p:stCondLst>
                              <p:cond delay="500"/>
                            </p:stCondLst>
                            <p:childTnLst>
                              <p:par>
                                <p:cTn id="55" presetID="22" presetClass="entr" presetSubtype="2" fill="hold" nodeType="afterEffect">
                                  <p:stCondLst>
                                    <p:cond delay="0"/>
                                  </p:stCondLst>
                                  <p:childTnLst>
                                    <p:set>
                                      <p:cBhvr>
                                        <p:cTn id="56" dur="1" fill="hold">
                                          <p:stCondLst>
                                            <p:cond delay="0"/>
                                          </p:stCondLst>
                                        </p:cTn>
                                        <p:tgtEl>
                                          <p:spTgt spid="14"/>
                                        </p:tgtEl>
                                        <p:attrNameLst>
                                          <p:attrName>style.visibility</p:attrName>
                                        </p:attrNameLst>
                                      </p:cBhvr>
                                      <p:to>
                                        <p:strVal val="visible"/>
                                      </p:to>
                                    </p:set>
                                    <p:animEffect transition="in" filter="wipe(right)">
                                      <p:cBhvr>
                                        <p:cTn id="57" dur="500"/>
                                        <p:tgtEl>
                                          <p:spTgt spid="14"/>
                                        </p:tgtEl>
                                      </p:cBhvr>
                                    </p:animEffect>
                                  </p:childTnLst>
                                </p:cTn>
                              </p:par>
                              <p:par>
                                <p:cTn id="58" presetID="22" presetClass="entr" presetSubtype="1" fill="hold" nodeType="withEffect">
                                  <p:stCondLst>
                                    <p:cond delay="0"/>
                                  </p:stCondLst>
                                  <p:childTnLst>
                                    <p:set>
                                      <p:cBhvr>
                                        <p:cTn id="59" dur="1" fill="hold">
                                          <p:stCondLst>
                                            <p:cond delay="0"/>
                                          </p:stCondLst>
                                        </p:cTn>
                                        <p:tgtEl>
                                          <p:spTgt spid="11"/>
                                        </p:tgtEl>
                                        <p:attrNameLst>
                                          <p:attrName>style.visibility</p:attrName>
                                        </p:attrNameLst>
                                      </p:cBhvr>
                                      <p:to>
                                        <p:strVal val="visible"/>
                                      </p:to>
                                    </p:set>
                                    <p:animEffect transition="in" filter="wipe(up)">
                                      <p:cBhvr>
                                        <p:cTn id="60" dur="500"/>
                                        <p:tgtEl>
                                          <p:spTgt spid="11"/>
                                        </p:tgtEl>
                                      </p:cBhvr>
                                    </p:animEffect>
                                  </p:childTnLst>
                                </p:cTn>
                              </p:par>
                              <p:par>
                                <p:cTn id="61" presetID="22" presetClass="entr" presetSubtype="1" fill="hold" nodeType="withEffect">
                                  <p:stCondLst>
                                    <p:cond delay="0"/>
                                  </p:stCondLst>
                                  <p:childTnLst>
                                    <p:set>
                                      <p:cBhvr>
                                        <p:cTn id="62" dur="1" fill="hold">
                                          <p:stCondLst>
                                            <p:cond delay="0"/>
                                          </p:stCondLst>
                                        </p:cTn>
                                        <p:tgtEl>
                                          <p:spTgt spid="12"/>
                                        </p:tgtEl>
                                        <p:attrNameLst>
                                          <p:attrName>style.visibility</p:attrName>
                                        </p:attrNameLst>
                                      </p:cBhvr>
                                      <p:to>
                                        <p:strVal val="visible"/>
                                      </p:to>
                                    </p:set>
                                    <p:animEffect transition="in" filter="wipe(up)">
                                      <p:cBhvr>
                                        <p:cTn id="63" dur="500"/>
                                        <p:tgtEl>
                                          <p:spTgt spid="12"/>
                                        </p:tgtEl>
                                      </p:cBhvr>
                                    </p:animEffect>
                                  </p:childTnLst>
                                </p:cTn>
                              </p:par>
                              <p:par>
                                <p:cTn id="64" presetID="22" presetClass="entr" presetSubtype="1" fill="hold" nodeType="withEffect">
                                  <p:stCondLst>
                                    <p:cond delay="0"/>
                                  </p:stCondLst>
                                  <p:childTnLst>
                                    <p:set>
                                      <p:cBhvr>
                                        <p:cTn id="65" dur="1" fill="hold">
                                          <p:stCondLst>
                                            <p:cond delay="0"/>
                                          </p:stCondLst>
                                        </p:cTn>
                                        <p:tgtEl>
                                          <p:spTgt spid="13"/>
                                        </p:tgtEl>
                                        <p:attrNameLst>
                                          <p:attrName>style.visibility</p:attrName>
                                        </p:attrNameLst>
                                      </p:cBhvr>
                                      <p:to>
                                        <p:strVal val="visible"/>
                                      </p:to>
                                    </p:set>
                                    <p:animEffect transition="in" filter="wipe(up)">
                                      <p:cBhvr>
                                        <p:cTn id="66" dur="500"/>
                                        <p:tgtEl>
                                          <p:spTgt spid="13"/>
                                        </p:tgtEl>
                                      </p:cBhvr>
                                    </p:animEffect>
                                  </p:childTnLst>
                                </p:cTn>
                              </p:par>
                            </p:childTnLst>
                          </p:cTn>
                        </p:par>
                        <p:par>
                          <p:cTn id="67" fill="hold">
                            <p:stCondLst>
                              <p:cond delay="1000"/>
                            </p:stCondLst>
                            <p:childTnLst>
                              <p:par>
                                <p:cTn id="68" presetID="10" presetClass="entr" presetSubtype="0" fill="hold" grpId="0" nodeType="afterEffect">
                                  <p:stCondLst>
                                    <p:cond delay="0"/>
                                  </p:stCondLst>
                                  <p:childTnLst>
                                    <p:set>
                                      <p:cBhvr>
                                        <p:cTn id="69" dur="1" fill="hold">
                                          <p:stCondLst>
                                            <p:cond delay="0"/>
                                          </p:stCondLst>
                                        </p:cTn>
                                        <p:tgtEl>
                                          <p:spTgt spid="24"/>
                                        </p:tgtEl>
                                        <p:attrNameLst>
                                          <p:attrName>style.visibility</p:attrName>
                                        </p:attrNameLst>
                                      </p:cBhvr>
                                      <p:to>
                                        <p:strVal val="visible"/>
                                      </p:to>
                                    </p:set>
                                    <p:animEffect transition="in" filter="fade">
                                      <p:cBhvr>
                                        <p:cTn id="70" dur="500"/>
                                        <p:tgtEl>
                                          <p:spTgt spid="24"/>
                                        </p:tgtEl>
                                      </p:cBhvr>
                                    </p:animEffect>
                                  </p:childTnLst>
                                </p:cTn>
                              </p:par>
                              <p:par>
                                <p:cTn id="71" presetID="10" presetClass="entr" presetSubtype="0" fill="hold" grpId="0" nodeType="withEffect">
                                  <p:stCondLst>
                                    <p:cond delay="0"/>
                                  </p:stCondLst>
                                  <p:childTnLst>
                                    <p:set>
                                      <p:cBhvr>
                                        <p:cTn id="72" dur="1" fill="hold">
                                          <p:stCondLst>
                                            <p:cond delay="0"/>
                                          </p:stCondLst>
                                        </p:cTn>
                                        <p:tgtEl>
                                          <p:spTgt spid="25"/>
                                        </p:tgtEl>
                                        <p:attrNameLst>
                                          <p:attrName>style.visibility</p:attrName>
                                        </p:attrNameLst>
                                      </p:cBhvr>
                                      <p:to>
                                        <p:strVal val="visible"/>
                                      </p:to>
                                    </p:set>
                                    <p:animEffect transition="in" filter="fade">
                                      <p:cBhvr>
                                        <p:cTn id="73" dur="500"/>
                                        <p:tgtEl>
                                          <p:spTgt spid="25"/>
                                        </p:tgtEl>
                                      </p:cBhvr>
                                    </p:animEffect>
                                  </p:childTnLst>
                                </p:cTn>
                              </p:par>
                              <p:par>
                                <p:cTn id="74" presetID="10" presetClass="entr" presetSubtype="0" fill="hold" grpId="0" nodeType="withEffect">
                                  <p:stCondLst>
                                    <p:cond delay="0"/>
                                  </p:stCondLst>
                                  <p:childTnLst>
                                    <p:set>
                                      <p:cBhvr>
                                        <p:cTn id="75" dur="1" fill="hold">
                                          <p:stCondLst>
                                            <p:cond delay="0"/>
                                          </p:stCondLst>
                                        </p:cTn>
                                        <p:tgtEl>
                                          <p:spTgt spid="26"/>
                                        </p:tgtEl>
                                        <p:attrNameLst>
                                          <p:attrName>style.visibility</p:attrName>
                                        </p:attrNameLst>
                                      </p:cBhvr>
                                      <p:to>
                                        <p:strVal val="visible"/>
                                      </p:to>
                                    </p:set>
                                    <p:animEffect transition="in" filter="fade">
                                      <p:cBhvr>
                                        <p:cTn id="76" dur="500"/>
                                        <p:tgtEl>
                                          <p:spTgt spid="26"/>
                                        </p:tgtEl>
                                      </p:cBhvr>
                                    </p:animEffect>
                                  </p:childTnLst>
                                </p:cTn>
                              </p:par>
                              <p:par>
                                <p:cTn id="77" presetID="10" presetClass="entr" presetSubtype="0" fill="hold" grpId="0" nodeType="withEffect">
                                  <p:stCondLst>
                                    <p:cond delay="0"/>
                                  </p:stCondLst>
                                  <p:childTnLst>
                                    <p:set>
                                      <p:cBhvr>
                                        <p:cTn id="78" dur="1" fill="hold">
                                          <p:stCondLst>
                                            <p:cond delay="0"/>
                                          </p:stCondLst>
                                        </p:cTn>
                                        <p:tgtEl>
                                          <p:spTgt spid="27"/>
                                        </p:tgtEl>
                                        <p:attrNameLst>
                                          <p:attrName>style.visibility</p:attrName>
                                        </p:attrNameLst>
                                      </p:cBhvr>
                                      <p:to>
                                        <p:strVal val="visible"/>
                                      </p:to>
                                    </p:set>
                                    <p:animEffect transition="in" filter="fade">
                                      <p:cBhvr>
                                        <p:cTn id="79" dur="500"/>
                                        <p:tgtEl>
                                          <p:spTgt spid="27"/>
                                        </p:tgtEl>
                                      </p:cBhvr>
                                    </p:animEffect>
                                  </p:childTnLst>
                                </p:cTn>
                              </p:par>
                            </p:childTnLst>
                          </p:cTn>
                        </p:par>
                      </p:childTnLst>
                    </p:cTn>
                  </p:par>
                </p:childTnLst>
              </p:cTn>
              <p:prevCondLst>
                <p:cond evt="onPrev" delay="0">
                  <p:tgtEl>
                    <p:sldTgt/>
                  </p:tgtEl>
                </p:cond>
              </p:prevCondLst>
              <p:nextCondLst>
                <p:cond evt="onNext" delay="0">
                  <p:tgtEl>
                    <p:sldTgt/>
                  </p:tgtEl>
                </p:cond>
              </p:nextCondLst>
            </p:seq>
          </p:childTnLst>
        </p:cTn>
      </p:par>
    </p:tnLst>
    <p:bldLst>
      <p:bldP spid="25" grpId="0"/>
      <p:bldP spid="4" grpId="0" animBg="1"/>
      <p:bldP spid="5" grpId="0" animBg="1"/>
      <p:bldP spid="6" grpId="0" animBg="1"/>
      <p:bldP spid="7" grpId="0" animBg="1"/>
      <p:bldP spid="8" grpId="0" animBg="1"/>
      <p:bldP spid="9" grpId="0" animBg="1"/>
      <p:bldP spid="10" grpId="0" animBg="1"/>
      <p:bldP spid="24" grpId="0"/>
      <p:bldP spid="26" grpId="0"/>
      <p:bldP spid="27" grpId="0"/>
    </p:bldLst>
  </p:timing>
</p:sld>
</file>

<file path=ppt/slides/slide24.xml><?xml version="1.0" encoding="utf-8"?>
<p:sld xmlns:a="http://schemas.openxmlformats.org/drawingml/2006/main" xmlns:r="http://schemas.openxmlformats.org/officeDocument/2006/relationships" xmlns:p="http://schemas.openxmlformats.org/presentationml/2006/main">
  <p:cSld>
    <p:spTree>
      <p:nvGrpSpPr>
        <p:cNvPr id="1" name=""/>
        <p:cNvGrpSpPr/>
        <p:nvPr/>
      </p:nvGrpSpPr>
      <p:grpSpPr>
        <a:xfrm>
          <a:off x="0" y="0"/>
          <a:ext cx="0" cy="0"/>
          <a:chOff x="0" y="0"/>
          <a:chExt cx="0" cy="0"/>
        </a:xfrm>
      </p:grpSpPr>
      <p:pic>
        <p:nvPicPr>
          <p:cNvPr id="9" name="图片 8">
            <a:extLst>
              <a:ext uri="{FF2B5EF4-FFF2-40B4-BE49-F238E27FC236}">
                <a16:creationId xmlns:a16="http://schemas.microsoft.com/office/drawing/2014/main" xmlns="" id="{D62AE971-B17B-4910-8FAA-EF36BD505215}"/>
              </a:ext>
            </a:extLst>
          </p:cNvPr>
          <p:cNvPicPr>
            <a:picLocks noChangeAspect="1"/>
          </p:cNvPicPr>
          <p:nvPr/>
        </p:nvPicPr>
        <p:blipFill rotWithShape="1">
          <a:blip r:embed="rId3"/>
          <a:srcRect l="1689"/>
          <a:stretch/>
        </p:blipFill>
        <p:spPr>
          <a:xfrm>
            <a:off x="12442" y="0"/>
            <a:ext cx="9131557" cy="5148082"/>
          </a:xfrm>
          <a:prstGeom prst="rect">
            <a:avLst/>
          </a:prstGeom>
        </p:spPr>
      </p:pic>
      <p:sp>
        <p:nvSpPr>
          <p:cNvPr id="4" name="矩形 259">
            <a:extLst>
              <a:ext uri="{FF2B5EF4-FFF2-40B4-BE49-F238E27FC236}">
                <a16:creationId xmlns:a16="http://schemas.microsoft.com/office/drawing/2014/main" xmlns="" id="{7DFA17FA-3D29-4B64-81C0-362F78C5557D}"/>
              </a:ext>
            </a:extLst>
          </p:cNvPr>
          <p:cNvSpPr>
            <a:spLocks noChangeArrowheads="1"/>
          </p:cNvSpPr>
          <p:nvPr/>
        </p:nvSpPr>
        <p:spPr bwMode="auto">
          <a:xfrm>
            <a:off x="2627784" y="1936085"/>
            <a:ext cx="5220580" cy="492443"/>
          </a:xfrm>
          <a:prstGeom prst="rect">
            <a:avLst/>
          </a:prstGeom>
          <a:noFill/>
          <a:ln>
            <a:noFill/>
          </a:ln>
          <a:effectLst/>
          <a:extLst>
            <a:ext uri="{909E8E84-426E-40DD-AFC4-6F175D3DCCD1}">
              <a14:hiddenFill xmlns:a14="http://schemas.microsoft.com/office/drawing/2010/main">
                <a:solidFill>
                  <a:srgbClr val="FFFFFF"/>
                </a:solidFill>
              </a14:hiddenFill>
            </a:ext>
            <a:ext uri="{91240B29-F687-4F45-9708-019B960494DF}">
              <a14:hiddenLine xmlns:a14="http://schemas.microsoft.com/office/drawing/2010/main" w="9525">
                <a:solidFill>
                  <a:srgbClr val="000000"/>
                </a:solidFill>
                <a:miter lim="800000"/>
                <a:headEnd/>
                <a:tailEnd/>
              </a14:hiddenLine>
            </a:ext>
          </a:extLst>
        </p:spPr>
        <p:txBody>
          <a:bodyPr wrap="square" lIns="0" tIns="0" rIns="0" bIns="0">
            <a:spAutoFit/>
          </a:bodyPr>
          <a:lstStyle>
            <a:lvl1pPr>
              <a:spcBef>
                <a:spcPct val="20000"/>
              </a:spcBef>
              <a:buFont typeface="Arial" panose="020B0604020202020204" pitchFamily="34" charset="0"/>
              <a:buChar char="•"/>
              <a:defRPr sz="3200">
                <a:solidFill>
                  <a:schemeClr val="tx1"/>
                </a:solidFill>
                <a:latin typeface="微软雅黑" panose="020B0503020204020204" pitchFamily="34" charset="-122"/>
                <a:ea typeface="微软雅黑" panose="020B0503020204020204" pitchFamily="34" charset="-122"/>
                <a:sym typeface="Calibri" panose="020F0502020204030204" pitchFamily="34" charset="0"/>
              </a:defRPr>
            </a:lvl1pPr>
            <a:lvl2pPr marL="742950" indent="-285750">
              <a:spcBef>
                <a:spcPct val="20000"/>
              </a:spcBef>
              <a:buFont typeface="Arial" panose="020B0604020202020204" pitchFamily="34" charset="0"/>
              <a:buChar char="–"/>
              <a:defRPr sz="2800">
                <a:solidFill>
                  <a:schemeClr val="tx1"/>
                </a:solidFill>
                <a:latin typeface="微软雅黑" panose="020B0503020204020204" pitchFamily="34" charset="-122"/>
                <a:ea typeface="微软雅黑" panose="020B0503020204020204" pitchFamily="34" charset="-122"/>
                <a:sym typeface="Calibri" panose="020F0502020204030204" pitchFamily="34" charset="0"/>
              </a:defRPr>
            </a:lvl2pPr>
            <a:lvl3pPr marL="1143000" indent="-228600">
              <a:spcBef>
                <a:spcPct val="20000"/>
              </a:spcBef>
              <a:buFont typeface="Arial" panose="020B0604020202020204" pitchFamily="34" charset="0"/>
              <a:buChar char="•"/>
              <a:defRPr sz="2400">
                <a:solidFill>
                  <a:schemeClr val="tx1"/>
                </a:solidFill>
                <a:latin typeface="微软雅黑" panose="020B0503020204020204" pitchFamily="34" charset="-122"/>
                <a:ea typeface="微软雅黑" panose="020B0503020204020204" pitchFamily="34" charset="-122"/>
                <a:sym typeface="Calibri" panose="020F0502020204030204" pitchFamily="34" charset="0"/>
              </a:defRPr>
            </a:lvl3pPr>
            <a:lvl4pPr marL="1600200" indent="-228600">
              <a:spcBef>
                <a:spcPct val="20000"/>
              </a:spcBef>
              <a:buFont typeface="Arial" panose="020B0604020202020204" pitchFamily="34" charset="0"/>
              <a:buChar char="–"/>
              <a:defRPr sz="2000">
                <a:solidFill>
                  <a:schemeClr val="tx1"/>
                </a:solidFill>
                <a:latin typeface="微软雅黑" panose="020B0503020204020204" pitchFamily="34" charset="-122"/>
                <a:ea typeface="微软雅黑" panose="020B0503020204020204" pitchFamily="34" charset="-122"/>
                <a:sym typeface="Calibri" panose="020F0502020204030204" pitchFamily="34" charset="0"/>
              </a:defRPr>
            </a:lvl4pPr>
            <a:lvl5pPr marL="2057400" indent="-228600">
              <a:spcBef>
                <a:spcPct val="20000"/>
              </a:spcBef>
              <a:buFont typeface="Arial" panose="020B0604020202020204" pitchFamily="34" charset="0"/>
              <a:buChar char="»"/>
              <a:defRPr sz="2000">
                <a:solidFill>
                  <a:schemeClr val="tx1"/>
                </a:solidFill>
                <a:latin typeface="微软雅黑" panose="020B0503020204020204" pitchFamily="34" charset="-122"/>
                <a:ea typeface="微软雅黑" panose="020B0503020204020204" pitchFamily="34" charset="-122"/>
                <a:sym typeface="Calibri" panose="020F0502020204030204" pitchFamily="34" charset="0"/>
              </a:defRPr>
            </a:lvl5pPr>
            <a:lvl6pPr marL="2514600" indent="-228600" eaLnBrk="0" fontAlgn="base" hangingPunct="0">
              <a:spcBef>
                <a:spcPct val="20000"/>
              </a:spcBef>
              <a:spcAft>
                <a:spcPct val="0"/>
              </a:spcAft>
              <a:buFont typeface="Arial" panose="020B0604020202020204" pitchFamily="34" charset="0"/>
              <a:buChar char="»"/>
              <a:defRPr sz="2000">
                <a:solidFill>
                  <a:schemeClr val="tx1"/>
                </a:solidFill>
                <a:latin typeface="微软雅黑" panose="020B0503020204020204" pitchFamily="34" charset="-122"/>
                <a:ea typeface="微软雅黑" panose="020B0503020204020204" pitchFamily="34" charset="-122"/>
                <a:sym typeface="Calibri" panose="020F0502020204030204" pitchFamily="34" charset="0"/>
              </a:defRPr>
            </a:lvl6pPr>
            <a:lvl7pPr marL="2971800" indent="-228600" eaLnBrk="0" fontAlgn="base" hangingPunct="0">
              <a:spcBef>
                <a:spcPct val="20000"/>
              </a:spcBef>
              <a:spcAft>
                <a:spcPct val="0"/>
              </a:spcAft>
              <a:buFont typeface="Arial" panose="020B0604020202020204" pitchFamily="34" charset="0"/>
              <a:buChar char="»"/>
              <a:defRPr sz="2000">
                <a:solidFill>
                  <a:schemeClr val="tx1"/>
                </a:solidFill>
                <a:latin typeface="微软雅黑" panose="020B0503020204020204" pitchFamily="34" charset="-122"/>
                <a:ea typeface="微软雅黑" panose="020B0503020204020204" pitchFamily="34" charset="-122"/>
                <a:sym typeface="Calibri" panose="020F0502020204030204" pitchFamily="34" charset="0"/>
              </a:defRPr>
            </a:lvl7pPr>
            <a:lvl8pPr marL="3429000" indent="-228600" eaLnBrk="0" fontAlgn="base" hangingPunct="0">
              <a:spcBef>
                <a:spcPct val="20000"/>
              </a:spcBef>
              <a:spcAft>
                <a:spcPct val="0"/>
              </a:spcAft>
              <a:buFont typeface="Arial" panose="020B0604020202020204" pitchFamily="34" charset="0"/>
              <a:buChar char="»"/>
              <a:defRPr sz="2000">
                <a:solidFill>
                  <a:schemeClr val="tx1"/>
                </a:solidFill>
                <a:latin typeface="微软雅黑" panose="020B0503020204020204" pitchFamily="34" charset="-122"/>
                <a:ea typeface="微软雅黑" panose="020B0503020204020204" pitchFamily="34" charset="-122"/>
                <a:sym typeface="Calibri" panose="020F0502020204030204" pitchFamily="34" charset="0"/>
              </a:defRPr>
            </a:lvl8pPr>
            <a:lvl9pPr marL="3886200" indent="-228600" eaLnBrk="0" fontAlgn="base" hangingPunct="0">
              <a:spcBef>
                <a:spcPct val="20000"/>
              </a:spcBef>
              <a:spcAft>
                <a:spcPct val="0"/>
              </a:spcAft>
              <a:buFont typeface="Arial" panose="020B0604020202020204" pitchFamily="34" charset="0"/>
              <a:buChar char="»"/>
              <a:defRPr sz="2000">
                <a:solidFill>
                  <a:schemeClr val="tx1"/>
                </a:solidFill>
                <a:latin typeface="微软雅黑" panose="020B0503020204020204" pitchFamily="34" charset="-122"/>
                <a:ea typeface="微软雅黑" panose="020B0503020204020204" pitchFamily="34" charset="-122"/>
                <a:sym typeface="Calibri" panose="020F0502020204030204" pitchFamily="34" charset="0"/>
              </a:defRPr>
            </a:lvl9pPr>
          </a:lstStyle>
          <a:p>
            <a:pPr algn="ctr">
              <a:buNone/>
            </a:pPr>
            <a:r>
              <a:rPr lang="zh-CN" altLang="en-US" cap="all" dirty="0">
                <a:solidFill>
                  <a:schemeClr val="accent1"/>
                </a:solidFill>
                <a:cs typeface="Arial" panose="020B0604020202020204" pitchFamily="34" charset="0"/>
              </a:rPr>
              <a:t>演讲完毕  谢谢您的观看</a:t>
            </a:r>
            <a:endParaRPr lang="en-US" altLang="zh-CN" cap="all" dirty="0">
              <a:solidFill>
                <a:schemeClr val="accent1"/>
              </a:solidFill>
              <a:cs typeface="Arial" panose="020B0604020202020204" pitchFamily="34" charset="0"/>
            </a:endParaRPr>
          </a:p>
        </p:txBody>
      </p:sp>
      <p:sp>
        <p:nvSpPr>
          <p:cNvPr id="5" name="原创设计师QQ598969553                 _16">
            <a:extLst>
              <a:ext uri="{FF2B5EF4-FFF2-40B4-BE49-F238E27FC236}">
                <a16:creationId xmlns:a16="http://schemas.microsoft.com/office/drawing/2014/main" xmlns="" id="{B7414C7D-9768-4326-BC62-D3CF9053F9F5}"/>
              </a:ext>
            </a:extLst>
          </p:cNvPr>
          <p:cNvSpPr txBox="1"/>
          <p:nvPr/>
        </p:nvSpPr>
        <p:spPr>
          <a:xfrm>
            <a:off x="2735796" y="2536540"/>
            <a:ext cx="5040560" cy="346249"/>
          </a:xfrm>
          <a:prstGeom prst="rect">
            <a:avLst/>
          </a:prstGeom>
          <a:noFill/>
          <a:effectLst/>
        </p:spPr>
        <p:txBody>
          <a:bodyPr wrap="square" lIns="68580" tIns="34290" rIns="68580" bIns="34290" rtlCol="0">
            <a:spAutoFit/>
          </a:bodyPr>
          <a:lstStyle/>
          <a:p>
            <a:pPr algn="ctr">
              <a:lnSpc>
                <a:spcPct val="150000"/>
              </a:lnSpc>
              <a:buNone/>
            </a:pPr>
            <a:r>
              <a:rPr lang="en-US" altLang="zh-CN" sz="600" dirty="0">
                <a:solidFill>
                  <a:schemeClr val="tx1">
                    <a:lumMod val="50000"/>
                    <a:lumOff val="50000"/>
                  </a:schemeClr>
                </a:solidFill>
                <a:latin typeface="Arial" panose="020B0604020202020204" pitchFamily="34" charset="0"/>
                <a:cs typeface="Arial" panose="020B0604020202020204" pitchFamily="34" charset="0"/>
              </a:rPr>
              <a:t>CONTRACTED WIND POWERPOINT TEMPLATE DESIGNS CONTRACTED WIND POWERPOINT TEMPLATE DESIGNS CONTRACTED WIND POWERPOINT TEMPLATE DESIGNS CONTRACTED WIND POWERPOINT TEMPLATE DESIGNS</a:t>
            </a:r>
            <a:endParaRPr lang="zh-CN" altLang="en-US" sz="600" dirty="0">
              <a:solidFill>
                <a:schemeClr val="tx1">
                  <a:lumMod val="50000"/>
                  <a:lumOff val="50000"/>
                </a:schemeClr>
              </a:solidFill>
              <a:latin typeface="Arial" panose="020B0604020202020204" pitchFamily="34" charset="0"/>
              <a:cs typeface="Arial" panose="020B0604020202020204" pitchFamily="34" charset="0"/>
            </a:endParaRPr>
          </a:p>
        </p:txBody>
      </p:sp>
      <p:sp>
        <p:nvSpPr>
          <p:cNvPr id="6" name="原创设计师QQ598969553                 _15">
            <a:extLst>
              <a:ext uri="{FF2B5EF4-FFF2-40B4-BE49-F238E27FC236}">
                <a16:creationId xmlns:a16="http://schemas.microsoft.com/office/drawing/2014/main" xmlns="" id="{9574D58F-4B08-455D-8754-10C9A2C0E3AF}"/>
              </a:ext>
            </a:extLst>
          </p:cNvPr>
          <p:cNvSpPr/>
          <p:nvPr/>
        </p:nvSpPr>
        <p:spPr>
          <a:xfrm>
            <a:off x="3897716" y="2968133"/>
            <a:ext cx="2978540" cy="252483"/>
          </a:xfrm>
          <a:prstGeom prst="rect">
            <a:avLst/>
          </a:prstGeom>
          <a:noFill/>
          <a:ln>
            <a:noFill/>
          </a:ln>
        </p:spPr>
        <p:style>
          <a:lnRef idx="2">
            <a:schemeClr val="accent1">
              <a:shade val="50000"/>
            </a:schemeClr>
          </a:lnRef>
          <a:fillRef idx="1">
            <a:schemeClr val="accent1"/>
          </a:fillRef>
          <a:effectRef idx="0">
            <a:schemeClr val="accent1"/>
          </a:effectRef>
          <a:fontRef idx="minor">
            <a:schemeClr val="lt1"/>
          </a:fontRef>
        </p:style>
        <p:txBody>
          <a:bodyPr lIns="68580" tIns="34290" rIns="68580" bIns="34290" rtlCol="0" anchor="ctr"/>
          <a:lstStyle/>
          <a:p>
            <a:r>
              <a:rPr lang="zh-CN" altLang="en-US" sz="1100" dirty="0">
                <a:solidFill>
                  <a:schemeClr val="tx1">
                    <a:lumMod val="50000"/>
                    <a:lumOff val="50000"/>
                  </a:schemeClr>
                </a:solidFill>
                <a:latin typeface="微软雅黑" panose="020B0503020204020204" pitchFamily="34" charset="-122"/>
                <a:ea typeface="微软雅黑" panose="020B0503020204020204" pitchFamily="34" charset="-122"/>
              </a:rPr>
              <a:t>汇报人</a:t>
            </a:r>
            <a:r>
              <a:rPr lang="zh-CN" altLang="en-US" sz="1100" dirty="0" smtClean="0">
                <a:solidFill>
                  <a:schemeClr val="tx1">
                    <a:lumMod val="50000"/>
                    <a:lumOff val="50000"/>
                  </a:schemeClr>
                </a:solidFill>
                <a:latin typeface="微软雅黑" panose="020B0503020204020204" pitchFamily="34" charset="-122"/>
                <a:ea typeface="微软雅黑" panose="020B0503020204020204" pitchFamily="34" charset="-122"/>
              </a:rPr>
              <a:t>：       </a:t>
            </a:r>
            <a:r>
              <a:rPr lang="zh-CN" altLang="en-US" sz="1100" dirty="0">
                <a:solidFill>
                  <a:schemeClr val="tx1">
                    <a:lumMod val="50000"/>
                    <a:lumOff val="50000"/>
                  </a:schemeClr>
                </a:solidFill>
                <a:latin typeface="微软雅黑" panose="020B0503020204020204" pitchFamily="34" charset="-122"/>
                <a:ea typeface="微软雅黑" panose="020B0503020204020204" pitchFamily="34" charset="-122"/>
              </a:rPr>
              <a:t>日期：</a:t>
            </a:r>
            <a:r>
              <a:rPr lang="en-US" altLang="zh-CN" sz="1100" dirty="0" smtClean="0">
                <a:solidFill>
                  <a:schemeClr val="tx1">
                    <a:lumMod val="50000"/>
                    <a:lumOff val="50000"/>
                  </a:schemeClr>
                </a:solidFill>
                <a:latin typeface="微软雅黑" panose="020B0503020204020204" pitchFamily="34" charset="-122"/>
                <a:ea typeface="微软雅黑" panose="020B0503020204020204" pitchFamily="34" charset="-122"/>
              </a:rPr>
              <a:t>2020</a:t>
            </a:r>
            <a:r>
              <a:rPr lang="zh-CN" altLang="en-US" sz="1100" dirty="0" smtClean="0">
                <a:solidFill>
                  <a:schemeClr val="tx1">
                    <a:lumMod val="50000"/>
                    <a:lumOff val="50000"/>
                  </a:schemeClr>
                </a:solidFill>
                <a:latin typeface="微软雅黑" panose="020B0503020204020204" pitchFamily="34" charset="-122"/>
                <a:ea typeface="微软雅黑" panose="020B0503020204020204" pitchFamily="34" charset="-122"/>
              </a:rPr>
              <a:t>年</a:t>
            </a:r>
            <a:r>
              <a:rPr lang="en-US" altLang="zh-CN" sz="1100" dirty="0">
                <a:solidFill>
                  <a:schemeClr val="tx1">
                    <a:lumMod val="50000"/>
                    <a:lumOff val="50000"/>
                  </a:schemeClr>
                </a:solidFill>
                <a:latin typeface="微软雅黑" panose="020B0503020204020204" pitchFamily="34" charset="-122"/>
                <a:ea typeface="微软雅黑" panose="020B0503020204020204" pitchFamily="34" charset="-122"/>
              </a:rPr>
              <a:t>x</a:t>
            </a:r>
            <a:r>
              <a:rPr lang="zh-CN" altLang="en-US" sz="1100" dirty="0">
                <a:solidFill>
                  <a:schemeClr val="tx1">
                    <a:lumMod val="50000"/>
                    <a:lumOff val="50000"/>
                  </a:schemeClr>
                </a:solidFill>
                <a:latin typeface="微软雅黑" panose="020B0503020204020204" pitchFamily="34" charset="-122"/>
                <a:ea typeface="微软雅黑" panose="020B0503020204020204" pitchFamily="34" charset="-122"/>
              </a:rPr>
              <a:t>月</a:t>
            </a:r>
            <a:r>
              <a:rPr lang="en-US" altLang="zh-CN" sz="1100" dirty="0">
                <a:solidFill>
                  <a:schemeClr val="tx1">
                    <a:lumMod val="50000"/>
                    <a:lumOff val="50000"/>
                  </a:schemeClr>
                </a:solidFill>
                <a:latin typeface="微软雅黑" panose="020B0503020204020204" pitchFamily="34" charset="-122"/>
                <a:ea typeface="微软雅黑" panose="020B0503020204020204" pitchFamily="34" charset="-122"/>
              </a:rPr>
              <a:t>x</a:t>
            </a:r>
            <a:r>
              <a:rPr lang="zh-CN" altLang="en-US" sz="1100" dirty="0">
                <a:solidFill>
                  <a:schemeClr val="tx1">
                    <a:lumMod val="50000"/>
                    <a:lumOff val="50000"/>
                  </a:schemeClr>
                </a:solidFill>
                <a:latin typeface="微软雅黑" panose="020B0503020204020204" pitchFamily="34" charset="-122"/>
                <a:ea typeface="微软雅黑" panose="020B0503020204020204" pitchFamily="34" charset="-122"/>
              </a:rPr>
              <a:t>日</a:t>
            </a:r>
            <a:endParaRPr lang="en-US" altLang="zh-CN" sz="1100" dirty="0">
              <a:solidFill>
                <a:schemeClr val="tx1">
                  <a:lumMod val="50000"/>
                  <a:lumOff val="50000"/>
                </a:schemeClr>
              </a:solidFill>
              <a:latin typeface="微软雅黑" panose="020B0503020204020204" pitchFamily="34" charset="-122"/>
              <a:ea typeface="微软雅黑" panose="020B0503020204020204" pitchFamily="34" charset="-122"/>
            </a:endParaRPr>
          </a:p>
        </p:txBody>
      </p:sp>
      <p:sp>
        <p:nvSpPr>
          <p:cNvPr id="8" name="原创设计师QQ598969553                 _16">
            <a:extLst>
              <a:ext uri="{FF2B5EF4-FFF2-40B4-BE49-F238E27FC236}">
                <a16:creationId xmlns:a16="http://schemas.microsoft.com/office/drawing/2014/main" xmlns="" id="{8A5AB224-0038-47B6-A466-6BD533BAD7EF}"/>
              </a:ext>
            </a:extLst>
          </p:cNvPr>
          <p:cNvSpPr txBox="1"/>
          <p:nvPr/>
        </p:nvSpPr>
        <p:spPr>
          <a:xfrm>
            <a:off x="4644008" y="824751"/>
            <a:ext cx="1666983" cy="1152303"/>
          </a:xfrm>
          <a:prstGeom prst="rect">
            <a:avLst/>
          </a:prstGeom>
          <a:noFill/>
          <a:effectLst/>
        </p:spPr>
        <p:txBody>
          <a:bodyPr wrap="square" lIns="68580" tIns="34290" rIns="68580" bIns="34290" rtlCol="0">
            <a:spAutoFit/>
          </a:bodyPr>
          <a:lstStyle/>
          <a:p>
            <a:pPr>
              <a:lnSpc>
                <a:spcPct val="150000"/>
              </a:lnSpc>
            </a:pPr>
            <a:r>
              <a:rPr lang="en-US" altLang="zh-CN" sz="5400" dirty="0" smtClean="0">
                <a:solidFill>
                  <a:schemeClr val="tx1">
                    <a:lumMod val="50000"/>
                    <a:lumOff val="50000"/>
                  </a:schemeClr>
                </a:solidFill>
                <a:latin typeface="Agency FB" panose="020B0503020202020204" pitchFamily="34" charset="0"/>
                <a:ea typeface="微软雅黑" panose="020B0503020204020204" pitchFamily="34" charset="-122"/>
              </a:rPr>
              <a:t>2020</a:t>
            </a:r>
            <a:endParaRPr lang="en-US" altLang="zh-CN" sz="5400" dirty="0">
              <a:solidFill>
                <a:schemeClr val="tx1">
                  <a:lumMod val="50000"/>
                  <a:lumOff val="50000"/>
                </a:schemeClr>
              </a:solidFill>
              <a:latin typeface="Agency FB" panose="020B0503020202020204" pitchFamily="34" charset="0"/>
              <a:ea typeface="微软雅黑" panose="020B0503020204020204" pitchFamily="34" charset="-122"/>
            </a:endParaRPr>
          </a:p>
        </p:txBody>
      </p:sp>
    </p:spTree>
    <p:extLst>
      <p:ext uri="{BB962C8B-B14F-4D97-AF65-F5344CB8AC3E}">
        <p14:creationId xmlns:p14="http://schemas.microsoft.com/office/powerpoint/2010/main" val="1994667849"/>
      </p:ext>
    </p:extLst>
  </p:cSld>
  <p:clrMapOvr>
    <a:masterClrMapping/>
  </p:clrMapOvr>
  <p:transition spd="slow">
    <p:fade/>
  </p:transition>
  <p:timing>
    <p:tnLst>
      <p:par>
        <p:cTn id="1" dur="indefinite" restart="never" nodeType="tmRoot">
          <p:childTnLst>
            <p:seq concurrent="1" nextAc="seek">
              <p:cTn id="2" dur="indefinite" nodeType="mainSeq">
                <p:childTnLst>
                  <p:par>
                    <p:cTn id="3" fill="hold">
                      <p:stCondLst>
                        <p:cond delay="indefinite"/>
                        <p:cond evt="onBegin" delay="0">
                          <p:tn val="2"/>
                        </p:cond>
                      </p:stCondLst>
                      <p:childTnLst>
                        <p:par>
                          <p:cTn id="4" fill="hold">
                            <p:stCondLst>
                              <p:cond delay="0"/>
                            </p:stCondLst>
                            <p:childTnLst>
                              <p:par>
                                <p:cTn id="5" presetID="50" presetClass="entr" presetSubtype="0" decel="100000" fill="hold" nodeType="withEffect">
                                  <p:stCondLst>
                                    <p:cond delay="0"/>
                                  </p:stCondLst>
                                  <p:childTnLst>
                                    <p:set>
                                      <p:cBhvr>
                                        <p:cTn id="6" dur="1" fill="hold">
                                          <p:stCondLst>
                                            <p:cond delay="0"/>
                                          </p:stCondLst>
                                        </p:cTn>
                                        <p:tgtEl>
                                          <p:spTgt spid="9"/>
                                        </p:tgtEl>
                                        <p:attrNameLst>
                                          <p:attrName>style.visibility</p:attrName>
                                        </p:attrNameLst>
                                      </p:cBhvr>
                                      <p:to>
                                        <p:strVal val="visible"/>
                                      </p:to>
                                    </p:set>
                                    <p:anim calcmode="lin" valueType="num">
                                      <p:cBhvr>
                                        <p:cTn id="7" dur="1000" fill="hold"/>
                                        <p:tgtEl>
                                          <p:spTgt spid="9"/>
                                        </p:tgtEl>
                                        <p:attrNameLst>
                                          <p:attrName>ppt_w</p:attrName>
                                        </p:attrNameLst>
                                      </p:cBhvr>
                                      <p:tavLst>
                                        <p:tav tm="0">
                                          <p:val>
                                            <p:strVal val="#ppt_w+.3"/>
                                          </p:val>
                                        </p:tav>
                                        <p:tav tm="100000">
                                          <p:val>
                                            <p:strVal val="#ppt_w"/>
                                          </p:val>
                                        </p:tav>
                                      </p:tavLst>
                                    </p:anim>
                                    <p:anim calcmode="lin" valueType="num">
                                      <p:cBhvr>
                                        <p:cTn id="8" dur="1000" fill="hold"/>
                                        <p:tgtEl>
                                          <p:spTgt spid="9"/>
                                        </p:tgtEl>
                                        <p:attrNameLst>
                                          <p:attrName>ppt_h</p:attrName>
                                        </p:attrNameLst>
                                      </p:cBhvr>
                                      <p:tavLst>
                                        <p:tav tm="0">
                                          <p:val>
                                            <p:strVal val="#ppt_h"/>
                                          </p:val>
                                        </p:tav>
                                        <p:tav tm="100000">
                                          <p:val>
                                            <p:strVal val="#ppt_h"/>
                                          </p:val>
                                        </p:tav>
                                      </p:tavLst>
                                    </p:anim>
                                    <p:animEffect transition="in" filter="fade">
                                      <p:cBhvr>
                                        <p:cTn id="9" dur="1000"/>
                                        <p:tgtEl>
                                          <p:spTgt spid="9"/>
                                        </p:tgtEl>
                                      </p:cBhvr>
                                    </p:animEffect>
                                  </p:childTnLst>
                                </p:cTn>
                              </p:par>
                            </p:childTnLst>
                          </p:cTn>
                        </p:par>
                        <p:par>
                          <p:cTn id="10" fill="hold">
                            <p:stCondLst>
                              <p:cond delay="1000"/>
                            </p:stCondLst>
                            <p:childTnLst>
                              <p:par>
                                <p:cTn id="11" presetID="22" presetClass="entr" presetSubtype="1" fill="hold" grpId="0" nodeType="afterEffect">
                                  <p:stCondLst>
                                    <p:cond delay="0"/>
                                  </p:stCondLst>
                                  <p:childTnLst>
                                    <p:set>
                                      <p:cBhvr>
                                        <p:cTn id="12" dur="1" fill="hold">
                                          <p:stCondLst>
                                            <p:cond delay="0"/>
                                          </p:stCondLst>
                                        </p:cTn>
                                        <p:tgtEl>
                                          <p:spTgt spid="8"/>
                                        </p:tgtEl>
                                        <p:attrNameLst>
                                          <p:attrName>style.visibility</p:attrName>
                                        </p:attrNameLst>
                                      </p:cBhvr>
                                      <p:to>
                                        <p:strVal val="visible"/>
                                      </p:to>
                                    </p:set>
                                    <p:animEffect transition="in" filter="wipe(up)">
                                      <p:cBhvr>
                                        <p:cTn id="13" dur="500"/>
                                        <p:tgtEl>
                                          <p:spTgt spid="8"/>
                                        </p:tgtEl>
                                      </p:cBhvr>
                                    </p:animEffect>
                                  </p:childTnLst>
                                </p:cTn>
                              </p:par>
                            </p:childTnLst>
                          </p:cTn>
                        </p:par>
                        <p:par>
                          <p:cTn id="14" fill="hold">
                            <p:stCondLst>
                              <p:cond delay="1500"/>
                            </p:stCondLst>
                            <p:childTnLst>
                              <p:par>
                                <p:cTn id="15" presetID="41" presetClass="entr" presetSubtype="0" fill="hold" grpId="0" nodeType="afterEffect">
                                  <p:stCondLst>
                                    <p:cond delay="0"/>
                                  </p:stCondLst>
                                  <p:iterate type="lt">
                                    <p:tmPct val="10000"/>
                                  </p:iterate>
                                  <p:childTnLst>
                                    <p:set>
                                      <p:cBhvr>
                                        <p:cTn id="16" dur="1" fill="hold">
                                          <p:stCondLst>
                                            <p:cond delay="0"/>
                                          </p:stCondLst>
                                        </p:cTn>
                                        <p:tgtEl>
                                          <p:spTgt spid="4"/>
                                        </p:tgtEl>
                                        <p:attrNameLst>
                                          <p:attrName>style.visibility</p:attrName>
                                        </p:attrNameLst>
                                      </p:cBhvr>
                                      <p:to>
                                        <p:strVal val="visible"/>
                                      </p:to>
                                    </p:set>
                                    <p:anim calcmode="lin" valueType="num">
                                      <p:cBhvr>
                                        <p:cTn id="17" dur="500" fill="hold"/>
                                        <p:tgtEl>
                                          <p:spTgt spid="4"/>
                                        </p:tgtEl>
                                        <p:attrNameLst>
                                          <p:attrName>ppt_x</p:attrName>
                                        </p:attrNameLst>
                                      </p:cBhvr>
                                      <p:tavLst>
                                        <p:tav tm="0">
                                          <p:val>
                                            <p:strVal val="#ppt_x"/>
                                          </p:val>
                                        </p:tav>
                                        <p:tav tm="50000">
                                          <p:val>
                                            <p:strVal val="#ppt_x+.1"/>
                                          </p:val>
                                        </p:tav>
                                        <p:tav tm="100000">
                                          <p:val>
                                            <p:strVal val="#ppt_x"/>
                                          </p:val>
                                        </p:tav>
                                      </p:tavLst>
                                    </p:anim>
                                    <p:anim calcmode="lin" valueType="num">
                                      <p:cBhvr>
                                        <p:cTn id="18" dur="500" fill="hold"/>
                                        <p:tgtEl>
                                          <p:spTgt spid="4"/>
                                        </p:tgtEl>
                                        <p:attrNameLst>
                                          <p:attrName>ppt_y</p:attrName>
                                        </p:attrNameLst>
                                      </p:cBhvr>
                                      <p:tavLst>
                                        <p:tav tm="0">
                                          <p:val>
                                            <p:strVal val="#ppt_y"/>
                                          </p:val>
                                        </p:tav>
                                        <p:tav tm="100000">
                                          <p:val>
                                            <p:strVal val="#ppt_y"/>
                                          </p:val>
                                        </p:tav>
                                      </p:tavLst>
                                    </p:anim>
                                    <p:anim calcmode="lin" valueType="num">
                                      <p:cBhvr>
                                        <p:cTn id="19" dur="500" fill="hold"/>
                                        <p:tgtEl>
                                          <p:spTgt spid="4"/>
                                        </p:tgtEl>
                                        <p:attrNameLst>
                                          <p:attrName>ppt_h</p:attrName>
                                        </p:attrNameLst>
                                      </p:cBhvr>
                                      <p:tavLst>
                                        <p:tav tm="0">
                                          <p:val>
                                            <p:strVal val="#ppt_h/10"/>
                                          </p:val>
                                        </p:tav>
                                        <p:tav tm="50000">
                                          <p:val>
                                            <p:strVal val="#ppt_h+.01"/>
                                          </p:val>
                                        </p:tav>
                                        <p:tav tm="100000">
                                          <p:val>
                                            <p:strVal val="#ppt_h"/>
                                          </p:val>
                                        </p:tav>
                                      </p:tavLst>
                                    </p:anim>
                                    <p:anim calcmode="lin" valueType="num">
                                      <p:cBhvr>
                                        <p:cTn id="20" dur="500" fill="hold"/>
                                        <p:tgtEl>
                                          <p:spTgt spid="4"/>
                                        </p:tgtEl>
                                        <p:attrNameLst>
                                          <p:attrName>ppt_w</p:attrName>
                                        </p:attrNameLst>
                                      </p:cBhvr>
                                      <p:tavLst>
                                        <p:tav tm="0">
                                          <p:val>
                                            <p:strVal val="#ppt_w/10"/>
                                          </p:val>
                                        </p:tav>
                                        <p:tav tm="50000">
                                          <p:val>
                                            <p:strVal val="#ppt_w+.01"/>
                                          </p:val>
                                        </p:tav>
                                        <p:tav tm="100000">
                                          <p:val>
                                            <p:strVal val="#ppt_w"/>
                                          </p:val>
                                        </p:tav>
                                      </p:tavLst>
                                    </p:anim>
                                    <p:animEffect transition="in" filter="fade">
                                      <p:cBhvr>
                                        <p:cTn id="21" dur="500" tmFilter="0,0; .5, 1; 1, 1"/>
                                        <p:tgtEl>
                                          <p:spTgt spid="4"/>
                                        </p:tgtEl>
                                      </p:cBhvr>
                                    </p:animEffect>
                                  </p:childTnLst>
                                </p:cTn>
                              </p:par>
                            </p:childTnLst>
                          </p:cTn>
                        </p:par>
                        <p:par>
                          <p:cTn id="22" fill="hold">
                            <p:stCondLst>
                              <p:cond delay="2450"/>
                            </p:stCondLst>
                            <p:childTnLst>
                              <p:par>
                                <p:cTn id="23" presetID="26" presetClass="emph" presetSubtype="0" fill="hold" grpId="1" nodeType="afterEffect">
                                  <p:stCondLst>
                                    <p:cond delay="0"/>
                                  </p:stCondLst>
                                  <p:iterate type="lt">
                                    <p:tmPct val="0"/>
                                  </p:iterate>
                                  <p:childTnLst>
                                    <p:animEffect transition="out" filter="fade">
                                      <p:cBhvr>
                                        <p:cTn id="24" dur="500" tmFilter="0, 0; .2, .5; .8, .5; 1, 0"/>
                                        <p:tgtEl>
                                          <p:spTgt spid="4"/>
                                        </p:tgtEl>
                                      </p:cBhvr>
                                    </p:animEffect>
                                    <p:animScale>
                                      <p:cBhvr>
                                        <p:cTn id="25" dur="250" autoRev="1" fill="hold"/>
                                        <p:tgtEl>
                                          <p:spTgt spid="4"/>
                                        </p:tgtEl>
                                      </p:cBhvr>
                                      <p:by x="105000" y="105000"/>
                                    </p:animScale>
                                  </p:childTnLst>
                                </p:cTn>
                              </p:par>
                            </p:childTnLst>
                          </p:cTn>
                        </p:par>
                        <p:par>
                          <p:cTn id="26" fill="hold">
                            <p:stCondLst>
                              <p:cond delay="2950"/>
                            </p:stCondLst>
                            <p:childTnLst>
                              <p:par>
                                <p:cTn id="27" presetID="22" presetClass="entr" presetSubtype="1" fill="hold" grpId="0" nodeType="afterEffect">
                                  <p:stCondLst>
                                    <p:cond delay="0"/>
                                  </p:stCondLst>
                                  <p:childTnLst>
                                    <p:set>
                                      <p:cBhvr>
                                        <p:cTn id="28" dur="1" fill="hold">
                                          <p:stCondLst>
                                            <p:cond delay="0"/>
                                          </p:stCondLst>
                                        </p:cTn>
                                        <p:tgtEl>
                                          <p:spTgt spid="5"/>
                                        </p:tgtEl>
                                        <p:attrNameLst>
                                          <p:attrName>style.visibility</p:attrName>
                                        </p:attrNameLst>
                                      </p:cBhvr>
                                      <p:to>
                                        <p:strVal val="visible"/>
                                      </p:to>
                                    </p:set>
                                    <p:animEffect transition="in" filter="wipe(up)">
                                      <p:cBhvr>
                                        <p:cTn id="29" dur="500"/>
                                        <p:tgtEl>
                                          <p:spTgt spid="5"/>
                                        </p:tgtEl>
                                      </p:cBhvr>
                                    </p:animEffect>
                                  </p:childTnLst>
                                </p:cTn>
                              </p:par>
                            </p:childTnLst>
                          </p:cTn>
                        </p:par>
                        <p:par>
                          <p:cTn id="30" fill="hold">
                            <p:stCondLst>
                              <p:cond delay="3450"/>
                            </p:stCondLst>
                            <p:childTnLst>
                              <p:par>
                                <p:cTn id="31" presetID="12" presetClass="entr" presetSubtype="1" fill="hold" grpId="0" nodeType="afterEffect">
                                  <p:stCondLst>
                                    <p:cond delay="0"/>
                                  </p:stCondLst>
                                  <p:childTnLst>
                                    <p:set>
                                      <p:cBhvr>
                                        <p:cTn id="32" dur="1" fill="hold">
                                          <p:stCondLst>
                                            <p:cond delay="0"/>
                                          </p:stCondLst>
                                        </p:cTn>
                                        <p:tgtEl>
                                          <p:spTgt spid="6"/>
                                        </p:tgtEl>
                                        <p:attrNameLst>
                                          <p:attrName>style.visibility</p:attrName>
                                        </p:attrNameLst>
                                      </p:cBhvr>
                                      <p:to>
                                        <p:strVal val="visible"/>
                                      </p:to>
                                    </p:set>
                                    <p:anim calcmode="lin" valueType="num">
                                      <p:cBhvr additive="base">
                                        <p:cTn id="33" dur="500"/>
                                        <p:tgtEl>
                                          <p:spTgt spid="6"/>
                                        </p:tgtEl>
                                        <p:attrNameLst>
                                          <p:attrName>ppt_y</p:attrName>
                                        </p:attrNameLst>
                                      </p:cBhvr>
                                      <p:tavLst>
                                        <p:tav tm="0">
                                          <p:val>
                                            <p:strVal val="#ppt_y-#ppt_h*1.125000"/>
                                          </p:val>
                                        </p:tav>
                                        <p:tav tm="100000">
                                          <p:val>
                                            <p:strVal val="#ppt_y"/>
                                          </p:val>
                                        </p:tav>
                                      </p:tavLst>
                                    </p:anim>
                                    <p:animEffect transition="in" filter="wipe(down)">
                                      <p:cBhvr>
                                        <p:cTn id="34" dur="500"/>
                                        <p:tgtEl>
                                          <p:spTgt spid="6"/>
                                        </p:tgtEl>
                                      </p:cBhvr>
                                    </p:animEffect>
                                  </p:childTnLst>
                                </p:cTn>
                              </p:par>
                            </p:childTnLst>
                          </p:cTn>
                        </p:par>
                      </p:childTnLst>
                    </p:cTn>
                  </p:par>
                </p:childTnLst>
              </p:cTn>
              <p:prevCondLst>
                <p:cond evt="onPrev" delay="0">
                  <p:tgtEl>
                    <p:sldTgt/>
                  </p:tgtEl>
                </p:cond>
              </p:prevCondLst>
              <p:nextCondLst>
                <p:cond evt="onNext" delay="0">
                  <p:tgtEl>
                    <p:sldTgt/>
                  </p:tgtEl>
                </p:cond>
              </p:nextCondLst>
            </p:seq>
          </p:childTnLst>
        </p:cTn>
      </p:par>
    </p:tnLst>
    <p:bldLst>
      <p:bldP spid="4" grpId="0"/>
      <p:bldP spid="4" grpId="1"/>
      <p:bldP spid="5" grpId="0"/>
      <p:bldP spid="6" grpId="0"/>
      <p:bldP spid="8" grpId="0"/>
    </p:bldLst>
  </p:timing>
</p:sld>
</file>

<file path=ppt/tags/tag1.xml><?xml version="1.0" encoding="utf-8"?>
<p:tagLst xmlns:a="http://schemas.openxmlformats.org/drawingml/2006/main" xmlns:r="http://schemas.openxmlformats.org/officeDocument/2006/relationships" xmlns:p="http://schemas.openxmlformats.org/presentationml/2006/main">
  <p:tag name="PA" val="v3.0.0"/>
</p:tagLst>
</file>

<file path=ppt/tags/tag2.xml><?xml version="1.0" encoding="utf-8"?>
<p:tagLst xmlns:a="http://schemas.openxmlformats.org/drawingml/2006/main" xmlns:r="http://schemas.openxmlformats.org/officeDocument/2006/relationships" xmlns:p="http://schemas.openxmlformats.org/presentationml/2006/main">
  <p:tag name="PA" val="v3.0.0"/>
</p:tagLst>
</file>

<file path=ppt/tags/tag3.xml><?xml version="1.0" encoding="utf-8"?>
<p:tagLst xmlns:a="http://schemas.openxmlformats.org/drawingml/2006/main" xmlns:r="http://schemas.openxmlformats.org/officeDocument/2006/relationships" xmlns:p="http://schemas.openxmlformats.org/presentationml/2006/main">
  <p:tag name="MH" val="20170404181522"/>
  <p:tag name="MH_LIBRARY" val="GRAPHIC"/>
  <p:tag name="MH_TYPE" val="Other"/>
  <p:tag name="MH_ORDER" val="4"/>
</p:tagLst>
</file>

<file path=ppt/tags/tag4.xml><?xml version="1.0" encoding="utf-8"?>
<p:tagLst xmlns:a="http://schemas.openxmlformats.org/drawingml/2006/main" xmlns:r="http://schemas.openxmlformats.org/officeDocument/2006/relationships" xmlns:p="http://schemas.openxmlformats.org/presentationml/2006/main">
  <p:tag name="MH" val="20170404181522"/>
  <p:tag name="MH_LIBRARY" val="GRAPHIC"/>
  <p:tag name="MH_TYPE" val="SubTitle"/>
  <p:tag name="MH_ORDER" val="4"/>
</p:tagLst>
</file>

<file path=ppt/tags/tag5.xml><?xml version="1.0" encoding="utf-8"?>
<p:tagLst xmlns:a="http://schemas.openxmlformats.org/drawingml/2006/main" xmlns:r="http://schemas.openxmlformats.org/officeDocument/2006/relationships" xmlns:p="http://schemas.openxmlformats.org/presentationml/2006/main">
  <p:tag name="MH" val="20170404181522"/>
  <p:tag name="MH_LIBRARY" val="GRAPHIC"/>
  <p:tag name="MH_TYPE" val="Other"/>
  <p:tag name="MH_ORDER" val="3"/>
</p:tagLst>
</file>

<file path=ppt/tags/tag6.xml><?xml version="1.0" encoding="utf-8"?>
<p:tagLst xmlns:a="http://schemas.openxmlformats.org/drawingml/2006/main" xmlns:r="http://schemas.openxmlformats.org/officeDocument/2006/relationships" xmlns:p="http://schemas.openxmlformats.org/presentationml/2006/main">
  <p:tag name="MH" val="20170404181522"/>
  <p:tag name="MH_LIBRARY" val="GRAPHIC"/>
  <p:tag name="MH_TYPE" val="SubTitle"/>
  <p:tag name="MH_ORDER" val="3"/>
</p:tagLst>
</file>

<file path=ppt/tags/tag7.xml><?xml version="1.0" encoding="utf-8"?>
<p:tagLst xmlns:a="http://schemas.openxmlformats.org/drawingml/2006/main" xmlns:r="http://schemas.openxmlformats.org/officeDocument/2006/relationships" xmlns:p="http://schemas.openxmlformats.org/presentationml/2006/main">
  <p:tag name="MH" val="20170404181522"/>
  <p:tag name="MH_LIBRARY" val="GRAPHIC"/>
  <p:tag name="MH_TYPE" val="Other"/>
  <p:tag name="MH_ORDER" val="2"/>
</p:tagLst>
</file>

<file path=ppt/tags/tag8.xml><?xml version="1.0" encoding="utf-8"?>
<p:tagLst xmlns:a="http://schemas.openxmlformats.org/drawingml/2006/main" xmlns:r="http://schemas.openxmlformats.org/officeDocument/2006/relationships" xmlns:p="http://schemas.openxmlformats.org/presentationml/2006/main">
  <p:tag name="MH" val="20170404181522"/>
  <p:tag name="MH_LIBRARY" val="GRAPHIC"/>
  <p:tag name="MH_TYPE" val="SubTitle"/>
  <p:tag name="MH_ORDER" val="2"/>
</p:tagLst>
</file>

<file path=ppt/tags/tag9.xml><?xml version="1.0" encoding="utf-8"?>
<p:tagLst xmlns:a="http://schemas.openxmlformats.org/drawingml/2006/main" xmlns:r="http://schemas.openxmlformats.org/officeDocument/2006/relationships" xmlns:p="http://schemas.openxmlformats.org/presentationml/2006/main">
  <p:tag name="MH" val="20170404181522"/>
  <p:tag name="MH_LIBRARY" val="GRAPHIC"/>
  <p:tag name="MH_TYPE" val="Other"/>
  <p:tag name="MH_ORDER" val="1"/>
</p:tagLst>
</file>

<file path=ppt/tags/tag10.xml><?xml version="1.0" encoding="utf-8"?>
<p:tagLst xmlns:a="http://schemas.openxmlformats.org/drawingml/2006/main" xmlns:r="http://schemas.openxmlformats.org/officeDocument/2006/relationships" xmlns:p="http://schemas.openxmlformats.org/presentationml/2006/main">
  <p:tag name="MH" val="20170404181522"/>
  <p:tag name="MH_LIBRARY" val="GRAPHIC"/>
  <p:tag name="MH_TYPE" val="SubTitle"/>
  <p:tag name="MH_ORDER" val="1"/>
</p:tagLst>
</file>

<file path=ppt/tags/tag11.xml><?xml version="1.0" encoding="utf-8"?>
<p:tagLst xmlns:a="http://schemas.openxmlformats.org/drawingml/2006/main" xmlns:r="http://schemas.openxmlformats.org/officeDocument/2006/relationships" xmlns:p="http://schemas.openxmlformats.org/presentationml/2006/main">
  <p:tag name="MH" val="20170404181522"/>
  <p:tag name="MH_LIBRARY" val="GRAPHIC"/>
  <p:tag name="MH_TYPE" val="Other"/>
  <p:tag name="MH_ORDER" val="1"/>
</p:tagLst>
</file>

<file path=ppt/tags/tag12.xml><?xml version="1.0" encoding="utf-8"?>
<p:tagLst xmlns:a="http://schemas.openxmlformats.org/drawingml/2006/main" xmlns:r="http://schemas.openxmlformats.org/officeDocument/2006/relationships" xmlns:p="http://schemas.openxmlformats.org/presentationml/2006/main">
  <p:tag name="MH" val="20170404181522"/>
  <p:tag name="MH_LIBRARY" val="GRAPHIC"/>
  <p:tag name="MH_TYPE" val="Other"/>
  <p:tag name="MH_ORDER" val="1"/>
</p:tagLst>
</file>

<file path=ppt/tags/tag13.xml><?xml version="1.0" encoding="utf-8"?>
<p:tagLst xmlns:a="http://schemas.openxmlformats.org/drawingml/2006/main" xmlns:r="http://schemas.openxmlformats.org/officeDocument/2006/relationships" xmlns:p="http://schemas.openxmlformats.org/presentationml/2006/main">
  <p:tag name="MH" val="20170404181522"/>
  <p:tag name="MH_LIBRARY" val="GRAPHIC"/>
  <p:tag name="MH_TYPE" val="Other"/>
  <p:tag name="MH_ORDER" val="1"/>
</p:tagLst>
</file>

<file path=ppt/tags/tag14.xml><?xml version="1.0" encoding="utf-8"?>
<p:tagLst xmlns:a="http://schemas.openxmlformats.org/drawingml/2006/main" xmlns:r="http://schemas.openxmlformats.org/officeDocument/2006/relationships" xmlns:p="http://schemas.openxmlformats.org/presentationml/2006/main">
  <p:tag name="MH" val="20170404181522"/>
  <p:tag name="MH_LIBRARY" val="GRAPHIC"/>
  <p:tag name="MH_TYPE" val="Other"/>
  <p:tag name="MH_ORDER" val="1"/>
</p:tagLst>
</file>

<file path=ppt/theme/theme1.xml><?xml version="1.0" encoding="utf-8"?>
<a:theme xmlns:a="http://schemas.openxmlformats.org/drawingml/2006/main" name="Office 主题">
  <a:themeElements>
    <a:clrScheme name="自定义 1264">
      <a:dk1>
        <a:sysClr val="windowText" lastClr="000000"/>
      </a:dk1>
      <a:lt1>
        <a:sysClr val="window" lastClr="FFFFFF"/>
      </a:lt1>
      <a:dk2>
        <a:srgbClr val="1F497D"/>
      </a:dk2>
      <a:lt2>
        <a:srgbClr val="EEECE1"/>
      </a:lt2>
      <a:accent1>
        <a:srgbClr val="65AA33"/>
      </a:accent1>
      <a:accent2>
        <a:srgbClr val="307930"/>
      </a:accent2>
      <a:accent3>
        <a:srgbClr val="65AA33"/>
      </a:accent3>
      <a:accent4>
        <a:srgbClr val="307930"/>
      </a:accent4>
      <a:accent5>
        <a:srgbClr val="65AA33"/>
      </a:accent5>
      <a:accent6>
        <a:srgbClr val="307930"/>
      </a:accent6>
      <a:hlink>
        <a:srgbClr val="0000FF"/>
      </a:hlink>
      <a:folHlink>
        <a:srgbClr val="800080"/>
      </a:folHlink>
    </a:clrScheme>
    <a:fontScheme name="Office">
      <a:majorFont>
        <a:latin typeface="Calibri"/>
        <a:ea typeface=""/>
        <a:cs typeface=""/>
        <a:font script="Jpan" typeface="ＭＳ Ｐゴシック"/>
        <a:font script="Hang" typeface="맑은 고딕"/>
        <a:font script="Hans" typeface="宋体"/>
        <a:font script="Hant" typeface="新細明體"/>
        <a:font script="Arab" typeface="Times New Roman"/>
        <a:font script="Hebr" typeface="Times New Roman"/>
        <a:font script="Thai" typeface="Angsana New"/>
        <a:font script="Ethi" typeface="Nyala"/>
        <a:font script="Beng" typeface="Vrinda"/>
        <a:font script="Gujr" typeface="Shruti"/>
        <a:font script="Khmr" typeface="MoolBoran"/>
        <a:font script="Knda" typeface="Tunga"/>
        <a:font script="Guru" typeface="Raavi"/>
        <a:font script="Cans" typeface="Euphemia"/>
        <a:font script="Cher" typeface="Plantagenet Cherokee"/>
        <a:font script="Yiii" typeface="Microsoft Yi Baiti"/>
        <a:font script="Tibt" typeface="Microsoft Himalaya"/>
        <a:font script="Thaa" typeface="MV Boli"/>
        <a:font script="Deva" typeface="Mangal"/>
        <a:font script="Telu" typeface="Gautami"/>
        <a:font script="Taml" typeface="Latha"/>
        <a:font script="Syrc" typeface="Estrangelo Edessa"/>
        <a:font script="Orya" typeface="Kalinga"/>
        <a:font script="Mlym" typeface="Kartika"/>
        <a:font script="Laoo" typeface="DokChampa"/>
        <a:font script="Sinh" typeface="Iskoola Pota"/>
        <a:font script="Mong" typeface="Mongolian Baiti"/>
        <a:font script="Viet" typeface="Times New Roman"/>
        <a:font script="Uigh" typeface="Microsoft Uighur"/>
      </a:majorFont>
      <a:minorFont>
        <a:latin typeface="Calibri"/>
        <a:ea typeface=""/>
        <a:cs typeface=""/>
        <a:font script="Jpan" typeface="ＭＳ Ｐゴシック"/>
        <a:font script="Hang" typeface="맑은 고딕"/>
        <a:font script="Hans" typeface="宋体"/>
        <a:font script="Hant" typeface="新細明體"/>
        <a:font script="Arab" typeface="Arial"/>
        <a:font script="Hebr" typeface="Arial"/>
        <a:font script="Thai" typeface="Cordia New"/>
        <a:font script="Ethi" typeface="Nyala"/>
        <a:font script="Beng" typeface="Vrinda"/>
        <a:font script="Gujr" typeface="Shruti"/>
        <a:font script="Khmr" typeface="DaunPenh"/>
        <a:font script="Knda" typeface="Tunga"/>
        <a:font script="Guru" typeface="Raavi"/>
        <a:font script="Cans" typeface="Euphemia"/>
        <a:font script="Cher" typeface="Plantagenet Cherokee"/>
        <a:font script="Yiii" typeface="Microsoft Yi Baiti"/>
        <a:font script="Tibt" typeface="Microsoft Himalaya"/>
        <a:font script="Thaa" typeface="MV Boli"/>
        <a:font script="Deva" typeface="Mangal"/>
        <a:font script="Telu" typeface="Gautami"/>
        <a:font script="Taml" typeface="Latha"/>
        <a:font script="Syrc" typeface="Estrangelo Edessa"/>
        <a:font script="Orya" typeface="Kalinga"/>
        <a:font script="Mlym" typeface="Kartika"/>
        <a:font script="Laoo" typeface="DokChampa"/>
        <a:font script="Sinh" typeface="Iskoola Pota"/>
        <a:font script="Mong" typeface="Mongolian Baiti"/>
        <a:font script="Viet" typeface="Arial"/>
        <a:font script="Uigh" typeface="Microsoft Uighur"/>
      </a:minorFont>
    </a:fontScheme>
    <a:fmtScheme name="Office">
      <a:fillStyleLst>
        <a:solidFill>
          <a:schemeClr val="phClr"/>
        </a:solidFill>
        <a:gradFill rotWithShape="1">
          <a:gsLst>
            <a:gs pos="0">
              <a:schemeClr val="phClr">
                <a:tint val="50000"/>
                <a:satMod val="300000"/>
              </a:schemeClr>
            </a:gs>
            <a:gs pos="35000">
              <a:schemeClr val="phClr">
                <a:tint val="37000"/>
                <a:satMod val="300000"/>
              </a:schemeClr>
            </a:gs>
            <a:gs pos="100000">
              <a:schemeClr val="phClr">
                <a:tint val="15000"/>
                <a:satMod val="350000"/>
              </a:schemeClr>
            </a:gs>
          </a:gsLst>
          <a:lin ang="16200000" scaled="1"/>
        </a:gradFill>
        <a:gradFill rotWithShape="1">
          <a:gsLst>
            <a:gs pos="0">
              <a:schemeClr val="phClr">
                <a:shade val="51000"/>
                <a:satMod val="130000"/>
              </a:schemeClr>
            </a:gs>
            <a:gs pos="80000">
              <a:schemeClr val="phClr">
                <a:shade val="93000"/>
                <a:satMod val="130000"/>
              </a:schemeClr>
            </a:gs>
            <a:gs pos="100000">
              <a:schemeClr val="phClr">
                <a:shade val="94000"/>
                <a:satMod val="135000"/>
              </a:schemeClr>
            </a:gs>
          </a:gsLst>
          <a:lin ang="16200000" scaled="0"/>
        </a:gradFill>
      </a:fillStyleLst>
      <a:lnStyleLst>
        <a:ln w="9525" cap="flat" cmpd="sng" algn="ctr">
          <a:solidFill>
            <a:schemeClr val="phClr">
              <a:shade val="95000"/>
              <a:satMod val="105000"/>
            </a:schemeClr>
          </a:solidFill>
          <a:prstDash val="solid"/>
        </a:ln>
        <a:ln w="25400" cap="flat" cmpd="sng" algn="ctr">
          <a:solidFill>
            <a:schemeClr val="phClr"/>
          </a:solidFill>
          <a:prstDash val="solid"/>
        </a:ln>
        <a:ln w="38100" cap="flat" cmpd="sng" algn="ctr">
          <a:solidFill>
            <a:schemeClr val="phClr"/>
          </a:solidFill>
          <a:prstDash val="solid"/>
        </a:ln>
      </a:lnStyleLst>
      <a:effectStyleLst>
        <a:effectStyle>
          <a:effectLst>
            <a:outerShdw blurRad="40000" dist="20000" dir="5400000" rotWithShape="0">
              <a:srgbClr val="000000">
                <a:alpha val="38000"/>
              </a:srgbClr>
            </a:outerShdw>
          </a:effectLst>
        </a:effectStyle>
        <a:effectStyle>
          <a:effectLst>
            <a:outerShdw blurRad="40000" dist="23000" dir="5400000" rotWithShape="0">
              <a:srgbClr val="000000">
                <a:alpha val="35000"/>
              </a:srgbClr>
            </a:outerShdw>
          </a:effectLst>
        </a:effectStyle>
        <a:effectStyle>
          <a:effectLst>
            <a:outerShdw blurRad="40000" dist="23000" dir="5400000" rotWithShape="0">
              <a:srgbClr val="000000">
                <a:alpha val="35000"/>
              </a:srgbClr>
            </a:outerShdw>
          </a:effectLst>
          <a:scene3d>
            <a:camera prst="orthographicFront">
              <a:rot lat="0" lon="0" rev="0"/>
            </a:camera>
            <a:lightRig rig="threePt" dir="t">
              <a:rot lat="0" lon="0" rev="1200000"/>
            </a:lightRig>
          </a:scene3d>
          <a:sp3d>
            <a:bevelT w="63500" h="25400"/>
          </a:sp3d>
        </a:effectStyle>
      </a:effectStyleLst>
      <a:bgFillStyleLst>
        <a:solidFill>
          <a:schemeClr val="phClr"/>
        </a:solidFill>
        <a:gradFill rotWithShape="1">
          <a:gsLst>
            <a:gs pos="0">
              <a:schemeClr val="phClr">
                <a:tint val="40000"/>
                <a:satMod val="350000"/>
              </a:schemeClr>
            </a:gs>
            <a:gs pos="40000">
              <a:schemeClr val="phClr">
                <a:tint val="45000"/>
                <a:shade val="99000"/>
                <a:satMod val="350000"/>
              </a:schemeClr>
            </a:gs>
            <a:gs pos="100000">
              <a:schemeClr val="phClr">
                <a:shade val="20000"/>
                <a:satMod val="255000"/>
              </a:schemeClr>
            </a:gs>
          </a:gsLst>
          <a:path path="circle">
            <a:fillToRect l="50000" t="-80000" r="50000" b="180000"/>
          </a:path>
        </a:gradFill>
        <a:gradFill rotWithShape="1">
          <a:gsLst>
            <a:gs pos="0">
              <a:schemeClr val="phClr">
                <a:tint val="80000"/>
                <a:satMod val="300000"/>
              </a:schemeClr>
            </a:gs>
            <a:gs pos="100000">
              <a:schemeClr val="phClr">
                <a:shade val="30000"/>
                <a:satMod val="200000"/>
              </a:schemeClr>
            </a:gs>
          </a:gsLst>
          <a:path path="circle">
            <a:fillToRect l="50000" t="50000" r="50000" b="50000"/>
          </a:path>
        </a:gradFill>
      </a:bgFillStyleLst>
    </a:fmtScheme>
  </a:themeElements>
  <a:objectDefaults/>
  <a:extraClrSchemeLst/>
</a:theme>
</file>

<file path=ppt/theme/theme2.xml><?xml version="1.0" encoding="utf-8"?>
<a:theme xmlns:a="http://schemas.openxmlformats.org/drawingml/2006/main" name="Office 主题">
  <a:themeElements>
    <a:clrScheme name="Office">
      <a:dk1>
        <a:sysClr val="windowText" lastClr="000000"/>
      </a:dk1>
      <a:lt1>
        <a:sysClr val="window" lastClr="FFFFFF"/>
      </a:lt1>
      <a:dk2>
        <a:srgbClr val="1F497D"/>
      </a:dk2>
      <a:lt2>
        <a:srgbClr val="EEECE1"/>
      </a:lt2>
      <a:accent1>
        <a:srgbClr val="4F81BD"/>
      </a:accent1>
      <a:accent2>
        <a:srgbClr val="C0504D"/>
      </a:accent2>
      <a:accent3>
        <a:srgbClr val="9BBB59"/>
      </a:accent3>
      <a:accent4>
        <a:srgbClr val="8064A2"/>
      </a:accent4>
      <a:accent5>
        <a:srgbClr val="4BACC6"/>
      </a:accent5>
      <a:accent6>
        <a:srgbClr val="F79646"/>
      </a:accent6>
      <a:hlink>
        <a:srgbClr val="0000FF"/>
      </a:hlink>
      <a:folHlink>
        <a:srgbClr val="800080"/>
      </a:folHlink>
    </a:clrScheme>
    <a:fontScheme name="Office">
      <a:majorFont>
        <a:latin typeface="Calibri"/>
        <a:ea typeface=""/>
        <a:cs typeface=""/>
        <a:font script="Jpan" typeface="ＭＳ Ｐゴシック"/>
        <a:font script="Hang" typeface="맑은 고딕"/>
        <a:font script="Hans" typeface="宋体"/>
        <a:font script="Hant" typeface="新細明體"/>
        <a:font script="Arab" typeface="Times New Roman"/>
        <a:font script="Hebr" typeface="Times New Roman"/>
        <a:font script="Thai" typeface="Angsana New"/>
        <a:font script="Ethi" typeface="Nyala"/>
        <a:font script="Beng" typeface="Vrinda"/>
        <a:font script="Gujr" typeface="Shruti"/>
        <a:font script="Khmr" typeface="MoolBoran"/>
        <a:font script="Knda" typeface="Tunga"/>
        <a:font script="Guru" typeface="Raavi"/>
        <a:font script="Cans" typeface="Euphemia"/>
        <a:font script="Cher" typeface="Plantagenet Cherokee"/>
        <a:font script="Yiii" typeface="Microsoft Yi Baiti"/>
        <a:font script="Tibt" typeface="Microsoft Himalaya"/>
        <a:font script="Thaa" typeface="MV Boli"/>
        <a:font script="Deva" typeface="Mangal"/>
        <a:font script="Telu" typeface="Gautami"/>
        <a:font script="Taml" typeface="Latha"/>
        <a:font script="Syrc" typeface="Estrangelo Edessa"/>
        <a:font script="Orya" typeface="Kalinga"/>
        <a:font script="Mlym" typeface="Kartika"/>
        <a:font script="Laoo" typeface="DokChampa"/>
        <a:font script="Sinh" typeface="Iskoola Pota"/>
        <a:font script="Mong" typeface="Mongolian Baiti"/>
        <a:font script="Viet" typeface="Times New Roman"/>
        <a:font script="Uigh" typeface="Microsoft Uighur"/>
      </a:majorFont>
      <a:minorFont>
        <a:latin typeface="Calibri"/>
        <a:ea typeface=""/>
        <a:cs typeface=""/>
        <a:font script="Jpan" typeface="ＭＳ Ｐゴシック"/>
        <a:font script="Hang" typeface="맑은 고딕"/>
        <a:font script="Hans" typeface="宋体"/>
        <a:font script="Hant" typeface="新細明體"/>
        <a:font script="Arab" typeface="Arial"/>
        <a:font script="Hebr" typeface="Arial"/>
        <a:font script="Thai" typeface="Cordia New"/>
        <a:font script="Ethi" typeface="Nyala"/>
        <a:font script="Beng" typeface="Vrinda"/>
        <a:font script="Gujr" typeface="Shruti"/>
        <a:font script="Khmr" typeface="DaunPenh"/>
        <a:font script="Knda" typeface="Tunga"/>
        <a:font script="Guru" typeface="Raavi"/>
        <a:font script="Cans" typeface="Euphemia"/>
        <a:font script="Cher" typeface="Plantagenet Cherokee"/>
        <a:font script="Yiii" typeface="Microsoft Yi Baiti"/>
        <a:font script="Tibt" typeface="Microsoft Himalaya"/>
        <a:font script="Thaa" typeface="MV Boli"/>
        <a:font script="Deva" typeface="Mangal"/>
        <a:font script="Telu" typeface="Gautami"/>
        <a:font script="Taml" typeface="Latha"/>
        <a:font script="Syrc" typeface="Estrangelo Edessa"/>
        <a:font script="Orya" typeface="Kalinga"/>
        <a:font script="Mlym" typeface="Kartika"/>
        <a:font script="Laoo" typeface="DokChampa"/>
        <a:font script="Sinh" typeface="Iskoola Pota"/>
        <a:font script="Mong" typeface="Mongolian Baiti"/>
        <a:font script="Viet" typeface="Arial"/>
        <a:font script="Uigh" typeface="Microsoft Uighur"/>
      </a:minorFont>
    </a:fontScheme>
    <a:fmtScheme name="Office">
      <a:fillStyleLst>
        <a:solidFill>
          <a:schemeClr val="phClr"/>
        </a:solidFill>
        <a:gradFill rotWithShape="1">
          <a:gsLst>
            <a:gs pos="0">
              <a:schemeClr val="phClr">
                <a:tint val="50000"/>
                <a:satMod val="300000"/>
              </a:schemeClr>
            </a:gs>
            <a:gs pos="35000">
              <a:schemeClr val="phClr">
                <a:tint val="37000"/>
                <a:satMod val="300000"/>
              </a:schemeClr>
            </a:gs>
            <a:gs pos="100000">
              <a:schemeClr val="phClr">
                <a:tint val="15000"/>
                <a:satMod val="350000"/>
              </a:schemeClr>
            </a:gs>
          </a:gsLst>
          <a:lin ang="16200000" scaled="1"/>
        </a:gradFill>
        <a:gradFill rotWithShape="1">
          <a:gsLst>
            <a:gs pos="0">
              <a:schemeClr val="phClr">
                <a:shade val="51000"/>
                <a:satMod val="130000"/>
              </a:schemeClr>
            </a:gs>
            <a:gs pos="80000">
              <a:schemeClr val="phClr">
                <a:shade val="93000"/>
                <a:satMod val="130000"/>
              </a:schemeClr>
            </a:gs>
            <a:gs pos="100000">
              <a:schemeClr val="phClr">
                <a:shade val="94000"/>
                <a:satMod val="135000"/>
              </a:schemeClr>
            </a:gs>
          </a:gsLst>
          <a:lin ang="16200000" scaled="0"/>
        </a:gradFill>
      </a:fillStyleLst>
      <a:lnStyleLst>
        <a:ln w="9525" cap="flat" cmpd="sng" algn="ctr">
          <a:solidFill>
            <a:schemeClr val="phClr">
              <a:shade val="95000"/>
              <a:satMod val="105000"/>
            </a:schemeClr>
          </a:solidFill>
          <a:prstDash val="solid"/>
        </a:ln>
        <a:ln w="25400" cap="flat" cmpd="sng" algn="ctr">
          <a:solidFill>
            <a:schemeClr val="phClr"/>
          </a:solidFill>
          <a:prstDash val="solid"/>
        </a:ln>
        <a:ln w="38100" cap="flat" cmpd="sng" algn="ctr">
          <a:solidFill>
            <a:schemeClr val="phClr"/>
          </a:solidFill>
          <a:prstDash val="solid"/>
        </a:ln>
      </a:lnStyleLst>
      <a:effectStyleLst>
        <a:effectStyle>
          <a:effectLst>
            <a:outerShdw blurRad="40000" dist="20000" dir="5400000" rotWithShape="0">
              <a:srgbClr val="000000">
                <a:alpha val="38000"/>
              </a:srgbClr>
            </a:outerShdw>
          </a:effectLst>
        </a:effectStyle>
        <a:effectStyle>
          <a:effectLst>
            <a:outerShdw blurRad="40000" dist="23000" dir="5400000" rotWithShape="0">
              <a:srgbClr val="000000">
                <a:alpha val="35000"/>
              </a:srgbClr>
            </a:outerShdw>
          </a:effectLst>
        </a:effectStyle>
        <a:effectStyle>
          <a:effectLst>
            <a:outerShdw blurRad="40000" dist="23000" dir="5400000" rotWithShape="0">
              <a:srgbClr val="000000">
                <a:alpha val="35000"/>
              </a:srgbClr>
            </a:outerShdw>
          </a:effectLst>
          <a:scene3d>
            <a:camera prst="orthographicFront">
              <a:rot lat="0" lon="0" rev="0"/>
            </a:camera>
            <a:lightRig rig="threePt" dir="t">
              <a:rot lat="0" lon="0" rev="1200000"/>
            </a:lightRig>
          </a:scene3d>
          <a:sp3d>
            <a:bevelT w="63500" h="25400"/>
          </a:sp3d>
        </a:effectStyle>
      </a:effectStyleLst>
      <a:bgFillStyleLst>
        <a:solidFill>
          <a:schemeClr val="phClr"/>
        </a:solidFill>
        <a:gradFill rotWithShape="1">
          <a:gsLst>
            <a:gs pos="0">
              <a:schemeClr val="phClr">
                <a:tint val="40000"/>
                <a:satMod val="350000"/>
              </a:schemeClr>
            </a:gs>
            <a:gs pos="40000">
              <a:schemeClr val="phClr">
                <a:tint val="45000"/>
                <a:shade val="99000"/>
                <a:satMod val="350000"/>
              </a:schemeClr>
            </a:gs>
            <a:gs pos="100000">
              <a:schemeClr val="phClr">
                <a:shade val="20000"/>
                <a:satMod val="255000"/>
              </a:schemeClr>
            </a:gs>
          </a:gsLst>
          <a:path path="circle">
            <a:fillToRect l="50000" t="-80000" r="50000" b="180000"/>
          </a:path>
        </a:gradFill>
        <a:gradFill rotWithShape="1">
          <a:gsLst>
            <a:gs pos="0">
              <a:schemeClr val="phClr">
                <a:tint val="80000"/>
                <a:satMod val="300000"/>
              </a:schemeClr>
            </a:gs>
            <a:gs pos="100000">
              <a:schemeClr val="phClr">
                <a:shade val="30000"/>
                <a:satMod val="200000"/>
              </a:schemeClr>
            </a:gs>
          </a:gsLst>
          <a:path path="circle">
            <a:fillToRect l="50000" t="50000" r="50000" b="50000"/>
          </a:path>
        </a:gradFill>
      </a:bgFillStyleLst>
    </a:fmtScheme>
  </a:themeElements>
  <a:objectDefaults/>
  <a:extraClrSchemeLst/>
</a:theme>
</file>

<file path=docProps/app.xml><?xml version="1.0" encoding="utf-8"?>
<Properties xmlns="http://schemas.openxmlformats.org/officeDocument/2006/extended-properties" xmlns:vt="http://schemas.openxmlformats.org/officeDocument/2006/docPropsVTypes">
  <TotalTime>281</TotalTime>
  <Words>1940</Words>
  <Application>Microsoft Office PowerPoint</Application>
  <PresentationFormat>自定义</PresentationFormat>
  <Paragraphs>272</Paragraphs>
  <Slides>24</Slides>
  <Notes>21</Notes>
  <HiddenSlides>0</HiddenSlides>
  <MMClips>0</MMClips>
  <ScaleCrop>false</ScaleCrop>
  <HeadingPairs>
    <vt:vector size="4" baseType="variant">
      <vt:variant>
        <vt:lpstr>主题</vt:lpstr>
      </vt:variant>
      <vt:variant>
        <vt:i4>1</vt:i4>
      </vt:variant>
      <vt:variant>
        <vt:lpstr>幻灯片标题</vt:lpstr>
      </vt:variant>
      <vt:variant>
        <vt:i4>24</vt:i4>
      </vt:variant>
    </vt:vector>
  </HeadingPairs>
  <TitlesOfParts>
    <vt:vector size="25" baseType="lpstr">
      <vt:lpstr>Office 主题</vt:lpstr>
      <vt:lpstr>PowerPoint 演示文稿</vt:lpstr>
      <vt:lpstr>PowerPoint 演示文稿</vt:lpstr>
      <vt:lpstr>PowerPoint 演示文稿</vt:lpstr>
      <vt:lpstr>PowerPoint 演示文稿</vt:lpstr>
      <vt:lpstr>PowerPoint 演示文稿</vt:lpstr>
      <vt:lpstr>PowerPoint 演示文稿</vt:lpstr>
      <vt:lpstr>PowerPoint 演示文稿</vt:lpstr>
      <vt:lpstr>PowerPoint 演示文稿</vt:lpstr>
      <vt:lpstr>PowerPoint 演示文稿</vt:lpstr>
      <vt:lpstr>PowerPoint 演示文稿</vt:lpstr>
      <vt:lpstr>PowerPoint 演示文稿</vt:lpstr>
      <vt:lpstr>PowerPoint 演示文稿</vt:lpstr>
      <vt:lpstr>PowerPoint 演示文稿</vt:lpstr>
      <vt:lpstr>PowerPoint 演示文稿</vt:lpstr>
      <vt:lpstr>PowerPoint 演示文稿</vt:lpstr>
      <vt:lpstr>PowerPoint 演示文稿</vt:lpstr>
      <vt:lpstr>PowerPoint 演示文稿</vt:lpstr>
      <vt:lpstr>PowerPoint 演示文稿</vt:lpstr>
      <vt:lpstr>PowerPoint 演示文稿</vt:lpstr>
      <vt:lpstr>PowerPoint 演示文稿</vt:lpstr>
      <vt:lpstr>PowerPoint 演示文稿</vt:lpstr>
      <vt:lpstr>PowerPoint 演示文稿</vt:lpstr>
      <vt:lpstr>PowerPoint 演示文稿</vt:lpstr>
      <vt:lpstr>PowerPoint 演示文稿</vt:lpstr>
    </vt:vector>
  </TitlesOfParts>
  <LinksUpToDate>false</LinksUpToDate>
  <SharedDoc>false</SharedDoc>
  <HyperlinksChanged>false</HyperlinksChanged>
  <AppVersion>14.0000</AppVersion>
</Properties>
</file>

<file path=docProps/core.xml><?xml version="1.0" encoding="utf-8"?>
<cp:coreProperties xmlns:cp="http://schemas.openxmlformats.org/package/2006/metadata/core-properties" xmlns:dc="http://purl.org/dc/elements/1.1/" xmlns:dcterms="http://purl.org/dc/terms/" xmlns:dcmitype="http://purl.org/dc/dcmitype/" xmlns:xsi="http://www.w3.org/2001/XMLSchema-instance">
  <dc:title>PowerPoint 演示文稿</dc:title>
  <dc:creator>优品PPT</dc:creator>
  <cp:keywords>http:/www.ypppt.com</cp:keywords>
  <cp:lastModifiedBy>TIANQIQI</cp:lastModifiedBy>
  <cp:revision>144</cp:revision>
  <dcterms:created xsi:type="dcterms:W3CDTF">2017-06-17T13:16:52Z</dcterms:created>
  <dcterms:modified xsi:type="dcterms:W3CDTF">2020-01-20T07:50:08Z</dcterms:modified>
</cp:coreProperties>
</file>