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71" r:id="rId3"/>
    <p:sldId id="416" r:id="rId5"/>
    <p:sldId id="435" r:id="rId6"/>
    <p:sldId id="464" r:id="rId7"/>
    <p:sldId id="457" r:id="rId8"/>
    <p:sldId id="468" r:id="rId9"/>
    <p:sldId id="456" r:id="rId10"/>
    <p:sldId id="462" r:id="rId11"/>
    <p:sldId id="463" r:id="rId12"/>
    <p:sldId id="421" r:id="rId13"/>
    <p:sldId id="434" r:id="rId14"/>
    <p:sldId id="450" r:id="rId15"/>
    <p:sldId id="427" r:id="rId16"/>
    <p:sldId id="442" r:id="rId17"/>
    <p:sldId id="465" r:id="rId18"/>
    <p:sldId id="470" r:id="rId19"/>
    <p:sldId id="459" r:id="rId20"/>
    <p:sldId id="443" r:id="rId21"/>
    <p:sldId id="467" r:id="rId22"/>
    <p:sldId id="451" r:id="rId23"/>
    <p:sldId id="458" r:id="rId24"/>
    <p:sldId id="466" r:id="rId25"/>
    <p:sldId id="469" r:id="rId26"/>
    <p:sldId id="460" r:id="rId27"/>
    <p:sldId id="472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700"/>
    <a:srgbClr val="88B42D"/>
    <a:srgbClr val="7FAC2E"/>
    <a:srgbClr val="59A13C"/>
    <a:srgbClr val="3E7F25"/>
    <a:srgbClr val="286A8D"/>
    <a:srgbClr val="72B8C2"/>
    <a:srgbClr val="336D23"/>
    <a:srgbClr val="6AADBE"/>
    <a:srgbClr val="6FB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0"/>
      </p:cViewPr>
      <p:guideLst>
        <p:guide orient="horz" pos="4228"/>
        <p:guide pos="7514"/>
        <p:guide pos="7680"/>
        <p:guide pos="2978"/>
        <p:guide orient="horz" pos="51"/>
        <p:guide orient="horz" pos="2680"/>
        <p:guide pos="423"/>
        <p:guide pos="7160"/>
        <p:guide orient="horz" pos="9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18D86-DC02-4BBC-8F70-3C29F28476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A55E1-B63A-4476-9001-3885BB8D535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7204710" y="5348605"/>
            <a:ext cx="3886200" cy="1579880"/>
          </a:xfrm>
          <a:custGeom>
            <a:avLst/>
            <a:gdLst>
              <a:gd name="connsiteX0" fmla="*/ 4485693 w 6248400"/>
              <a:gd name="connsiteY0" fmla="*/ 0 h 2540217"/>
              <a:gd name="connsiteX1" fmla="*/ 2370668 w 6248400"/>
              <a:gd name="connsiteY1" fmla="*/ 2506350 h 2540217"/>
              <a:gd name="connsiteX2" fmla="*/ 6231469 w 6248400"/>
              <a:gd name="connsiteY2" fmla="*/ 2523283 h 2540217"/>
              <a:gd name="connsiteX3" fmla="*/ 6225760 w 6248400"/>
              <a:gd name="connsiteY3" fmla="*/ 981833 h 2540217"/>
              <a:gd name="connsiteX4" fmla="*/ 6248400 w 6248400"/>
              <a:gd name="connsiteY4" fmla="*/ 2540217 h 2540217"/>
              <a:gd name="connsiteX5" fmla="*/ 0 w 6248400"/>
              <a:gd name="connsiteY5" fmla="*/ 2506350 h 2540217"/>
              <a:gd name="connsiteX6" fmla="*/ 4485693 w 6248400"/>
              <a:gd name="connsiteY6" fmla="*/ 0 h 254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8400" h="2540217">
                <a:moveTo>
                  <a:pt x="4485693" y="0"/>
                </a:moveTo>
                <a:lnTo>
                  <a:pt x="2370668" y="2506350"/>
                </a:lnTo>
                <a:lnTo>
                  <a:pt x="6231469" y="2523283"/>
                </a:lnTo>
                <a:lnTo>
                  <a:pt x="6225760" y="981833"/>
                </a:lnTo>
                <a:lnTo>
                  <a:pt x="6248400" y="2540217"/>
                </a:lnTo>
                <a:lnTo>
                  <a:pt x="0" y="2506350"/>
                </a:lnTo>
                <a:lnTo>
                  <a:pt x="4485693" y="0"/>
                </a:lnTo>
                <a:close/>
              </a:path>
            </a:pathLst>
          </a:custGeom>
          <a:solidFill>
            <a:srgbClr val="88B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8373777" y="3409951"/>
            <a:ext cx="3860801" cy="3479800"/>
          </a:xfrm>
          <a:custGeom>
            <a:avLst/>
            <a:gdLst>
              <a:gd name="connsiteX0" fmla="*/ 3826932 w 3860801"/>
              <a:gd name="connsiteY0" fmla="*/ 0 h 3479800"/>
              <a:gd name="connsiteX1" fmla="*/ 3855092 w 3860801"/>
              <a:gd name="connsiteY1" fmla="*/ 1938350 h 3479800"/>
              <a:gd name="connsiteX2" fmla="*/ 3860801 w 3860801"/>
              <a:gd name="connsiteY2" fmla="*/ 3479800 h 3479800"/>
              <a:gd name="connsiteX3" fmla="*/ 0 w 3860801"/>
              <a:gd name="connsiteY3" fmla="*/ 3462867 h 3479800"/>
              <a:gd name="connsiteX4" fmla="*/ 2115025 w 3860801"/>
              <a:gd name="connsiteY4" fmla="*/ 956517 h 3479800"/>
              <a:gd name="connsiteX5" fmla="*/ 3826932 w 3860801"/>
              <a:gd name="connsiteY5" fmla="*/ 0 h 347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0801" h="3479800">
                <a:moveTo>
                  <a:pt x="3826932" y="0"/>
                </a:moveTo>
                <a:lnTo>
                  <a:pt x="3855092" y="1938350"/>
                </a:lnTo>
                <a:lnTo>
                  <a:pt x="3860801" y="3479800"/>
                </a:lnTo>
                <a:lnTo>
                  <a:pt x="0" y="3462867"/>
                </a:lnTo>
                <a:lnTo>
                  <a:pt x="2115025" y="956517"/>
                </a:lnTo>
                <a:lnTo>
                  <a:pt x="3826932" y="0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0497026" y="2317751"/>
            <a:ext cx="1740067" cy="3030550"/>
          </a:xfrm>
          <a:custGeom>
            <a:avLst/>
            <a:gdLst>
              <a:gd name="connsiteX0" fmla="*/ 1728843 w 1740067"/>
              <a:gd name="connsiteY0" fmla="*/ 0 h 3030550"/>
              <a:gd name="connsiteX1" fmla="*/ 1740067 w 1740067"/>
              <a:gd name="connsiteY1" fmla="*/ 3030550 h 3030550"/>
              <a:gd name="connsiteX2" fmla="*/ 1711907 w 1740067"/>
              <a:gd name="connsiteY2" fmla="*/ 1092200 h 3030550"/>
              <a:gd name="connsiteX3" fmla="*/ 0 w 1740067"/>
              <a:gd name="connsiteY3" fmla="*/ 2048717 h 3030550"/>
              <a:gd name="connsiteX4" fmla="*/ 1728843 w 1740067"/>
              <a:gd name="connsiteY4" fmla="*/ 0 h 303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0067" h="3030550">
                <a:moveTo>
                  <a:pt x="1728843" y="0"/>
                </a:moveTo>
                <a:lnTo>
                  <a:pt x="1740067" y="3030550"/>
                </a:lnTo>
                <a:lnTo>
                  <a:pt x="1711907" y="1092200"/>
                </a:lnTo>
                <a:lnTo>
                  <a:pt x="0" y="2048717"/>
                </a:lnTo>
                <a:lnTo>
                  <a:pt x="1728843" y="0"/>
                </a:lnTo>
                <a:close/>
              </a:path>
            </a:pathLst>
          </a:custGeom>
          <a:solidFill>
            <a:srgbClr val="7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V="1">
            <a:off x="-15257" y="-25307"/>
            <a:ext cx="2177885" cy="3169438"/>
          </a:xfrm>
          <a:custGeom>
            <a:avLst/>
            <a:gdLst>
              <a:gd name="connsiteX0" fmla="*/ 0 w 2442661"/>
              <a:gd name="connsiteY0" fmla="*/ 3661659 h 3661659"/>
              <a:gd name="connsiteX1" fmla="*/ 2442661 w 2442661"/>
              <a:gd name="connsiteY1" fmla="*/ 3661659 h 3661659"/>
              <a:gd name="connsiteX2" fmla="*/ 1664326 w 2442661"/>
              <a:gd name="connsiteY2" fmla="*/ 1633419 h 3661659"/>
              <a:gd name="connsiteX3" fmla="*/ 86341 w 2442661"/>
              <a:gd name="connsiteY3" fmla="*/ 0 h 3661659"/>
              <a:gd name="connsiteX4" fmla="*/ 0 w 2442661"/>
              <a:gd name="connsiteY4" fmla="*/ 224992 h 3661659"/>
              <a:gd name="connsiteX5" fmla="*/ 0 w 2442661"/>
              <a:gd name="connsiteY5" fmla="*/ 3661659 h 3661659"/>
              <a:gd name="connsiteX0-1" fmla="*/ 3 w 2442664"/>
              <a:gd name="connsiteY0-2" fmla="*/ 3661659 h 3661659"/>
              <a:gd name="connsiteX1-3" fmla="*/ 2442664 w 2442664"/>
              <a:gd name="connsiteY1-4" fmla="*/ 3661659 h 3661659"/>
              <a:gd name="connsiteX2-5" fmla="*/ 1664329 w 2442664"/>
              <a:gd name="connsiteY2-6" fmla="*/ 1633419 h 3661659"/>
              <a:gd name="connsiteX3-7" fmla="*/ 86344 w 2442664"/>
              <a:gd name="connsiteY3-8" fmla="*/ 0 h 3661659"/>
              <a:gd name="connsiteX4-9" fmla="*/ 3 w 2442664"/>
              <a:gd name="connsiteY4-10" fmla="*/ 224992 h 3661659"/>
              <a:gd name="connsiteX5-11" fmla="*/ 0 w 2442664"/>
              <a:gd name="connsiteY5-12" fmla="*/ 3169438 h 3661659"/>
              <a:gd name="connsiteX6" fmla="*/ 3 w 2442664"/>
              <a:gd name="connsiteY6" fmla="*/ 3661659 h 3661659"/>
              <a:gd name="connsiteX0-13" fmla="*/ 3 w 2442664"/>
              <a:gd name="connsiteY0-14" fmla="*/ 3661659 h 3661659"/>
              <a:gd name="connsiteX1-15" fmla="*/ 2442664 w 2442664"/>
              <a:gd name="connsiteY1-16" fmla="*/ 3661659 h 3661659"/>
              <a:gd name="connsiteX2-17" fmla="*/ 2264229 w 2442664"/>
              <a:gd name="connsiteY2-18" fmla="*/ 3169438 h 3661659"/>
              <a:gd name="connsiteX3-19" fmla="*/ 1664329 w 2442664"/>
              <a:gd name="connsiteY3-20" fmla="*/ 1633419 h 3661659"/>
              <a:gd name="connsiteX4-21" fmla="*/ 86344 w 2442664"/>
              <a:gd name="connsiteY4-22" fmla="*/ 0 h 3661659"/>
              <a:gd name="connsiteX5-23" fmla="*/ 3 w 2442664"/>
              <a:gd name="connsiteY5-24" fmla="*/ 224992 h 3661659"/>
              <a:gd name="connsiteX6-25" fmla="*/ 0 w 2442664"/>
              <a:gd name="connsiteY6-26" fmla="*/ 3169438 h 3661659"/>
              <a:gd name="connsiteX7" fmla="*/ 3 w 2442664"/>
              <a:gd name="connsiteY7" fmla="*/ 3661659 h 3661659"/>
              <a:gd name="connsiteX0-27" fmla="*/ 3 w 2264229"/>
              <a:gd name="connsiteY0-28" fmla="*/ 3661659 h 3661659"/>
              <a:gd name="connsiteX1-29" fmla="*/ 2264229 w 2264229"/>
              <a:gd name="connsiteY1-30" fmla="*/ 3169438 h 3661659"/>
              <a:gd name="connsiteX2-31" fmla="*/ 1664329 w 2264229"/>
              <a:gd name="connsiteY2-32" fmla="*/ 1633419 h 3661659"/>
              <a:gd name="connsiteX3-33" fmla="*/ 86344 w 2264229"/>
              <a:gd name="connsiteY3-34" fmla="*/ 0 h 3661659"/>
              <a:gd name="connsiteX4-35" fmla="*/ 3 w 2264229"/>
              <a:gd name="connsiteY4-36" fmla="*/ 224992 h 3661659"/>
              <a:gd name="connsiteX5-37" fmla="*/ 0 w 2264229"/>
              <a:gd name="connsiteY5-38" fmla="*/ 3169438 h 3661659"/>
              <a:gd name="connsiteX6-39" fmla="*/ 3 w 2264229"/>
              <a:gd name="connsiteY6-40" fmla="*/ 3661659 h 3661659"/>
              <a:gd name="connsiteX0-41" fmla="*/ 3 w 2264229"/>
              <a:gd name="connsiteY0-42" fmla="*/ 3661659 h 3662883"/>
              <a:gd name="connsiteX1-43" fmla="*/ 2264229 w 2264229"/>
              <a:gd name="connsiteY1-44" fmla="*/ 3169438 h 3662883"/>
              <a:gd name="connsiteX2-45" fmla="*/ 1664329 w 2264229"/>
              <a:gd name="connsiteY2-46" fmla="*/ 1633419 h 3662883"/>
              <a:gd name="connsiteX3-47" fmla="*/ 86344 w 2264229"/>
              <a:gd name="connsiteY3-48" fmla="*/ 0 h 3662883"/>
              <a:gd name="connsiteX4-49" fmla="*/ 3 w 2264229"/>
              <a:gd name="connsiteY4-50" fmla="*/ 224992 h 3662883"/>
              <a:gd name="connsiteX5-51" fmla="*/ 0 w 2264229"/>
              <a:gd name="connsiteY5-52" fmla="*/ 3169438 h 3662883"/>
              <a:gd name="connsiteX6-53" fmla="*/ 3 w 2264229"/>
              <a:gd name="connsiteY6-54" fmla="*/ 3661659 h 3662883"/>
              <a:gd name="connsiteX0-55" fmla="*/ 0 w 2264229"/>
              <a:gd name="connsiteY0-56" fmla="*/ 3169438 h 3456076"/>
              <a:gd name="connsiteX1-57" fmla="*/ 2264229 w 2264229"/>
              <a:gd name="connsiteY1-58" fmla="*/ 3169438 h 3456076"/>
              <a:gd name="connsiteX2-59" fmla="*/ 1664329 w 2264229"/>
              <a:gd name="connsiteY2-60" fmla="*/ 1633419 h 3456076"/>
              <a:gd name="connsiteX3-61" fmla="*/ 86344 w 2264229"/>
              <a:gd name="connsiteY3-62" fmla="*/ 0 h 3456076"/>
              <a:gd name="connsiteX4-63" fmla="*/ 3 w 2264229"/>
              <a:gd name="connsiteY4-64" fmla="*/ 224992 h 3456076"/>
              <a:gd name="connsiteX5-65" fmla="*/ 0 w 2264229"/>
              <a:gd name="connsiteY5-66" fmla="*/ 3169438 h 3456076"/>
              <a:gd name="connsiteX0-67" fmla="*/ 78 w 2264307"/>
              <a:gd name="connsiteY0-68" fmla="*/ 3169438 h 3282609"/>
              <a:gd name="connsiteX1-69" fmla="*/ 2264307 w 2264307"/>
              <a:gd name="connsiteY1-70" fmla="*/ 3169438 h 3282609"/>
              <a:gd name="connsiteX2-71" fmla="*/ 1664407 w 2264307"/>
              <a:gd name="connsiteY2-72" fmla="*/ 1633419 h 3282609"/>
              <a:gd name="connsiteX3-73" fmla="*/ 86422 w 2264307"/>
              <a:gd name="connsiteY3-74" fmla="*/ 0 h 3282609"/>
              <a:gd name="connsiteX4-75" fmla="*/ 81 w 2264307"/>
              <a:gd name="connsiteY4-76" fmla="*/ 224992 h 3282609"/>
              <a:gd name="connsiteX5-77" fmla="*/ 78 w 2264307"/>
              <a:gd name="connsiteY5-78" fmla="*/ 3169438 h 3282609"/>
              <a:gd name="connsiteX0-79" fmla="*/ 70 w 2264299"/>
              <a:gd name="connsiteY0-80" fmla="*/ 3169438 h 3169438"/>
              <a:gd name="connsiteX1-81" fmla="*/ 2264299 w 2264299"/>
              <a:gd name="connsiteY1-82" fmla="*/ 3169438 h 3169438"/>
              <a:gd name="connsiteX2-83" fmla="*/ 1664399 w 2264299"/>
              <a:gd name="connsiteY2-84" fmla="*/ 1633419 h 3169438"/>
              <a:gd name="connsiteX3-85" fmla="*/ 86414 w 2264299"/>
              <a:gd name="connsiteY3-86" fmla="*/ 0 h 3169438"/>
              <a:gd name="connsiteX4-87" fmla="*/ 73 w 2264299"/>
              <a:gd name="connsiteY4-88" fmla="*/ 224992 h 3169438"/>
              <a:gd name="connsiteX5-89" fmla="*/ 70 w 2264299"/>
              <a:gd name="connsiteY5-90" fmla="*/ 3169438 h 3169438"/>
              <a:gd name="connsiteX0-91" fmla="*/ 70 w 2264299"/>
              <a:gd name="connsiteY0-92" fmla="*/ 3169438 h 3169438"/>
              <a:gd name="connsiteX1-93" fmla="*/ 2264299 w 2264299"/>
              <a:gd name="connsiteY1-94" fmla="*/ 3169438 h 3169438"/>
              <a:gd name="connsiteX2-95" fmla="*/ 1664399 w 2264299"/>
              <a:gd name="connsiteY2-96" fmla="*/ 1633419 h 3169438"/>
              <a:gd name="connsiteX3-97" fmla="*/ 86414 w 2264299"/>
              <a:gd name="connsiteY3-98" fmla="*/ 0 h 3169438"/>
              <a:gd name="connsiteX4-99" fmla="*/ 70 w 2264299"/>
              <a:gd name="connsiteY4-100" fmla="*/ 3169438 h 3169438"/>
              <a:gd name="connsiteX0-101" fmla="*/ 4143 w 2177885"/>
              <a:gd name="connsiteY0-102" fmla="*/ 3169438 h 3169438"/>
              <a:gd name="connsiteX1-103" fmla="*/ 2177885 w 2177885"/>
              <a:gd name="connsiteY1-104" fmla="*/ 3169438 h 3169438"/>
              <a:gd name="connsiteX2-105" fmla="*/ 1577985 w 2177885"/>
              <a:gd name="connsiteY2-106" fmla="*/ 1633419 h 3169438"/>
              <a:gd name="connsiteX3-107" fmla="*/ 0 w 2177885"/>
              <a:gd name="connsiteY3-108" fmla="*/ 0 h 3169438"/>
              <a:gd name="connsiteX4-109" fmla="*/ 4143 w 2177885"/>
              <a:gd name="connsiteY4-110" fmla="*/ 3169438 h 31694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77885" h="3169438">
                <a:moveTo>
                  <a:pt x="4143" y="3169438"/>
                </a:moveTo>
                <a:cubicBezTo>
                  <a:pt x="-10371" y="3166694"/>
                  <a:pt x="2176268" y="3164184"/>
                  <a:pt x="2177885" y="3169438"/>
                </a:cubicBezTo>
                <a:lnTo>
                  <a:pt x="1577985" y="1633419"/>
                </a:lnTo>
                <a:lnTo>
                  <a:pt x="0" y="0"/>
                </a:lnTo>
                <a:lnTo>
                  <a:pt x="4143" y="3169438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flipV="1">
            <a:off x="6143" y="2100120"/>
            <a:ext cx="1331201" cy="2285399"/>
          </a:xfrm>
          <a:custGeom>
            <a:avLst/>
            <a:gdLst>
              <a:gd name="connsiteX0" fmla="*/ 1331201 w 1331201"/>
              <a:gd name="connsiteY0" fmla="*/ 2285399 h 2285399"/>
              <a:gd name="connsiteX1" fmla="*/ 454182 w 1331201"/>
              <a:gd name="connsiteY1" fmla="*/ 0 h 2285399"/>
              <a:gd name="connsiteX2" fmla="*/ 0 w 1331201"/>
              <a:gd name="connsiteY2" fmla="*/ 1183539 h 2285399"/>
              <a:gd name="connsiteX3" fmla="*/ 1331201 w 1331201"/>
              <a:gd name="connsiteY3" fmla="*/ 2285399 h 2285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1201" h="2285399">
                <a:moveTo>
                  <a:pt x="1331201" y="2285399"/>
                </a:moveTo>
                <a:lnTo>
                  <a:pt x="454182" y="0"/>
                </a:lnTo>
                <a:lnTo>
                  <a:pt x="0" y="1183539"/>
                </a:lnTo>
                <a:lnTo>
                  <a:pt x="1331201" y="2285399"/>
                </a:lnTo>
                <a:close/>
              </a:path>
            </a:pathLst>
          </a:custGeom>
          <a:solidFill>
            <a:srgbClr val="3E7F25"/>
          </a:solidFill>
          <a:ln>
            <a:solidFill>
              <a:srgbClr val="3E7F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flipV="1">
            <a:off x="1562729" y="-9525"/>
            <a:ext cx="1470984" cy="1522321"/>
          </a:xfrm>
          <a:custGeom>
            <a:avLst/>
            <a:gdLst>
              <a:gd name="connsiteX0" fmla="*/ 778335 w 1959407"/>
              <a:gd name="connsiteY0" fmla="*/ 2028240 h 2028240"/>
              <a:gd name="connsiteX1" fmla="*/ 1959407 w 1959407"/>
              <a:gd name="connsiteY1" fmla="*/ 2028240 h 2028240"/>
              <a:gd name="connsiteX2" fmla="*/ 0 w 1959407"/>
              <a:gd name="connsiteY2" fmla="*/ 0 h 2028240"/>
              <a:gd name="connsiteX3" fmla="*/ 778335 w 1959407"/>
              <a:gd name="connsiteY3" fmla="*/ 2028240 h 2028240"/>
              <a:gd name="connsiteX0-1" fmla="*/ 778335 w 1959407"/>
              <a:gd name="connsiteY0-2" fmla="*/ 2028240 h 2028240"/>
              <a:gd name="connsiteX1-3" fmla="*/ 1959407 w 1959407"/>
              <a:gd name="connsiteY1-4" fmla="*/ 2028240 h 2028240"/>
              <a:gd name="connsiteX2-5" fmla="*/ 0 w 1959407"/>
              <a:gd name="connsiteY2-6" fmla="*/ 0 h 2028240"/>
              <a:gd name="connsiteX3-7" fmla="*/ 585159 w 1959407"/>
              <a:gd name="connsiteY3-8" fmla="*/ 1522321 h 2028240"/>
              <a:gd name="connsiteX4" fmla="*/ 778335 w 1959407"/>
              <a:gd name="connsiteY4" fmla="*/ 2028240 h 2028240"/>
              <a:gd name="connsiteX0-9" fmla="*/ 778335 w 1959407"/>
              <a:gd name="connsiteY0-10" fmla="*/ 2028240 h 2028240"/>
              <a:gd name="connsiteX1-11" fmla="*/ 1959407 w 1959407"/>
              <a:gd name="connsiteY1-12" fmla="*/ 2028240 h 2028240"/>
              <a:gd name="connsiteX2-13" fmla="*/ 1470984 w 1959407"/>
              <a:gd name="connsiteY2-14" fmla="*/ 1519940 h 2028240"/>
              <a:gd name="connsiteX3-15" fmla="*/ 0 w 1959407"/>
              <a:gd name="connsiteY3-16" fmla="*/ 0 h 2028240"/>
              <a:gd name="connsiteX4-17" fmla="*/ 585159 w 1959407"/>
              <a:gd name="connsiteY4-18" fmla="*/ 1522321 h 2028240"/>
              <a:gd name="connsiteX5" fmla="*/ 778335 w 1959407"/>
              <a:gd name="connsiteY5" fmla="*/ 2028240 h 2028240"/>
              <a:gd name="connsiteX0-19" fmla="*/ 778335 w 1959407"/>
              <a:gd name="connsiteY0-20" fmla="*/ 2028240 h 2028240"/>
              <a:gd name="connsiteX1-21" fmla="*/ 1959407 w 1959407"/>
              <a:gd name="connsiteY1-22" fmla="*/ 2028240 h 2028240"/>
              <a:gd name="connsiteX2-23" fmla="*/ 1470984 w 1959407"/>
              <a:gd name="connsiteY2-24" fmla="*/ 1519940 h 2028240"/>
              <a:gd name="connsiteX3-25" fmla="*/ 1470984 w 1959407"/>
              <a:gd name="connsiteY3-26" fmla="*/ 1519940 h 2028240"/>
              <a:gd name="connsiteX4-27" fmla="*/ 0 w 1959407"/>
              <a:gd name="connsiteY4-28" fmla="*/ 0 h 2028240"/>
              <a:gd name="connsiteX5-29" fmla="*/ 585159 w 1959407"/>
              <a:gd name="connsiteY5-30" fmla="*/ 1522321 h 2028240"/>
              <a:gd name="connsiteX6" fmla="*/ 778335 w 1959407"/>
              <a:gd name="connsiteY6" fmla="*/ 2028240 h 2028240"/>
              <a:gd name="connsiteX0-31" fmla="*/ 778335 w 1959407"/>
              <a:gd name="connsiteY0-32" fmla="*/ 2028240 h 2028240"/>
              <a:gd name="connsiteX1-33" fmla="*/ 1959407 w 1959407"/>
              <a:gd name="connsiteY1-34" fmla="*/ 2028240 h 2028240"/>
              <a:gd name="connsiteX2-35" fmla="*/ 1470984 w 1959407"/>
              <a:gd name="connsiteY2-36" fmla="*/ 1519940 h 2028240"/>
              <a:gd name="connsiteX3-37" fmla="*/ 1470984 w 1959407"/>
              <a:gd name="connsiteY3-38" fmla="*/ 1519940 h 2028240"/>
              <a:gd name="connsiteX4-39" fmla="*/ 0 w 1959407"/>
              <a:gd name="connsiteY4-40" fmla="*/ 0 h 2028240"/>
              <a:gd name="connsiteX5-41" fmla="*/ 585159 w 1959407"/>
              <a:gd name="connsiteY5-42" fmla="*/ 1522321 h 2028240"/>
              <a:gd name="connsiteX6-43" fmla="*/ 778335 w 1959407"/>
              <a:gd name="connsiteY6-44" fmla="*/ 2028240 h 2028240"/>
              <a:gd name="connsiteX0-45" fmla="*/ 778335 w 1470984"/>
              <a:gd name="connsiteY0-46" fmla="*/ 2028240 h 2028240"/>
              <a:gd name="connsiteX1-47" fmla="*/ 1470984 w 1470984"/>
              <a:gd name="connsiteY1-48" fmla="*/ 1519940 h 2028240"/>
              <a:gd name="connsiteX2-49" fmla="*/ 1470984 w 1470984"/>
              <a:gd name="connsiteY2-50" fmla="*/ 1519940 h 2028240"/>
              <a:gd name="connsiteX3-51" fmla="*/ 0 w 1470984"/>
              <a:gd name="connsiteY3-52" fmla="*/ 0 h 2028240"/>
              <a:gd name="connsiteX4-53" fmla="*/ 585159 w 1470984"/>
              <a:gd name="connsiteY4-54" fmla="*/ 1522321 h 2028240"/>
              <a:gd name="connsiteX5-55" fmla="*/ 778335 w 1470984"/>
              <a:gd name="connsiteY5-56" fmla="*/ 2028240 h 2028240"/>
              <a:gd name="connsiteX0-57" fmla="*/ 585159 w 1470984"/>
              <a:gd name="connsiteY0-58" fmla="*/ 1522321 h 1522321"/>
              <a:gd name="connsiteX1-59" fmla="*/ 1470984 w 1470984"/>
              <a:gd name="connsiteY1-60" fmla="*/ 1519940 h 1522321"/>
              <a:gd name="connsiteX2-61" fmla="*/ 1470984 w 1470984"/>
              <a:gd name="connsiteY2-62" fmla="*/ 1519940 h 1522321"/>
              <a:gd name="connsiteX3-63" fmla="*/ 0 w 1470984"/>
              <a:gd name="connsiteY3-64" fmla="*/ 0 h 1522321"/>
              <a:gd name="connsiteX4-65" fmla="*/ 585159 w 1470984"/>
              <a:gd name="connsiteY4-66" fmla="*/ 1522321 h 15223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1470984" h="1522321">
                <a:moveTo>
                  <a:pt x="585159" y="1522321"/>
                </a:moveTo>
                <a:lnTo>
                  <a:pt x="1470984" y="1519940"/>
                </a:lnTo>
                <a:lnTo>
                  <a:pt x="1470984" y="1519940"/>
                </a:lnTo>
                <a:lnTo>
                  <a:pt x="0" y="0"/>
                </a:lnTo>
                <a:lnTo>
                  <a:pt x="585159" y="1522321"/>
                </a:lnTo>
                <a:close/>
              </a:path>
            </a:pathLst>
          </a:custGeom>
          <a:solidFill>
            <a:srgbClr val="72B8C2"/>
          </a:solidFill>
          <a:ln>
            <a:solidFill>
              <a:srgbClr val="72B8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flipV="1">
            <a:off x="-33746" y="1434309"/>
            <a:ext cx="2182638" cy="5454171"/>
          </a:xfrm>
          <a:custGeom>
            <a:avLst/>
            <a:gdLst>
              <a:gd name="connsiteX0" fmla="*/ 2107635 w 2107635"/>
              <a:gd name="connsiteY0" fmla="*/ 5436390 h 5436390"/>
              <a:gd name="connsiteX1" fmla="*/ 0 w 2107635"/>
              <a:gd name="connsiteY1" fmla="*/ 0 h 5436390"/>
              <a:gd name="connsiteX2" fmla="*/ 35377 w 2107635"/>
              <a:gd name="connsiteY2" fmla="*/ 3721143 h 5436390"/>
              <a:gd name="connsiteX3" fmla="*/ 41086 w 2107635"/>
              <a:gd name="connsiteY3" fmla="*/ 3725869 h 5436390"/>
              <a:gd name="connsiteX4" fmla="*/ 495268 w 2107635"/>
              <a:gd name="connsiteY4" fmla="*/ 2542330 h 5436390"/>
              <a:gd name="connsiteX5" fmla="*/ 1372287 w 2107635"/>
              <a:gd name="connsiteY5" fmla="*/ 4827729 h 5436390"/>
              <a:gd name="connsiteX6" fmla="*/ 2107635 w 2107635"/>
              <a:gd name="connsiteY6" fmla="*/ 5436390 h 5436390"/>
              <a:gd name="connsiteX0-1" fmla="*/ 2167942 w 2167942"/>
              <a:gd name="connsiteY0-2" fmla="*/ 5461791 h 5461791"/>
              <a:gd name="connsiteX1-3" fmla="*/ 60307 w 2167942"/>
              <a:gd name="connsiteY1-4" fmla="*/ 25401 h 5461791"/>
              <a:gd name="connsiteX2-5" fmla="*/ 0 w 2167942"/>
              <a:gd name="connsiteY2-6" fmla="*/ 0 h 5461791"/>
              <a:gd name="connsiteX3-7" fmla="*/ 95684 w 2167942"/>
              <a:gd name="connsiteY3-8" fmla="*/ 3746544 h 5461791"/>
              <a:gd name="connsiteX4-9" fmla="*/ 101393 w 2167942"/>
              <a:gd name="connsiteY4-10" fmla="*/ 3751270 h 5461791"/>
              <a:gd name="connsiteX5-11" fmla="*/ 555575 w 2167942"/>
              <a:gd name="connsiteY5-12" fmla="*/ 2567731 h 5461791"/>
              <a:gd name="connsiteX6-13" fmla="*/ 1432594 w 2167942"/>
              <a:gd name="connsiteY6-14" fmla="*/ 4853130 h 5461791"/>
              <a:gd name="connsiteX7" fmla="*/ 2167942 w 2167942"/>
              <a:gd name="connsiteY7" fmla="*/ 5461791 h 5461791"/>
              <a:gd name="connsiteX0-15" fmla="*/ 2167942 w 2167942"/>
              <a:gd name="connsiteY0-16" fmla="*/ 5461791 h 5461791"/>
              <a:gd name="connsiteX1-17" fmla="*/ 304800 w 2167942"/>
              <a:gd name="connsiteY1-18" fmla="*/ 628650 h 5461791"/>
              <a:gd name="connsiteX2-19" fmla="*/ 60307 w 2167942"/>
              <a:gd name="connsiteY2-20" fmla="*/ 25401 h 5461791"/>
              <a:gd name="connsiteX3-21" fmla="*/ 0 w 2167942"/>
              <a:gd name="connsiteY3-22" fmla="*/ 0 h 5461791"/>
              <a:gd name="connsiteX4-23" fmla="*/ 95684 w 2167942"/>
              <a:gd name="connsiteY4-24" fmla="*/ 3746544 h 5461791"/>
              <a:gd name="connsiteX5-25" fmla="*/ 101393 w 2167942"/>
              <a:gd name="connsiteY5-26" fmla="*/ 3751270 h 5461791"/>
              <a:gd name="connsiteX6-27" fmla="*/ 555575 w 2167942"/>
              <a:gd name="connsiteY6-28" fmla="*/ 2567731 h 5461791"/>
              <a:gd name="connsiteX7-29" fmla="*/ 1432594 w 2167942"/>
              <a:gd name="connsiteY7-30" fmla="*/ 4853130 h 5461791"/>
              <a:gd name="connsiteX8" fmla="*/ 2167942 w 2167942"/>
              <a:gd name="connsiteY8" fmla="*/ 5461791 h 5461791"/>
              <a:gd name="connsiteX0-31" fmla="*/ 2167942 w 2167942"/>
              <a:gd name="connsiteY0-32" fmla="*/ 5499891 h 5499891"/>
              <a:gd name="connsiteX1-33" fmla="*/ 228600 w 2167942"/>
              <a:gd name="connsiteY1-34" fmla="*/ 0 h 5499891"/>
              <a:gd name="connsiteX2-35" fmla="*/ 60307 w 2167942"/>
              <a:gd name="connsiteY2-36" fmla="*/ 63501 h 5499891"/>
              <a:gd name="connsiteX3-37" fmla="*/ 0 w 2167942"/>
              <a:gd name="connsiteY3-38" fmla="*/ 38100 h 5499891"/>
              <a:gd name="connsiteX4-39" fmla="*/ 95684 w 2167942"/>
              <a:gd name="connsiteY4-40" fmla="*/ 3784644 h 5499891"/>
              <a:gd name="connsiteX5-41" fmla="*/ 101393 w 2167942"/>
              <a:gd name="connsiteY5-42" fmla="*/ 3789370 h 5499891"/>
              <a:gd name="connsiteX6-43" fmla="*/ 555575 w 2167942"/>
              <a:gd name="connsiteY6-44" fmla="*/ 2605831 h 5499891"/>
              <a:gd name="connsiteX7-45" fmla="*/ 1432594 w 2167942"/>
              <a:gd name="connsiteY7-46" fmla="*/ 4891230 h 5499891"/>
              <a:gd name="connsiteX8-47" fmla="*/ 2167942 w 2167942"/>
              <a:gd name="connsiteY8-48" fmla="*/ 5499891 h 5499891"/>
              <a:gd name="connsiteX0-49" fmla="*/ 2244142 w 2244142"/>
              <a:gd name="connsiteY0-50" fmla="*/ 5557041 h 5557041"/>
              <a:gd name="connsiteX1-51" fmla="*/ 228600 w 2244142"/>
              <a:gd name="connsiteY1-52" fmla="*/ 0 h 5557041"/>
              <a:gd name="connsiteX2-53" fmla="*/ 60307 w 2244142"/>
              <a:gd name="connsiteY2-54" fmla="*/ 63501 h 5557041"/>
              <a:gd name="connsiteX3-55" fmla="*/ 0 w 2244142"/>
              <a:gd name="connsiteY3-56" fmla="*/ 38100 h 5557041"/>
              <a:gd name="connsiteX4-57" fmla="*/ 95684 w 2244142"/>
              <a:gd name="connsiteY4-58" fmla="*/ 3784644 h 5557041"/>
              <a:gd name="connsiteX5-59" fmla="*/ 101393 w 2244142"/>
              <a:gd name="connsiteY5-60" fmla="*/ 3789370 h 5557041"/>
              <a:gd name="connsiteX6-61" fmla="*/ 555575 w 2244142"/>
              <a:gd name="connsiteY6-62" fmla="*/ 2605831 h 5557041"/>
              <a:gd name="connsiteX7-63" fmla="*/ 1432594 w 2244142"/>
              <a:gd name="connsiteY7-64" fmla="*/ 4891230 h 5557041"/>
              <a:gd name="connsiteX8-65" fmla="*/ 2244142 w 2244142"/>
              <a:gd name="connsiteY8-66" fmla="*/ 5557041 h 5557041"/>
              <a:gd name="connsiteX0-67" fmla="*/ 2244142 w 2244142"/>
              <a:gd name="connsiteY0-68" fmla="*/ 5557041 h 5557041"/>
              <a:gd name="connsiteX1-69" fmla="*/ 228600 w 2244142"/>
              <a:gd name="connsiteY1-70" fmla="*/ 0 h 5557041"/>
              <a:gd name="connsiteX2-71" fmla="*/ 0 w 2244142"/>
              <a:gd name="connsiteY2-72" fmla="*/ 38100 h 5557041"/>
              <a:gd name="connsiteX3-73" fmla="*/ 95684 w 2244142"/>
              <a:gd name="connsiteY3-74" fmla="*/ 3784644 h 5557041"/>
              <a:gd name="connsiteX4-75" fmla="*/ 101393 w 2244142"/>
              <a:gd name="connsiteY4-76" fmla="*/ 3789370 h 5557041"/>
              <a:gd name="connsiteX5-77" fmla="*/ 555575 w 2244142"/>
              <a:gd name="connsiteY5-78" fmla="*/ 2605831 h 5557041"/>
              <a:gd name="connsiteX6-79" fmla="*/ 1432594 w 2244142"/>
              <a:gd name="connsiteY6-80" fmla="*/ 4891230 h 5557041"/>
              <a:gd name="connsiteX7-81" fmla="*/ 2244142 w 2244142"/>
              <a:gd name="connsiteY7-82" fmla="*/ 5557041 h 5557041"/>
              <a:gd name="connsiteX0-83" fmla="*/ 2244142 w 2244142"/>
              <a:gd name="connsiteY0-84" fmla="*/ 5557041 h 5557041"/>
              <a:gd name="connsiteX1-85" fmla="*/ 252004 w 2244142"/>
              <a:gd name="connsiteY1-86" fmla="*/ 102870 h 5557041"/>
              <a:gd name="connsiteX2-87" fmla="*/ 228600 w 2244142"/>
              <a:gd name="connsiteY2-88" fmla="*/ 0 h 5557041"/>
              <a:gd name="connsiteX3-89" fmla="*/ 0 w 2244142"/>
              <a:gd name="connsiteY3-90" fmla="*/ 38100 h 5557041"/>
              <a:gd name="connsiteX4-91" fmla="*/ 95684 w 2244142"/>
              <a:gd name="connsiteY4-92" fmla="*/ 3784644 h 5557041"/>
              <a:gd name="connsiteX5-93" fmla="*/ 101393 w 2244142"/>
              <a:gd name="connsiteY5-94" fmla="*/ 3789370 h 5557041"/>
              <a:gd name="connsiteX6-95" fmla="*/ 555575 w 2244142"/>
              <a:gd name="connsiteY6-96" fmla="*/ 2605831 h 5557041"/>
              <a:gd name="connsiteX7-97" fmla="*/ 1432594 w 2244142"/>
              <a:gd name="connsiteY7-98" fmla="*/ 4891230 h 5557041"/>
              <a:gd name="connsiteX8-99" fmla="*/ 2244142 w 2244142"/>
              <a:gd name="connsiteY8-100" fmla="*/ 5557041 h 5557041"/>
              <a:gd name="connsiteX0-101" fmla="*/ 2244142 w 2244142"/>
              <a:gd name="connsiteY0-102" fmla="*/ 5557041 h 5557041"/>
              <a:gd name="connsiteX1-103" fmla="*/ 252004 w 2244142"/>
              <a:gd name="connsiteY1-104" fmla="*/ 102870 h 5557041"/>
              <a:gd name="connsiteX2-105" fmla="*/ 228600 w 2244142"/>
              <a:gd name="connsiteY2-106" fmla="*/ 0 h 5557041"/>
              <a:gd name="connsiteX3-107" fmla="*/ 0 w 2244142"/>
              <a:gd name="connsiteY3-108" fmla="*/ 38100 h 5557041"/>
              <a:gd name="connsiteX4-109" fmla="*/ 8164 w 2244142"/>
              <a:gd name="connsiteY4-110" fmla="*/ 102870 h 5557041"/>
              <a:gd name="connsiteX5-111" fmla="*/ 95684 w 2244142"/>
              <a:gd name="connsiteY5-112" fmla="*/ 3784644 h 5557041"/>
              <a:gd name="connsiteX6-113" fmla="*/ 101393 w 2244142"/>
              <a:gd name="connsiteY6-114" fmla="*/ 3789370 h 5557041"/>
              <a:gd name="connsiteX7-115" fmla="*/ 555575 w 2244142"/>
              <a:gd name="connsiteY7-116" fmla="*/ 2605831 h 5557041"/>
              <a:gd name="connsiteX8-117" fmla="*/ 1432594 w 2244142"/>
              <a:gd name="connsiteY8-118" fmla="*/ 4891230 h 5557041"/>
              <a:gd name="connsiteX9" fmla="*/ 2244142 w 2244142"/>
              <a:gd name="connsiteY9" fmla="*/ 5557041 h 5557041"/>
              <a:gd name="connsiteX0-119" fmla="*/ 2244142 w 2244142"/>
              <a:gd name="connsiteY0-120" fmla="*/ 5518941 h 5518941"/>
              <a:gd name="connsiteX1-121" fmla="*/ 252004 w 2244142"/>
              <a:gd name="connsiteY1-122" fmla="*/ 64770 h 5518941"/>
              <a:gd name="connsiteX2-123" fmla="*/ 0 w 2244142"/>
              <a:gd name="connsiteY2-124" fmla="*/ 0 h 5518941"/>
              <a:gd name="connsiteX3-125" fmla="*/ 8164 w 2244142"/>
              <a:gd name="connsiteY3-126" fmla="*/ 64770 h 5518941"/>
              <a:gd name="connsiteX4-127" fmla="*/ 95684 w 2244142"/>
              <a:gd name="connsiteY4-128" fmla="*/ 3746544 h 5518941"/>
              <a:gd name="connsiteX5-129" fmla="*/ 101393 w 2244142"/>
              <a:gd name="connsiteY5-130" fmla="*/ 3751270 h 5518941"/>
              <a:gd name="connsiteX6-131" fmla="*/ 555575 w 2244142"/>
              <a:gd name="connsiteY6-132" fmla="*/ 2567731 h 5518941"/>
              <a:gd name="connsiteX7-133" fmla="*/ 1432594 w 2244142"/>
              <a:gd name="connsiteY7-134" fmla="*/ 4853130 h 5518941"/>
              <a:gd name="connsiteX8-135" fmla="*/ 2244142 w 2244142"/>
              <a:gd name="connsiteY8-136" fmla="*/ 5518941 h 5518941"/>
              <a:gd name="connsiteX0-137" fmla="*/ 2235978 w 2235978"/>
              <a:gd name="connsiteY0-138" fmla="*/ 5454171 h 5454171"/>
              <a:gd name="connsiteX1-139" fmla="*/ 243840 w 2235978"/>
              <a:gd name="connsiteY1-140" fmla="*/ 0 h 5454171"/>
              <a:gd name="connsiteX2-141" fmla="*/ 0 w 2235978"/>
              <a:gd name="connsiteY2-142" fmla="*/ 0 h 5454171"/>
              <a:gd name="connsiteX3-143" fmla="*/ 87520 w 2235978"/>
              <a:gd name="connsiteY3-144" fmla="*/ 3681774 h 5454171"/>
              <a:gd name="connsiteX4-145" fmla="*/ 93229 w 2235978"/>
              <a:gd name="connsiteY4-146" fmla="*/ 3686500 h 5454171"/>
              <a:gd name="connsiteX5-147" fmla="*/ 547411 w 2235978"/>
              <a:gd name="connsiteY5-148" fmla="*/ 2502961 h 5454171"/>
              <a:gd name="connsiteX6-149" fmla="*/ 1424430 w 2235978"/>
              <a:gd name="connsiteY6-150" fmla="*/ 4788360 h 5454171"/>
              <a:gd name="connsiteX7-151" fmla="*/ 2235978 w 2235978"/>
              <a:gd name="connsiteY7-152" fmla="*/ 5454171 h 5454171"/>
              <a:gd name="connsiteX0-153" fmla="*/ 2182638 w 2182638"/>
              <a:gd name="connsiteY0-154" fmla="*/ 5454171 h 5454171"/>
              <a:gd name="connsiteX1-155" fmla="*/ 190500 w 2182638"/>
              <a:gd name="connsiteY1-156" fmla="*/ 0 h 5454171"/>
              <a:gd name="connsiteX2-157" fmla="*/ 0 w 2182638"/>
              <a:gd name="connsiteY2-158" fmla="*/ 0 h 5454171"/>
              <a:gd name="connsiteX3-159" fmla="*/ 34180 w 2182638"/>
              <a:gd name="connsiteY3-160" fmla="*/ 3681774 h 5454171"/>
              <a:gd name="connsiteX4-161" fmla="*/ 39889 w 2182638"/>
              <a:gd name="connsiteY4-162" fmla="*/ 3686500 h 5454171"/>
              <a:gd name="connsiteX5-163" fmla="*/ 494071 w 2182638"/>
              <a:gd name="connsiteY5-164" fmla="*/ 2502961 h 5454171"/>
              <a:gd name="connsiteX6-165" fmla="*/ 1371090 w 2182638"/>
              <a:gd name="connsiteY6-166" fmla="*/ 4788360 h 5454171"/>
              <a:gd name="connsiteX7-167" fmla="*/ 2182638 w 2182638"/>
              <a:gd name="connsiteY7-168" fmla="*/ 5454171 h 54541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29" y="connsiteY7-30"/>
              </a:cxn>
            </a:cxnLst>
            <a:rect l="l" t="t" r="r" b="b"/>
            <a:pathLst>
              <a:path w="2182638" h="5454171">
                <a:moveTo>
                  <a:pt x="2182638" y="5454171"/>
                </a:moveTo>
                <a:lnTo>
                  <a:pt x="190500" y="0"/>
                </a:lnTo>
                <a:lnTo>
                  <a:pt x="0" y="0"/>
                </a:lnTo>
                <a:lnTo>
                  <a:pt x="34180" y="3681774"/>
                </a:lnTo>
                <a:lnTo>
                  <a:pt x="39889" y="3686500"/>
                </a:lnTo>
                <a:lnTo>
                  <a:pt x="494071" y="2502961"/>
                </a:lnTo>
                <a:lnTo>
                  <a:pt x="1371090" y="4788360"/>
                </a:lnTo>
                <a:lnTo>
                  <a:pt x="2182638" y="5454171"/>
                </a:lnTo>
                <a:close/>
              </a:path>
            </a:pathLst>
          </a:custGeom>
          <a:solidFill>
            <a:srgbClr val="7FAC2E"/>
          </a:solidFill>
          <a:ln>
            <a:solidFill>
              <a:srgbClr val="7FAC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flipV="1">
            <a:off x="-15256" y="1512796"/>
            <a:ext cx="1577985" cy="1689184"/>
          </a:xfrm>
          <a:custGeom>
            <a:avLst/>
            <a:gdLst>
              <a:gd name="connsiteX0" fmla="*/ 1577985 w 1577985"/>
              <a:gd name="connsiteY0" fmla="*/ 1689184 h 1689184"/>
              <a:gd name="connsiteX1" fmla="*/ 1352600 w 1577985"/>
              <a:gd name="connsiteY1" fmla="*/ 1101860 h 1689184"/>
              <a:gd name="connsiteX2" fmla="*/ 21399 w 1577985"/>
              <a:gd name="connsiteY2" fmla="*/ 0 h 1689184"/>
              <a:gd name="connsiteX3" fmla="*/ 0 w 1577985"/>
              <a:gd name="connsiteY3" fmla="*/ 55765 h 1689184"/>
              <a:gd name="connsiteX4" fmla="*/ 1577985 w 1577985"/>
              <a:gd name="connsiteY4" fmla="*/ 1689184 h 168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7985" h="1689184">
                <a:moveTo>
                  <a:pt x="1577985" y="1689184"/>
                </a:moveTo>
                <a:lnTo>
                  <a:pt x="1352600" y="1101860"/>
                </a:lnTo>
                <a:lnTo>
                  <a:pt x="21399" y="0"/>
                </a:lnTo>
                <a:lnTo>
                  <a:pt x="0" y="55765"/>
                </a:lnTo>
                <a:lnTo>
                  <a:pt x="1577985" y="1689184"/>
                </a:lnTo>
                <a:close/>
              </a:path>
            </a:pathLst>
          </a:custGeom>
          <a:solidFill>
            <a:srgbClr val="6AADBE"/>
          </a:solidFill>
          <a:ln>
            <a:solidFill>
              <a:srgbClr val="6A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13278" y="2872301"/>
            <a:ext cx="6477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zh-CN" altLang="en-US" sz="6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教师公开课</a:t>
            </a:r>
            <a:endParaRPr lang="zh-CN" altLang="zh-CN" sz="6600" b="1" kern="1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62265" y="4054495"/>
            <a:ext cx="6132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教育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培训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初中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高中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大学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硕士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博士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endParaRPr lang="zh-CN" altLang="zh-CN" sz="2000" kern="1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3471334" y="4001881"/>
            <a:ext cx="5683112" cy="0"/>
          </a:xfrm>
          <a:prstGeom prst="line">
            <a:avLst/>
          </a:prstGeom>
          <a:ln w="19050">
            <a:solidFill>
              <a:srgbClr val="3E7F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3413278" y="1205784"/>
            <a:ext cx="3368339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0" dirty="0">
                <a:solidFill>
                  <a:srgbClr val="FF6700"/>
                </a:solidFill>
                <a:latin typeface="Impact" panose="020B0806030902050204" pitchFamily="34" charset="0"/>
              </a:rPr>
              <a:t>2020</a:t>
            </a:r>
            <a:endParaRPr lang="en-US" altLang="zh-CN" sz="12000" dirty="0">
              <a:solidFill>
                <a:srgbClr val="FF6700"/>
              </a:solidFill>
              <a:latin typeface="Impact" panose="020B0806030902050204" pitchFamily="34" charset="0"/>
            </a:endParaRPr>
          </a:p>
        </p:txBody>
      </p:sp>
      <p:grpSp>
        <p:nvGrpSpPr>
          <p:cNvPr id="20" name="Group 42"/>
          <p:cNvGrpSpPr/>
          <p:nvPr/>
        </p:nvGrpSpPr>
        <p:grpSpPr>
          <a:xfrm>
            <a:off x="8294972" y="2726504"/>
            <a:ext cx="671512" cy="1172486"/>
            <a:chOff x="4992688" y="0"/>
            <a:chExt cx="615950" cy="865188"/>
          </a:xfrm>
          <a:solidFill>
            <a:schemeClr val="accent2"/>
          </a:solidFill>
        </p:grpSpPr>
        <p:sp>
          <p:nvSpPr>
            <p:cNvPr id="25" name="Freeform 100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0">
                <a:solidFill>
                  <a:srgbClr val="59A13C"/>
                </a:solidFill>
              </a:endParaRPr>
            </a:p>
          </p:txBody>
        </p:sp>
        <p:sp>
          <p:nvSpPr>
            <p:cNvPr id="27" name="Freeform 101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0">
                <a:solidFill>
                  <a:srgbClr val="59A13C"/>
                </a:solidFill>
              </a:endParaRPr>
            </a:p>
          </p:txBody>
        </p:sp>
      </p:grpSp>
      <p:pic>
        <p:nvPicPr>
          <p:cNvPr id="5" name="纯音乐 - 工作情调钢琴曲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192000" y="6599278"/>
            <a:ext cx="223588" cy="2235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500">
        <p:fade/>
      </p:transition>
    </mc:Choice>
    <mc:Fallback>
      <p:transition spd="med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49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49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49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2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45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bldLvl="0" animBg="1"/>
      <p:bldP spid="10" grpId="0" animBg="1"/>
      <p:bldP spid="9" grpId="0" bldLvl="0" animBg="1"/>
      <p:bldP spid="22" grpId="0" bldLvl="0" animBg="1"/>
      <p:bldP spid="21" grpId="0" animBg="1"/>
      <p:bldP spid="19" grpId="0" animBg="1"/>
      <p:bldP spid="18" grpId="0" animBg="1"/>
      <p:bldP spid="17" grpId="0" animBg="1"/>
      <p:bldP spid="15" grpId="0"/>
      <p:bldP spid="24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等腰三角形 27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rot="10800000" flipV="1">
            <a:off x="8931747" y="2034952"/>
            <a:ext cx="3327256" cy="4842098"/>
          </a:xfrm>
          <a:custGeom>
            <a:avLst/>
            <a:gdLst>
              <a:gd name="connsiteX0" fmla="*/ 0 w 2442661"/>
              <a:gd name="connsiteY0" fmla="*/ 3661659 h 3661659"/>
              <a:gd name="connsiteX1" fmla="*/ 2442661 w 2442661"/>
              <a:gd name="connsiteY1" fmla="*/ 3661659 h 3661659"/>
              <a:gd name="connsiteX2" fmla="*/ 1664326 w 2442661"/>
              <a:gd name="connsiteY2" fmla="*/ 1633419 h 3661659"/>
              <a:gd name="connsiteX3" fmla="*/ 86341 w 2442661"/>
              <a:gd name="connsiteY3" fmla="*/ 0 h 3661659"/>
              <a:gd name="connsiteX4" fmla="*/ 0 w 2442661"/>
              <a:gd name="connsiteY4" fmla="*/ 224992 h 3661659"/>
              <a:gd name="connsiteX5" fmla="*/ 0 w 2442661"/>
              <a:gd name="connsiteY5" fmla="*/ 3661659 h 3661659"/>
              <a:gd name="connsiteX0-1" fmla="*/ 3 w 2442664"/>
              <a:gd name="connsiteY0-2" fmla="*/ 3661659 h 3661659"/>
              <a:gd name="connsiteX1-3" fmla="*/ 2442664 w 2442664"/>
              <a:gd name="connsiteY1-4" fmla="*/ 3661659 h 3661659"/>
              <a:gd name="connsiteX2-5" fmla="*/ 1664329 w 2442664"/>
              <a:gd name="connsiteY2-6" fmla="*/ 1633419 h 3661659"/>
              <a:gd name="connsiteX3-7" fmla="*/ 86344 w 2442664"/>
              <a:gd name="connsiteY3-8" fmla="*/ 0 h 3661659"/>
              <a:gd name="connsiteX4-9" fmla="*/ 3 w 2442664"/>
              <a:gd name="connsiteY4-10" fmla="*/ 224992 h 3661659"/>
              <a:gd name="connsiteX5-11" fmla="*/ 0 w 2442664"/>
              <a:gd name="connsiteY5-12" fmla="*/ 3169438 h 3661659"/>
              <a:gd name="connsiteX6" fmla="*/ 3 w 2442664"/>
              <a:gd name="connsiteY6" fmla="*/ 3661659 h 3661659"/>
              <a:gd name="connsiteX0-13" fmla="*/ 3 w 2442664"/>
              <a:gd name="connsiteY0-14" fmla="*/ 3661659 h 3661659"/>
              <a:gd name="connsiteX1-15" fmla="*/ 2442664 w 2442664"/>
              <a:gd name="connsiteY1-16" fmla="*/ 3661659 h 3661659"/>
              <a:gd name="connsiteX2-17" fmla="*/ 2264229 w 2442664"/>
              <a:gd name="connsiteY2-18" fmla="*/ 3169438 h 3661659"/>
              <a:gd name="connsiteX3-19" fmla="*/ 1664329 w 2442664"/>
              <a:gd name="connsiteY3-20" fmla="*/ 1633419 h 3661659"/>
              <a:gd name="connsiteX4-21" fmla="*/ 86344 w 2442664"/>
              <a:gd name="connsiteY4-22" fmla="*/ 0 h 3661659"/>
              <a:gd name="connsiteX5-23" fmla="*/ 3 w 2442664"/>
              <a:gd name="connsiteY5-24" fmla="*/ 224992 h 3661659"/>
              <a:gd name="connsiteX6-25" fmla="*/ 0 w 2442664"/>
              <a:gd name="connsiteY6-26" fmla="*/ 3169438 h 3661659"/>
              <a:gd name="connsiteX7" fmla="*/ 3 w 2442664"/>
              <a:gd name="connsiteY7" fmla="*/ 3661659 h 3661659"/>
              <a:gd name="connsiteX0-27" fmla="*/ 3 w 2264229"/>
              <a:gd name="connsiteY0-28" fmla="*/ 3661659 h 3661659"/>
              <a:gd name="connsiteX1-29" fmla="*/ 2264229 w 2264229"/>
              <a:gd name="connsiteY1-30" fmla="*/ 3169438 h 3661659"/>
              <a:gd name="connsiteX2-31" fmla="*/ 1664329 w 2264229"/>
              <a:gd name="connsiteY2-32" fmla="*/ 1633419 h 3661659"/>
              <a:gd name="connsiteX3-33" fmla="*/ 86344 w 2264229"/>
              <a:gd name="connsiteY3-34" fmla="*/ 0 h 3661659"/>
              <a:gd name="connsiteX4-35" fmla="*/ 3 w 2264229"/>
              <a:gd name="connsiteY4-36" fmla="*/ 224992 h 3661659"/>
              <a:gd name="connsiteX5-37" fmla="*/ 0 w 2264229"/>
              <a:gd name="connsiteY5-38" fmla="*/ 3169438 h 3661659"/>
              <a:gd name="connsiteX6-39" fmla="*/ 3 w 2264229"/>
              <a:gd name="connsiteY6-40" fmla="*/ 3661659 h 3661659"/>
              <a:gd name="connsiteX0-41" fmla="*/ 3 w 2264229"/>
              <a:gd name="connsiteY0-42" fmla="*/ 3661659 h 3662883"/>
              <a:gd name="connsiteX1-43" fmla="*/ 2264229 w 2264229"/>
              <a:gd name="connsiteY1-44" fmla="*/ 3169438 h 3662883"/>
              <a:gd name="connsiteX2-45" fmla="*/ 1664329 w 2264229"/>
              <a:gd name="connsiteY2-46" fmla="*/ 1633419 h 3662883"/>
              <a:gd name="connsiteX3-47" fmla="*/ 86344 w 2264229"/>
              <a:gd name="connsiteY3-48" fmla="*/ 0 h 3662883"/>
              <a:gd name="connsiteX4-49" fmla="*/ 3 w 2264229"/>
              <a:gd name="connsiteY4-50" fmla="*/ 224992 h 3662883"/>
              <a:gd name="connsiteX5-51" fmla="*/ 0 w 2264229"/>
              <a:gd name="connsiteY5-52" fmla="*/ 3169438 h 3662883"/>
              <a:gd name="connsiteX6-53" fmla="*/ 3 w 2264229"/>
              <a:gd name="connsiteY6-54" fmla="*/ 3661659 h 3662883"/>
              <a:gd name="connsiteX0-55" fmla="*/ 0 w 2264229"/>
              <a:gd name="connsiteY0-56" fmla="*/ 3169438 h 3456076"/>
              <a:gd name="connsiteX1-57" fmla="*/ 2264229 w 2264229"/>
              <a:gd name="connsiteY1-58" fmla="*/ 3169438 h 3456076"/>
              <a:gd name="connsiteX2-59" fmla="*/ 1664329 w 2264229"/>
              <a:gd name="connsiteY2-60" fmla="*/ 1633419 h 3456076"/>
              <a:gd name="connsiteX3-61" fmla="*/ 86344 w 2264229"/>
              <a:gd name="connsiteY3-62" fmla="*/ 0 h 3456076"/>
              <a:gd name="connsiteX4-63" fmla="*/ 3 w 2264229"/>
              <a:gd name="connsiteY4-64" fmla="*/ 224992 h 3456076"/>
              <a:gd name="connsiteX5-65" fmla="*/ 0 w 2264229"/>
              <a:gd name="connsiteY5-66" fmla="*/ 3169438 h 3456076"/>
              <a:gd name="connsiteX0-67" fmla="*/ 78 w 2264307"/>
              <a:gd name="connsiteY0-68" fmla="*/ 3169438 h 3282609"/>
              <a:gd name="connsiteX1-69" fmla="*/ 2264307 w 2264307"/>
              <a:gd name="connsiteY1-70" fmla="*/ 3169438 h 3282609"/>
              <a:gd name="connsiteX2-71" fmla="*/ 1664407 w 2264307"/>
              <a:gd name="connsiteY2-72" fmla="*/ 1633419 h 3282609"/>
              <a:gd name="connsiteX3-73" fmla="*/ 86422 w 2264307"/>
              <a:gd name="connsiteY3-74" fmla="*/ 0 h 3282609"/>
              <a:gd name="connsiteX4-75" fmla="*/ 81 w 2264307"/>
              <a:gd name="connsiteY4-76" fmla="*/ 224992 h 3282609"/>
              <a:gd name="connsiteX5-77" fmla="*/ 78 w 2264307"/>
              <a:gd name="connsiteY5-78" fmla="*/ 3169438 h 3282609"/>
              <a:gd name="connsiteX0-79" fmla="*/ 70 w 2264299"/>
              <a:gd name="connsiteY0-80" fmla="*/ 3169438 h 3169438"/>
              <a:gd name="connsiteX1-81" fmla="*/ 2264299 w 2264299"/>
              <a:gd name="connsiteY1-82" fmla="*/ 3169438 h 3169438"/>
              <a:gd name="connsiteX2-83" fmla="*/ 1664399 w 2264299"/>
              <a:gd name="connsiteY2-84" fmla="*/ 1633419 h 3169438"/>
              <a:gd name="connsiteX3-85" fmla="*/ 86414 w 2264299"/>
              <a:gd name="connsiteY3-86" fmla="*/ 0 h 3169438"/>
              <a:gd name="connsiteX4-87" fmla="*/ 73 w 2264299"/>
              <a:gd name="connsiteY4-88" fmla="*/ 224992 h 3169438"/>
              <a:gd name="connsiteX5-89" fmla="*/ 70 w 2264299"/>
              <a:gd name="connsiteY5-90" fmla="*/ 3169438 h 3169438"/>
              <a:gd name="connsiteX0-91" fmla="*/ 70 w 2264299"/>
              <a:gd name="connsiteY0-92" fmla="*/ 3169438 h 3169438"/>
              <a:gd name="connsiteX1-93" fmla="*/ 2264299 w 2264299"/>
              <a:gd name="connsiteY1-94" fmla="*/ 3169438 h 3169438"/>
              <a:gd name="connsiteX2-95" fmla="*/ 1664399 w 2264299"/>
              <a:gd name="connsiteY2-96" fmla="*/ 1633419 h 3169438"/>
              <a:gd name="connsiteX3-97" fmla="*/ 86414 w 2264299"/>
              <a:gd name="connsiteY3-98" fmla="*/ 0 h 3169438"/>
              <a:gd name="connsiteX4-99" fmla="*/ 70 w 2264299"/>
              <a:gd name="connsiteY4-100" fmla="*/ 3169438 h 3169438"/>
              <a:gd name="connsiteX0-101" fmla="*/ 4143 w 2177885"/>
              <a:gd name="connsiteY0-102" fmla="*/ 3169438 h 3169438"/>
              <a:gd name="connsiteX1-103" fmla="*/ 2177885 w 2177885"/>
              <a:gd name="connsiteY1-104" fmla="*/ 3169438 h 3169438"/>
              <a:gd name="connsiteX2-105" fmla="*/ 1577985 w 2177885"/>
              <a:gd name="connsiteY2-106" fmla="*/ 1633419 h 3169438"/>
              <a:gd name="connsiteX3-107" fmla="*/ 0 w 2177885"/>
              <a:gd name="connsiteY3-108" fmla="*/ 0 h 3169438"/>
              <a:gd name="connsiteX4-109" fmla="*/ 4143 w 2177885"/>
              <a:gd name="connsiteY4-110" fmla="*/ 3169438 h 31694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77885" h="3169438">
                <a:moveTo>
                  <a:pt x="4143" y="3169438"/>
                </a:moveTo>
                <a:cubicBezTo>
                  <a:pt x="-10371" y="3166694"/>
                  <a:pt x="2176268" y="3164184"/>
                  <a:pt x="2177885" y="3169438"/>
                </a:cubicBezTo>
                <a:lnTo>
                  <a:pt x="1577985" y="1633419"/>
                </a:lnTo>
                <a:lnTo>
                  <a:pt x="0" y="0"/>
                </a:lnTo>
                <a:lnTo>
                  <a:pt x="4143" y="3169438"/>
                </a:lnTo>
                <a:close/>
              </a:path>
            </a:pathLst>
          </a:custGeom>
          <a:solidFill>
            <a:srgbClr val="286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0800000" flipV="1">
            <a:off x="10192572" y="154918"/>
            <a:ext cx="2033738" cy="3491510"/>
          </a:xfrm>
          <a:custGeom>
            <a:avLst/>
            <a:gdLst>
              <a:gd name="connsiteX0" fmla="*/ 1331201 w 1331201"/>
              <a:gd name="connsiteY0" fmla="*/ 2285399 h 2285399"/>
              <a:gd name="connsiteX1" fmla="*/ 454182 w 1331201"/>
              <a:gd name="connsiteY1" fmla="*/ 0 h 2285399"/>
              <a:gd name="connsiteX2" fmla="*/ 0 w 1331201"/>
              <a:gd name="connsiteY2" fmla="*/ 1183539 h 2285399"/>
              <a:gd name="connsiteX3" fmla="*/ 1331201 w 1331201"/>
              <a:gd name="connsiteY3" fmla="*/ 2285399 h 2285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1201" h="2285399">
                <a:moveTo>
                  <a:pt x="1331201" y="2285399"/>
                </a:moveTo>
                <a:lnTo>
                  <a:pt x="454182" y="0"/>
                </a:lnTo>
                <a:lnTo>
                  <a:pt x="0" y="1183539"/>
                </a:lnTo>
                <a:lnTo>
                  <a:pt x="1331201" y="2285399"/>
                </a:lnTo>
                <a:close/>
              </a:path>
            </a:pathLst>
          </a:custGeom>
          <a:solidFill>
            <a:srgbClr val="FF6700"/>
          </a:solidFill>
          <a:ln>
            <a:solidFill>
              <a:srgbClr val="3E7F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10800000" flipV="1">
            <a:off x="7600950" y="4543711"/>
            <a:ext cx="2247291" cy="2325721"/>
          </a:xfrm>
          <a:custGeom>
            <a:avLst/>
            <a:gdLst>
              <a:gd name="connsiteX0" fmla="*/ 778335 w 1959407"/>
              <a:gd name="connsiteY0" fmla="*/ 2028240 h 2028240"/>
              <a:gd name="connsiteX1" fmla="*/ 1959407 w 1959407"/>
              <a:gd name="connsiteY1" fmla="*/ 2028240 h 2028240"/>
              <a:gd name="connsiteX2" fmla="*/ 0 w 1959407"/>
              <a:gd name="connsiteY2" fmla="*/ 0 h 2028240"/>
              <a:gd name="connsiteX3" fmla="*/ 778335 w 1959407"/>
              <a:gd name="connsiteY3" fmla="*/ 2028240 h 2028240"/>
              <a:gd name="connsiteX0-1" fmla="*/ 778335 w 1959407"/>
              <a:gd name="connsiteY0-2" fmla="*/ 2028240 h 2028240"/>
              <a:gd name="connsiteX1-3" fmla="*/ 1959407 w 1959407"/>
              <a:gd name="connsiteY1-4" fmla="*/ 2028240 h 2028240"/>
              <a:gd name="connsiteX2-5" fmla="*/ 0 w 1959407"/>
              <a:gd name="connsiteY2-6" fmla="*/ 0 h 2028240"/>
              <a:gd name="connsiteX3-7" fmla="*/ 585159 w 1959407"/>
              <a:gd name="connsiteY3-8" fmla="*/ 1522321 h 2028240"/>
              <a:gd name="connsiteX4" fmla="*/ 778335 w 1959407"/>
              <a:gd name="connsiteY4" fmla="*/ 2028240 h 2028240"/>
              <a:gd name="connsiteX0-9" fmla="*/ 778335 w 1959407"/>
              <a:gd name="connsiteY0-10" fmla="*/ 2028240 h 2028240"/>
              <a:gd name="connsiteX1-11" fmla="*/ 1959407 w 1959407"/>
              <a:gd name="connsiteY1-12" fmla="*/ 2028240 h 2028240"/>
              <a:gd name="connsiteX2-13" fmla="*/ 1470984 w 1959407"/>
              <a:gd name="connsiteY2-14" fmla="*/ 1519940 h 2028240"/>
              <a:gd name="connsiteX3-15" fmla="*/ 0 w 1959407"/>
              <a:gd name="connsiteY3-16" fmla="*/ 0 h 2028240"/>
              <a:gd name="connsiteX4-17" fmla="*/ 585159 w 1959407"/>
              <a:gd name="connsiteY4-18" fmla="*/ 1522321 h 2028240"/>
              <a:gd name="connsiteX5" fmla="*/ 778335 w 1959407"/>
              <a:gd name="connsiteY5" fmla="*/ 2028240 h 2028240"/>
              <a:gd name="connsiteX0-19" fmla="*/ 778335 w 1959407"/>
              <a:gd name="connsiteY0-20" fmla="*/ 2028240 h 2028240"/>
              <a:gd name="connsiteX1-21" fmla="*/ 1959407 w 1959407"/>
              <a:gd name="connsiteY1-22" fmla="*/ 2028240 h 2028240"/>
              <a:gd name="connsiteX2-23" fmla="*/ 1470984 w 1959407"/>
              <a:gd name="connsiteY2-24" fmla="*/ 1519940 h 2028240"/>
              <a:gd name="connsiteX3-25" fmla="*/ 1470984 w 1959407"/>
              <a:gd name="connsiteY3-26" fmla="*/ 1519940 h 2028240"/>
              <a:gd name="connsiteX4-27" fmla="*/ 0 w 1959407"/>
              <a:gd name="connsiteY4-28" fmla="*/ 0 h 2028240"/>
              <a:gd name="connsiteX5-29" fmla="*/ 585159 w 1959407"/>
              <a:gd name="connsiteY5-30" fmla="*/ 1522321 h 2028240"/>
              <a:gd name="connsiteX6" fmla="*/ 778335 w 1959407"/>
              <a:gd name="connsiteY6" fmla="*/ 2028240 h 2028240"/>
              <a:gd name="connsiteX0-31" fmla="*/ 778335 w 1959407"/>
              <a:gd name="connsiteY0-32" fmla="*/ 2028240 h 2028240"/>
              <a:gd name="connsiteX1-33" fmla="*/ 1959407 w 1959407"/>
              <a:gd name="connsiteY1-34" fmla="*/ 2028240 h 2028240"/>
              <a:gd name="connsiteX2-35" fmla="*/ 1470984 w 1959407"/>
              <a:gd name="connsiteY2-36" fmla="*/ 1519940 h 2028240"/>
              <a:gd name="connsiteX3-37" fmla="*/ 1470984 w 1959407"/>
              <a:gd name="connsiteY3-38" fmla="*/ 1519940 h 2028240"/>
              <a:gd name="connsiteX4-39" fmla="*/ 0 w 1959407"/>
              <a:gd name="connsiteY4-40" fmla="*/ 0 h 2028240"/>
              <a:gd name="connsiteX5-41" fmla="*/ 585159 w 1959407"/>
              <a:gd name="connsiteY5-42" fmla="*/ 1522321 h 2028240"/>
              <a:gd name="connsiteX6-43" fmla="*/ 778335 w 1959407"/>
              <a:gd name="connsiteY6-44" fmla="*/ 2028240 h 2028240"/>
              <a:gd name="connsiteX0-45" fmla="*/ 778335 w 1470984"/>
              <a:gd name="connsiteY0-46" fmla="*/ 2028240 h 2028240"/>
              <a:gd name="connsiteX1-47" fmla="*/ 1470984 w 1470984"/>
              <a:gd name="connsiteY1-48" fmla="*/ 1519940 h 2028240"/>
              <a:gd name="connsiteX2-49" fmla="*/ 1470984 w 1470984"/>
              <a:gd name="connsiteY2-50" fmla="*/ 1519940 h 2028240"/>
              <a:gd name="connsiteX3-51" fmla="*/ 0 w 1470984"/>
              <a:gd name="connsiteY3-52" fmla="*/ 0 h 2028240"/>
              <a:gd name="connsiteX4-53" fmla="*/ 585159 w 1470984"/>
              <a:gd name="connsiteY4-54" fmla="*/ 1522321 h 2028240"/>
              <a:gd name="connsiteX5-55" fmla="*/ 778335 w 1470984"/>
              <a:gd name="connsiteY5-56" fmla="*/ 2028240 h 2028240"/>
              <a:gd name="connsiteX0-57" fmla="*/ 585159 w 1470984"/>
              <a:gd name="connsiteY0-58" fmla="*/ 1522321 h 1522321"/>
              <a:gd name="connsiteX1-59" fmla="*/ 1470984 w 1470984"/>
              <a:gd name="connsiteY1-60" fmla="*/ 1519940 h 1522321"/>
              <a:gd name="connsiteX2-61" fmla="*/ 1470984 w 1470984"/>
              <a:gd name="connsiteY2-62" fmla="*/ 1519940 h 1522321"/>
              <a:gd name="connsiteX3-63" fmla="*/ 0 w 1470984"/>
              <a:gd name="connsiteY3-64" fmla="*/ 0 h 1522321"/>
              <a:gd name="connsiteX4-65" fmla="*/ 585159 w 1470984"/>
              <a:gd name="connsiteY4-66" fmla="*/ 1522321 h 15223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1470984" h="1522321">
                <a:moveTo>
                  <a:pt x="585159" y="1522321"/>
                </a:moveTo>
                <a:lnTo>
                  <a:pt x="1470984" y="1519940"/>
                </a:lnTo>
                <a:lnTo>
                  <a:pt x="1470984" y="1519940"/>
                </a:lnTo>
                <a:lnTo>
                  <a:pt x="0" y="0"/>
                </a:lnTo>
                <a:lnTo>
                  <a:pt x="585159" y="1522321"/>
                </a:lnTo>
                <a:close/>
              </a:path>
            </a:pathLst>
          </a:custGeom>
          <a:solidFill>
            <a:srgbClr val="72B8C2"/>
          </a:solidFill>
          <a:ln>
            <a:solidFill>
              <a:srgbClr val="72B8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 rot="10800000" flipV="1">
            <a:off x="8952732" y="-87086"/>
            <a:ext cx="3282300" cy="4750705"/>
          </a:xfrm>
          <a:custGeom>
            <a:avLst/>
            <a:gdLst>
              <a:gd name="connsiteX0" fmla="*/ 2107635 w 2107635"/>
              <a:gd name="connsiteY0" fmla="*/ 5436390 h 5436390"/>
              <a:gd name="connsiteX1" fmla="*/ 0 w 2107635"/>
              <a:gd name="connsiteY1" fmla="*/ 0 h 5436390"/>
              <a:gd name="connsiteX2" fmla="*/ 35377 w 2107635"/>
              <a:gd name="connsiteY2" fmla="*/ 3721143 h 5436390"/>
              <a:gd name="connsiteX3" fmla="*/ 41086 w 2107635"/>
              <a:gd name="connsiteY3" fmla="*/ 3725869 h 5436390"/>
              <a:gd name="connsiteX4" fmla="*/ 495268 w 2107635"/>
              <a:gd name="connsiteY4" fmla="*/ 2542330 h 5436390"/>
              <a:gd name="connsiteX5" fmla="*/ 1372287 w 2107635"/>
              <a:gd name="connsiteY5" fmla="*/ 4827729 h 5436390"/>
              <a:gd name="connsiteX6" fmla="*/ 2107635 w 2107635"/>
              <a:gd name="connsiteY6" fmla="*/ 5436390 h 5436390"/>
              <a:gd name="connsiteX0-1" fmla="*/ 2167942 w 2167942"/>
              <a:gd name="connsiteY0-2" fmla="*/ 5461791 h 5461791"/>
              <a:gd name="connsiteX1-3" fmla="*/ 60307 w 2167942"/>
              <a:gd name="connsiteY1-4" fmla="*/ 25401 h 5461791"/>
              <a:gd name="connsiteX2-5" fmla="*/ 0 w 2167942"/>
              <a:gd name="connsiteY2-6" fmla="*/ 0 h 5461791"/>
              <a:gd name="connsiteX3-7" fmla="*/ 95684 w 2167942"/>
              <a:gd name="connsiteY3-8" fmla="*/ 3746544 h 5461791"/>
              <a:gd name="connsiteX4-9" fmla="*/ 101393 w 2167942"/>
              <a:gd name="connsiteY4-10" fmla="*/ 3751270 h 5461791"/>
              <a:gd name="connsiteX5-11" fmla="*/ 555575 w 2167942"/>
              <a:gd name="connsiteY5-12" fmla="*/ 2567731 h 5461791"/>
              <a:gd name="connsiteX6-13" fmla="*/ 1432594 w 2167942"/>
              <a:gd name="connsiteY6-14" fmla="*/ 4853130 h 5461791"/>
              <a:gd name="connsiteX7" fmla="*/ 2167942 w 2167942"/>
              <a:gd name="connsiteY7" fmla="*/ 5461791 h 5461791"/>
              <a:gd name="connsiteX0-15" fmla="*/ 2167942 w 2167942"/>
              <a:gd name="connsiteY0-16" fmla="*/ 5461791 h 5461791"/>
              <a:gd name="connsiteX1-17" fmla="*/ 304800 w 2167942"/>
              <a:gd name="connsiteY1-18" fmla="*/ 628650 h 5461791"/>
              <a:gd name="connsiteX2-19" fmla="*/ 60307 w 2167942"/>
              <a:gd name="connsiteY2-20" fmla="*/ 25401 h 5461791"/>
              <a:gd name="connsiteX3-21" fmla="*/ 0 w 2167942"/>
              <a:gd name="connsiteY3-22" fmla="*/ 0 h 5461791"/>
              <a:gd name="connsiteX4-23" fmla="*/ 95684 w 2167942"/>
              <a:gd name="connsiteY4-24" fmla="*/ 3746544 h 5461791"/>
              <a:gd name="connsiteX5-25" fmla="*/ 101393 w 2167942"/>
              <a:gd name="connsiteY5-26" fmla="*/ 3751270 h 5461791"/>
              <a:gd name="connsiteX6-27" fmla="*/ 555575 w 2167942"/>
              <a:gd name="connsiteY6-28" fmla="*/ 2567731 h 5461791"/>
              <a:gd name="connsiteX7-29" fmla="*/ 1432594 w 2167942"/>
              <a:gd name="connsiteY7-30" fmla="*/ 4853130 h 5461791"/>
              <a:gd name="connsiteX8" fmla="*/ 2167942 w 2167942"/>
              <a:gd name="connsiteY8" fmla="*/ 5461791 h 5461791"/>
              <a:gd name="connsiteX0-31" fmla="*/ 2167942 w 2167942"/>
              <a:gd name="connsiteY0-32" fmla="*/ 5499891 h 5499891"/>
              <a:gd name="connsiteX1-33" fmla="*/ 228600 w 2167942"/>
              <a:gd name="connsiteY1-34" fmla="*/ 0 h 5499891"/>
              <a:gd name="connsiteX2-35" fmla="*/ 60307 w 2167942"/>
              <a:gd name="connsiteY2-36" fmla="*/ 63501 h 5499891"/>
              <a:gd name="connsiteX3-37" fmla="*/ 0 w 2167942"/>
              <a:gd name="connsiteY3-38" fmla="*/ 38100 h 5499891"/>
              <a:gd name="connsiteX4-39" fmla="*/ 95684 w 2167942"/>
              <a:gd name="connsiteY4-40" fmla="*/ 3784644 h 5499891"/>
              <a:gd name="connsiteX5-41" fmla="*/ 101393 w 2167942"/>
              <a:gd name="connsiteY5-42" fmla="*/ 3789370 h 5499891"/>
              <a:gd name="connsiteX6-43" fmla="*/ 555575 w 2167942"/>
              <a:gd name="connsiteY6-44" fmla="*/ 2605831 h 5499891"/>
              <a:gd name="connsiteX7-45" fmla="*/ 1432594 w 2167942"/>
              <a:gd name="connsiteY7-46" fmla="*/ 4891230 h 5499891"/>
              <a:gd name="connsiteX8-47" fmla="*/ 2167942 w 2167942"/>
              <a:gd name="connsiteY8-48" fmla="*/ 5499891 h 5499891"/>
              <a:gd name="connsiteX0-49" fmla="*/ 2244142 w 2244142"/>
              <a:gd name="connsiteY0-50" fmla="*/ 5557041 h 5557041"/>
              <a:gd name="connsiteX1-51" fmla="*/ 228600 w 2244142"/>
              <a:gd name="connsiteY1-52" fmla="*/ 0 h 5557041"/>
              <a:gd name="connsiteX2-53" fmla="*/ 60307 w 2244142"/>
              <a:gd name="connsiteY2-54" fmla="*/ 63501 h 5557041"/>
              <a:gd name="connsiteX3-55" fmla="*/ 0 w 2244142"/>
              <a:gd name="connsiteY3-56" fmla="*/ 38100 h 5557041"/>
              <a:gd name="connsiteX4-57" fmla="*/ 95684 w 2244142"/>
              <a:gd name="connsiteY4-58" fmla="*/ 3784644 h 5557041"/>
              <a:gd name="connsiteX5-59" fmla="*/ 101393 w 2244142"/>
              <a:gd name="connsiteY5-60" fmla="*/ 3789370 h 5557041"/>
              <a:gd name="connsiteX6-61" fmla="*/ 555575 w 2244142"/>
              <a:gd name="connsiteY6-62" fmla="*/ 2605831 h 5557041"/>
              <a:gd name="connsiteX7-63" fmla="*/ 1432594 w 2244142"/>
              <a:gd name="connsiteY7-64" fmla="*/ 4891230 h 5557041"/>
              <a:gd name="connsiteX8-65" fmla="*/ 2244142 w 2244142"/>
              <a:gd name="connsiteY8-66" fmla="*/ 5557041 h 5557041"/>
              <a:gd name="connsiteX0-67" fmla="*/ 2244142 w 2244142"/>
              <a:gd name="connsiteY0-68" fmla="*/ 5557041 h 5557041"/>
              <a:gd name="connsiteX1-69" fmla="*/ 228600 w 2244142"/>
              <a:gd name="connsiteY1-70" fmla="*/ 0 h 5557041"/>
              <a:gd name="connsiteX2-71" fmla="*/ 0 w 2244142"/>
              <a:gd name="connsiteY2-72" fmla="*/ 38100 h 5557041"/>
              <a:gd name="connsiteX3-73" fmla="*/ 95684 w 2244142"/>
              <a:gd name="connsiteY3-74" fmla="*/ 3784644 h 5557041"/>
              <a:gd name="connsiteX4-75" fmla="*/ 101393 w 2244142"/>
              <a:gd name="connsiteY4-76" fmla="*/ 3789370 h 5557041"/>
              <a:gd name="connsiteX5-77" fmla="*/ 555575 w 2244142"/>
              <a:gd name="connsiteY5-78" fmla="*/ 2605831 h 5557041"/>
              <a:gd name="connsiteX6-79" fmla="*/ 1432594 w 2244142"/>
              <a:gd name="connsiteY6-80" fmla="*/ 4891230 h 5557041"/>
              <a:gd name="connsiteX7-81" fmla="*/ 2244142 w 2244142"/>
              <a:gd name="connsiteY7-82" fmla="*/ 5557041 h 5557041"/>
              <a:gd name="connsiteX0-83" fmla="*/ 2244142 w 2244142"/>
              <a:gd name="connsiteY0-84" fmla="*/ 5557041 h 5557041"/>
              <a:gd name="connsiteX1-85" fmla="*/ 252004 w 2244142"/>
              <a:gd name="connsiteY1-86" fmla="*/ 102870 h 5557041"/>
              <a:gd name="connsiteX2-87" fmla="*/ 228600 w 2244142"/>
              <a:gd name="connsiteY2-88" fmla="*/ 0 h 5557041"/>
              <a:gd name="connsiteX3-89" fmla="*/ 0 w 2244142"/>
              <a:gd name="connsiteY3-90" fmla="*/ 38100 h 5557041"/>
              <a:gd name="connsiteX4-91" fmla="*/ 95684 w 2244142"/>
              <a:gd name="connsiteY4-92" fmla="*/ 3784644 h 5557041"/>
              <a:gd name="connsiteX5-93" fmla="*/ 101393 w 2244142"/>
              <a:gd name="connsiteY5-94" fmla="*/ 3789370 h 5557041"/>
              <a:gd name="connsiteX6-95" fmla="*/ 555575 w 2244142"/>
              <a:gd name="connsiteY6-96" fmla="*/ 2605831 h 5557041"/>
              <a:gd name="connsiteX7-97" fmla="*/ 1432594 w 2244142"/>
              <a:gd name="connsiteY7-98" fmla="*/ 4891230 h 5557041"/>
              <a:gd name="connsiteX8-99" fmla="*/ 2244142 w 2244142"/>
              <a:gd name="connsiteY8-100" fmla="*/ 5557041 h 5557041"/>
              <a:gd name="connsiteX0-101" fmla="*/ 2244142 w 2244142"/>
              <a:gd name="connsiteY0-102" fmla="*/ 5557041 h 5557041"/>
              <a:gd name="connsiteX1-103" fmla="*/ 252004 w 2244142"/>
              <a:gd name="connsiteY1-104" fmla="*/ 102870 h 5557041"/>
              <a:gd name="connsiteX2-105" fmla="*/ 228600 w 2244142"/>
              <a:gd name="connsiteY2-106" fmla="*/ 0 h 5557041"/>
              <a:gd name="connsiteX3-107" fmla="*/ 0 w 2244142"/>
              <a:gd name="connsiteY3-108" fmla="*/ 38100 h 5557041"/>
              <a:gd name="connsiteX4-109" fmla="*/ 8164 w 2244142"/>
              <a:gd name="connsiteY4-110" fmla="*/ 102870 h 5557041"/>
              <a:gd name="connsiteX5-111" fmla="*/ 95684 w 2244142"/>
              <a:gd name="connsiteY5-112" fmla="*/ 3784644 h 5557041"/>
              <a:gd name="connsiteX6-113" fmla="*/ 101393 w 2244142"/>
              <a:gd name="connsiteY6-114" fmla="*/ 3789370 h 5557041"/>
              <a:gd name="connsiteX7-115" fmla="*/ 555575 w 2244142"/>
              <a:gd name="connsiteY7-116" fmla="*/ 2605831 h 5557041"/>
              <a:gd name="connsiteX8-117" fmla="*/ 1432594 w 2244142"/>
              <a:gd name="connsiteY8-118" fmla="*/ 4891230 h 5557041"/>
              <a:gd name="connsiteX9" fmla="*/ 2244142 w 2244142"/>
              <a:gd name="connsiteY9" fmla="*/ 5557041 h 5557041"/>
              <a:gd name="connsiteX0-119" fmla="*/ 2244142 w 2244142"/>
              <a:gd name="connsiteY0-120" fmla="*/ 5518941 h 5518941"/>
              <a:gd name="connsiteX1-121" fmla="*/ 252004 w 2244142"/>
              <a:gd name="connsiteY1-122" fmla="*/ 64770 h 5518941"/>
              <a:gd name="connsiteX2-123" fmla="*/ 0 w 2244142"/>
              <a:gd name="connsiteY2-124" fmla="*/ 0 h 5518941"/>
              <a:gd name="connsiteX3-125" fmla="*/ 8164 w 2244142"/>
              <a:gd name="connsiteY3-126" fmla="*/ 64770 h 5518941"/>
              <a:gd name="connsiteX4-127" fmla="*/ 95684 w 2244142"/>
              <a:gd name="connsiteY4-128" fmla="*/ 3746544 h 5518941"/>
              <a:gd name="connsiteX5-129" fmla="*/ 101393 w 2244142"/>
              <a:gd name="connsiteY5-130" fmla="*/ 3751270 h 5518941"/>
              <a:gd name="connsiteX6-131" fmla="*/ 555575 w 2244142"/>
              <a:gd name="connsiteY6-132" fmla="*/ 2567731 h 5518941"/>
              <a:gd name="connsiteX7-133" fmla="*/ 1432594 w 2244142"/>
              <a:gd name="connsiteY7-134" fmla="*/ 4853130 h 5518941"/>
              <a:gd name="connsiteX8-135" fmla="*/ 2244142 w 2244142"/>
              <a:gd name="connsiteY8-136" fmla="*/ 5518941 h 5518941"/>
              <a:gd name="connsiteX0-137" fmla="*/ 2235978 w 2235978"/>
              <a:gd name="connsiteY0-138" fmla="*/ 5454171 h 5454171"/>
              <a:gd name="connsiteX1-139" fmla="*/ 243840 w 2235978"/>
              <a:gd name="connsiteY1-140" fmla="*/ 0 h 5454171"/>
              <a:gd name="connsiteX2-141" fmla="*/ 0 w 2235978"/>
              <a:gd name="connsiteY2-142" fmla="*/ 0 h 5454171"/>
              <a:gd name="connsiteX3-143" fmla="*/ 87520 w 2235978"/>
              <a:gd name="connsiteY3-144" fmla="*/ 3681774 h 5454171"/>
              <a:gd name="connsiteX4-145" fmla="*/ 93229 w 2235978"/>
              <a:gd name="connsiteY4-146" fmla="*/ 3686500 h 5454171"/>
              <a:gd name="connsiteX5-147" fmla="*/ 547411 w 2235978"/>
              <a:gd name="connsiteY5-148" fmla="*/ 2502961 h 5454171"/>
              <a:gd name="connsiteX6-149" fmla="*/ 1424430 w 2235978"/>
              <a:gd name="connsiteY6-150" fmla="*/ 4788360 h 5454171"/>
              <a:gd name="connsiteX7-151" fmla="*/ 2235978 w 2235978"/>
              <a:gd name="connsiteY7-152" fmla="*/ 5454171 h 5454171"/>
              <a:gd name="connsiteX0-153" fmla="*/ 2182638 w 2182638"/>
              <a:gd name="connsiteY0-154" fmla="*/ 5454171 h 5454171"/>
              <a:gd name="connsiteX1-155" fmla="*/ 190500 w 2182638"/>
              <a:gd name="connsiteY1-156" fmla="*/ 0 h 5454171"/>
              <a:gd name="connsiteX2-157" fmla="*/ 0 w 2182638"/>
              <a:gd name="connsiteY2-158" fmla="*/ 0 h 5454171"/>
              <a:gd name="connsiteX3-159" fmla="*/ 34180 w 2182638"/>
              <a:gd name="connsiteY3-160" fmla="*/ 3681774 h 5454171"/>
              <a:gd name="connsiteX4-161" fmla="*/ 39889 w 2182638"/>
              <a:gd name="connsiteY4-162" fmla="*/ 3686500 h 5454171"/>
              <a:gd name="connsiteX5-163" fmla="*/ 494071 w 2182638"/>
              <a:gd name="connsiteY5-164" fmla="*/ 2502961 h 5454171"/>
              <a:gd name="connsiteX6-165" fmla="*/ 1371090 w 2182638"/>
              <a:gd name="connsiteY6-166" fmla="*/ 4788360 h 5454171"/>
              <a:gd name="connsiteX7-167" fmla="*/ 2182638 w 2182638"/>
              <a:gd name="connsiteY7-168" fmla="*/ 5454171 h 5454171"/>
              <a:gd name="connsiteX0-169" fmla="*/ 2182638 w 2182638"/>
              <a:gd name="connsiteY0-170" fmla="*/ 5454171 h 5454171"/>
              <a:gd name="connsiteX1-171" fmla="*/ 1059894 w 2182638"/>
              <a:gd name="connsiteY1-172" fmla="*/ 2344555 h 5454171"/>
              <a:gd name="connsiteX2-173" fmla="*/ 190500 w 2182638"/>
              <a:gd name="connsiteY2-174" fmla="*/ 0 h 5454171"/>
              <a:gd name="connsiteX3-175" fmla="*/ 0 w 2182638"/>
              <a:gd name="connsiteY3-176" fmla="*/ 0 h 5454171"/>
              <a:gd name="connsiteX4-177" fmla="*/ 34180 w 2182638"/>
              <a:gd name="connsiteY4-178" fmla="*/ 3681774 h 5454171"/>
              <a:gd name="connsiteX5-179" fmla="*/ 39889 w 2182638"/>
              <a:gd name="connsiteY5-180" fmla="*/ 3686500 h 5454171"/>
              <a:gd name="connsiteX6-181" fmla="*/ 494071 w 2182638"/>
              <a:gd name="connsiteY6-182" fmla="*/ 2502961 h 5454171"/>
              <a:gd name="connsiteX7-183" fmla="*/ 1371090 w 2182638"/>
              <a:gd name="connsiteY7-184" fmla="*/ 4788360 h 5454171"/>
              <a:gd name="connsiteX8-185" fmla="*/ 2182638 w 2182638"/>
              <a:gd name="connsiteY8-186" fmla="*/ 5454171 h 5454171"/>
              <a:gd name="connsiteX0-187" fmla="*/ 2182638 w 2182638"/>
              <a:gd name="connsiteY0-188" fmla="*/ 5454171 h 5454171"/>
              <a:gd name="connsiteX1-189" fmla="*/ 1059894 w 2182638"/>
              <a:gd name="connsiteY1-190" fmla="*/ 2344555 h 5454171"/>
              <a:gd name="connsiteX2-191" fmla="*/ 190500 w 2182638"/>
              <a:gd name="connsiteY2-192" fmla="*/ 0 h 5454171"/>
              <a:gd name="connsiteX3-193" fmla="*/ 0 w 2182638"/>
              <a:gd name="connsiteY3-194" fmla="*/ 0 h 5454171"/>
              <a:gd name="connsiteX4-195" fmla="*/ 43346 w 2182638"/>
              <a:gd name="connsiteY4-196" fmla="*/ 2344555 h 5454171"/>
              <a:gd name="connsiteX5-197" fmla="*/ 34180 w 2182638"/>
              <a:gd name="connsiteY5-198" fmla="*/ 3681774 h 5454171"/>
              <a:gd name="connsiteX6-199" fmla="*/ 39889 w 2182638"/>
              <a:gd name="connsiteY6-200" fmla="*/ 3686500 h 5454171"/>
              <a:gd name="connsiteX7-201" fmla="*/ 494071 w 2182638"/>
              <a:gd name="connsiteY7-202" fmla="*/ 2502961 h 5454171"/>
              <a:gd name="connsiteX8-203" fmla="*/ 1371090 w 2182638"/>
              <a:gd name="connsiteY8-204" fmla="*/ 4788360 h 5454171"/>
              <a:gd name="connsiteX9-205" fmla="*/ 2182638 w 2182638"/>
              <a:gd name="connsiteY9-206" fmla="*/ 5454171 h 5454171"/>
              <a:gd name="connsiteX0-207" fmla="*/ 2182638 w 2182638"/>
              <a:gd name="connsiteY0-208" fmla="*/ 5454171 h 5454171"/>
              <a:gd name="connsiteX1-209" fmla="*/ 1059894 w 2182638"/>
              <a:gd name="connsiteY1-210" fmla="*/ 2344555 h 5454171"/>
              <a:gd name="connsiteX2-211" fmla="*/ 0 w 2182638"/>
              <a:gd name="connsiteY2-212" fmla="*/ 0 h 5454171"/>
              <a:gd name="connsiteX3-213" fmla="*/ 43346 w 2182638"/>
              <a:gd name="connsiteY3-214" fmla="*/ 2344555 h 5454171"/>
              <a:gd name="connsiteX4-215" fmla="*/ 34180 w 2182638"/>
              <a:gd name="connsiteY4-216" fmla="*/ 3681774 h 5454171"/>
              <a:gd name="connsiteX5-217" fmla="*/ 39889 w 2182638"/>
              <a:gd name="connsiteY5-218" fmla="*/ 3686500 h 5454171"/>
              <a:gd name="connsiteX6-219" fmla="*/ 494071 w 2182638"/>
              <a:gd name="connsiteY6-220" fmla="*/ 2502961 h 5454171"/>
              <a:gd name="connsiteX7-221" fmla="*/ 1371090 w 2182638"/>
              <a:gd name="connsiteY7-222" fmla="*/ 4788360 h 5454171"/>
              <a:gd name="connsiteX8-223" fmla="*/ 2182638 w 2182638"/>
              <a:gd name="connsiteY8-224" fmla="*/ 5454171 h 5454171"/>
              <a:gd name="connsiteX0-225" fmla="*/ 2148458 w 2148458"/>
              <a:gd name="connsiteY0-226" fmla="*/ 3109616 h 3109616"/>
              <a:gd name="connsiteX1-227" fmla="*/ 1025714 w 2148458"/>
              <a:gd name="connsiteY1-228" fmla="*/ 0 h 3109616"/>
              <a:gd name="connsiteX2-229" fmla="*/ 9166 w 2148458"/>
              <a:gd name="connsiteY2-230" fmla="*/ 0 h 3109616"/>
              <a:gd name="connsiteX3-231" fmla="*/ 0 w 2148458"/>
              <a:gd name="connsiteY3-232" fmla="*/ 1337219 h 3109616"/>
              <a:gd name="connsiteX4-233" fmla="*/ 5709 w 2148458"/>
              <a:gd name="connsiteY4-234" fmla="*/ 1341945 h 3109616"/>
              <a:gd name="connsiteX5-235" fmla="*/ 459891 w 2148458"/>
              <a:gd name="connsiteY5-236" fmla="*/ 158406 h 3109616"/>
              <a:gd name="connsiteX6-237" fmla="*/ 1336910 w 2148458"/>
              <a:gd name="connsiteY6-238" fmla="*/ 2443805 h 3109616"/>
              <a:gd name="connsiteX7-239" fmla="*/ 2148458 w 2148458"/>
              <a:gd name="connsiteY7-240" fmla="*/ 3109616 h 31096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29" y="connsiteY7-30"/>
              </a:cxn>
            </a:cxnLst>
            <a:rect l="l" t="t" r="r" b="b"/>
            <a:pathLst>
              <a:path w="2148458" h="3109616">
                <a:moveTo>
                  <a:pt x="2148458" y="3109616"/>
                </a:moveTo>
                <a:lnTo>
                  <a:pt x="1025714" y="0"/>
                </a:lnTo>
                <a:lnTo>
                  <a:pt x="9166" y="0"/>
                </a:lnTo>
                <a:cubicBezTo>
                  <a:pt x="6111" y="445740"/>
                  <a:pt x="3055" y="891479"/>
                  <a:pt x="0" y="1337219"/>
                </a:cubicBezTo>
                <a:lnTo>
                  <a:pt x="5709" y="1341945"/>
                </a:lnTo>
                <a:lnTo>
                  <a:pt x="459891" y="158406"/>
                </a:lnTo>
                <a:lnTo>
                  <a:pt x="1336910" y="2443805"/>
                </a:lnTo>
                <a:lnTo>
                  <a:pt x="2148458" y="3109616"/>
                </a:lnTo>
                <a:close/>
              </a:path>
            </a:pathLst>
          </a:custGeom>
          <a:solidFill>
            <a:srgbClr val="7FAC2E"/>
          </a:solidFill>
          <a:ln>
            <a:solidFill>
              <a:srgbClr val="7FAC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 rot="10800000" flipV="1">
            <a:off x="9848241" y="1963066"/>
            <a:ext cx="2410761" cy="2580645"/>
          </a:xfrm>
          <a:custGeom>
            <a:avLst/>
            <a:gdLst>
              <a:gd name="connsiteX0" fmla="*/ 1577985 w 1577985"/>
              <a:gd name="connsiteY0" fmla="*/ 1689184 h 1689184"/>
              <a:gd name="connsiteX1" fmla="*/ 1352600 w 1577985"/>
              <a:gd name="connsiteY1" fmla="*/ 1101860 h 1689184"/>
              <a:gd name="connsiteX2" fmla="*/ 21399 w 1577985"/>
              <a:gd name="connsiteY2" fmla="*/ 0 h 1689184"/>
              <a:gd name="connsiteX3" fmla="*/ 0 w 1577985"/>
              <a:gd name="connsiteY3" fmla="*/ 55765 h 1689184"/>
              <a:gd name="connsiteX4" fmla="*/ 1577985 w 1577985"/>
              <a:gd name="connsiteY4" fmla="*/ 1689184 h 168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7985" h="1689184">
                <a:moveTo>
                  <a:pt x="1577985" y="1689184"/>
                </a:moveTo>
                <a:lnTo>
                  <a:pt x="1352600" y="1101860"/>
                </a:lnTo>
                <a:lnTo>
                  <a:pt x="21399" y="0"/>
                </a:lnTo>
                <a:lnTo>
                  <a:pt x="0" y="55765"/>
                </a:lnTo>
                <a:lnTo>
                  <a:pt x="1577985" y="1689184"/>
                </a:lnTo>
                <a:close/>
              </a:path>
            </a:pathLst>
          </a:custGeom>
          <a:solidFill>
            <a:srgbClr val="6AADBE"/>
          </a:solidFill>
          <a:ln>
            <a:solidFill>
              <a:srgbClr val="6A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1701123" y="1973940"/>
            <a:ext cx="276010" cy="6146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039231" y="1969540"/>
            <a:ext cx="27690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31371" y="2954959"/>
            <a:ext cx="50661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TTTTTTTTTTTTTTTTTTTTTTT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35593" y="2918026"/>
            <a:ext cx="647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i="1" dirty="0">
                <a:solidFill>
                  <a:srgbClr val="3E7F25"/>
                </a:solidFill>
                <a:latin typeface="Impact" panose="020B0806030902050204" pitchFamily="34" charset="0"/>
              </a:rPr>
              <a:t>01</a:t>
            </a:r>
            <a:endParaRPr lang="zh-CN" altLang="en-US" sz="3600" i="1" dirty="0">
              <a:solidFill>
                <a:srgbClr val="3E7F25"/>
              </a:solidFill>
              <a:latin typeface="Impact" panose="020B080603090205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83465" y="3817294"/>
            <a:ext cx="52116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TTTTTTTTTTTTTTTTTTTTTTT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87687" y="3780361"/>
            <a:ext cx="667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i="1" dirty="0">
                <a:solidFill>
                  <a:srgbClr val="3E7F25"/>
                </a:solidFill>
                <a:latin typeface="Impact" panose="020B0806030902050204" pitchFamily="34" charset="0"/>
              </a:rPr>
              <a:t>02</a:t>
            </a:r>
            <a:endParaRPr lang="zh-CN" altLang="en-US" sz="3600" i="1" dirty="0">
              <a:solidFill>
                <a:srgbClr val="3E7F25"/>
              </a:solidFill>
              <a:latin typeface="Impact" panose="020B080603090205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83465" y="4598850"/>
            <a:ext cx="50661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TTTTTTTTTTTTTTTTTTTTTTT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87687" y="4561917"/>
            <a:ext cx="743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i="1" dirty="0">
                <a:solidFill>
                  <a:srgbClr val="3E7F25"/>
                </a:solidFill>
                <a:latin typeface="Impact" panose="020B0806030902050204" pitchFamily="34" charset="0"/>
              </a:rPr>
              <a:t>03</a:t>
            </a:r>
            <a:endParaRPr lang="zh-CN" altLang="en-US" sz="3600" i="1" dirty="0">
              <a:solidFill>
                <a:srgbClr val="3E7F25"/>
              </a:solidFill>
              <a:latin typeface="Impact" panose="020B0806030902050204" pitchFamily="34" charset="0"/>
            </a:endParaRPr>
          </a:p>
        </p:txBody>
      </p:sp>
      <p:sp>
        <p:nvSpPr>
          <p:cNvPr id="27" name="等腰三角形 26"/>
          <p:cNvSpPr/>
          <p:nvPr/>
        </p:nvSpPr>
        <p:spPr>
          <a:xfrm flipV="1">
            <a:off x="0" y="0"/>
            <a:ext cx="1175657" cy="1311025"/>
          </a:xfrm>
          <a:prstGeom prst="triangle">
            <a:avLst/>
          </a:pr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4814259" y="1973940"/>
            <a:ext cx="276010" cy="6146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1193570" y="593807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i="1" dirty="0">
                <a:solidFill>
                  <a:srgbClr val="3E7F25"/>
                </a:solidFill>
                <a:latin typeface="Impact" panose="020B0806030902050204" pitchFamily="34" charset="0"/>
              </a:rPr>
              <a:t>目录</a:t>
            </a:r>
            <a:endParaRPr lang="zh-CN" altLang="en-US" sz="3600" i="1" dirty="0">
              <a:solidFill>
                <a:srgbClr val="3E7F2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200">
        <p:fade/>
      </p:transition>
    </mc:Choice>
    <mc:Fallback>
      <p:transition spd="med" advTm="8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49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49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99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99"/>
                            </p:stCondLst>
                            <p:childTnLst>
                              <p:par>
                                <p:cTn id="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" grpId="0" animBg="1"/>
      <p:bldP spid="6" grpId="0" bldLvl="0" animBg="1"/>
      <p:bldP spid="7" grpId="0" animBg="1"/>
      <p:bldP spid="8" grpId="0" animBg="1"/>
      <p:bldP spid="9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7" grpId="0" animBg="1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flipV="1">
            <a:off x="1628089" y="1638300"/>
            <a:ext cx="3617913" cy="3118891"/>
          </a:xfrm>
          <a:prstGeom prst="triangle">
            <a:avLst/>
          </a:prstGeom>
          <a:solidFill>
            <a:srgbClr val="286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flipV="1">
            <a:off x="1540884" y="3197745"/>
            <a:ext cx="1896161" cy="1634622"/>
          </a:xfrm>
          <a:prstGeom prst="triangle">
            <a:avLst/>
          </a:pr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flipV="1">
            <a:off x="9581000" y="4174864"/>
            <a:ext cx="820300" cy="707155"/>
          </a:xfrm>
          <a:prstGeom prst="triangle">
            <a:avLst/>
          </a:prstGeom>
          <a:solidFill>
            <a:srgbClr val="59A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485789" y="3038803"/>
            <a:ext cx="5841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TTTTTTTTTTTTTTTTTTT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656729" y="2210199"/>
            <a:ext cx="191880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11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" name="等腰三角形 7"/>
          <p:cNvSpPr/>
          <p:nvPr/>
        </p:nvSpPr>
        <p:spPr>
          <a:xfrm flipV="1">
            <a:off x="3677651" y="4174864"/>
            <a:ext cx="1048900" cy="904224"/>
          </a:xfrm>
          <a:prstGeom prst="triangle">
            <a:avLst/>
          </a:prstGeom>
          <a:solidFill>
            <a:srgbClr val="59A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bldLvl="0" animBg="1"/>
      <p:bldP spid="24" grpId="0" animBg="1"/>
      <p:bldP spid="25" grpId="0"/>
      <p:bldP spid="1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等腰三角形 27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20013" y="439695"/>
            <a:ext cx="479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8" name="等腰三角形 7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17" name="等腰三角形 16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Group 2"/>
          <p:cNvGrpSpPr/>
          <p:nvPr/>
        </p:nvGrpSpPr>
        <p:grpSpPr>
          <a:xfrm>
            <a:off x="4528527" y="1881594"/>
            <a:ext cx="3402363" cy="3321353"/>
            <a:chOff x="2971800" y="1123056"/>
            <a:chExt cx="3200400" cy="3124199"/>
          </a:xfrm>
        </p:grpSpPr>
        <p:sp>
          <p:nvSpPr>
            <p:cNvPr id="14" name="Freeform 5"/>
            <p:cNvSpPr/>
            <p:nvPr/>
          </p:nvSpPr>
          <p:spPr bwMode="auto">
            <a:xfrm>
              <a:off x="3028818" y="1123056"/>
              <a:ext cx="2487827" cy="2473554"/>
            </a:xfrm>
            <a:custGeom>
              <a:avLst/>
              <a:gdLst>
                <a:gd name="T0" fmla="*/ 2100 w 2100"/>
                <a:gd name="T1" fmla="*/ 630 h 2147"/>
                <a:gd name="T2" fmla="*/ 634 w 2100"/>
                <a:gd name="T3" fmla="*/ 510 h 2147"/>
                <a:gd name="T4" fmla="*/ 1574 w 2100"/>
                <a:gd name="T5" fmla="*/ 1621 h 2147"/>
                <a:gd name="T6" fmla="*/ 991 w 2100"/>
                <a:gd name="T7" fmla="*/ 1572 h 2147"/>
                <a:gd name="T8" fmla="*/ 2100 w 2100"/>
                <a:gd name="T9" fmla="*/ 630 h 2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0" h="2147">
                  <a:moveTo>
                    <a:pt x="2100" y="630"/>
                  </a:moveTo>
                  <a:cubicBezTo>
                    <a:pt x="1728" y="193"/>
                    <a:pt x="1072" y="139"/>
                    <a:pt x="634" y="510"/>
                  </a:cubicBezTo>
                  <a:cubicBezTo>
                    <a:pt x="0" y="1047"/>
                    <a:pt x="953" y="2147"/>
                    <a:pt x="1574" y="1621"/>
                  </a:cubicBezTo>
                  <a:cubicBezTo>
                    <a:pt x="1400" y="1768"/>
                    <a:pt x="1139" y="1747"/>
                    <a:pt x="991" y="1572"/>
                  </a:cubicBezTo>
                  <a:cubicBezTo>
                    <a:pt x="466" y="952"/>
                    <a:pt x="1563" y="0"/>
                    <a:pt x="2100" y="6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3634920" y="1180212"/>
              <a:ext cx="2537280" cy="2416398"/>
            </a:xfrm>
            <a:custGeom>
              <a:avLst/>
              <a:gdLst>
                <a:gd name="T0" fmla="*/ 1521 w 2142"/>
                <a:gd name="T1" fmla="*/ 2097 h 2097"/>
                <a:gd name="T2" fmla="*/ 1637 w 2142"/>
                <a:gd name="T3" fmla="*/ 634 h 2097"/>
                <a:gd name="T4" fmla="*/ 526 w 2142"/>
                <a:gd name="T5" fmla="*/ 1574 h 2097"/>
                <a:gd name="T6" fmla="*/ 575 w 2142"/>
                <a:gd name="T7" fmla="*/ 991 h 2097"/>
                <a:gd name="T8" fmla="*/ 1521 w 2142"/>
                <a:gd name="T9" fmla="*/ 2097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2" h="2097">
                  <a:moveTo>
                    <a:pt x="1521" y="2097"/>
                  </a:moveTo>
                  <a:cubicBezTo>
                    <a:pt x="1954" y="1724"/>
                    <a:pt x="2007" y="1071"/>
                    <a:pt x="1637" y="634"/>
                  </a:cubicBezTo>
                  <a:cubicBezTo>
                    <a:pt x="1100" y="0"/>
                    <a:pt x="0" y="953"/>
                    <a:pt x="526" y="1574"/>
                  </a:cubicBezTo>
                  <a:cubicBezTo>
                    <a:pt x="379" y="1400"/>
                    <a:pt x="400" y="1139"/>
                    <a:pt x="575" y="991"/>
                  </a:cubicBezTo>
                  <a:cubicBezTo>
                    <a:pt x="1194" y="467"/>
                    <a:pt x="2142" y="1558"/>
                    <a:pt x="1521" y="20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2971800" y="1792659"/>
              <a:ext cx="2544844" cy="2420925"/>
            </a:xfrm>
            <a:custGeom>
              <a:avLst/>
              <a:gdLst>
                <a:gd name="T0" fmla="*/ 633 w 2148"/>
                <a:gd name="T1" fmla="*/ 0 h 2101"/>
                <a:gd name="T2" fmla="*/ 512 w 2148"/>
                <a:gd name="T3" fmla="*/ 1467 h 2101"/>
                <a:gd name="T4" fmla="*/ 1623 w 2148"/>
                <a:gd name="T5" fmla="*/ 527 h 2101"/>
                <a:gd name="T6" fmla="*/ 1574 w 2148"/>
                <a:gd name="T7" fmla="*/ 1110 h 2101"/>
                <a:gd name="T8" fmla="*/ 633 w 2148"/>
                <a:gd name="T9" fmla="*/ 0 h 2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8" h="2101">
                  <a:moveTo>
                    <a:pt x="633" y="0"/>
                  </a:moveTo>
                  <a:cubicBezTo>
                    <a:pt x="195" y="371"/>
                    <a:pt x="140" y="1028"/>
                    <a:pt x="512" y="1467"/>
                  </a:cubicBezTo>
                  <a:cubicBezTo>
                    <a:pt x="1048" y="2101"/>
                    <a:pt x="2148" y="1148"/>
                    <a:pt x="1623" y="527"/>
                  </a:cubicBezTo>
                  <a:cubicBezTo>
                    <a:pt x="1770" y="701"/>
                    <a:pt x="1748" y="962"/>
                    <a:pt x="1574" y="1110"/>
                  </a:cubicBezTo>
                  <a:cubicBezTo>
                    <a:pt x="953" y="1636"/>
                    <a:pt x="0" y="536"/>
                    <a:pt x="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3627356" y="1778794"/>
              <a:ext cx="2484336" cy="2468461"/>
            </a:xfrm>
            <a:custGeom>
              <a:avLst/>
              <a:gdLst>
                <a:gd name="T0" fmla="*/ 0 w 2097"/>
                <a:gd name="T1" fmla="*/ 1520 h 2142"/>
                <a:gd name="T2" fmla="*/ 1463 w 2097"/>
                <a:gd name="T3" fmla="*/ 1636 h 2142"/>
                <a:gd name="T4" fmla="*/ 523 w 2097"/>
                <a:gd name="T5" fmla="*/ 525 h 2142"/>
                <a:gd name="T6" fmla="*/ 1106 w 2097"/>
                <a:gd name="T7" fmla="*/ 574 h 2142"/>
                <a:gd name="T8" fmla="*/ 0 w 2097"/>
                <a:gd name="T9" fmla="*/ 1520 h 2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7" h="2142">
                  <a:moveTo>
                    <a:pt x="0" y="1520"/>
                  </a:moveTo>
                  <a:cubicBezTo>
                    <a:pt x="373" y="1954"/>
                    <a:pt x="1026" y="2006"/>
                    <a:pt x="1463" y="1636"/>
                  </a:cubicBezTo>
                  <a:cubicBezTo>
                    <a:pt x="2097" y="1100"/>
                    <a:pt x="1144" y="0"/>
                    <a:pt x="523" y="525"/>
                  </a:cubicBezTo>
                  <a:cubicBezTo>
                    <a:pt x="697" y="378"/>
                    <a:pt x="958" y="400"/>
                    <a:pt x="1106" y="574"/>
                  </a:cubicBezTo>
                  <a:cubicBezTo>
                    <a:pt x="1630" y="1193"/>
                    <a:pt x="539" y="2142"/>
                    <a:pt x="0" y="152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0" name="Oval 75"/>
          <p:cNvSpPr/>
          <p:nvPr/>
        </p:nvSpPr>
        <p:spPr>
          <a:xfrm>
            <a:off x="8073498" y="2466177"/>
            <a:ext cx="479951" cy="476071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3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Oval 76"/>
          <p:cNvSpPr/>
          <p:nvPr/>
        </p:nvSpPr>
        <p:spPr>
          <a:xfrm>
            <a:off x="8096039" y="4135733"/>
            <a:ext cx="479951" cy="476071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4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77"/>
          <p:cNvSpPr/>
          <p:nvPr/>
        </p:nvSpPr>
        <p:spPr>
          <a:xfrm>
            <a:off x="8941538" y="2402686"/>
            <a:ext cx="23399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MARKETING TEAM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4" name="Rectangle 78"/>
          <p:cNvSpPr/>
          <p:nvPr/>
        </p:nvSpPr>
        <p:spPr>
          <a:xfrm>
            <a:off x="8941538" y="4072242"/>
            <a:ext cx="23399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SYSTEM ANALYSIS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Oval 79"/>
          <p:cNvSpPr/>
          <p:nvPr/>
        </p:nvSpPr>
        <p:spPr>
          <a:xfrm>
            <a:off x="4164208" y="2466175"/>
            <a:ext cx="464610" cy="476071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1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80"/>
          <p:cNvSpPr/>
          <p:nvPr/>
        </p:nvSpPr>
        <p:spPr>
          <a:xfrm>
            <a:off x="1395880" y="2402686"/>
            <a:ext cx="23399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EASY OPTIONS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9" name="Oval 81"/>
          <p:cNvSpPr/>
          <p:nvPr/>
        </p:nvSpPr>
        <p:spPr>
          <a:xfrm>
            <a:off x="4175480" y="4135730"/>
            <a:ext cx="464610" cy="476071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2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ectangle 82"/>
          <p:cNvSpPr/>
          <p:nvPr/>
        </p:nvSpPr>
        <p:spPr>
          <a:xfrm>
            <a:off x="1395317" y="4072241"/>
            <a:ext cx="23399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CONSULTING SERVICE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300">
        <p:fade/>
      </p:transition>
    </mc:Choice>
    <mc:Fallback>
      <p:transition spd="med" advTm="9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7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2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  <p:bldP spid="2" grpId="0"/>
      <p:bldP spid="22" grpId="0"/>
      <p:bldP spid="3" grpId="0"/>
      <p:bldP spid="20" grpId="0" animBg="1"/>
      <p:bldP spid="21" grpId="0" animBg="1"/>
      <p:bldP spid="23" grpId="0"/>
      <p:bldP spid="24" grpId="0"/>
      <p:bldP spid="25" grpId="0" animBg="1"/>
      <p:bldP spid="26" grpId="0"/>
      <p:bldP spid="29" grpId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/>
          <p:cNvSpPr>
            <a:spLocks noEditPoints="1"/>
          </p:cNvSpPr>
          <p:nvPr/>
        </p:nvSpPr>
        <p:spPr bwMode="auto">
          <a:xfrm>
            <a:off x="1074344" y="3440485"/>
            <a:ext cx="1812621" cy="1812621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5"/>
          <p:cNvSpPr>
            <a:spLocks noEditPoints="1"/>
          </p:cNvSpPr>
          <p:nvPr/>
        </p:nvSpPr>
        <p:spPr bwMode="auto">
          <a:xfrm>
            <a:off x="2886964" y="2848839"/>
            <a:ext cx="1812621" cy="1812621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2562345" y="4661459"/>
            <a:ext cx="1469333" cy="1469333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7"/>
          <p:cNvSpPr>
            <a:spLocks noEditPoints="1"/>
          </p:cNvSpPr>
          <p:nvPr/>
        </p:nvSpPr>
        <p:spPr bwMode="auto">
          <a:xfrm>
            <a:off x="1787873" y="1971152"/>
            <a:ext cx="1469333" cy="1469333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8"/>
          <p:cNvSpPr>
            <a:spLocks noEditPoints="1"/>
          </p:cNvSpPr>
          <p:nvPr/>
        </p:nvSpPr>
        <p:spPr bwMode="auto">
          <a:xfrm>
            <a:off x="3257206" y="1779664"/>
            <a:ext cx="1010166" cy="1010166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1878133" y="5369746"/>
            <a:ext cx="644406" cy="644406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ectangle 2"/>
          <p:cNvSpPr/>
          <p:nvPr/>
        </p:nvSpPr>
        <p:spPr>
          <a:xfrm>
            <a:off x="3554540" y="210008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3"/>
          <p:cNvSpPr/>
          <p:nvPr/>
        </p:nvSpPr>
        <p:spPr>
          <a:xfrm>
            <a:off x="2948198" y="5042182"/>
            <a:ext cx="7553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13"/>
          <p:cNvSpPr/>
          <p:nvPr/>
        </p:nvSpPr>
        <p:spPr>
          <a:xfrm>
            <a:off x="2018235" y="5538061"/>
            <a:ext cx="383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ectangle 14"/>
          <p:cNvSpPr/>
          <p:nvPr/>
        </p:nvSpPr>
        <p:spPr>
          <a:xfrm>
            <a:off x="3444461" y="3401206"/>
            <a:ext cx="7553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ectangle 15"/>
          <p:cNvSpPr/>
          <p:nvPr/>
        </p:nvSpPr>
        <p:spPr>
          <a:xfrm>
            <a:off x="2276318" y="2474986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 16"/>
          <p:cNvSpPr/>
          <p:nvPr/>
        </p:nvSpPr>
        <p:spPr>
          <a:xfrm>
            <a:off x="1683137" y="4054408"/>
            <a:ext cx="639919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TT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Oval 17"/>
          <p:cNvSpPr/>
          <p:nvPr/>
        </p:nvSpPr>
        <p:spPr>
          <a:xfrm>
            <a:off x="8229814" y="2820592"/>
            <a:ext cx="496186" cy="4961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endParaRPr lang="en-US" sz="16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4" name="TextBox 18"/>
          <p:cNvSpPr txBox="1"/>
          <p:nvPr/>
        </p:nvSpPr>
        <p:spPr>
          <a:xfrm>
            <a:off x="8831036" y="2745519"/>
            <a:ext cx="2204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TTTTTTTTTTTTTT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via highly efficient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5" name="Oval 19"/>
          <p:cNvSpPr/>
          <p:nvPr/>
        </p:nvSpPr>
        <p:spPr>
          <a:xfrm>
            <a:off x="8229814" y="3765191"/>
            <a:ext cx="496186" cy="4961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endParaRPr lang="en-US" sz="16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6" name="TextBox 20"/>
          <p:cNvSpPr txBox="1"/>
          <p:nvPr/>
        </p:nvSpPr>
        <p:spPr>
          <a:xfrm>
            <a:off x="8831036" y="3690118"/>
            <a:ext cx="2204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TTTTTTTTTTTTTT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client-centric technology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7" name="Oval 21"/>
          <p:cNvSpPr/>
          <p:nvPr/>
        </p:nvSpPr>
        <p:spPr>
          <a:xfrm>
            <a:off x="8229814" y="4709791"/>
            <a:ext cx="496186" cy="4961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endParaRPr lang="en-US" sz="16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8831036" y="4634718"/>
            <a:ext cx="2204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TTTTTTTTTTTTTT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client-centric technology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9" name="Rectangle 23"/>
          <p:cNvSpPr/>
          <p:nvPr/>
        </p:nvSpPr>
        <p:spPr>
          <a:xfrm>
            <a:off x="5044247" y="2680578"/>
            <a:ext cx="26086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Template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等腰三角形 45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720013" y="439695"/>
            <a:ext cx="479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51" name="等腰三角形 50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55" name="等腰三角形 54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矩形 56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600">
        <p:fade/>
      </p:transition>
    </mc:Choice>
    <mc:Fallback>
      <p:transition spd="med" advTm="10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5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37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861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361"/>
                            </p:stCondLst>
                            <p:childTnLst>
                              <p:par>
                                <p:cTn id="1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333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619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8119"/>
                            </p:stCondLst>
                            <p:childTnLst>
                              <p:par>
                                <p:cTn id="1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/>
      <p:bldP spid="26" grpId="0"/>
      <p:bldP spid="29" grpId="0"/>
      <p:bldP spid="30" grpId="0"/>
      <p:bldP spid="31" grpId="0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  <p:bldP spid="39" grpId="0"/>
      <p:bldP spid="46" grpId="0" animBg="1"/>
      <p:bldP spid="47" grpId="0" animBg="1"/>
      <p:bldP spid="48" grpId="0"/>
      <p:bldP spid="49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4"/>
          <p:cNvSpPr/>
          <p:nvPr/>
        </p:nvSpPr>
        <p:spPr>
          <a:xfrm>
            <a:off x="6083571" y="1666000"/>
            <a:ext cx="531628" cy="5316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3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Arc 5"/>
          <p:cNvSpPr/>
          <p:nvPr/>
        </p:nvSpPr>
        <p:spPr>
          <a:xfrm>
            <a:off x="6023430" y="1603307"/>
            <a:ext cx="651909" cy="651909"/>
          </a:xfrm>
          <a:prstGeom prst="arc">
            <a:avLst>
              <a:gd name="adj1" fmla="val 12770549"/>
              <a:gd name="adj2" fmla="val 2991777"/>
            </a:avLst>
          </a:prstGeom>
          <a:ln w="25400">
            <a:solidFill>
              <a:schemeClr val="accent3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6"/>
          <p:cNvSpPr/>
          <p:nvPr/>
        </p:nvSpPr>
        <p:spPr>
          <a:xfrm>
            <a:off x="7136305" y="3325378"/>
            <a:ext cx="818707" cy="81870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4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Oval 7"/>
          <p:cNvSpPr/>
          <p:nvPr/>
        </p:nvSpPr>
        <p:spPr>
          <a:xfrm>
            <a:off x="2383553" y="2714006"/>
            <a:ext cx="818707" cy="8187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Oval 8"/>
          <p:cNvSpPr/>
          <p:nvPr/>
        </p:nvSpPr>
        <p:spPr>
          <a:xfrm>
            <a:off x="1146630" y="4424518"/>
            <a:ext cx="818707" cy="8187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Arc 11"/>
          <p:cNvSpPr/>
          <p:nvPr/>
        </p:nvSpPr>
        <p:spPr>
          <a:xfrm>
            <a:off x="2321990" y="2652443"/>
            <a:ext cx="941832" cy="941832"/>
          </a:xfrm>
          <a:prstGeom prst="arc">
            <a:avLst>
              <a:gd name="adj1" fmla="val 16200000"/>
              <a:gd name="adj2" fmla="val 12544473"/>
            </a:avLst>
          </a:prstGeom>
          <a:ln w="25400">
            <a:solidFill>
              <a:schemeClr val="accent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Oval 13"/>
          <p:cNvSpPr/>
          <p:nvPr/>
        </p:nvSpPr>
        <p:spPr>
          <a:xfrm>
            <a:off x="8114500" y="5089006"/>
            <a:ext cx="531628" cy="5316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5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Arc 14"/>
          <p:cNvSpPr/>
          <p:nvPr/>
        </p:nvSpPr>
        <p:spPr>
          <a:xfrm>
            <a:off x="8054359" y="5026313"/>
            <a:ext cx="651909" cy="651909"/>
          </a:xfrm>
          <a:prstGeom prst="arc">
            <a:avLst>
              <a:gd name="adj1" fmla="val 12770549"/>
              <a:gd name="adj2" fmla="val 2991777"/>
            </a:avLst>
          </a:prstGeom>
          <a:ln w="25400">
            <a:solidFill>
              <a:schemeClr val="accent5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16"/>
          <p:cNvSpPr txBox="1"/>
          <p:nvPr/>
        </p:nvSpPr>
        <p:spPr>
          <a:xfrm>
            <a:off x="2082455" y="4399267"/>
            <a:ext cx="4860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2012</a:t>
            </a:r>
            <a:endParaRPr lang="en-US" sz="1300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25" name="Rectangle 17"/>
          <p:cNvSpPr/>
          <p:nvPr/>
        </p:nvSpPr>
        <p:spPr>
          <a:xfrm>
            <a:off x="2082455" y="4735744"/>
            <a:ext cx="2391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amet, consectetur adipiscing elit. Nam viverra euismod odio.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26" name="TextBox 19"/>
          <p:cNvSpPr txBox="1"/>
          <p:nvPr/>
        </p:nvSpPr>
        <p:spPr>
          <a:xfrm>
            <a:off x="3353121" y="2688754"/>
            <a:ext cx="4860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2013</a:t>
            </a:r>
            <a:endParaRPr lang="en-US" sz="1300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29" name="Rectangle 20"/>
          <p:cNvSpPr/>
          <p:nvPr/>
        </p:nvSpPr>
        <p:spPr>
          <a:xfrm>
            <a:off x="3353121" y="3025231"/>
            <a:ext cx="2391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amet, consectetur adipiscing elit. Nam viverra euismod odio.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0" name="TextBox 22"/>
          <p:cNvSpPr txBox="1"/>
          <p:nvPr/>
        </p:nvSpPr>
        <p:spPr>
          <a:xfrm>
            <a:off x="6819467" y="1494656"/>
            <a:ext cx="4860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2014</a:t>
            </a:r>
            <a:endParaRPr lang="en-US" sz="1300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1" name="Rectangle 23"/>
          <p:cNvSpPr/>
          <p:nvPr/>
        </p:nvSpPr>
        <p:spPr>
          <a:xfrm>
            <a:off x="6819467" y="1831133"/>
            <a:ext cx="2391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amet, consectetur adipiscing elit. Nam viverra euismod odio.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2" name="TextBox 25"/>
          <p:cNvSpPr txBox="1"/>
          <p:nvPr/>
        </p:nvSpPr>
        <p:spPr>
          <a:xfrm>
            <a:off x="8050334" y="3300126"/>
            <a:ext cx="4860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2015</a:t>
            </a:r>
            <a:endParaRPr lang="en-US" sz="13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3" name="Rectangle 26"/>
          <p:cNvSpPr/>
          <p:nvPr/>
        </p:nvSpPr>
        <p:spPr>
          <a:xfrm>
            <a:off x="8050334" y="3636603"/>
            <a:ext cx="2391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amet, consectetur adipiscing elit. Nam viverra euismod odio.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4" name="TextBox 28"/>
          <p:cNvSpPr txBox="1"/>
          <p:nvPr/>
        </p:nvSpPr>
        <p:spPr>
          <a:xfrm>
            <a:off x="8766409" y="4920930"/>
            <a:ext cx="4860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2016</a:t>
            </a:r>
            <a:endParaRPr lang="en-US" sz="13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5" name="Rectangle 29"/>
          <p:cNvSpPr/>
          <p:nvPr/>
        </p:nvSpPr>
        <p:spPr>
          <a:xfrm>
            <a:off x="8766409" y="5257407"/>
            <a:ext cx="2391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Lorem ipsum dolor sit amet, consectetur adipiscing elit. Nam viverra euismod odio.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cxnSp>
        <p:nvCxnSpPr>
          <p:cNvPr id="36" name="Curved Connector 30"/>
          <p:cNvCxnSpPr>
            <a:stCxn id="19" idx="0"/>
          </p:cNvCxnSpPr>
          <p:nvPr/>
        </p:nvCxnSpPr>
        <p:spPr>
          <a:xfrm rot="5400000" flipH="1" flipV="1">
            <a:off x="1436147" y="3477113"/>
            <a:ext cx="1067242" cy="827569"/>
          </a:xfrm>
          <a:prstGeom prst="curvedConnector3">
            <a:avLst/>
          </a:prstGeom>
          <a:ln w="254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31"/>
          <p:cNvSpPr/>
          <p:nvPr/>
        </p:nvSpPr>
        <p:spPr>
          <a:xfrm>
            <a:off x="3149095" y="1932710"/>
            <a:ext cx="2955851" cy="845092"/>
          </a:xfrm>
          <a:custGeom>
            <a:avLst/>
            <a:gdLst>
              <a:gd name="connsiteX0" fmla="*/ 0 w 2955851"/>
              <a:gd name="connsiteY0" fmla="*/ 845092 h 845092"/>
              <a:gd name="connsiteX1" fmla="*/ 935665 w 2955851"/>
              <a:gd name="connsiteY1" fmla="*/ 58282 h 845092"/>
              <a:gd name="connsiteX2" fmla="*/ 2955851 w 2955851"/>
              <a:gd name="connsiteY2" fmla="*/ 58282 h 84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5851" h="845092">
                <a:moveTo>
                  <a:pt x="0" y="845092"/>
                </a:moveTo>
                <a:cubicBezTo>
                  <a:pt x="221511" y="517254"/>
                  <a:pt x="443023" y="189417"/>
                  <a:pt x="935665" y="58282"/>
                </a:cubicBezTo>
                <a:cubicBezTo>
                  <a:pt x="1428307" y="-72853"/>
                  <a:pt x="2955851" y="58282"/>
                  <a:pt x="2955851" y="58282"/>
                </a:cubicBezTo>
              </a:path>
            </a:pathLst>
          </a:custGeom>
          <a:noFill/>
          <a:ln w="2540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8" name="Curved Connector 32"/>
          <p:cNvCxnSpPr>
            <a:stCxn id="14" idx="2"/>
            <a:endCxn id="15" idx="0"/>
          </p:cNvCxnSpPr>
          <p:nvPr/>
        </p:nvCxnSpPr>
        <p:spPr>
          <a:xfrm rot="10800000" flipH="1" flipV="1">
            <a:off x="6559501" y="2178454"/>
            <a:ext cx="986158" cy="1146923"/>
          </a:xfrm>
          <a:prstGeom prst="curvedConnector4">
            <a:avLst>
              <a:gd name="adj1" fmla="val -23181"/>
              <a:gd name="adj2" fmla="val 53346"/>
            </a:avLst>
          </a:prstGeom>
          <a:ln w="254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3"/>
          <p:cNvCxnSpPr>
            <a:stCxn id="15" idx="4"/>
          </p:cNvCxnSpPr>
          <p:nvPr/>
        </p:nvCxnSpPr>
        <p:spPr>
          <a:xfrm rot="16200000" flipH="1">
            <a:off x="7534495" y="4155249"/>
            <a:ext cx="882228" cy="859900"/>
          </a:xfrm>
          <a:prstGeom prst="curvedConnector3">
            <a:avLst/>
          </a:prstGeom>
          <a:ln w="2540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等腰三角形 45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720013" y="439695"/>
            <a:ext cx="479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51" name="等腰三角形 50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55" name="等腰三角形 54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矩形 56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800">
        <p:fade/>
      </p:transition>
    </mc:Choice>
    <mc:Fallback>
      <p:transition spd="med" advTm="6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25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5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3" grpId="0" animBg="1"/>
      <p:bldP spid="24" grpId="0"/>
      <p:bldP spid="25" grpId="0"/>
      <p:bldP spid="2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 animBg="1"/>
      <p:bldP spid="46" grpId="0" animBg="1"/>
      <p:bldP spid="47" grpId="0" animBg="1"/>
      <p:bldP spid="48" grpId="0"/>
      <p:bldP spid="49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3"/>
          <p:cNvSpPr/>
          <p:nvPr/>
        </p:nvSpPr>
        <p:spPr>
          <a:xfrm>
            <a:off x="1158148" y="3502892"/>
            <a:ext cx="2340950" cy="2340951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Oval 14"/>
          <p:cNvSpPr/>
          <p:nvPr/>
        </p:nvSpPr>
        <p:spPr>
          <a:xfrm>
            <a:off x="3013514" y="3502892"/>
            <a:ext cx="2340950" cy="2340951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Oval 15"/>
          <p:cNvSpPr/>
          <p:nvPr/>
        </p:nvSpPr>
        <p:spPr>
          <a:xfrm>
            <a:off x="2084668" y="1855443"/>
            <a:ext cx="2340950" cy="2340951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Oval 6"/>
          <p:cNvSpPr/>
          <p:nvPr/>
        </p:nvSpPr>
        <p:spPr>
          <a:xfrm>
            <a:off x="3007257" y="1855443"/>
            <a:ext cx="495773" cy="49577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3" name="Oval 16"/>
          <p:cNvSpPr/>
          <p:nvPr/>
        </p:nvSpPr>
        <p:spPr>
          <a:xfrm>
            <a:off x="4858691" y="4425481"/>
            <a:ext cx="495773" cy="4957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4" name="Oval 17"/>
          <p:cNvSpPr/>
          <p:nvPr/>
        </p:nvSpPr>
        <p:spPr>
          <a:xfrm>
            <a:off x="1158148" y="4425481"/>
            <a:ext cx="495773" cy="4957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Rectangle 18"/>
          <p:cNvSpPr/>
          <p:nvPr/>
        </p:nvSpPr>
        <p:spPr>
          <a:xfrm>
            <a:off x="2520520" y="2671975"/>
            <a:ext cx="146924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Rectangle 23"/>
          <p:cNvSpPr/>
          <p:nvPr/>
        </p:nvSpPr>
        <p:spPr>
          <a:xfrm>
            <a:off x="3444272" y="4319425"/>
            <a:ext cx="146924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9" name="Rectangle 24"/>
          <p:cNvSpPr/>
          <p:nvPr/>
        </p:nvSpPr>
        <p:spPr>
          <a:xfrm>
            <a:off x="1594000" y="4319425"/>
            <a:ext cx="146924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0" name="Rectangle 25"/>
          <p:cNvSpPr/>
          <p:nvPr/>
        </p:nvSpPr>
        <p:spPr>
          <a:xfrm>
            <a:off x="6015851" y="1751271"/>
            <a:ext cx="49950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1" name="Oval 26"/>
          <p:cNvSpPr/>
          <p:nvPr/>
        </p:nvSpPr>
        <p:spPr>
          <a:xfrm>
            <a:off x="6306679" y="3401301"/>
            <a:ext cx="765545" cy="76554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2" name="TextBox 27"/>
          <p:cNvSpPr txBox="1"/>
          <p:nvPr/>
        </p:nvSpPr>
        <p:spPr>
          <a:xfrm>
            <a:off x="5901552" y="4373213"/>
            <a:ext cx="15757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TEXT GOES HERE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client-centric technology via highly efficient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3" name="Pie 28"/>
          <p:cNvSpPr/>
          <p:nvPr/>
        </p:nvSpPr>
        <p:spPr>
          <a:xfrm>
            <a:off x="6306678" y="3401301"/>
            <a:ext cx="765545" cy="765545"/>
          </a:xfrm>
          <a:prstGeom prst="pie">
            <a:avLst>
              <a:gd name="adj1" fmla="val 2818501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4" name="TextBox 29"/>
          <p:cNvSpPr txBox="1"/>
          <p:nvPr/>
        </p:nvSpPr>
        <p:spPr>
          <a:xfrm>
            <a:off x="6306677" y="3668656"/>
            <a:ext cx="4796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64%</a:t>
            </a:r>
            <a:endParaRPr lang="en-US" sz="14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Oval 30"/>
          <p:cNvSpPr/>
          <p:nvPr/>
        </p:nvSpPr>
        <p:spPr>
          <a:xfrm>
            <a:off x="9985047" y="3401301"/>
            <a:ext cx="765545" cy="76554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6" name="Pie 32"/>
          <p:cNvSpPr/>
          <p:nvPr/>
        </p:nvSpPr>
        <p:spPr>
          <a:xfrm>
            <a:off x="9985046" y="3401301"/>
            <a:ext cx="765545" cy="765545"/>
          </a:xfrm>
          <a:prstGeom prst="pie">
            <a:avLst>
              <a:gd name="adj1" fmla="val 13630506"/>
              <a:gd name="adj2" fmla="val 1620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7" name="TextBox 33"/>
          <p:cNvSpPr txBox="1"/>
          <p:nvPr/>
        </p:nvSpPr>
        <p:spPr>
          <a:xfrm>
            <a:off x="9985045" y="3668656"/>
            <a:ext cx="4796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15%</a:t>
            </a:r>
            <a:endParaRPr lang="en-US" sz="14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8" name="Oval 34"/>
          <p:cNvSpPr/>
          <p:nvPr/>
        </p:nvSpPr>
        <p:spPr>
          <a:xfrm>
            <a:off x="8190839" y="3401301"/>
            <a:ext cx="765545" cy="76554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9" name="Pie 36"/>
          <p:cNvSpPr/>
          <p:nvPr/>
        </p:nvSpPr>
        <p:spPr>
          <a:xfrm>
            <a:off x="8190838" y="3401301"/>
            <a:ext cx="765545" cy="765545"/>
          </a:xfrm>
          <a:prstGeom prst="pie">
            <a:avLst>
              <a:gd name="adj1" fmla="val 19235708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0" name="TextBox 37"/>
          <p:cNvSpPr txBox="1"/>
          <p:nvPr/>
        </p:nvSpPr>
        <p:spPr>
          <a:xfrm>
            <a:off x="8190837" y="3668656"/>
            <a:ext cx="4796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90%</a:t>
            </a:r>
            <a:endParaRPr lang="en-US" sz="14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TextBox 38"/>
          <p:cNvSpPr txBox="1"/>
          <p:nvPr/>
        </p:nvSpPr>
        <p:spPr>
          <a:xfrm>
            <a:off x="7740736" y="4373213"/>
            <a:ext cx="15757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TEXT GOES HERE</a:t>
            </a:r>
            <a:endParaRPr lang="en-US" sz="1400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algn="ctr"/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algn="ctr"/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client-centric technology via highly efficient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42" name="TextBox 39"/>
          <p:cNvSpPr txBox="1"/>
          <p:nvPr/>
        </p:nvSpPr>
        <p:spPr>
          <a:xfrm>
            <a:off x="9579920" y="4373213"/>
            <a:ext cx="15757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TEXT GOES HERE</a:t>
            </a:r>
            <a:endParaRPr lang="en-US" sz="1400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algn="ctr"/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pPr algn="ctr"/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client-centric technology via highly efficient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49" name="等腰三角形 48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720013" y="439695"/>
            <a:ext cx="479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54" name="等腰三角形 53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58" name="等腰三角形 57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矩形 59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800">
        <p:fade/>
      </p:transition>
    </mc:Choice>
    <mc:Fallback>
      <p:transition spd="med" advTm="6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250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75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/>
      <p:bldP spid="26" grpId="0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 animBg="1"/>
      <p:bldP spid="37" grpId="0"/>
      <p:bldP spid="38" grpId="0" animBg="1"/>
      <p:bldP spid="39" grpId="0" animBg="1"/>
      <p:bldP spid="40" grpId="0"/>
      <p:bldP spid="41" grpId="0"/>
      <p:bldP spid="42" grpId="0"/>
      <p:bldP spid="49" grpId="0" animBg="1"/>
      <p:bldP spid="50" grpId="0" animBg="1"/>
      <p:bldP spid="51" grpId="0"/>
      <p:bldP spid="52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sosceles Triangle 3"/>
          <p:cNvSpPr/>
          <p:nvPr/>
        </p:nvSpPr>
        <p:spPr>
          <a:xfrm flipV="1">
            <a:off x="3567658" y="3794651"/>
            <a:ext cx="206851" cy="178321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Isosceles Triangle 11"/>
          <p:cNvSpPr/>
          <p:nvPr/>
        </p:nvSpPr>
        <p:spPr>
          <a:xfrm flipV="1">
            <a:off x="1567399" y="3794650"/>
            <a:ext cx="206851" cy="178321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Isosceles Triangle 2"/>
          <p:cNvSpPr/>
          <p:nvPr/>
        </p:nvSpPr>
        <p:spPr>
          <a:xfrm>
            <a:off x="1076815" y="2234783"/>
            <a:ext cx="3188279" cy="2748516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Isosceles Triangle 7"/>
          <p:cNvSpPr/>
          <p:nvPr/>
        </p:nvSpPr>
        <p:spPr>
          <a:xfrm>
            <a:off x="1567400" y="2234783"/>
            <a:ext cx="2207108" cy="155987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TTTTTTT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Rectangle 13"/>
          <p:cNvSpPr/>
          <p:nvPr/>
        </p:nvSpPr>
        <p:spPr>
          <a:xfrm>
            <a:off x="1726428" y="3953016"/>
            <a:ext cx="1889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Basic Service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Isosceles Triangle 15"/>
          <p:cNvSpPr/>
          <p:nvPr/>
        </p:nvSpPr>
        <p:spPr>
          <a:xfrm flipV="1">
            <a:off x="6949162" y="3794651"/>
            <a:ext cx="206851" cy="178321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Isosceles Triangle 16"/>
          <p:cNvSpPr/>
          <p:nvPr/>
        </p:nvSpPr>
        <p:spPr>
          <a:xfrm flipV="1">
            <a:off x="4948903" y="3794650"/>
            <a:ext cx="206851" cy="178321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Isosceles Triangle 17"/>
          <p:cNvSpPr/>
          <p:nvPr/>
        </p:nvSpPr>
        <p:spPr>
          <a:xfrm>
            <a:off x="4458319" y="2234783"/>
            <a:ext cx="3188279" cy="2748516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Isosceles Triangle 18"/>
          <p:cNvSpPr/>
          <p:nvPr/>
        </p:nvSpPr>
        <p:spPr>
          <a:xfrm>
            <a:off x="4948904" y="2234783"/>
            <a:ext cx="2207108" cy="155987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TTTTTTT</a:t>
            </a:r>
            <a:endParaRPr lang="en-US" altLang="zh-CN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Rectangle 19"/>
          <p:cNvSpPr/>
          <p:nvPr/>
        </p:nvSpPr>
        <p:spPr>
          <a:xfrm>
            <a:off x="5107932" y="3953016"/>
            <a:ext cx="1889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Unique Service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Isosceles Triangle 21"/>
          <p:cNvSpPr/>
          <p:nvPr/>
        </p:nvSpPr>
        <p:spPr>
          <a:xfrm flipV="1">
            <a:off x="10330666" y="3794651"/>
            <a:ext cx="206851" cy="178321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Isosceles Triangle 22"/>
          <p:cNvSpPr/>
          <p:nvPr/>
        </p:nvSpPr>
        <p:spPr>
          <a:xfrm flipV="1">
            <a:off x="8330407" y="3794650"/>
            <a:ext cx="206851" cy="178321"/>
          </a:xfrm>
          <a:prstGeom prst="triangle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Isosceles Triangle 23"/>
          <p:cNvSpPr/>
          <p:nvPr/>
        </p:nvSpPr>
        <p:spPr>
          <a:xfrm>
            <a:off x="7839823" y="2234783"/>
            <a:ext cx="3188279" cy="2748516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Isosceles Triangle 24"/>
          <p:cNvSpPr/>
          <p:nvPr/>
        </p:nvSpPr>
        <p:spPr>
          <a:xfrm>
            <a:off x="8330408" y="2234783"/>
            <a:ext cx="2207108" cy="155987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TTTTTTT</a:t>
            </a:r>
            <a:endParaRPr lang="en-US" altLang="zh-CN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2" name="Rectangle 25"/>
          <p:cNvSpPr/>
          <p:nvPr/>
        </p:nvSpPr>
        <p:spPr>
          <a:xfrm>
            <a:off x="8489436" y="3953016"/>
            <a:ext cx="1889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Service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" name="等腰三角形 39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720013" y="439695"/>
            <a:ext cx="479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45" name="等腰三角形 44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49" name="等腰三角形 48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800">
        <p:fade/>
      </p:transition>
    </mc:Choice>
    <mc:Fallback>
      <p:transition spd="med" advTm="6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50"/>
                            </p:stCondLst>
                            <p:childTnLst>
                              <p:par>
                                <p:cTn id="10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9" grpId="0"/>
      <p:bldP spid="20" grpId="0" animBg="1"/>
      <p:bldP spid="21" grpId="0" animBg="1"/>
      <p:bldP spid="23" grpId="0" animBg="1"/>
      <p:bldP spid="24" grpId="0" animBg="1"/>
      <p:bldP spid="25" grpId="0"/>
      <p:bldP spid="26" grpId="0" animBg="1"/>
      <p:bldP spid="29" grpId="0" animBg="1"/>
      <p:bldP spid="30" grpId="0" animBg="1"/>
      <p:bldP spid="31" grpId="0" animBg="1"/>
      <p:bldP spid="32" grpId="0"/>
      <p:bldP spid="40" grpId="0" animBg="1"/>
      <p:bldP spid="41" grpId="0" animBg="1"/>
      <p:bldP spid="42" grpId="0"/>
      <p:bldP spid="43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4"/>
          <p:cNvGrpSpPr/>
          <p:nvPr/>
        </p:nvGrpSpPr>
        <p:grpSpPr>
          <a:xfrm>
            <a:off x="4701736" y="1766109"/>
            <a:ext cx="3689213" cy="4651240"/>
            <a:chOff x="4052888" y="220663"/>
            <a:chExt cx="1108075" cy="1171575"/>
          </a:xfrm>
          <a:solidFill>
            <a:srgbClr val="59A13C"/>
          </a:solidFill>
        </p:grpSpPr>
        <p:sp>
          <p:nvSpPr>
            <p:cNvPr id="95" name="Freeform 1472"/>
            <p:cNvSpPr/>
            <p:nvPr/>
          </p:nvSpPr>
          <p:spPr bwMode="auto">
            <a:xfrm>
              <a:off x="4103688" y="319088"/>
              <a:ext cx="1057275" cy="1073150"/>
            </a:xfrm>
            <a:custGeom>
              <a:avLst/>
              <a:gdLst>
                <a:gd name="T0" fmla="*/ 570 w 658"/>
                <a:gd name="T1" fmla="*/ 552 h 667"/>
                <a:gd name="T2" fmla="*/ 408 w 658"/>
                <a:gd name="T3" fmla="*/ 548 h 667"/>
                <a:gd name="T4" fmla="*/ 266 w 658"/>
                <a:gd name="T5" fmla="*/ 485 h 667"/>
                <a:gd name="T6" fmla="*/ 269 w 658"/>
                <a:gd name="T7" fmla="*/ 323 h 667"/>
                <a:gd name="T8" fmla="*/ 380 w 658"/>
                <a:gd name="T9" fmla="*/ 240 h 667"/>
                <a:gd name="T10" fmla="*/ 552 w 658"/>
                <a:gd name="T11" fmla="*/ 235 h 667"/>
                <a:gd name="T12" fmla="*/ 561 w 658"/>
                <a:gd name="T13" fmla="*/ 231 h 667"/>
                <a:gd name="T14" fmla="*/ 491 w 658"/>
                <a:gd name="T15" fmla="*/ 230 h 667"/>
                <a:gd name="T16" fmla="*/ 306 w 658"/>
                <a:gd name="T17" fmla="*/ 255 h 667"/>
                <a:gd name="T18" fmla="*/ 346 w 658"/>
                <a:gd name="T19" fmla="*/ 59 h 667"/>
                <a:gd name="T20" fmla="*/ 280 w 658"/>
                <a:gd name="T21" fmla="*/ 75 h 667"/>
                <a:gd name="T22" fmla="*/ 256 w 658"/>
                <a:gd name="T23" fmla="*/ 19 h 667"/>
                <a:gd name="T24" fmla="*/ 246 w 658"/>
                <a:gd name="T25" fmla="*/ 15 h 667"/>
                <a:gd name="T26" fmla="*/ 272 w 658"/>
                <a:gd name="T27" fmla="*/ 67 h 667"/>
                <a:gd name="T28" fmla="*/ 156 w 658"/>
                <a:gd name="T29" fmla="*/ 49 h 667"/>
                <a:gd name="T30" fmla="*/ 265 w 658"/>
                <a:gd name="T31" fmla="*/ 291 h 667"/>
                <a:gd name="T32" fmla="*/ 201 w 658"/>
                <a:gd name="T33" fmla="*/ 220 h 667"/>
                <a:gd name="T34" fmla="*/ 121 w 658"/>
                <a:gd name="T35" fmla="*/ 179 h 667"/>
                <a:gd name="T36" fmla="*/ 31 w 658"/>
                <a:gd name="T37" fmla="*/ 172 h 667"/>
                <a:gd name="T38" fmla="*/ 135 w 658"/>
                <a:gd name="T39" fmla="*/ 191 h 667"/>
                <a:gd name="T40" fmla="*/ 210 w 658"/>
                <a:gd name="T41" fmla="*/ 238 h 667"/>
                <a:gd name="T42" fmla="*/ 248 w 658"/>
                <a:gd name="T43" fmla="*/ 338 h 667"/>
                <a:gd name="T44" fmla="*/ 212 w 658"/>
                <a:gd name="T45" fmla="*/ 524 h 667"/>
                <a:gd name="T46" fmla="*/ 122 w 658"/>
                <a:gd name="T47" fmla="*/ 526 h 667"/>
                <a:gd name="T48" fmla="*/ 63 w 658"/>
                <a:gd name="T49" fmla="*/ 524 h 667"/>
                <a:gd name="T50" fmla="*/ 16 w 658"/>
                <a:gd name="T51" fmla="*/ 529 h 667"/>
                <a:gd name="T52" fmla="*/ 15 w 658"/>
                <a:gd name="T53" fmla="*/ 530 h 667"/>
                <a:gd name="T54" fmla="*/ 64 w 658"/>
                <a:gd name="T55" fmla="*/ 526 h 667"/>
                <a:gd name="T56" fmla="*/ 120 w 658"/>
                <a:gd name="T57" fmla="*/ 530 h 667"/>
                <a:gd name="T58" fmla="*/ 195 w 658"/>
                <a:gd name="T59" fmla="*/ 535 h 667"/>
                <a:gd name="T60" fmla="*/ 180 w 658"/>
                <a:gd name="T61" fmla="*/ 560 h 667"/>
                <a:gd name="T62" fmla="*/ 152 w 658"/>
                <a:gd name="T63" fmla="*/ 568 h 667"/>
                <a:gd name="T64" fmla="*/ 135 w 658"/>
                <a:gd name="T65" fmla="*/ 578 h 667"/>
                <a:gd name="T66" fmla="*/ 176 w 658"/>
                <a:gd name="T67" fmla="*/ 566 h 667"/>
                <a:gd name="T68" fmla="*/ 186 w 658"/>
                <a:gd name="T69" fmla="*/ 565 h 667"/>
                <a:gd name="T70" fmla="*/ 218 w 658"/>
                <a:gd name="T71" fmla="*/ 602 h 667"/>
                <a:gd name="T72" fmla="*/ 213 w 658"/>
                <a:gd name="T73" fmla="*/ 606 h 667"/>
                <a:gd name="T74" fmla="*/ 201 w 658"/>
                <a:gd name="T75" fmla="*/ 621 h 667"/>
                <a:gd name="T76" fmla="*/ 218 w 658"/>
                <a:gd name="T77" fmla="*/ 606 h 667"/>
                <a:gd name="T78" fmla="*/ 239 w 658"/>
                <a:gd name="T79" fmla="*/ 607 h 667"/>
                <a:gd name="T80" fmla="*/ 234 w 658"/>
                <a:gd name="T81" fmla="*/ 637 h 667"/>
                <a:gd name="T82" fmla="*/ 239 w 658"/>
                <a:gd name="T83" fmla="*/ 634 h 667"/>
                <a:gd name="T84" fmla="*/ 247 w 658"/>
                <a:gd name="T85" fmla="*/ 628 h 667"/>
                <a:gd name="T86" fmla="*/ 248 w 658"/>
                <a:gd name="T87" fmla="*/ 629 h 667"/>
                <a:gd name="T88" fmla="*/ 259 w 658"/>
                <a:gd name="T89" fmla="*/ 661 h 667"/>
                <a:gd name="T90" fmla="*/ 256 w 658"/>
                <a:gd name="T91" fmla="*/ 623 h 667"/>
                <a:gd name="T92" fmla="*/ 254 w 658"/>
                <a:gd name="T93" fmla="*/ 618 h 667"/>
                <a:gd name="T94" fmla="*/ 271 w 658"/>
                <a:gd name="T95" fmla="*/ 596 h 667"/>
                <a:gd name="T96" fmla="*/ 303 w 658"/>
                <a:gd name="T97" fmla="*/ 603 h 667"/>
                <a:gd name="T98" fmla="*/ 303 w 658"/>
                <a:gd name="T99" fmla="*/ 602 h 667"/>
                <a:gd name="T100" fmla="*/ 272 w 658"/>
                <a:gd name="T101" fmla="*/ 591 h 667"/>
                <a:gd name="T102" fmla="*/ 263 w 658"/>
                <a:gd name="T103" fmla="*/ 538 h 667"/>
                <a:gd name="T104" fmla="*/ 283 w 658"/>
                <a:gd name="T105" fmla="*/ 547 h 667"/>
                <a:gd name="T106" fmla="*/ 330 w 658"/>
                <a:gd name="T107" fmla="*/ 559 h 667"/>
                <a:gd name="T108" fmla="*/ 285 w 658"/>
                <a:gd name="T109" fmla="*/ 538 h 667"/>
                <a:gd name="T110" fmla="*/ 282 w 658"/>
                <a:gd name="T111" fmla="*/ 537 h 667"/>
                <a:gd name="T112" fmla="*/ 356 w 658"/>
                <a:gd name="T113" fmla="*/ 551 h 667"/>
                <a:gd name="T114" fmla="*/ 463 w 658"/>
                <a:gd name="T115" fmla="*/ 557 h 667"/>
                <a:gd name="T116" fmla="*/ 642 w 658"/>
                <a:gd name="T117" fmla="*/ 569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58" h="667">
                  <a:moveTo>
                    <a:pt x="654" y="566"/>
                  </a:moveTo>
                  <a:cubicBezTo>
                    <a:pt x="651" y="567"/>
                    <a:pt x="647" y="568"/>
                    <a:pt x="642" y="568"/>
                  </a:cubicBezTo>
                  <a:cubicBezTo>
                    <a:pt x="636" y="569"/>
                    <a:pt x="630" y="570"/>
                    <a:pt x="622" y="569"/>
                  </a:cubicBezTo>
                  <a:cubicBezTo>
                    <a:pt x="619" y="568"/>
                    <a:pt x="615" y="567"/>
                    <a:pt x="611" y="566"/>
                  </a:cubicBezTo>
                  <a:cubicBezTo>
                    <a:pt x="607" y="564"/>
                    <a:pt x="604" y="561"/>
                    <a:pt x="599" y="559"/>
                  </a:cubicBezTo>
                  <a:cubicBezTo>
                    <a:pt x="591" y="555"/>
                    <a:pt x="580" y="553"/>
                    <a:pt x="570" y="552"/>
                  </a:cubicBezTo>
                  <a:cubicBezTo>
                    <a:pt x="559" y="550"/>
                    <a:pt x="548" y="550"/>
                    <a:pt x="536" y="550"/>
                  </a:cubicBezTo>
                  <a:cubicBezTo>
                    <a:pt x="513" y="549"/>
                    <a:pt x="488" y="550"/>
                    <a:pt x="463" y="550"/>
                  </a:cubicBezTo>
                  <a:cubicBezTo>
                    <a:pt x="457" y="550"/>
                    <a:pt x="451" y="550"/>
                    <a:pt x="445" y="550"/>
                  </a:cubicBezTo>
                  <a:cubicBezTo>
                    <a:pt x="438" y="550"/>
                    <a:pt x="432" y="550"/>
                    <a:pt x="426" y="549"/>
                  </a:cubicBezTo>
                  <a:cubicBezTo>
                    <a:pt x="423" y="549"/>
                    <a:pt x="420" y="549"/>
                    <a:pt x="417" y="548"/>
                  </a:cubicBezTo>
                  <a:cubicBezTo>
                    <a:pt x="414" y="548"/>
                    <a:pt x="411" y="548"/>
                    <a:pt x="408" y="548"/>
                  </a:cubicBezTo>
                  <a:cubicBezTo>
                    <a:pt x="402" y="547"/>
                    <a:pt x="397" y="546"/>
                    <a:pt x="391" y="545"/>
                  </a:cubicBezTo>
                  <a:cubicBezTo>
                    <a:pt x="380" y="544"/>
                    <a:pt x="369" y="542"/>
                    <a:pt x="358" y="540"/>
                  </a:cubicBezTo>
                  <a:cubicBezTo>
                    <a:pt x="348" y="537"/>
                    <a:pt x="338" y="535"/>
                    <a:pt x="329" y="533"/>
                  </a:cubicBezTo>
                  <a:cubicBezTo>
                    <a:pt x="323" y="531"/>
                    <a:pt x="318" y="530"/>
                    <a:pt x="313" y="529"/>
                  </a:cubicBezTo>
                  <a:cubicBezTo>
                    <a:pt x="306" y="525"/>
                    <a:pt x="278" y="509"/>
                    <a:pt x="274" y="506"/>
                  </a:cubicBezTo>
                  <a:cubicBezTo>
                    <a:pt x="272" y="503"/>
                    <a:pt x="267" y="493"/>
                    <a:pt x="266" y="485"/>
                  </a:cubicBezTo>
                  <a:cubicBezTo>
                    <a:pt x="265" y="478"/>
                    <a:pt x="256" y="470"/>
                    <a:pt x="255" y="460"/>
                  </a:cubicBezTo>
                  <a:cubicBezTo>
                    <a:pt x="254" y="450"/>
                    <a:pt x="253" y="438"/>
                    <a:pt x="253" y="426"/>
                  </a:cubicBezTo>
                  <a:cubicBezTo>
                    <a:pt x="252" y="414"/>
                    <a:pt x="253" y="400"/>
                    <a:pt x="254" y="386"/>
                  </a:cubicBezTo>
                  <a:cubicBezTo>
                    <a:pt x="255" y="372"/>
                    <a:pt x="258" y="357"/>
                    <a:pt x="262" y="343"/>
                  </a:cubicBezTo>
                  <a:cubicBezTo>
                    <a:pt x="264" y="336"/>
                    <a:pt x="266" y="329"/>
                    <a:pt x="269" y="323"/>
                  </a:cubicBezTo>
                  <a:cubicBezTo>
                    <a:pt x="269" y="323"/>
                    <a:pt x="269" y="323"/>
                    <a:pt x="269" y="323"/>
                  </a:cubicBezTo>
                  <a:cubicBezTo>
                    <a:pt x="269" y="323"/>
                    <a:pt x="269" y="323"/>
                    <a:pt x="269" y="323"/>
                  </a:cubicBezTo>
                  <a:cubicBezTo>
                    <a:pt x="272" y="315"/>
                    <a:pt x="276" y="307"/>
                    <a:pt x="281" y="300"/>
                  </a:cubicBezTo>
                  <a:cubicBezTo>
                    <a:pt x="289" y="287"/>
                    <a:pt x="300" y="275"/>
                    <a:pt x="313" y="265"/>
                  </a:cubicBezTo>
                  <a:cubicBezTo>
                    <a:pt x="326" y="256"/>
                    <a:pt x="341" y="249"/>
                    <a:pt x="357" y="245"/>
                  </a:cubicBezTo>
                  <a:cubicBezTo>
                    <a:pt x="361" y="244"/>
                    <a:pt x="365" y="243"/>
                    <a:pt x="369" y="242"/>
                  </a:cubicBezTo>
                  <a:cubicBezTo>
                    <a:pt x="373" y="241"/>
                    <a:pt x="377" y="241"/>
                    <a:pt x="380" y="240"/>
                  </a:cubicBezTo>
                  <a:cubicBezTo>
                    <a:pt x="388" y="239"/>
                    <a:pt x="396" y="239"/>
                    <a:pt x="404" y="238"/>
                  </a:cubicBezTo>
                  <a:cubicBezTo>
                    <a:pt x="420" y="237"/>
                    <a:pt x="435" y="237"/>
                    <a:pt x="450" y="237"/>
                  </a:cubicBezTo>
                  <a:cubicBezTo>
                    <a:pt x="464" y="237"/>
                    <a:pt x="478" y="236"/>
                    <a:pt x="491" y="236"/>
                  </a:cubicBezTo>
                  <a:cubicBezTo>
                    <a:pt x="513" y="236"/>
                    <a:pt x="531" y="235"/>
                    <a:pt x="546" y="235"/>
                  </a:cubicBezTo>
                  <a:cubicBezTo>
                    <a:pt x="546" y="235"/>
                    <a:pt x="546" y="235"/>
                    <a:pt x="546" y="235"/>
                  </a:cubicBezTo>
                  <a:cubicBezTo>
                    <a:pt x="546" y="235"/>
                    <a:pt x="548" y="235"/>
                    <a:pt x="552" y="235"/>
                  </a:cubicBezTo>
                  <a:cubicBezTo>
                    <a:pt x="554" y="235"/>
                    <a:pt x="556" y="235"/>
                    <a:pt x="559" y="235"/>
                  </a:cubicBezTo>
                  <a:cubicBezTo>
                    <a:pt x="559" y="235"/>
                    <a:pt x="560" y="235"/>
                    <a:pt x="560" y="235"/>
                  </a:cubicBezTo>
                  <a:cubicBezTo>
                    <a:pt x="561" y="235"/>
                    <a:pt x="561" y="235"/>
                    <a:pt x="561" y="235"/>
                  </a:cubicBezTo>
                  <a:cubicBezTo>
                    <a:pt x="560" y="235"/>
                    <a:pt x="561" y="235"/>
                    <a:pt x="561" y="235"/>
                  </a:cubicBezTo>
                  <a:cubicBezTo>
                    <a:pt x="561" y="234"/>
                    <a:pt x="563" y="237"/>
                    <a:pt x="562" y="231"/>
                  </a:cubicBezTo>
                  <a:cubicBezTo>
                    <a:pt x="560" y="230"/>
                    <a:pt x="561" y="231"/>
                    <a:pt x="561" y="231"/>
                  </a:cubicBezTo>
                  <a:cubicBezTo>
                    <a:pt x="560" y="231"/>
                    <a:pt x="560" y="231"/>
                    <a:pt x="560" y="231"/>
                  </a:cubicBezTo>
                  <a:cubicBezTo>
                    <a:pt x="560" y="231"/>
                    <a:pt x="560" y="231"/>
                    <a:pt x="560" y="231"/>
                  </a:cubicBezTo>
                  <a:cubicBezTo>
                    <a:pt x="560" y="231"/>
                    <a:pt x="560" y="231"/>
                    <a:pt x="560" y="231"/>
                  </a:cubicBezTo>
                  <a:cubicBezTo>
                    <a:pt x="559" y="231"/>
                    <a:pt x="558" y="231"/>
                    <a:pt x="557" y="231"/>
                  </a:cubicBezTo>
                  <a:cubicBezTo>
                    <a:pt x="555" y="230"/>
                    <a:pt x="554" y="230"/>
                    <a:pt x="552" y="230"/>
                  </a:cubicBezTo>
                  <a:cubicBezTo>
                    <a:pt x="537" y="230"/>
                    <a:pt x="516" y="230"/>
                    <a:pt x="491" y="230"/>
                  </a:cubicBezTo>
                  <a:cubicBezTo>
                    <a:pt x="478" y="229"/>
                    <a:pt x="464" y="229"/>
                    <a:pt x="450" y="229"/>
                  </a:cubicBezTo>
                  <a:cubicBezTo>
                    <a:pt x="435" y="229"/>
                    <a:pt x="420" y="229"/>
                    <a:pt x="404" y="229"/>
                  </a:cubicBezTo>
                  <a:cubicBezTo>
                    <a:pt x="396" y="229"/>
                    <a:pt x="388" y="229"/>
                    <a:pt x="379" y="230"/>
                  </a:cubicBezTo>
                  <a:cubicBezTo>
                    <a:pt x="375" y="231"/>
                    <a:pt x="371" y="231"/>
                    <a:pt x="367" y="232"/>
                  </a:cubicBezTo>
                  <a:cubicBezTo>
                    <a:pt x="363" y="233"/>
                    <a:pt x="358" y="234"/>
                    <a:pt x="354" y="234"/>
                  </a:cubicBezTo>
                  <a:cubicBezTo>
                    <a:pt x="338" y="239"/>
                    <a:pt x="321" y="245"/>
                    <a:pt x="306" y="255"/>
                  </a:cubicBezTo>
                  <a:cubicBezTo>
                    <a:pt x="295" y="263"/>
                    <a:pt x="285" y="272"/>
                    <a:pt x="276" y="283"/>
                  </a:cubicBezTo>
                  <a:cubicBezTo>
                    <a:pt x="277" y="278"/>
                    <a:pt x="278" y="272"/>
                    <a:pt x="279" y="267"/>
                  </a:cubicBezTo>
                  <a:cubicBezTo>
                    <a:pt x="281" y="254"/>
                    <a:pt x="282" y="240"/>
                    <a:pt x="284" y="227"/>
                  </a:cubicBezTo>
                  <a:cubicBezTo>
                    <a:pt x="285" y="214"/>
                    <a:pt x="286" y="200"/>
                    <a:pt x="287" y="187"/>
                  </a:cubicBezTo>
                  <a:cubicBezTo>
                    <a:pt x="301" y="167"/>
                    <a:pt x="346" y="104"/>
                    <a:pt x="350" y="59"/>
                  </a:cubicBezTo>
                  <a:cubicBezTo>
                    <a:pt x="346" y="59"/>
                    <a:pt x="346" y="59"/>
                    <a:pt x="346" y="59"/>
                  </a:cubicBezTo>
                  <a:cubicBezTo>
                    <a:pt x="343" y="99"/>
                    <a:pt x="304" y="156"/>
                    <a:pt x="287" y="180"/>
                  </a:cubicBezTo>
                  <a:cubicBezTo>
                    <a:pt x="287" y="168"/>
                    <a:pt x="288" y="157"/>
                    <a:pt x="287" y="146"/>
                  </a:cubicBezTo>
                  <a:cubicBezTo>
                    <a:pt x="287" y="139"/>
                    <a:pt x="287" y="132"/>
                    <a:pt x="287" y="126"/>
                  </a:cubicBezTo>
                  <a:cubicBezTo>
                    <a:pt x="286" y="119"/>
                    <a:pt x="286" y="112"/>
                    <a:pt x="285" y="105"/>
                  </a:cubicBezTo>
                  <a:cubicBezTo>
                    <a:pt x="284" y="99"/>
                    <a:pt x="283" y="92"/>
                    <a:pt x="282" y="85"/>
                  </a:cubicBezTo>
                  <a:cubicBezTo>
                    <a:pt x="281" y="82"/>
                    <a:pt x="281" y="79"/>
                    <a:pt x="280" y="75"/>
                  </a:cubicBezTo>
                  <a:cubicBezTo>
                    <a:pt x="279" y="72"/>
                    <a:pt x="278" y="69"/>
                    <a:pt x="277" y="65"/>
                  </a:cubicBezTo>
                  <a:cubicBezTo>
                    <a:pt x="276" y="62"/>
                    <a:pt x="276" y="59"/>
                    <a:pt x="275" y="56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70" y="43"/>
                    <a:pt x="268" y="40"/>
                    <a:pt x="267" y="37"/>
                  </a:cubicBezTo>
                  <a:cubicBezTo>
                    <a:pt x="265" y="34"/>
                    <a:pt x="263" y="31"/>
                    <a:pt x="262" y="28"/>
                  </a:cubicBezTo>
                  <a:cubicBezTo>
                    <a:pt x="260" y="25"/>
                    <a:pt x="258" y="22"/>
                    <a:pt x="256" y="19"/>
                  </a:cubicBezTo>
                  <a:cubicBezTo>
                    <a:pt x="254" y="17"/>
                    <a:pt x="251" y="14"/>
                    <a:pt x="249" y="12"/>
                  </a:cubicBezTo>
                  <a:cubicBezTo>
                    <a:pt x="246" y="9"/>
                    <a:pt x="243" y="7"/>
                    <a:pt x="241" y="5"/>
                  </a:cubicBezTo>
                  <a:cubicBezTo>
                    <a:pt x="238" y="3"/>
                    <a:pt x="235" y="2"/>
                    <a:pt x="232" y="0"/>
                  </a:cubicBezTo>
                  <a:cubicBezTo>
                    <a:pt x="230" y="3"/>
                    <a:pt x="230" y="3"/>
                    <a:pt x="230" y="3"/>
                  </a:cubicBezTo>
                  <a:cubicBezTo>
                    <a:pt x="233" y="5"/>
                    <a:pt x="236" y="7"/>
                    <a:pt x="238" y="8"/>
                  </a:cubicBezTo>
                  <a:cubicBezTo>
                    <a:pt x="241" y="11"/>
                    <a:pt x="243" y="13"/>
                    <a:pt x="246" y="15"/>
                  </a:cubicBezTo>
                  <a:cubicBezTo>
                    <a:pt x="248" y="17"/>
                    <a:pt x="250" y="20"/>
                    <a:pt x="252" y="22"/>
                  </a:cubicBezTo>
                  <a:cubicBezTo>
                    <a:pt x="254" y="25"/>
                    <a:pt x="256" y="27"/>
                    <a:pt x="258" y="30"/>
                  </a:cubicBezTo>
                  <a:cubicBezTo>
                    <a:pt x="259" y="33"/>
                    <a:pt x="261" y="36"/>
                    <a:pt x="262" y="39"/>
                  </a:cubicBezTo>
                  <a:cubicBezTo>
                    <a:pt x="264" y="42"/>
                    <a:pt x="265" y="45"/>
                    <a:pt x="266" y="48"/>
                  </a:cubicBezTo>
                  <a:cubicBezTo>
                    <a:pt x="269" y="57"/>
                    <a:pt x="269" y="57"/>
                    <a:pt x="269" y="57"/>
                  </a:cubicBezTo>
                  <a:cubicBezTo>
                    <a:pt x="270" y="61"/>
                    <a:pt x="271" y="64"/>
                    <a:pt x="272" y="67"/>
                  </a:cubicBezTo>
                  <a:cubicBezTo>
                    <a:pt x="273" y="70"/>
                    <a:pt x="273" y="73"/>
                    <a:pt x="274" y="77"/>
                  </a:cubicBezTo>
                  <a:cubicBezTo>
                    <a:pt x="275" y="80"/>
                    <a:pt x="275" y="83"/>
                    <a:pt x="276" y="86"/>
                  </a:cubicBezTo>
                  <a:cubicBezTo>
                    <a:pt x="277" y="93"/>
                    <a:pt x="278" y="100"/>
                    <a:pt x="278" y="106"/>
                  </a:cubicBezTo>
                  <a:cubicBezTo>
                    <a:pt x="279" y="110"/>
                    <a:pt x="279" y="114"/>
                    <a:pt x="279" y="119"/>
                  </a:cubicBezTo>
                  <a:cubicBezTo>
                    <a:pt x="214" y="111"/>
                    <a:pt x="159" y="47"/>
                    <a:pt x="159" y="47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6" y="50"/>
                    <a:pt x="213" y="115"/>
                    <a:pt x="280" y="123"/>
                  </a:cubicBezTo>
                  <a:cubicBezTo>
                    <a:pt x="280" y="124"/>
                    <a:pt x="280" y="125"/>
                    <a:pt x="280" y="126"/>
                  </a:cubicBezTo>
                  <a:cubicBezTo>
                    <a:pt x="280" y="133"/>
                    <a:pt x="280" y="139"/>
                    <a:pt x="280" y="146"/>
                  </a:cubicBezTo>
                  <a:cubicBezTo>
                    <a:pt x="280" y="173"/>
                    <a:pt x="278" y="199"/>
                    <a:pt x="275" y="226"/>
                  </a:cubicBezTo>
                  <a:cubicBezTo>
                    <a:pt x="273" y="239"/>
                    <a:pt x="271" y="252"/>
                    <a:pt x="269" y="266"/>
                  </a:cubicBezTo>
                  <a:cubicBezTo>
                    <a:pt x="268" y="274"/>
                    <a:pt x="266" y="282"/>
                    <a:pt x="265" y="291"/>
                  </a:cubicBezTo>
                  <a:cubicBezTo>
                    <a:pt x="264" y="290"/>
                    <a:pt x="263" y="289"/>
                    <a:pt x="263" y="288"/>
                  </a:cubicBezTo>
                  <a:cubicBezTo>
                    <a:pt x="260" y="282"/>
                    <a:pt x="256" y="277"/>
                    <a:pt x="252" y="272"/>
                  </a:cubicBezTo>
                  <a:cubicBezTo>
                    <a:pt x="249" y="267"/>
                    <a:pt x="245" y="263"/>
                    <a:pt x="241" y="258"/>
                  </a:cubicBezTo>
                  <a:cubicBezTo>
                    <a:pt x="237" y="253"/>
                    <a:pt x="233" y="249"/>
                    <a:pt x="229" y="245"/>
                  </a:cubicBezTo>
                  <a:cubicBezTo>
                    <a:pt x="224" y="240"/>
                    <a:pt x="220" y="236"/>
                    <a:pt x="215" y="232"/>
                  </a:cubicBezTo>
                  <a:cubicBezTo>
                    <a:pt x="211" y="228"/>
                    <a:pt x="206" y="224"/>
                    <a:pt x="201" y="220"/>
                  </a:cubicBezTo>
                  <a:cubicBezTo>
                    <a:pt x="194" y="215"/>
                    <a:pt x="194" y="215"/>
                    <a:pt x="194" y="215"/>
                  </a:cubicBezTo>
                  <a:cubicBezTo>
                    <a:pt x="186" y="210"/>
                    <a:pt x="186" y="210"/>
                    <a:pt x="186" y="210"/>
                  </a:cubicBezTo>
                  <a:cubicBezTo>
                    <a:pt x="181" y="207"/>
                    <a:pt x="176" y="203"/>
                    <a:pt x="171" y="200"/>
                  </a:cubicBezTo>
                  <a:cubicBezTo>
                    <a:pt x="166" y="197"/>
                    <a:pt x="160" y="195"/>
                    <a:pt x="155" y="192"/>
                  </a:cubicBezTo>
                  <a:cubicBezTo>
                    <a:pt x="149" y="190"/>
                    <a:pt x="143" y="187"/>
                    <a:pt x="138" y="185"/>
                  </a:cubicBezTo>
                  <a:cubicBezTo>
                    <a:pt x="132" y="183"/>
                    <a:pt x="126" y="181"/>
                    <a:pt x="121" y="179"/>
                  </a:cubicBezTo>
                  <a:cubicBezTo>
                    <a:pt x="115" y="178"/>
                    <a:pt x="109" y="176"/>
                    <a:pt x="103" y="175"/>
                  </a:cubicBezTo>
                  <a:cubicBezTo>
                    <a:pt x="97" y="174"/>
                    <a:pt x="91" y="172"/>
                    <a:pt x="85" y="172"/>
                  </a:cubicBezTo>
                  <a:cubicBezTo>
                    <a:pt x="79" y="171"/>
                    <a:pt x="73" y="170"/>
                    <a:pt x="67" y="169"/>
                  </a:cubicBezTo>
                  <a:cubicBezTo>
                    <a:pt x="61" y="169"/>
                    <a:pt x="55" y="169"/>
                    <a:pt x="49" y="168"/>
                  </a:cubicBezTo>
                  <a:cubicBezTo>
                    <a:pt x="43" y="168"/>
                    <a:pt x="37" y="168"/>
                    <a:pt x="31" y="168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7" y="172"/>
                    <a:pt x="43" y="172"/>
                    <a:pt x="49" y="173"/>
                  </a:cubicBezTo>
                  <a:cubicBezTo>
                    <a:pt x="55" y="173"/>
                    <a:pt x="61" y="173"/>
                    <a:pt x="67" y="174"/>
                  </a:cubicBezTo>
                  <a:cubicBezTo>
                    <a:pt x="73" y="175"/>
                    <a:pt x="78" y="176"/>
                    <a:pt x="84" y="177"/>
                  </a:cubicBezTo>
                  <a:cubicBezTo>
                    <a:pt x="90" y="178"/>
                    <a:pt x="96" y="179"/>
                    <a:pt x="102" y="180"/>
                  </a:cubicBezTo>
                  <a:cubicBezTo>
                    <a:pt x="107" y="182"/>
                    <a:pt x="113" y="184"/>
                    <a:pt x="119" y="185"/>
                  </a:cubicBezTo>
                  <a:cubicBezTo>
                    <a:pt x="124" y="187"/>
                    <a:pt x="130" y="189"/>
                    <a:pt x="135" y="191"/>
                  </a:cubicBezTo>
                  <a:cubicBezTo>
                    <a:pt x="141" y="193"/>
                    <a:pt x="146" y="196"/>
                    <a:pt x="152" y="198"/>
                  </a:cubicBezTo>
                  <a:cubicBezTo>
                    <a:pt x="157" y="201"/>
                    <a:pt x="162" y="204"/>
                    <a:pt x="167" y="207"/>
                  </a:cubicBezTo>
                  <a:cubicBezTo>
                    <a:pt x="172" y="210"/>
                    <a:pt x="177" y="213"/>
                    <a:pt x="182" y="216"/>
                  </a:cubicBezTo>
                  <a:cubicBezTo>
                    <a:pt x="189" y="221"/>
                    <a:pt x="189" y="221"/>
                    <a:pt x="189" y="221"/>
                  </a:cubicBezTo>
                  <a:cubicBezTo>
                    <a:pt x="196" y="227"/>
                    <a:pt x="196" y="227"/>
                    <a:pt x="196" y="227"/>
                  </a:cubicBezTo>
                  <a:cubicBezTo>
                    <a:pt x="201" y="230"/>
                    <a:pt x="205" y="234"/>
                    <a:pt x="210" y="238"/>
                  </a:cubicBezTo>
                  <a:cubicBezTo>
                    <a:pt x="214" y="242"/>
                    <a:pt x="218" y="246"/>
                    <a:pt x="222" y="251"/>
                  </a:cubicBezTo>
                  <a:cubicBezTo>
                    <a:pt x="226" y="255"/>
                    <a:pt x="230" y="259"/>
                    <a:pt x="234" y="264"/>
                  </a:cubicBezTo>
                  <a:cubicBezTo>
                    <a:pt x="238" y="269"/>
                    <a:pt x="241" y="273"/>
                    <a:pt x="245" y="278"/>
                  </a:cubicBezTo>
                  <a:cubicBezTo>
                    <a:pt x="248" y="283"/>
                    <a:pt x="251" y="288"/>
                    <a:pt x="254" y="293"/>
                  </a:cubicBezTo>
                  <a:cubicBezTo>
                    <a:pt x="257" y="297"/>
                    <a:pt x="259" y="302"/>
                    <a:pt x="261" y="306"/>
                  </a:cubicBezTo>
                  <a:cubicBezTo>
                    <a:pt x="255" y="317"/>
                    <a:pt x="251" y="327"/>
                    <a:pt x="248" y="338"/>
                  </a:cubicBezTo>
                  <a:cubicBezTo>
                    <a:pt x="243" y="354"/>
                    <a:pt x="239" y="370"/>
                    <a:pt x="238" y="384"/>
                  </a:cubicBezTo>
                  <a:cubicBezTo>
                    <a:pt x="236" y="399"/>
                    <a:pt x="235" y="413"/>
                    <a:pt x="235" y="426"/>
                  </a:cubicBezTo>
                  <a:cubicBezTo>
                    <a:pt x="235" y="439"/>
                    <a:pt x="235" y="451"/>
                    <a:pt x="236" y="462"/>
                  </a:cubicBezTo>
                  <a:cubicBezTo>
                    <a:pt x="237" y="472"/>
                    <a:pt x="234" y="481"/>
                    <a:pt x="235" y="489"/>
                  </a:cubicBezTo>
                  <a:cubicBezTo>
                    <a:pt x="236" y="496"/>
                    <a:pt x="234" y="505"/>
                    <a:pt x="231" y="508"/>
                  </a:cubicBezTo>
                  <a:cubicBezTo>
                    <a:pt x="229" y="511"/>
                    <a:pt x="219" y="519"/>
                    <a:pt x="212" y="524"/>
                  </a:cubicBezTo>
                  <a:cubicBezTo>
                    <a:pt x="207" y="525"/>
                    <a:pt x="201" y="526"/>
                    <a:pt x="194" y="528"/>
                  </a:cubicBezTo>
                  <a:cubicBezTo>
                    <a:pt x="183" y="530"/>
                    <a:pt x="170" y="533"/>
                    <a:pt x="157" y="534"/>
                  </a:cubicBezTo>
                  <a:cubicBezTo>
                    <a:pt x="150" y="534"/>
                    <a:pt x="143" y="535"/>
                    <a:pt x="137" y="533"/>
                  </a:cubicBezTo>
                  <a:cubicBezTo>
                    <a:pt x="135" y="533"/>
                    <a:pt x="134" y="532"/>
                    <a:pt x="132" y="531"/>
                  </a:cubicBezTo>
                  <a:cubicBezTo>
                    <a:pt x="127" y="529"/>
                    <a:pt x="127" y="529"/>
                    <a:pt x="127" y="529"/>
                  </a:cubicBezTo>
                  <a:cubicBezTo>
                    <a:pt x="126" y="528"/>
                    <a:pt x="124" y="527"/>
                    <a:pt x="122" y="526"/>
                  </a:cubicBezTo>
                  <a:cubicBezTo>
                    <a:pt x="120" y="526"/>
                    <a:pt x="119" y="525"/>
                    <a:pt x="117" y="524"/>
                  </a:cubicBezTo>
                  <a:cubicBezTo>
                    <a:pt x="113" y="523"/>
                    <a:pt x="110" y="522"/>
                    <a:pt x="106" y="522"/>
                  </a:cubicBezTo>
                  <a:cubicBezTo>
                    <a:pt x="100" y="521"/>
                    <a:pt x="100" y="521"/>
                    <a:pt x="100" y="521"/>
                  </a:cubicBezTo>
                  <a:cubicBezTo>
                    <a:pt x="95" y="521"/>
                    <a:pt x="95" y="521"/>
                    <a:pt x="95" y="521"/>
                  </a:cubicBezTo>
                  <a:cubicBezTo>
                    <a:pt x="88" y="520"/>
                    <a:pt x="80" y="521"/>
                    <a:pt x="73" y="522"/>
                  </a:cubicBezTo>
                  <a:cubicBezTo>
                    <a:pt x="70" y="522"/>
                    <a:pt x="67" y="523"/>
                    <a:pt x="63" y="524"/>
                  </a:cubicBezTo>
                  <a:cubicBezTo>
                    <a:pt x="60" y="525"/>
                    <a:pt x="57" y="525"/>
                    <a:pt x="54" y="526"/>
                  </a:cubicBezTo>
                  <a:cubicBezTo>
                    <a:pt x="51" y="527"/>
                    <a:pt x="48" y="527"/>
                    <a:pt x="45" y="528"/>
                  </a:cubicBezTo>
                  <a:cubicBezTo>
                    <a:pt x="42" y="528"/>
                    <a:pt x="39" y="529"/>
                    <a:pt x="37" y="529"/>
                  </a:cubicBezTo>
                  <a:cubicBezTo>
                    <a:pt x="34" y="529"/>
                    <a:pt x="31" y="529"/>
                    <a:pt x="29" y="529"/>
                  </a:cubicBezTo>
                  <a:cubicBezTo>
                    <a:pt x="26" y="529"/>
                    <a:pt x="24" y="530"/>
                    <a:pt x="22" y="530"/>
                  </a:cubicBezTo>
                  <a:cubicBezTo>
                    <a:pt x="20" y="529"/>
                    <a:pt x="17" y="529"/>
                    <a:pt x="16" y="529"/>
                  </a:cubicBezTo>
                  <a:cubicBezTo>
                    <a:pt x="14" y="529"/>
                    <a:pt x="12" y="529"/>
                    <a:pt x="10" y="529"/>
                  </a:cubicBezTo>
                  <a:cubicBezTo>
                    <a:pt x="7" y="528"/>
                    <a:pt x="5" y="528"/>
                    <a:pt x="3" y="528"/>
                  </a:cubicBezTo>
                  <a:cubicBezTo>
                    <a:pt x="1" y="527"/>
                    <a:pt x="0" y="527"/>
                    <a:pt x="0" y="527"/>
                  </a:cubicBezTo>
                  <a:cubicBezTo>
                    <a:pt x="0" y="527"/>
                    <a:pt x="1" y="527"/>
                    <a:pt x="3" y="528"/>
                  </a:cubicBezTo>
                  <a:cubicBezTo>
                    <a:pt x="5" y="528"/>
                    <a:pt x="7" y="529"/>
                    <a:pt x="10" y="529"/>
                  </a:cubicBezTo>
                  <a:cubicBezTo>
                    <a:pt x="12" y="529"/>
                    <a:pt x="14" y="530"/>
                    <a:pt x="15" y="530"/>
                  </a:cubicBezTo>
                  <a:cubicBezTo>
                    <a:pt x="17" y="530"/>
                    <a:pt x="19" y="530"/>
                    <a:pt x="22" y="530"/>
                  </a:cubicBezTo>
                  <a:cubicBezTo>
                    <a:pt x="24" y="530"/>
                    <a:pt x="26" y="530"/>
                    <a:pt x="29" y="530"/>
                  </a:cubicBezTo>
                  <a:cubicBezTo>
                    <a:pt x="31" y="530"/>
                    <a:pt x="34" y="530"/>
                    <a:pt x="37" y="530"/>
                  </a:cubicBezTo>
                  <a:cubicBezTo>
                    <a:pt x="40" y="530"/>
                    <a:pt x="42" y="530"/>
                    <a:pt x="45" y="529"/>
                  </a:cubicBezTo>
                  <a:cubicBezTo>
                    <a:pt x="48" y="529"/>
                    <a:pt x="51" y="529"/>
                    <a:pt x="54" y="528"/>
                  </a:cubicBezTo>
                  <a:cubicBezTo>
                    <a:pt x="58" y="527"/>
                    <a:pt x="61" y="527"/>
                    <a:pt x="64" y="526"/>
                  </a:cubicBezTo>
                  <a:cubicBezTo>
                    <a:pt x="67" y="525"/>
                    <a:pt x="70" y="524"/>
                    <a:pt x="74" y="524"/>
                  </a:cubicBezTo>
                  <a:cubicBezTo>
                    <a:pt x="81" y="523"/>
                    <a:pt x="88" y="523"/>
                    <a:pt x="95" y="524"/>
                  </a:cubicBezTo>
                  <a:cubicBezTo>
                    <a:pt x="100" y="524"/>
                    <a:pt x="100" y="524"/>
                    <a:pt x="100" y="524"/>
                  </a:cubicBezTo>
                  <a:cubicBezTo>
                    <a:pt x="105" y="525"/>
                    <a:pt x="105" y="525"/>
                    <a:pt x="105" y="525"/>
                  </a:cubicBezTo>
                  <a:cubicBezTo>
                    <a:pt x="109" y="526"/>
                    <a:pt x="112" y="527"/>
                    <a:pt x="116" y="528"/>
                  </a:cubicBezTo>
                  <a:cubicBezTo>
                    <a:pt x="117" y="529"/>
                    <a:pt x="119" y="530"/>
                    <a:pt x="120" y="530"/>
                  </a:cubicBezTo>
                  <a:cubicBezTo>
                    <a:pt x="122" y="531"/>
                    <a:pt x="124" y="531"/>
                    <a:pt x="125" y="532"/>
                  </a:cubicBezTo>
                  <a:cubicBezTo>
                    <a:pt x="130" y="535"/>
                    <a:pt x="130" y="535"/>
                    <a:pt x="130" y="535"/>
                  </a:cubicBezTo>
                  <a:cubicBezTo>
                    <a:pt x="131" y="536"/>
                    <a:pt x="133" y="537"/>
                    <a:pt x="135" y="538"/>
                  </a:cubicBezTo>
                  <a:cubicBezTo>
                    <a:pt x="139" y="539"/>
                    <a:pt x="143" y="539"/>
                    <a:pt x="146" y="539"/>
                  </a:cubicBezTo>
                  <a:cubicBezTo>
                    <a:pt x="150" y="540"/>
                    <a:pt x="154" y="540"/>
                    <a:pt x="157" y="539"/>
                  </a:cubicBezTo>
                  <a:cubicBezTo>
                    <a:pt x="171" y="539"/>
                    <a:pt x="184" y="537"/>
                    <a:pt x="195" y="535"/>
                  </a:cubicBezTo>
                  <a:cubicBezTo>
                    <a:pt x="206" y="533"/>
                    <a:pt x="215" y="531"/>
                    <a:pt x="221" y="529"/>
                  </a:cubicBezTo>
                  <a:cubicBezTo>
                    <a:pt x="223" y="529"/>
                    <a:pt x="224" y="529"/>
                    <a:pt x="225" y="528"/>
                  </a:cubicBezTo>
                  <a:cubicBezTo>
                    <a:pt x="216" y="535"/>
                    <a:pt x="205" y="544"/>
                    <a:pt x="194" y="552"/>
                  </a:cubicBezTo>
                  <a:cubicBezTo>
                    <a:pt x="190" y="554"/>
                    <a:pt x="187" y="557"/>
                    <a:pt x="183" y="558"/>
                  </a:cubicBezTo>
                  <a:cubicBezTo>
                    <a:pt x="183" y="559"/>
                    <a:pt x="182" y="559"/>
                    <a:pt x="181" y="559"/>
                  </a:cubicBezTo>
                  <a:cubicBezTo>
                    <a:pt x="181" y="559"/>
                    <a:pt x="180" y="560"/>
                    <a:pt x="180" y="560"/>
                  </a:cubicBezTo>
                  <a:cubicBezTo>
                    <a:pt x="180" y="560"/>
                    <a:pt x="180" y="560"/>
                    <a:pt x="180" y="560"/>
                  </a:cubicBezTo>
                  <a:cubicBezTo>
                    <a:pt x="180" y="560"/>
                    <a:pt x="180" y="560"/>
                    <a:pt x="180" y="560"/>
                  </a:cubicBezTo>
                  <a:cubicBezTo>
                    <a:pt x="179" y="560"/>
                    <a:pt x="179" y="560"/>
                    <a:pt x="179" y="560"/>
                  </a:cubicBezTo>
                  <a:cubicBezTo>
                    <a:pt x="178" y="560"/>
                    <a:pt x="177" y="560"/>
                    <a:pt x="176" y="560"/>
                  </a:cubicBezTo>
                  <a:cubicBezTo>
                    <a:pt x="174" y="560"/>
                    <a:pt x="174" y="561"/>
                    <a:pt x="173" y="561"/>
                  </a:cubicBezTo>
                  <a:cubicBezTo>
                    <a:pt x="165" y="563"/>
                    <a:pt x="158" y="565"/>
                    <a:pt x="152" y="568"/>
                  </a:cubicBezTo>
                  <a:cubicBezTo>
                    <a:pt x="149" y="569"/>
                    <a:pt x="146" y="570"/>
                    <a:pt x="144" y="572"/>
                  </a:cubicBezTo>
                  <a:cubicBezTo>
                    <a:pt x="142" y="573"/>
                    <a:pt x="140" y="574"/>
                    <a:pt x="138" y="575"/>
                  </a:cubicBezTo>
                  <a:cubicBezTo>
                    <a:pt x="137" y="576"/>
                    <a:pt x="137" y="576"/>
                    <a:pt x="136" y="576"/>
                  </a:cubicBezTo>
                  <a:cubicBezTo>
                    <a:pt x="136" y="577"/>
                    <a:pt x="135" y="577"/>
                    <a:pt x="135" y="578"/>
                  </a:cubicBezTo>
                  <a:cubicBezTo>
                    <a:pt x="134" y="579"/>
                    <a:pt x="134" y="579"/>
                    <a:pt x="134" y="579"/>
                  </a:cubicBezTo>
                  <a:cubicBezTo>
                    <a:pt x="134" y="579"/>
                    <a:pt x="134" y="579"/>
                    <a:pt x="135" y="578"/>
                  </a:cubicBezTo>
                  <a:cubicBezTo>
                    <a:pt x="135" y="578"/>
                    <a:pt x="136" y="577"/>
                    <a:pt x="136" y="577"/>
                  </a:cubicBezTo>
                  <a:cubicBezTo>
                    <a:pt x="137" y="577"/>
                    <a:pt x="138" y="576"/>
                    <a:pt x="139" y="576"/>
                  </a:cubicBezTo>
                  <a:cubicBezTo>
                    <a:pt x="140" y="575"/>
                    <a:pt x="142" y="574"/>
                    <a:pt x="145" y="573"/>
                  </a:cubicBezTo>
                  <a:cubicBezTo>
                    <a:pt x="147" y="572"/>
                    <a:pt x="150" y="571"/>
                    <a:pt x="153" y="571"/>
                  </a:cubicBezTo>
                  <a:cubicBezTo>
                    <a:pt x="159" y="569"/>
                    <a:pt x="166" y="567"/>
                    <a:pt x="173" y="567"/>
                  </a:cubicBezTo>
                  <a:cubicBezTo>
                    <a:pt x="174" y="567"/>
                    <a:pt x="175" y="566"/>
                    <a:pt x="176" y="566"/>
                  </a:cubicBezTo>
                  <a:cubicBezTo>
                    <a:pt x="177" y="566"/>
                    <a:pt x="178" y="566"/>
                    <a:pt x="179" y="566"/>
                  </a:cubicBezTo>
                  <a:cubicBezTo>
                    <a:pt x="180" y="567"/>
                    <a:pt x="180" y="567"/>
                    <a:pt x="180" y="567"/>
                  </a:cubicBezTo>
                  <a:cubicBezTo>
                    <a:pt x="180" y="567"/>
                    <a:pt x="180" y="567"/>
                    <a:pt x="180" y="567"/>
                  </a:cubicBezTo>
                  <a:cubicBezTo>
                    <a:pt x="181" y="567"/>
                    <a:pt x="181" y="567"/>
                    <a:pt x="181" y="567"/>
                  </a:cubicBezTo>
                  <a:cubicBezTo>
                    <a:pt x="182" y="567"/>
                    <a:pt x="182" y="566"/>
                    <a:pt x="183" y="566"/>
                  </a:cubicBezTo>
                  <a:cubicBezTo>
                    <a:pt x="184" y="566"/>
                    <a:pt x="185" y="566"/>
                    <a:pt x="186" y="565"/>
                  </a:cubicBezTo>
                  <a:cubicBezTo>
                    <a:pt x="191" y="564"/>
                    <a:pt x="194" y="562"/>
                    <a:pt x="198" y="560"/>
                  </a:cubicBezTo>
                  <a:cubicBezTo>
                    <a:pt x="211" y="554"/>
                    <a:pt x="224" y="546"/>
                    <a:pt x="234" y="540"/>
                  </a:cubicBezTo>
                  <a:cubicBezTo>
                    <a:pt x="234" y="549"/>
                    <a:pt x="234" y="559"/>
                    <a:pt x="234" y="569"/>
                  </a:cubicBezTo>
                  <a:cubicBezTo>
                    <a:pt x="234" y="570"/>
                    <a:pt x="233" y="572"/>
                    <a:pt x="232" y="575"/>
                  </a:cubicBezTo>
                  <a:cubicBezTo>
                    <a:pt x="229" y="581"/>
                    <a:pt x="226" y="589"/>
                    <a:pt x="221" y="597"/>
                  </a:cubicBezTo>
                  <a:cubicBezTo>
                    <a:pt x="220" y="599"/>
                    <a:pt x="219" y="600"/>
                    <a:pt x="218" y="602"/>
                  </a:cubicBezTo>
                  <a:cubicBezTo>
                    <a:pt x="218" y="602"/>
                    <a:pt x="217" y="603"/>
                    <a:pt x="217" y="603"/>
                  </a:cubicBezTo>
                  <a:cubicBezTo>
                    <a:pt x="217" y="603"/>
                    <a:pt x="217" y="603"/>
                    <a:pt x="217" y="604"/>
                  </a:cubicBezTo>
                  <a:cubicBezTo>
                    <a:pt x="217" y="604"/>
                    <a:pt x="217" y="604"/>
                    <a:pt x="217" y="604"/>
                  </a:cubicBezTo>
                  <a:cubicBezTo>
                    <a:pt x="216" y="604"/>
                    <a:pt x="216" y="604"/>
                    <a:pt x="216" y="604"/>
                  </a:cubicBezTo>
                  <a:cubicBezTo>
                    <a:pt x="216" y="604"/>
                    <a:pt x="216" y="604"/>
                    <a:pt x="216" y="604"/>
                  </a:cubicBezTo>
                  <a:cubicBezTo>
                    <a:pt x="215" y="605"/>
                    <a:pt x="214" y="605"/>
                    <a:pt x="213" y="606"/>
                  </a:cubicBezTo>
                  <a:cubicBezTo>
                    <a:pt x="210" y="609"/>
                    <a:pt x="208" y="612"/>
                    <a:pt x="205" y="614"/>
                  </a:cubicBezTo>
                  <a:cubicBezTo>
                    <a:pt x="203" y="617"/>
                    <a:pt x="202" y="619"/>
                    <a:pt x="201" y="621"/>
                  </a:cubicBezTo>
                  <a:cubicBezTo>
                    <a:pt x="200" y="622"/>
                    <a:pt x="200" y="623"/>
                    <a:pt x="200" y="623"/>
                  </a:cubicBezTo>
                  <a:cubicBezTo>
                    <a:pt x="200" y="624"/>
                    <a:pt x="200" y="624"/>
                    <a:pt x="200" y="624"/>
                  </a:cubicBezTo>
                  <a:cubicBezTo>
                    <a:pt x="200" y="624"/>
                    <a:pt x="200" y="624"/>
                    <a:pt x="200" y="623"/>
                  </a:cubicBezTo>
                  <a:cubicBezTo>
                    <a:pt x="200" y="623"/>
                    <a:pt x="200" y="622"/>
                    <a:pt x="201" y="621"/>
                  </a:cubicBezTo>
                  <a:cubicBezTo>
                    <a:pt x="202" y="620"/>
                    <a:pt x="204" y="618"/>
                    <a:pt x="206" y="615"/>
                  </a:cubicBezTo>
                  <a:cubicBezTo>
                    <a:pt x="209" y="613"/>
                    <a:pt x="212" y="610"/>
                    <a:pt x="215" y="608"/>
                  </a:cubicBezTo>
                  <a:cubicBezTo>
                    <a:pt x="216" y="607"/>
                    <a:pt x="217" y="607"/>
                    <a:pt x="217" y="607"/>
                  </a:cubicBezTo>
                  <a:cubicBezTo>
                    <a:pt x="218" y="606"/>
                    <a:pt x="218" y="606"/>
                    <a:pt x="218" y="606"/>
                  </a:cubicBezTo>
                  <a:cubicBezTo>
                    <a:pt x="218" y="606"/>
                    <a:pt x="218" y="606"/>
                    <a:pt x="218" y="606"/>
                  </a:cubicBezTo>
                  <a:cubicBezTo>
                    <a:pt x="218" y="606"/>
                    <a:pt x="218" y="606"/>
                    <a:pt x="218" y="606"/>
                  </a:cubicBezTo>
                  <a:cubicBezTo>
                    <a:pt x="219" y="606"/>
                    <a:pt x="219" y="606"/>
                    <a:pt x="219" y="606"/>
                  </a:cubicBezTo>
                  <a:cubicBezTo>
                    <a:pt x="220" y="605"/>
                    <a:pt x="220" y="605"/>
                    <a:pt x="221" y="604"/>
                  </a:cubicBezTo>
                  <a:cubicBezTo>
                    <a:pt x="222" y="602"/>
                    <a:pt x="223" y="601"/>
                    <a:pt x="225" y="599"/>
                  </a:cubicBezTo>
                  <a:cubicBezTo>
                    <a:pt x="229" y="593"/>
                    <a:pt x="232" y="587"/>
                    <a:pt x="235" y="582"/>
                  </a:cubicBezTo>
                  <a:cubicBezTo>
                    <a:pt x="236" y="585"/>
                    <a:pt x="236" y="589"/>
                    <a:pt x="236" y="592"/>
                  </a:cubicBezTo>
                  <a:cubicBezTo>
                    <a:pt x="237" y="597"/>
                    <a:pt x="238" y="602"/>
                    <a:pt x="239" y="607"/>
                  </a:cubicBezTo>
                  <a:cubicBezTo>
                    <a:pt x="240" y="612"/>
                    <a:pt x="241" y="617"/>
                    <a:pt x="244" y="622"/>
                  </a:cubicBezTo>
                  <a:cubicBezTo>
                    <a:pt x="244" y="622"/>
                    <a:pt x="244" y="622"/>
                    <a:pt x="244" y="622"/>
                  </a:cubicBezTo>
                  <a:cubicBezTo>
                    <a:pt x="243" y="625"/>
                    <a:pt x="242" y="627"/>
                    <a:pt x="240" y="630"/>
                  </a:cubicBezTo>
                  <a:cubicBezTo>
                    <a:pt x="240" y="631"/>
                    <a:pt x="239" y="632"/>
                    <a:pt x="239" y="632"/>
                  </a:cubicBezTo>
                  <a:cubicBezTo>
                    <a:pt x="239" y="633"/>
                    <a:pt x="238" y="633"/>
                    <a:pt x="237" y="634"/>
                  </a:cubicBezTo>
                  <a:cubicBezTo>
                    <a:pt x="236" y="635"/>
                    <a:pt x="235" y="636"/>
                    <a:pt x="234" y="637"/>
                  </a:cubicBezTo>
                  <a:cubicBezTo>
                    <a:pt x="233" y="638"/>
                    <a:pt x="233" y="639"/>
                    <a:pt x="232" y="640"/>
                  </a:cubicBezTo>
                  <a:cubicBezTo>
                    <a:pt x="232" y="640"/>
                    <a:pt x="232" y="641"/>
                    <a:pt x="232" y="641"/>
                  </a:cubicBezTo>
                  <a:cubicBezTo>
                    <a:pt x="232" y="641"/>
                    <a:pt x="232" y="640"/>
                    <a:pt x="233" y="640"/>
                  </a:cubicBezTo>
                  <a:cubicBezTo>
                    <a:pt x="233" y="639"/>
                    <a:pt x="234" y="638"/>
                    <a:pt x="235" y="638"/>
                  </a:cubicBezTo>
                  <a:cubicBezTo>
                    <a:pt x="236" y="637"/>
                    <a:pt x="237" y="636"/>
                    <a:pt x="238" y="635"/>
                  </a:cubicBezTo>
                  <a:cubicBezTo>
                    <a:pt x="238" y="635"/>
                    <a:pt x="239" y="634"/>
                    <a:pt x="239" y="634"/>
                  </a:cubicBezTo>
                  <a:cubicBezTo>
                    <a:pt x="239" y="634"/>
                    <a:pt x="239" y="634"/>
                    <a:pt x="240" y="634"/>
                  </a:cubicBezTo>
                  <a:cubicBezTo>
                    <a:pt x="240" y="634"/>
                    <a:pt x="240" y="633"/>
                    <a:pt x="240" y="633"/>
                  </a:cubicBezTo>
                  <a:cubicBezTo>
                    <a:pt x="241" y="633"/>
                    <a:pt x="241" y="632"/>
                    <a:pt x="242" y="631"/>
                  </a:cubicBezTo>
                  <a:cubicBezTo>
                    <a:pt x="243" y="629"/>
                    <a:pt x="245" y="627"/>
                    <a:pt x="246" y="626"/>
                  </a:cubicBezTo>
                  <a:cubicBezTo>
                    <a:pt x="246" y="626"/>
                    <a:pt x="246" y="626"/>
                    <a:pt x="246" y="626"/>
                  </a:cubicBezTo>
                  <a:cubicBezTo>
                    <a:pt x="246" y="627"/>
                    <a:pt x="247" y="627"/>
                    <a:pt x="247" y="628"/>
                  </a:cubicBezTo>
                  <a:cubicBezTo>
                    <a:pt x="248" y="629"/>
                    <a:pt x="248" y="629"/>
                    <a:pt x="248" y="629"/>
                  </a:cubicBezTo>
                  <a:cubicBezTo>
                    <a:pt x="248" y="629"/>
                    <a:pt x="248" y="629"/>
                    <a:pt x="248" y="629"/>
                  </a:cubicBezTo>
                  <a:cubicBezTo>
                    <a:pt x="248" y="629"/>
                    <a:pt x="248" y="628"/>
                    <a:pt x="248" y="628"/>
                  </a:cubicBezTo>
                  <a:cubicBezTo>
                    <a:pt x="248" y="629"/>
                    <a:pt x="248" y="629"/>
                    <a:pt x="248" y="629"/>
                  </a:cubicBezTo>
                  <a:cubicBezTo>
                    <a:pt x="248" y="629"/>
                    <a:pt x="248" y="629"/>
                    <a:pt x="248" y="629"/>
                  </a:cubicBezTo>
                  <a:cubicBezTo>
                    <a:pt x="248" y="629"/>
                    <a:pt x="248" y="629"/>
                    <a:pt x="248" y="629"/>
                  </a:cubicBezTo>
                  <a:cubicBezTo>
                    <a:pt x="249" y="630"/>
                    <a:pt x="250" y="631"/>
                    <a:pt x="251" y="631"/>
                  </a:cubicBezTo>
                  <a:cubicBezTo>
                    <a:pt x="251" y="632"/>
                    <a:pt x="252" y="633"/>
                    <a:pt x="252" y="634"/>
                  </a:cubicBezTo>
                  <a:cubicBezTo>
                    <a:pt x="254" y="637"/>
                    <a:pt x="256" y="640"/>
                    <a:pt x="257" y="643"/>
                  </a:cubicBezTo>
                  <a:cubicBezTo>
                    <a:pt x="259" y="650"/>
                    <a:pt x="258" y="656"/>
                    <a:pt x="258" y="660"/>
                  </a:cubicBezTo>
                  <a:cubicBezTo>
                    <a:pt x="257" y="665"/>
                    <a:pt x="256" y="667"/>
                    <a:pt x="256" y="667"/>
                  </a:cubicBezTo>
                  <a:cubicBezTo>
                    <a:pt x="256" y="667"/>
                    <a:pt x="257" y="665"/>
                    <a:pt x="259" y="661"/>
                  </a:cubicBezTo>
                  <a:cubicBezTo>
                    <a:pt x="260" y="657"/>
                    <a:pt x="262" y="651"/>
                    <a:pt x="262" y="643"/>
                  </a:cubicBezTo>
                  <a:cubicBezTo>
                    <a:pt x="262" y="639"/>
                    <a:pt x="261" y="634"/>
                    <a:pt x="259" y="630"/>
                  </a:cubicBezTo>
                  <a:cubicBezTo>
                    <a:pt x="259" y="629"/>
                    <a:pt x="258" y="627"/>
                    <a:pt x="258" y="626"/>
                  </a:cubicBezTo>
                  <a:cubicBezTo>
                    <a:pt x="257" y="625"/>
                    <a:pt x="257" y="624"/>
                    <a:pt x="256" y="623"/>
                  </a:cubicBezTo>
                  <a:cubicBezTo>
                    <a:pt x="256" y="623"/>
                    <a:pt x="256" y="623"/>
                    <a:pt x="256" y="623"/>
                  </a:cubicBezTo>
                  <a:cubicBezTo>
                    <a:pt x="256" y="623"/>
                    <a:pt x="256" y="623"/>
                    <a:pt x="256" y="623"/>
                  </a:cubicBezTo>
                  <a:cubicBezTo>
                    <a:pt x="256" y="623"/>
                    <a:pt x="256" y="623"/>
                    <a:pt x="256" y="623"/>
                  </a:cubicBezTo>
                  <a:cubicBezTo>
                    <a:pt x="256" y="623"/>
                    <a:pt x="255" y="622"/>
                    <a:pt x="255" y="622"/>
                  </a:cubicBezTo>
                  <a:cubicBezTo>
                    <a:pt x="255" y="622"/>
                    <a:pt x="255" y="622"/>
                    <a:pt x="255" y="622"/>
                  </a:cubicBezTo>
                  <a:cubicBezTo>
                    <a:pt x="255" y="622"/>
                    <a:pt x="255" y="622"/>
                    <a:pt x="255" y="622"/>
                  </a:cubicBezTo>
                  <a:cubicBezTo>
                    <a:pt x="255" y="622"/>
                    <a:pt x="255" y="621"/>
                    <a:pt x="255" y="621"/>
                  </a:cubicBezTo>
                  <a:cubicBezTo>
                    <a:pt x="254" y="620"/>
                    <a:pt x="254" y="619"/>
                    <a:pt x="254" y="618"/>
                  </a:cubicBezTo>
                  <a:cubicBezTo>
                    <a:pt x="253" y="615"/>
                    <a:pt x="253" y="610"/>
                    <a:pt x="253" y="606"/>
                  </a:cubicBezTo>
                  <a:cubicBezTo>
                    <a:pt x="253" y="601"/>
                    <a:pt x="253" y="596"/>
                    <a:pt x="254" y="592"/>
                  </a:cubicBezTo>
                  <a:cubicBezTo>
                    <a:pt x="254" y="589"/>
                    <a:pt x="254" y="587"/>
                    <a:pt x="254" y="584"/>
                  </a:cubicBezTo>
                  <a:cubicBezTo>
                    <a:pt x="256" y="586"/>
                    <a:pt x="258" y="588"/>
                    <a:pt x="260" y="590"/>
                  </a:cubicBezTo>
                  <a:cubicBezTo>
                    <a:pt x="262" y="591"/>
                    <a:pt x="265" y="593"/>
                    <a:pt x="267" y="594"/>
                  </a:cubicBezTo>
                  <a:cubicBezTo>
                    <a:pt x="268" y="595"/>
                    <a:pt x="270" y="595"/>
                    <a:pt x="271" y="596"/>
                  </a:cubicBezTo>
                  <a:cubicBezTo>
                    <a:pt x="273" y="596"/>
                    <a:pt x="273" y="596"/>
                    <a:pt x="273" y="596"/>
                  </a:cubicBezTo>
                  <a:cubicBezTo>
                    <a:pt x="273" y="596"/>
                    <a:pt x="273" y="596"/>
                    <a:pt x="273" y="596"/>
                  </a:cubicBezTo>
                  <a:cubicBezTo>
                    <a:pt x="274" y="596"/>
                    <a:pt x="274" y="596"/>
                    <a:pt x="274" y="596"/>
                  </a:cubicBezTo>
                  <a:cubicBezTo>
                    <a:pt x="274" y="596"/>
                    <a:pt x="274" y="596"/>
                    <a:pt x="274" y="596"/>
                  </a:cubicBezTo>
                  <a:cubicBezTo>
                    <a:pt x="275" y="597"/>
                    <a:pt x="275" y="597"/>
                    <a:pt x="275" y="597"/>
                  </a:cubicBezTo>
                  <a:cubicBezTo>
                    <a:pt x="285" y="599"/>
                    <a:pt x="295" y="601"/>
                    <a:pt x="303" y="603"/>
                  </a:cubicBezTo>
                  <a:cubicBezTo>
                    <a:pt x="307" y="605"/>
                    <a:pt x="310" y="606"/>
                    <a:pt x="312" y="607"/>
                  </a:cubicBezTo>
                  <a:cubicBezTo>
                    <a:pt x="313" y="607"/>
                    <a:pt x="313" y="608"/>
                    <a:pt x="314" y="608"/>
                  </a:cubicBezTo>
                  <a:cubicBezTo>
                    <a:pt x="314" y="608"/>
                    <a:pt x="314" y="609"/>
                    <a:pt x="314" y="609"/>
                  </a:cubicBezTo>
                  <a:cubicBezTo>
                    <a:pt x="314" y="609"/>
                    <a:pt x="314" y="608"/>
                    <a:pt x="314" y="608"/>
                  </a:cubicBezTo>
                  <a:cubicBezTo>
                    <a:pt x="314" y="607"/>
                    <a:pt x="313" y="607"/>
                    <a:pt x="312" y="606"/>
                  </a:cubicBezTo>
                  <a:cubicBezTo>
                    <a:pt x="310" y="605"/>
                    <a:pt x="307" y="604"/>
                    <a:pt x="303" y="602"/>
                  </a:cubicBezTo>
                  <a:cubicBezTo>
                    <a:pt x="296" y="599"/>
                    <a:pt x="286" y="596"/>
                    <a:pt x="276" y="593"/>
                  </a:cubicBezTo>
                  <a:cubicBezTo>
                    <a:pt x="275" y="593"/>
                    <a:pt x="275" y="593"/>
                    <a:pt x="275" y="593"/>
                  </a:cubicBezTo>
                  <a:cubicBezTo>
                    <a:pt x="275" y="592"/>
                    <a:pt x="275" y="592"/>
                    <a:pt x="275" y="592"/>
                  </a:cubicBezTo>
                  <a:cubicBezTo>
                    <a:pt x="275" y="592"/>
                    <a:pt x="275" y="592"/>
                    <a:pt x="275" y="592"/>
                  </a:cubicBezTo>
                  <a:cubicBezTo>
                    <a:pt x="274" y="592"/>
                    <a:pt x="274" y="592"/>
                    <a:pt x="274" y="592"/>
                  </a:cubicBezTo>
                  <a:cubicBezTo>
                    <a:pt x="272" y="591"/>
                    <a:pt x="272" y="591"/>
                    <a:pt x="272" y="591"/>
                  </a:cubicBezTo>
                  <a:cubicBezTo>
                    <a:pt x="271" y="591"/>
                    <a:pt x="270" y="590"/>
                    <a:pt x="269" y="590"/>
                  </a:cubicBezTo>
                  <a:cubicBezTo>
                    <a:pt x="267" y="589"/>
                    <a:pt x="265" y="587"/>
                    <a:pt x="264" y="586"/>
                  </a:cubicBezTo>
                  <a:cubicBezTo>
                    <a:pt x="261" y="582"/>
                    <a:pt x="258" y="579"/>
                    <a:pt x="256" y="576"/>
                  </a:cubicBezTo>
                  <a:cubicBezTo>
                    <a:pt x="256" y="576"/>
                    <a:pt x="256" y="575"/>
                    <a:pt x="256" y="575"/>
                  </a:cubicBezTo>
                  <a:cubicBezTo>
                    <a:pt x="258" y="562"/>
                    <a:pt x="261" y="549"/>
                    <a:pt x="263" y="539"/>
                  </a:cubicBezTo>
                  <a:cubicBezTo>
                    <a:pt x="263" y="539"/>
                    <a:pt x="263" y="538"/>
                    <a:pt x="263" y="538"/>
                  </a:cubicBezTo>
                  <a:cubicBezTo>
                    <a:pt x="264" y="538"/>
                    <a:pt x="265" y="539"/>
                    <a:pt x="265" y="539"/>
                  </a:cubicBezTo>
                  <a:cubicBezTo>
                    <a:pt x="268" y="541"/>
                    <a:pt x="271" y="543"/>
                    <a:pt x="274" y="544"/>
                  </a:cubicBezTo>
                  <a:cubicBezTo>
                    <a:pt x="276" y="545"/>
                    <a:pt x="278" y="546"/>
                    <a:pt x="279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2" y="547"/>
                    <a:pt x="282" y="547"/>
                    <a:pt x="282" y="547"/>
                  </a:cubicBezTo>
                  <a:cubicBezTo>
                    <a:pt x="283" y="547"/>
                    <a:pt x="283" y="547"/>
                    <a:pt x="283" y="547"/>
                  </a:cubicBezTo>
                  <a:cubicBezTo>
                    <a:pt x="283" y="547"/>
                    <a:pt x="283" y="547"/>
                    <a:pt x="283" y="547"/>
                  </a:cubicBezTo>
                  <a:cubicBezTo>
                    <a:pt x="284" y="547"/>
                    <a:pt x="284" y="547"/>
                    <a:pt x="284" y="547"/>
                  </a:cubicBezTo>
                  <a:cubicBezTo>
                    <a:pt x="296" y="549"/>
                    <a:pt x="308" y="551"/>
                    <a:pt x="317" y="554"/>
                  </a:cubicBezTo>
                  <a:cubicBezTo>
                    <a:pt x="321" y="555"/>
                    <a:pt x="325" y="556"/>
                    <a:pt x="327" y="557"/>
                  </a:cubicBezTo>
                  <a:cubicBezTo>
                    <a:pt x="328" y="557"/>
                    <a:pt x="329" y="558"/>
                    <a:pt x="330" y="558"/>
                  </a:cubicBezTo>
                  <a:cubicBezTo>
                    <a:pt x="330" y="559"/>
                    <a:pt x="330" y="559"/>
                    <a:pt x="330" y="559"/>
                  </a:cubicBezTo>
                  <a:cubicBezTo>
                    <a:pt x="330" y="559"/>
                    <a:pt x="330" y="559"/>
                    <a:pt x="330" y="558"/>
                  </a:cubicBezTo>
                  <a:cubicBezTo>
                    <a:pt x="329" y="558"/>
                    <a:pt x="329" y="557"/>
                    <a:pt x="328" y="556"/>
                  </a:cubicBezTo>
                  <a:cubicBezTo>
                    <a:pt x="325" y="555"/>
                    <a:pt x="322" y="553"/>
                    <a:pt x="318" y="551"/>
                  </a:cubicBezTo>
                  <a:cubicBezTo>
                    <a:pt x="309" y="547"/>
                    <a:pt x="298" y="543"/>
                    <a:pt x="286" y="538"/>
                  </a:cubicBezTo>
                  <a:cubicBezTo>
                    <a:pt x="285" y="538"/>
                    <a:pt x="285" y="538"/>
                    <a:pt x="285" y="538"/>
                  </a:cubicBezTo>
                  <a:cubicBezTo>
                    <a:pt x="285" y="538"/>
                    <a:pt x="285" y="538"/>
                    <a:pt x="285" y="538"/>
                  </a:cubicBezTo>
                  <a:cubicBezTo>
                    <a:pt x="285" y="538"/>
                    <a:pt x="285" y="538"/>
                    <a:pt x="285" y="538"/>
                  </a:cubicBezTo>
                  <a:cubicBezTo>
                    <a:pt x="286" y="538"/>
                    <a:pt x="285" y="538"/>
                    <a:pt x="285" y="538"/>
                  </a:cubicBezTo>
                  <a:cubicBezTo>
                    <a:pt x="285" y="538"/>
                    <a:pt x="285" y="538"/>
                    <a:pt x="285" y="538"/>
                  </a:cubicBezTo>
                  <a:cubicBezTo>
                    <a:pt x="285" y="538"/>
                    <a:pt x="285" y="538"/>
                    <a:pt x="285" y="538"/>
                  </a:cubicBezTo>
                  <a:cubicBezTo>
                    <a:pt x="284" y="538"/>
                    <a:pt x="284" y="538"/>
                    <a:pt x="284" y="538"/>
                  </a:cubicBezTo>
                  <a:cubicBezTo>
                    <a:pt x="282" y="537"/>
                    <a:pt x="282" y="537"/>
                    <a:pt x="282" y="537"/>
                  </a:cubicBezTo>
                  <a:cubicBezTo>
                    <a:pt x="281" y="536"/>
                    <a:pt x="280" y="535"/>
                    <a:pt x="279" y="535"/>
                  </a:cubicBezTo>
                  <a:cubicBezTo>
                    <a:pt x="278" y="534"/>
                    <a:pt x="277" y="533"/>
                    <a:pt x="276" y="532"/>
                  </a:cubicBezTo>
                  <a:cubicBezTo>
                    <a:pt x="278" y="532"/>
                    <a:pt x="280" y="533"/>
                    <a:pt x="282" y="534"/>
                  </a:cubicBezTo>
                  <a:cubicBezTo>
                    <a:pt x="288" y="535"/>
                    <a:pt x="294" y="537"/>
                    <a:pt x="301" y="539"/>
                  </a:cubicBezTo>
                  <a:cubicBezTo>
                    <a:pt x="309" y="541"/>
                    <a:pt x="317" y="543"/>
                    <a:pt x="326" y="545"/>
                  </a:cubicBezTo>
                  <a:cubicBezTo>
                    <a:pt x="336" y="547"/>
                    <a:pt x="346" y="549"/>
                    <a:pt x="356" y="551"/>
                  </a:cubicBezTo>
                  <a:cubicBezTo>
                    <a:pt x="367" y="552"/>
                    <a:pt x="378" y="554"/>
                    <a:pt x="390" y="555"/>
                  </a:cubicBezTo>
                  <a:cubicBezTo>
                    <a:pt x="396" y="556"/>
                    <a:pt x="401" y="556"/>
                    <a:pt x="408" y="557"/>
                  </a:cubicBezTo>
                  <a:cubicBezTo>
                    <a:pt x="411" y="557"/>
                    <a:pt x="414" y="557"/>
                    <a:pt x="417" y="557"/>
                  </a:cubicBezTo>
                  <a:cubicBezTo>
                    <a:pt x="420" y="557"/>
                    <a:pt x="423" y="558"/>
                    <a:pt x="426" y="558"/>
                  </a:cubicBezTo>
                  <a:cubicBezTo>
                    <a:pt x="432" y="558"/>
                    <a:pt x="438" y="558"/>
                    <a:pt x="445" y="558"/>
                  </a:cubicBezTo>
                  <a:cubicBezTo>
                    <a:pt x="451" y="558"/>
                    <a:pt x="457" y="557"/>
                    <a:pt x="463" y="557"/>
                  </a:cubicBezTo>
                  <a:cubicBezTo>
                    <a:pt x="488" y="556"/>
                    <a:pt x="513" y="555"/>
                    <a:pt x="536" y="554"/>
                  </a:cubicBezTo>
                  <a:cubicBezTo>
                    <a:pt x="548" y="554"/>
                    <a:pt x="559" y="554"/>
                    <a:pt x="569" y="555"/>
                  </a:cubicBezTo>
                  <a:cubicBezTo>
                    <a:pt x="580" y="556"/>
                    <a:pt x="590" y="557"/>
                    <a:pt x="598" y="561"/>
                  </a:cubicBezTo>
                  <a:cubicBezTo>
                    <a:pt x="602" y="563"/>
                    <a:pt x="606" y="566"/>
                    <a:pt x="610" y="567"/>
                  </a:cubicBezTo>
                  <a:cubicBezTo>
                    <a:pt x="614" y="569"/>
                    <a:pt x="618" y="570"/>
                    <a:pt x="622" y="570"/>
                  </a:cubicBezTo>
                  <a:cubicBezTo>
                    <a:pt x="630" y="571"/>
                    <a:pt x="636" y="570"/>
                    <a:pt x="642" y="569"/>
                  </a:cubicBezTo>
                  <a:cubicBezTo>
                    <a:pt x="647" y="568"/>
                    <a:pt x="651" y="567"/>
                    <a:pt x="654" y="566"/>
                  </a:cubicBezTo>
                  <a:cubicBezTo>
                    <a:pt x="657" y="566"/>
                    <a:pt x="658" y="565"/>
                    <a:pt x="658" y="565"/>
                  </a:cubicBezTo>
                  <a:cubicBezTo>
                    <a:pt x="658" y="565"/>
                    <a:pt x="657" y="566"/>
                    <a:pt x="654" y="5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6" name="Freeform 1476"/>
            <p:cNvSpPr/>
            <p:nvPr/>
          </p:nvSpPr>
          <p:spPr bwMode="auto">
            <a:xfrm>
              <a:off x="4605338" y="601663"/>
              <a:ext cx="93663" cy="117475"/>
            </a:xfrm>
            <a:custGeom>
              <a:avLst/>
              <a:gdLst>
                <a:gd name="T0" fmla="*/ 11 w 59"/>
                <a:gd name="T1" fmla="*/ 70 h 74"/>
                <a:gd name="T2" fmla="*/ 50 w 59"/>
                <a:gd name="T3" fmla="*/ 56 h 74"/>
                <a:gd name="T4" fmla="*/ 55 w 59"/>
                <a:gd name="T5" fmla="*/ 4 h 74"/>
                <a:gd name="T6" fmla="*/ 9 w 59"/>
                <a:gd name="T7" fmla="*/ 28 h 74"/>
                <a:gd name="T8" fmla="*/ 11 w 59"/>
                <a:gd name="T9" fmla="*/ 7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4">
                  <a:moveTo>
                    <a:pt x="11" y="70"/>
                  </a:moveTo>
                  <a:cubicBezTo>
                    <a:pt x="25" y="74"/>
                    <a:pt x="41" y="69"/>
                    <a:pt x="50" y="56"/>
                  </a:cubicBezTo>
                  <a:cubicBezTo>
                    <a:pt x="59" y="43"/>
                    <a:pt x="53" y="7"/>
                    <a:pt x="55" y="4"/>
                  </a:cubicBezTo>
                  <a:cubicBezTo>
                    <a:pt x="56" y="0"/>
                    <a:pt x="17" y="15"/>
                    <a:pt x="9" y="28"/>
                  </a:cubicBezTo>
                  <a:cubicBezTo>
                    <a:pt x="0" y="42"/>
                    <a:pt x="1" y="58"/>
                    <a:pt x="11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7" name="Freeform 1477"/>
            <p:cNvSpPr/>
            <p:nvPr/>
          </p:nvSpPr>
          <p:spPr bwMode="auto">
            <a:xfrm>
              <a:off x="4714875" y="554038"/>
              <a:ext cx="101600" cy="139700"/>
            </a:xfrm>
            <a:custGeom>
              <a:avLst/>
              <a:gdLst>
                <a:gd name="T0" fmla="*/ 17 w 64"/>
                <a:gd name="T1" fmla="*/ 85 h 87"/>
                <a:gd name="T2" fmla="*/ 57 w 64"/>
                <a:gd name="T3" fmla="*/ 62 h 87"/>
                <a:gd name="T4" fmla="*/ 52 w 64"/>
                <a:gd name="T5" fmla="*/ 4 h 87"/>
                <a:gd name="T6" fmla="*/ 7 w 64"/>
                <a:gd name="T7" fmla="*/ 40 h 87"/>
                <a:gd name="T8" fmla="*/ 17 w 64"/>
                <a:gd name="T9" fmla="*/ 8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7">
                  <a:moveTo>
                    <a:pt x="17" y="85"/>
                  </a:moveTo>
                  <a:cubicBezTo>
                    <a:pt x="34" y="87"/>
                    <a:pt x="50" y="78"/>
                    <a:pt x="57" y="62"/>
                  </a:cubicBezTo>
                  <a:cubicBezTo>
                    <a:pt x="64" y="46"/>
                    <a:pt x="51" y="8"/>
                    <a:pt x="52" y="4"/>
                  </a:cubicBezTo>
                  <a:cubicBezTo>
                    <a:pt x="53" y="0"/>
                    <a:pt x="14" y="24"/>
                    <a:pt x="7" y="40"/>
                  </a:cubicBezTo>
                  <a:cubicBezTo>
                    <a:pt x="0" y="56"/>
                    <a:pt x="5" y="74"/>
                    <a:pt x="17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8" name="Freeform 1478"/>
            <p:cNvSpPr/>
            <p:nvPr/>
          </p:nvSpPr>
          <p:spPr bwMode="auto">
            <a:xfrm>
              <a:off x="4818063" y="566738"/>
              <a:ext cx="104775" cy="127000"/>
            </a:xfrm>
            <a:custGeom>
              <a:avLst/>
              <a:gdLst>
                <a:gd name="T0" fmla="*/ 9 w 65"/>
                <a:gd name="T1" fmla="*/ 73 h 79"/>
                <a:gd name="T2" fmla="*/ 53 w 65"/>
                <a:gd name="T3" fmla="*/ 61 h 79"/>
                <a:gd name="T4" fmla="*/ 63 w 65"/>
                <a:gd name="T5" fmla="*/ 4 h 79"/>
                <a:gd name="T6" fmla="*/ 10 w 65"/>
                <a:gd name="T7" fmla="*/ 28 h 79"/>
                <a:gd name="T8" fmla="*/ 9 w 65"/>
                <a:gd name="T9" fmla="*/ 7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79">
                  <a:moveTo>
                    <a:pt x="9" y="73"/>
                  </a:moveTo>
                  <a:cubicBezTo>
                    <a:pt x="25" y="79"/>
                    <a:pt x="43" y="74"/>
                    <a:pt x="53" y="61"/>
                  </a:cubicBezTo>
                  <a:cubicBezTo>
                    <a:pt x="64" y="47"/>
                    <a:pt x="61" y="8"/>
                    <a:pt x="63" y="4"/>
                  </a:cubicBezTo>
                  <a:cubicBezTo>
                    <a:pt x="65" y="0"/>
                    <a:pt x="21" y="14"/>
                    <a:pt x="10" y="28"/>
                  </a:cubicBezTo>
                  <a:cubicBezTo>
                    <a:pt x="0" y="41"/>
                    <a:pt x="0" y="60"/>
                    <a:pt x="9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9" name="Freeform 1479"/>
            <p:cNvSpPr/>
            <p:nvPr/>
          </p:nvSpPr>
          <p:spPr bwMode="auto">
            <a:xfrm>
              <a:off x="4999038" y="636588"/>
              <a:ext cx="53975" cy="65088"/>
            </a:xfrm>
            <a:custGeom>
              <a:avLst/>
              <a:gdLst>
                <a:gd name="T0" fmla="*/ 5 w 34"/>
                <a:gd name="T1" fmla="*/ 38 h 41"/>
                <a:gd name="T2" fmla="*/ 28 w 34"/>
                <a:gd name="T3" fmla="*/ 31 h 41"/>
                <a:gd name="T4" fmla="*/ 33 w 34"/>
                <a:gd name="T5" fmla="*/ 2 h 41"/>
                <a:gd name="T6" fmla="*/ 5 w 34"/>
                <a:gd name="T7" fmla="*/ 14 h 41"/>
                <a:gd name="T8" fmla="*/ 5 w 34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1">
                  <a:moveTo>
                    <a:pt x="5" y="38"/>
                  </a:moveTo>
                  <a:cubicBezTo>
                    <a:pt x="13" y="41"/>
                    <a:pt x="22" y="39"/>
                    <a:pt x="28" y="31"/>
                  </a:cubicBezTo>
                  <a:cubicBezTo>
                    <a:pt x="33" y="24"/>
                    <a:pt x="32" y="4"/>
                    <a:pt x="33" y="2"/>
                  </a:cubicBezTo>
                  <a:cubicBezTo>
                    <a:pt x="34" y="0"/>
                    <a:pt x="11" y="7"/>
                    <a:pt x="5" y="14"/>
                  </a:cubicBezTo>
                  <a:cubicBezTo>
                    <a:pt x="0" y="21"/>
                    <a:pt x="0" y="31"/>
                    <a:pt x="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0" name="Freeform 1480"/>
            <p:cNvSpPr/>
            <p:nvPr/>
          </p:nvSpPr>
          <p:spPr bwMode="auto">
            <a:xfrm>
              <a:off x="4513263" y="250826"/>
              <a:ext cx="107950" cy="134938"/>
            </a:xfrm>
            <a:custGeom>
              <a:avLst/>
              <a:gdLst>
                <a:gd name="T0" fmla="*/ 11 w 67"/>
                <a:gd name="T1" fmla="*/ 78 h 84"/>
                <a:gd name="T2" fmla="*/ 57 w 67"/>
                <a:gd name="T3" fmla="*/ 63 h 84"/>
                <a:gd name="T4" fmla="*/ 64 w 67"/>
                <a:gd name="T5" fmla="*/ 4 h 84"/>
                <a:gd name="T6" fmla="*/ 10 w 67"/>
                <a:gd name="T7" fmla="*/ 30 h 84"/>
                <a:gd name="T8" fmla="*/ 11 w 67"/>
                <a:gd name="T9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4">
                  <a:moveTo>
                    <a:pt x="11" y="78"/>
                  </a:moveTo>
                  <a:cubicBezTo>
                    <a:pt x="27" y="84"/>
                    <a:pt x="46" y="78"/>
                    <a:pt x="57" y="63"/>
                  </a:cubicBezTo>
                  <a:cubicBezTo>
                    <a:pt x="67" y="49"/>
                    <a:pt x="62" y="7"/>
                    <a:pt x="64" y="4"/>
                  </a:cubicBezTo>
                  <a:cubicBezTo>
                    <a:pt x="66" y="0"/>
                    <a:pt x="21" y="16"/>
                    <a:pt x="10" y="30"/>
                  </a:cubicBezTo>
                  <a:cubicBezTo>
                    <a:pt x="0" y="45"/>
                    <a:pt x="1" y="65"/>
                    <a:pt x="11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1" name="Freeform 1481"/>
            <p:cNvSpPr/>
            <p:nvPr/>
          </p:nvSpPr>
          <p:spPr bwMode="auto">
            <a:xfrm>
              <a:off x="4548188" y="395288"/>
              <a:ext cx="74613" cy="95250"/>
            </a:xfrm>
            <a:custGeom>
              <a:avLst/>
              <a:gdLst>
                <a:gd name="T0" fmla="*/ 10 w 46"/>
                <a:gd name="T1" fmla="*/ 57 h 59"/>
                <a:gd name="T2" fmla="*/ 40 w 46"/>
                <a:gd name="T3" fmla="*/ 44 h 59"/>
                <a:gd name="T4" fmla="*/ 41 w 46"/>
                <a:gd name="T5" fmla="*/ 2 h 59"/>
                <a:gd name="T6" fmla="*/ 6 w 46"/>
                <a:gd name="T7" fmla="*/ 24 h 59"/>
                <a:gd name="T8" fmla="*/ 10 w 46"/>
                <a:gd name="T9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9">
                  <a:moveTo>
                    <a:pt x="10" y="57"/>
                  </a:moveTo>
                  <a:cubicBezTo>
                    <a:pt x="21" y="59"/>
                    <a:pt x="34" y="54"/>
                    <a:pt x="40" y="44"/>
                  </a:cubicBezTo>
                  <a:cubicBezTo>
                    <a:pt x="46" y="33"/>
                    <a:pt x="40" y="5"/>
                    <a:pt x="41" y="2"/>
                  </a:cubicBezTo>
                  <a:cubicBezTo>
                    <a:pt x="42" y="0"/>
                    <a:pt x="12" y="14"/>
                    <a:pt x="6" y="24"/>
                  </a:cubicBezTo>
                  <a:cubicBezTo>
                    <a:pt x="0" y="35"/>
                    <a:pt x="2" y="48"/>
                    <a:pt x="1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2" name="Freeform 1482"/>
            <p:cNvSpPr/>
            <p:nvPr/>
          </p:nvSpPr>
          <p:spPr bwMode="auto">
            <a:xfrm>
              <a:off x="4594225" y="509588"/>
              <a:ext cx="150813" cy="101600"/>
            </a:xfrm>
            <a:custGeom>
              <a:avLst/>
              <a:gdLst>
                <a:gd name="T0" fmla="*/ 0 w 94"/>
                <a:gd name="T1" fmla="*/ 40 h 63"/>
                <a:gd name="T2" fmla="*/ 44 w 94"/>
                <a:gd name="T3" fmla="*/ 59 h 63"/>
                <a:gd name="T4" fmla="*/ 90 w 94"/>
                <a:gd name="T5" fmla="*/ 20 h 63"/>
                <a:gd name="T6" fmla="*/ 32 w 94"/>
                <a:gd name="T7" fmla="*/ 4 h 63"/>
                <a:gd name="T8" fmla="*/ 0 w 94"/>
                <a:gd name="T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63">
                  <a:moveTo>
                    <a:pt x="0" y="40"/>
                  </a:moveTo>
                  <a:cubicBezTo>
                    <a:pt x="9" y="55"/>
                    <a:pt x="27" y="63"/>
                    <a:pt x="44" y="59"/>
                  </a:cubicBezTo>
                  <a:cubicBezTo>
                    <a:pt x="62" y="55"/>
                    <a:pt x="86" y="21"/>
                    <a:pt x="90" y="20"/>
                  </a:cubicBezTo>
                  <a:cubicBezTo>
                    <a:pt x="94" y="18"/>
                    <a:pt x="50" y="0"/>
                    <a:pt x="32" y="4"/>
                  </a:cubicBezTo>
                  <a:cubicBezTo>
                    <a:pt x="14" y="8"/>
                    <a:pt x="2" y="23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3" name="Freeform 1483"/>
            <p:cNvSpPr/>
            <p:nvPr/>
          </p:nvSpPr>
          <p:spPr bwMode="auto">
            <a:xfrm>
              <a:off x="4646613" y="415926"/>
              <a:ext cx="152400" cy="103188"/>
            </a:xfrm>
            <a:custGeom>
              <a:avLst/>
              <a:gdLst>
                <a:gd name="T0" fmla="*/ 0 w 95"/>
                <a:gd name="T1" fmla="*/ 40 h 64"/>
                <a:gd name="T2" fmla="*/ 45 w 95"/>
                <a:gd name="T3" fmla="*/ 60 h 64"/>
                <a:gd name="T4" fmla="*/ 91 w 95"/>
                <a:gd name="T5" fmla="*/ 20 h 64"/>
                <a:gd name="T6" fmla="*/ 32 w 95"/>
                <a:gd name="T7" fmla="*/ 4 h 64"/>
                <a:gd name="T8" fmla="*/ 0 w 95"/>
                <a:gd name="T9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64">
                  <a:moveTo>
                    <a:pt x="0" y="40"/>
                  </a:moveTo>
                  <a:cubicBezTo>
                    <a:pt x="9" y="56"/>
                    <a:pt x="27" y="64"/>
                    <a:pt x="45" y="60"/>
                  </a:cubicBezTo>
                  <a:cubicBezTo>
                    <a:pt x="63" y="56"/>
                    <a:pt x="87" y="22"/>
                    <a:pt x="91" y="20"/>
                  </a:cubicBezTo>
                  <a:cubicBezTo>
                    <a:pt x="95" y="18"/>
                    <a:pt x="50" y="0"/>
                    <a:pt x="32" y="4"/>
                  </a:cubicBezTo>
                  <a:cubicBezTo>
                    <a:pt x="14" y="8"/>
                    <a:pt x="2" y="23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4" name="Freeform 1484"/>
            <p:cNvSpPr/>
            <p:nvPr/>
          </p:nvSpPr>
          <p:spPr bwMode="auto">
            <a:xfrm>
              <a:off x="4646613" y="701676"/>
              <a:ext cx="122238" cy="114300"/>
            </a:xfrm>
            <a:custGeom>
              <a:avLst/>
              <a:gdLst>
                <a:gd name="T0" fmla="*/ 7 w 76"/>
                <a:gd name="T1" fmla="*/ 8 h 71"/>
                <a:gd name="T2" fmla="*/ 16 w 76"/>
                <a:gd name="T3" fmla="*/ 54 h 71"/>
                <a:gd name="T4" fmla="*/ 73 w 76"/>
                <a:gd name="T5" fmla="*/ 69 h 71"/>
                <a:gd name="T6" fmla="*/ 54 w 76"/>
                <a:gd name="T7" fmla="*/ 14 h 71"/>
                <a:gd name="T8" fmla="*/ 7 w 76"/>
                <a:gd name="T9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1">
                  <a:moveTo>
                    <a:pt x="7" y="8"/>
                  </a:moveTo>
                  <a:cubicBezTo>
                    <a:pt x="0" y="23"/>
                    <a:pt x="3" y="42"/>
                    <a:pt x="16" y="54"/>
                  </a:cubicBezTo>
                  <a:cubicBezTo>
                    <a:pt x="29" y="66"/>
                    <a:pt x="69" y="66"/>
                    <a:pt x="73" y="69"/>
                  </a:cubicBezTo>
                  <a:cubicBezTo>
                    <a:pt x="76" y="71"/>
                    <a:pt x="66" y="25"/>
                    <a:pt x="54" y="14"/>
                  </a:cubicBezTo>
                  <a:cubicBezTo>
                    <a:pt x="41" y="2"/>
                    <a:pt x="22" y="0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5" name="Freeform 1485"/>
            <p:cNvSpPr/>
            <p:nvPr/>
          </p:nvSpPr>
          <p:spPr bwMode="auto">
            <a:xfrm>
              <a:off x="4773613" y="695326"/>
              <a:ext cx="69850" cy="87313"/>
            </a:xfrm>
            <a:custGeom>
              <a:avLst/>
              <a:gdLst>
                <a:gd name="T0" fmla="*/ 8 w 43"/>
                <a:gd name="T1" fmla="*/ 3 h 54"/>
                <a:gd name="T2" fmla="*/ 6 w 43"/>
                <a:gd name="T3" fmla="*/ 34 h 54"/>
                <a:gd name="T4" fmla="*/ 41 w 43"/>
                <a:gd name="T5" fmla="*/ 52 h 54"/>
                <a:gd name="T6" fmla="*/ 37 w 43"/>
                <a:gd name="T7" fmla="*/ 14 h 54"/>
                <a:gd name="T8" fmla="*/ 8 w 43"/>
                <a:gd name="T9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4">
                  <a:moveTo>
                    <a:pt x="8" y="3"/>
                  </a:moveTo>
                  <a:cubicBezTo>
                    <a:pt x="1" y="12"/>
                    <a:pt x="0" y="24"/>
                    <a:pt x="6" y="34"/>
                  </a:cubicBezTo>
                  <a:cubicBezTo>
                    <a:pt x="13" y="44"/>
                    <a:pt x="39" y="50"/>
                    <a:pt x="41" y="52"/>
                  </a:cubicBezTo>
                  <a:cubicBezTo>
                    <a:pt x="43" y="54"/>
                    <a:pt x="43" y="24"/>
                    <a:pt x="37" y="14"/>
                  </a:cubicBezTo>
                  <a:cubicBezTo>
                    <a:pt x="30" y="4"/>
                    <a:pt x="19" y="0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6" name="Freeform 1486"/>
            <p:cNvSpPr/>
            <p:nvPr/>
          </p:nvSpPr>
          <p:spPr bwMode="auto">
            <a:xfrm>
              <a:off x="4992688" y="690563"/>
              <a:ext cx="65088" cy="61913"/>
            </a:xfrm>
            <a:custGeom>
              <a:avLst/>
              <a:gdLst>
                <a:gd name="T0" fmla="*/ 4 w 41"/>
                <a:gd name="T1" fmla="*/ 4 h 38"/>
                <a:gd name="T2" fmla="*/ 9 w 41"/>
                <a:gd name="T3" fmla="*/ 29 h 38"/>
                <a:gd name="T4" fmla="*/ 39 w 41"/>
                <a:gd name="T5" fmla="*/ 37 h 38"/>
                <a:gd name="T6" fmla="*/ 29 w 41"/>
                <a:gd name="T7" fmla="*/ 7 h 38"/>
                <a:gd name="T8" fmla="*/ 4 w 41"/>
                <a:gd name="T9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8">
                  <a:moveTo>
                    <a:pt x="4" y="4"/>
                  </a:moveTo>
                  <a:cubicBezTo>
                    <a:pt x="0" y="12"/>
                    <a:pt x="2" y="22"/>
                    <a:pt x="9" y="29"/>
                  </a:cubicBezTo>
                  <a:cubicBezTo>
                    <a:pt x="16" y="35"/>
                    <a:pt x="37" y="35"/>
                    <a:pt x="39" y="37"/>
                  </a:cubicBezTo>
                  <a:cubicBezTo>
                    <a:pt x="41" y="38"/>
                    <a:pt x="36" y="14"/>
                    <a:pt x="29" y="7"/>
                  </a:cubicBezTo>
                  <a:cubicBezTo>
                    <a:pt x="22" y="1"/>
                    <a:pt x="12" y="0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7" name="Freeform 1487"/>
            <p:cNvSpPr/>
            <p:nvPr/>
          </p:nvSpPr>
          <p:spPr bwMode="auto">
            <a:xfrm>
              <a:off x="4914900" y="612776"/>
              <a:ext cx="68263" cy="80963"/>
            </a:xfrm>
            <a:custGeom>
              <a:avLst/>
              <a:gdLst>
                <a:gd name="T0" fmla="*/ 6 w 42"/>
                <a:gd name="T1" fmla="*/ 48 h 51"/>
                <a:gd name="T2" fmla="*/ 34 w 42"/>
                <a:gd name="T3" fmla="*/ 39 h 51"/>
                <a:gd name="T4" fmla="*/ 41 w 42"/>
                <a:gd name="T5" fmla="*/ 2 h 51"/>
                <a:gd name="T6" fmla="*/ 7 w 42"/>
                <a:gd name="T7" fmla="*/ 18 h 51"/>
                <a:gd name="T8" fmla="*/ 6 w 42"/>
                <a:gd name="T9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1">
                  <a:moveTo>
                    <a:pt x="6" y="48"/>
                  </a:moveTo>
                  <a:cubicBezTo>
                    <a:pt x="16" y="51"/>
                    <a:pt x="28" y="48"/>
                    <a:pt x="34" y="39"/>
                  </a:cubicBezTo>
                  <a:cubicBezTo>
                    <a:pt x="41" y="31"/>
                    <a:pt x="40" y="5"/>
                    <a:pt x="41" y="2"/>
                  </a:cubicBezTo>
                  <a:cubicBezTo>
                    <a:pt x="42" y="0"/>
                    <a:pt x="13" y="9"/>
                    <a:pt x="7" y="18"/>
                  </a:cubicBezTo>
                  <a:cubicBezTo>
                    <a:pt x="0" y="27"/>
                    <a:pt x="0" y="39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8" name="Freeform 1488"/>
            <p:cNvSpPr/>
            <p:nvPr/>
          </p:nvSpPr>
          <p:spPr bwMode="auto">
            <a:xfrm>
              <a:off x="4876800" y="690563"/>
              <a:ext cx="101600" cy="95250"/>
            </a:xfrm>
            <a:custGeom>
              <a:avLst/>
              <a:gdLst>
                <a:gd name="T0" fmla="*/ 6 w 63"/>
                <a:gd name="T1" fmla="*/ 7 h 59"/>
                <a:gd name="T2" fmla="*/ 13 w 63"/>
                <a:gd name="T3" fmla="*/ 45 h 59"/>
                <a:gd name="T4" fmla="*/ 60 w 63"/>
                <a:gd name="T5" fmla="*/ 57 h 59"/>
                <a:gd name="T6" fmla="*/ 44 w 63"/>
                <a:gd name="T7" fmla="*/ 11 h 59"/>
                <a:gd name="T8" fmla="*/ 6 w 63"/>
                <a:gd name="T9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9">
                  <a:moveTo>
                    <a:pt x="6" y="7"/>
                  </a:moveTo>
                  <a:cubicBezTo>
                    <a:pt x="0" y="20"/>
                    <a:pt x="2" y="35"/>
                    <a:pt x="13" y="45"/>
                  </a:cubicBezTo>
                  <a:cubicBezTo>
                    <a:pt x="24" y="55"/>
                    <a:pt x="57" y="55"/>
                    <a:pt x="60" y="57"/>
                  </a:cubicBezTo>
                  <a:cubicBezTo>
                    <a:pt x="63" y="59"/>
                    <a:pt x="55" y="21"/>
                    <a:pt x="44" y="11"/>
                  </a:cubicBezTo>
                  <a:cubicBezTo>
                    <a:pt x="33" y="2"/>
                    <a:pt x="18" y="0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9" name="Freeform 1489"/>
            <p:cNvSpPr/>
            <p:nvPr/>
          </p:nvSpPr>
          <p:spPr bwMode="auto">
            <a:xfrm>
              <a:off x="4324350" y="482601"/>
              <a:ext cx="96838" cy="161925"/>
            </a:xfrm>
            <a:custGeom>
              <a:avLst/>
              <a:gdLst>
                <a:gd name="T0" fmla="*/ 30 w 61"/>
                <a:gd name="T1" fmla="*/ 101 h 101"/>
                <a:gd name="T2" fmla="*/ 1 w 61"/>
                <a:gd name="T3" fmla="*/ 60 h 101"/>
                <a:gd name="T4" fmla="*/ 31 w 61"/>
                <a:gd name="T5" fmla="*/ 4 h 101"/>
                <a:gd name="T6" fmla="*/ 61 w 61"/>
                <a:gd name="T7" fmla="*/ 61 h 101"/>
                <a:gd name="T8" fmla="*/ 30 w 61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01">
                  <a:moveTo>
                    <a:pt x="30" y="101"/>
                  </a:moveTo>
                  <a:cubicBezTo>
                    <a:pt x="13" y="96"/>
                    <a:pt x="0" y="79"/>
                    <a:pt x="1" y="60"/>
                  </a:cubicBezTo>
                  <a:cubicBezTo>
                    <a:pt x="1" y="41"/>
                    <a:pt x="31" y="9"/>
                    <a:pt x="31" y="4"/>
                  </a:cubicBezTo>
                  <a:cubicBezTo>
                    <a:pt x="32" y="0"/>
                    <a:pt x="61" y="42"/>
                    <a:pt x="61" y="61"/>
                  </a:cubicBezTo>
                  <a:cubicBezTo>
                    <a:pt x="60" y="80"/>
                    <a:pt x="47" y="96"/>
                    <a:pt x="30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0" name="Freeform 1490"/>
            <p:cNvSpPr/>
            <p:nvPr/>
          </p:nvSpPr>
          <p:spPr bwMode="auto">
            <a:xfrm>
              <a:off x="4216400" y="452438"/>
              <a:ext cx="111125" cy="155575"/>
            </a:xfrm>
            <a:custGeom>
              <a:avLst/>
              <a:gdLst>
                <a:gd name="T0" fmla="*/ 48 w 69"/>
                <a:gd name="T1" fmla="*/ 95 h 96"/>
                <a:gd name="T2" fmla="*/ 7 w 69"/>
                <a:gd name="T3" fmla="*/ 67 h 96"/>
                <a:gd name="T4" fmla="*/ 16 w 69"/>
                <a:gd name="T5" fmla="*/ 4 h 96"/>
                <a:gd name="T6" fmla="*/ 63 w 69"/>
                <a:gd name="T7" fmla="*/ 47 h 96"/>
                <a:gd name="T8" fmla="*/ 48 w 69"/>
                <a:gd name="T9" fmla="*/ 9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96">
                  <a:moveTo>
                    <a:pt x="48" y="95"/>
                  </a:moveTo>
                  <a:cubicBezTo>
                    <a:pt x="30" y="96"/>
                    <a:pt x="13" y="85"/>
                    <a:pt x="7" y="67"/>
                  </a:cubicBezTo>
                  <a:cubicBezTo>
                    <a:pt x="0" y="49"/>
                    <a:pt x="17" y="8"/>
                    <a:pt x="16" y="4"/>
                  </a:cubicBezTo>
                  <a:cubicBezTo>
                    <a:pt x="15" y="0"/>
                    <a:pt x="57" y="29"/>
                    <a:pt x="63" y="47"/>
                  </a:cubicBezTo>
                  <a:cubicBezTo>
                    <a:pt x="69" y="65"/>
                    <a:pt x="63" y="85"/>
                    <a:pt x="48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1" name="Freeform 1491"/>
            <p:cNvSpPr/>
            <p:nvPr/>
          </p:nvSpPr>
          <p:spPr bwMode="auto">
            <a:xfrm>
              <a:off x="4351338" y="220663"/>
              <a:ext cx="171450" cy="122238"/>
            </a:xfrm>
            <a:custGeom>
              <a:avLst/>
              <a:gdLst>
                <a:gd name="T0" fmla="*/ 89 w 107"/>
                <a:gd name="T1" fmla="*/ 2 h 76"/>
                <a:gd name="T2" fmla="*/ 71 w 107"/>
                <a:gd name="T3" fmla="*/ 23 h 76"/>
                <a:gd name="T4" fmla="*/ 64 w 107"/>
                <a:gd name="T5" fmla="*/ 18 h 76"/>
                <a:gd name="T6" fmla="*/ 4 w 107"/>
                <a:gd name="T7" fmla="*/ 15 h 76"/>
                <a:gd name="T8" fmla="*/ 35 w 107"/>
                <a:gd name="T9" fmla="*/ 67 h 76"/>
                <a:gd name="T10" fmla="*/ 80 w 107"/>
                <a:gd name="T11" fmla="*/ 65 h 76"/>
                <a:gd name="T12" fmla="*/ 83 w 107"/>
                <a:gd name="T13" fmla="*/ 66 h 76"/>
                <a:gd name="T14" fmla="*/ 105 w 107"/>
                <a:gd name="T15" fmla="*/ 41 h 76"/>
                <a:gd name="T16" fmla="*/ 89 w 107"/>
                <a:gd name="T17" fmla="*/ 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76">
                  <a:moveTo>
                    <a:pt x="89" y="2"/>
                  </a:moveTo>
                  <a:cubicBezTo>
                    <a:pt x="89" y="0"/>
                    <a:pt x="78" y="12"/>
                    <a:pt x="71" y="23"/>
                  </a:cubicBezTo>
                  <a:cubicBezTo>
                    <a:pt x="69" y="21"/>
                    <a:pt x="66" y="20"/>
                    <a:pt x="64" y="18"/>
                  </a:cubicBezTo>
                  <a:cubicBezTo>
                    <a:pt x="48" y="9"/>
                    <a:pt x="0" y="13"/>
                    <a:pt x="4" y="15"/>
                  </a:cubicBezTo>
                  <a:cubicBezTo>
                    <a:pt x="7" y="18"/>
                    <a:pt x="19" y="58"/>
                    <a:pt x="35" y="67"/>
                  </a:cubicBezTo>
                  <a:cubicBezTo>
                    <a:pt x="49" y="76"/>
                    <a:pt x="67" y="74"/>
                    <a:pt x="80" y="65"/>
                  </a:cubicBezTo>
                  <a:cubicBezTo>
                    <a:pt x="81" y="65"/>
                    <a:pt x="82" y="66"/>
                    <a:pt x="83" y="66"/>
                  </a:cubicBezTo>
                  <a:cubicBezTo>
                    <a:pt x="95" y="64"/>
                    <a:pt x="104" y="54"/>
                    <a:pt x="105" y="41"/>
                  </a:cubicBezTo>
                  <a:cubicBezTo>
                    <a:pt x="107" y="28"/>
                    <a:pt x="89" y="5"/>
                    <a:pt x="8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2" name="Freeform 1492"/>
            <p:cNvSpPr/>
            <p:nvPr/>
          </p:nvSpPr>
          <p:spPr bwMode="auto">
            <a:xfrm>
              <a:off x="4222750" y="293688"/>
              <a:ext cx="169863" cy="131763"/>
            </a:xfrm>
            <a:custGeom>
              <a:avLst/>
              <a:gdLst>
                <a:gd name="T0" fmla="*/ 104 w 106"/>
                <a:gd name="T1" fmla="*/ 37 h 82"/>
                <a:gd name="T2" fmla="*/ 79 w 106"/>
                <a:gd name="T3" fmla="*/ 2 h 82"/>
                <a:gd name="T4" fmla="*/ 67 w 106"/>
                <a:gd name="T5" fmla="*/ 26 h 82"/>
                <a:gd name="T6" fmla="*/ 64 w 106"/>
                <a:gd name="T7" fmla="*/ 23 h 82"/>
                <a:gd name="T8" fmla="*/ 3 w 106"/>
                <a:gd name="T9" fmla="*/ 21 h 82"/>
                <a:gd name="T10" fmla="*/ 35 w 106"/>
                <a:gd name="T11" fmla="*/ 72 h 82"/>
                <a:gd name="T12" fmla="*/ 82 w 106"/>
                <a:gd name="T13" fmla="*/ 68 h 82"/>
                <a:gd name="T14" fmla="*/ 83 w 106"/>
                <a:gd name="T15" fmla="*/ 66 h 82"/>
                <a:gd name="T16" fmla="*/ 88 w 106"/>
                <a:gd name="T17" fmla="*/ 67 h 82"/>
                <a:gd name="T18" fmla="*/ 104 w 106"/>
                <a:gd name="T19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82">
                  <a:moveTo>
                    <a:pt x="104" y="37"/>
                  </a:moveTo>
                  <a:cubicBezTo>
                    <a:pt x="103" y="24"/>
                    <a:pt x="80" y="5"/>
                    <a:pt x="79" y="2"/>
                  </a:cubicBezTo>
                  <a:cubicBezTo>
                    <a:pt x="78" y="0"/>
                    <a:pt x="71" y="13"/>
                    <a:pt x="67" y="26"/>
                  </a:cubicBezTo>
                  <a:cubicBezTo>
                    <a:pt x="66" y="25"/>
                    <a:pt x="65" y="24"/>
                    <a:pt x="64" y="23"/>
                  </a:cubicBezTo>
                  <a:cubicBezTo>
                    <a:pt x="48" y="14"/>
                    <a:pt x="0" y="18"/>
                    <a:pt x="3" y="21"/>
                  </a:cubicBezTo>
                  <a:cubicBezTo>
                    <a:pt x="7" y="23"/>
                    <a:pt x="19" y="63"/>
                    <a:pt x="35" y="72"/>
                  </a:cubicBezTo>
                  <a:cubicBezTo>
                    <a:pt x="50" y="82"/>
                    <a:pt x="69" y="79"/>
                    <a:pt x="82" y="68"/>
                  </a:cubicBezTo>
                  <a:cubicBezTo>
                    <a:pt x="82" y="67"/>
                    <a:pt x="83" y="66"/>
                    <a:pt x="83" y="66"/>
                  </a:cubicBezTo>
                  <a:cubicBezTo>
                    <a:pt x="84" y="66"/>
                    <a:pt x="86" y="67"/>
                    <a:pt x="88" y="67"/>
                  </a:cubicBezTo>
                  <a:cubicBezTo>
                    <a:pt x="99" y="62"/>
                    <a:pt x="106" y="50"/>
                    <a:pt x="10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3" name="Freeform 1493"/>
            <p:cNvSpPr/>
            <p:nvPr/>
          </p:nvSpPr>
          <p:spPr bwMode="auto">
            <a:xfrm>
              <a:off x="4052888" y="436563"/>
              <a:ext cx="173038" cy="236538"/>
            </a:xfrm>
            <a:custGeom>
              <a:avLst/>
              <a:gdLst>
                <a:gd name="T0" fmla="*/ 102 w 108"/>
                <a:gd name="T1" fmla="*/ 48 h 147"/>
                <a:gd name="T2" fmla="*/ 55 w 108"/>
                <a:gd name="T3" fmla="*/ 5 h 147"/>
                <a:gd name="T4" fmla="*/ 45 w 108"/>
                <a:gd name="T5" fmla="*/ 68 h 147"/>
                <a:gd name="T6" fmla="*/ 55 w 108"/>
                <a:gd name="T7" fmla="*/ 83 h 147"/>
                <a:gd name="T8" fmla="*/ 35 w 108"/>
                <a:gd name="T9" fmla="*/ 89 h 147"/>
                <a:gd name="T10" fmla="*/ 4 w 108"/>
                <a:gd name="T11" fmla="*/ 140 h 147"/>
                <a:gd name="T12" fmla="*/ 64 w 108"/>
                <a:gd name="T13" fmla="*/ 138 h 147"/>
                <a:gd name="T14" fmla="*/ 84 w 108"/>
                <a:gd name="T15" fmla="*/ 96 h 147"/>
                <a:gd name="T16" fmla="*/ 87 w 108"/>
                <a:gd name="T17" fmla="*/ 96 h 147"/>
                <a:gd name="T18" fmla="*/ 102 w 108"/>
                <a:gd name="T19" fmla="*/ 4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47">
                  <a:moveTo>
                    <a:pt x="102" y="48"/>
                  </a:moveTo>
                  <a:cubicBezTo>
                    <a:pt x="95" y="30"/>
                    <a:pt x="54" y="0"/>
                    <a:pt x="55" y="5"/>
                  </a:cubicBezTo>
                  <a:cubicBezTo>
                    <a:pt x="56" y="9"/>
                    <a:pt x="39" y="50"/>
                    <a:pt x="45" y="68"/>
                  </a:cubicBezTo>
                  <a:cubicBezTo>
                    <a:pt x="47" y="74"/>
                    <a:pt x="51" y="79"/>
                    <a:pt x="55" y="83"/>
                  </a:cubicBezTo>
                  <a:cubicBezTo>
                    <a:pt x="48" y="83"/>
                    <a:pt x="42" y="85"/>
                    <a:pt x="35" y="89"/>
                  </a:cubicBezTo>
                  <a:cubicBezTo>
                    <a:pt x="20" y="98"/>
                    <a:pt x="0" y="142"/>
                    <a:pt x="4" y="140"/>
                  </a:cubicBezTo>
                  <a:cubicBezTo>
                    <a:pt x="8" y="138"/>
                    <a:pt x="48" y="147"/>
                    <a:pt x="64" y="138"/>
                  </a:cubicBezTo>
                  <a:cubicBezTo>
                    <a:pt x="79" y="129"/>
                    <a:pt x="86" y="112"/>
                    <a:pt x="84" y="96"/>
                  </a:cubicBezTo>
                  <a:cubicBezTo>
                    <a:pt x="85" y="96"/>
                    <a:pt x="86" y="96"/>
                    <a:pt x="87" y="96"/>
                  </a:cubicBezTo>
                  <a:cubicBezTo>
                    <a:pt x="102" y="85"/>
                    <a:pt x="108" y="66"/>
                    <a:pt x="10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4" name="Freeform 1494"/>
            <p:cNvSpPr/>
            <p:nvPr/>
          </p:nvSpPr>
          <p:spPr bwMode="auto">
            <a:xfrm>
              <a:off x="4452938" y="407988"/>
              <a:ext cx="101600" cy="79375"/>
            </a:xfrm>
            <a:custGeom>
              <a:avLst/>
              <a:gdLst>
                <a:gd name="T0" fmla="*/ 62 w 64"/>
                <a:gd name="T1" fmla="*/ 38 h 49"/>
                <a:gd name="T2" fmla="*/ 27 w 64"/>
                <a:gd name="T3" fmla="*/ 43 h 49"/>
                <a:gd name="T4" fmla="*/ 2 w 64"/>
                <a:gd name="T5" fmla="*/ 6 h 49"/>
                <a:gd name="T6" fmla="*/ 47 w 64"/>
                <a:gd name="T7" fmla="*/ 6 h 49"/>
                <a:gd name="T8" fmla="*/ 62 w 64"/>
                <a:gd name="T9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9">
                  <a:moveTo>
                    <a:pt x="62" y="38"/>
                  </a:moveTo>
                  <a:cubicBezTo>
                    <a:pt x="53" y="47"/>
                    <a:pt x="39" y="49"/>
                    <a:pt x="27" y="43"/>
                  </a:cubicBezTo>
                  <a:cubicBezTo>
                    <a:pt x="15" y="37"/>
                    <a:pt x="5" y="8"/>
                    <a:pt x="2" y="6"/>
                  </a:cubicBezTo>
                  <a:cubicBezTo>
                    <a:pt x="0" y="4"/>
                    <a:pt x="35" y="0"/>
                    <a:pt x="47" y="6"/>
                  </a:cubicBezTo>
                  <a:cubicBezTo>
                    <a:pt x="58" y="12"/>
                    <a:pt x="64" y="26"/>
                    <a:pt x="6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5" name="Freeform 1495"/>
            <p:cNvSpPr/>
            <p:nvPr/>
          </p:nvSpPr>
          <p:spPr bwMode="auto">
            <a:xfrm>
              <a:off x="4411663" y="333376"/>
              <a:ext cx="109538" cy="74613"/>
            </a:xfrm>
            <a:custGeom>
              <a:avLst/>
              <a:gdLst>
                <a:gd name="T0" fmla="*/ 68 w 68"/>
                <a:gd name="T1" fmla="*/ 32 h 47"/>
                <a:gd name="T2" fmla="*/ 34 w 68"/>
                <a:gd name="T3" fmla="*/ 44 h 47"/>
                <a:gd name="T4" fmla="*/ 3 w 68"/>
                <a:gd name="T5" fmla="*/ 12 h 47"/>
                <a:gd name="T6" fmla="*/ 46 w 68"/>
                <a:gd name="T7" fmla="*/ 4 h 47"/>
                <a:gd name="T8" fmla="*/ 68 w 68"/>
                <a:gd name="T9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7">
                  <a:moveTo>
                    <a:pt x="68" y="32"/>
                  </a:moveTo>
                  <a:cubicBezTo>
                    <a:pt x="60" y="42"/>
                    <a:pt x="47" y="47"/>
                    <a:pt x="34" y="44"/>
                  </a:cubicBezTo>
                  <a:cubicBezTo>
                    <a:pt x="22" y="40"/>
                    <a:pt x="6" y="14"/>
                    <a:pt x="3" y="12"/>
                  </a:cubicBezTo>
                  <a:cubicBezTo>
                    <a:pt x="0" y="11"/>
                    <a:pt x="34" y="0"/>
                    <a:pt x="46" y="4"/>
                  </a:cubicBezTo>
                  <a:cubicBezTo>
                    <a:pt x="59" y="7"/>
                    <a:pt x="67" y="19"/>
                    <a:pt x="6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6" name="Freeform 1496"/>
            <p:cNvSpPr/>
            <p:nvPr/>
          </p:nvSpPr>
          <p:spPr bwMode="auto">
            <a:xfrm>
              <a:off x="4632325" y="296863"/>
              <a:ext cx="85725" cy="120650"/>
            </a:xfrm>
            <a:custGeom>
              <a:avLst/>
              <a:gdLst>
                <a:gd name="T0" fmla="*/ 18 w 53"/>
                <a:gd name="T1" fmla="*/ 75 h 75"/>
                <a:gd name="T2" fmla="*/ 5 w 53"/>
                <a:gd name="T3" fmla="*/ 38 h 75"/>
                <a:gd name="T4" fmla="*/ 40 w 53"/>
                <a:gd name="T5" fmla="*/ 3 h 75"/>
                <a:gd name="T6" fmla="*/ 49 w 53"/>
                <a:gd name="T7" fmla="*/ 51 h 75"/>
                <a:gd name="T8" fmla="*/ 18 w 53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75">
                  <a:moveTo>
                    <a:pt x="18" y="75"/>
                  </a:moveTo>
                  <a:cubicBezTo>
                    <a:pt x="6" y="67"/>
                    <a:pt x="0" y="52"/>
                    <a:pt x="5" y="38"/>
                  </a:cubicBezTo>
                  <a:cubicBezTo>
                    <a:pt x="9" y="24"/>
                    <a:pt x="38" y="6"/>
                    <a:pt x="40" y="3"/>
                  </a:cubicBezTo>
                  <a:cubicBezTo>
                    <a:pt x="41" y="0"/>
                    <a:pt x="53" y="37"/>
                    <a:pt x="49" y="51"/>
                  </a:cubicBezTo>
                  <a:cubicBezTo>
                    <a:pt x="45" y="65"/>
                    <a:pt x="32" y="74"/>
                    <a:pt x="1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7" name="Freeform 1497"/>
            <p:cNvSpPr/>
            <p:nvPr/>
          </p:nvSpPr>
          <p:spPr bwMode="auto">
            <a:xfrm>
              <a:off x="4202113" y="612776"/>
              <a:ext cx="141288" cy="106363"/>
            </a:xfrm>
            <a:custGeom>
              <a:avLst/>
              <a:gdLst>
                <a:gd name="T0" fmla="*/ 84 w 88"/>
                <a:gd name="T1" fmla="*/ 14 h 67"/>
                <a:gd name="T2" fmla="*/ 65 w 88"/>
                <a:gd name="T3" fmla="*/ 58 h 67"/>
                <a:gd name="T4" fmla="*/ 4 w 88"/>
                <a:gd name="T5" fmla="*/ 60 h 67"/>
                <a:gd name="T6" fmla="*/ 36 w 88"/>
                <a:gd name="T7" fmla="*/ 9 h 67"/>
                <a:gd name="T8" fmla="*/ 84 w 88"/>
                <a:gd name="T9" fmla="*/ 1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67">
                  <a:moveTo>
                    <a:pt x="84" y="14"/>
                  </a:moveTo>
                  <a:cubicBezTo>
                    <a:pt x="88" y="31"/>
                    <a:pt x="80" y="49"/>
                    <a:pt x="65" y="58"/>
                  </a:cubicBezTo>
                  <a:cubicBezTo>
                    <a:pt x="49" y="67"/>
                    <a:pt x="8" y="59"/>
                    <a:pt x="4" y="60"/>
                  </a:cubicBezTo>
                  <a:cubicBezTo>
                    <a:pt x="0" y="62"/>
                    <a:pt x="20" y="18"/>
                    <a:pt x="36" y="9"/>
                  </a:cubicBezTo>
                  <a:cubicBezTo>
                    <a:pt x="52" y="0"/>
                    <a:pt x="71" y="3"/>
                    <a:pt x="8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8" name="Freeform 1498"/>
            <p:cNvSpPr/>
            <p:nvPr/>
          </p:nvSpPr>
          <p:spPr bwMode="auto">
            <a:xfrm>
              <a:off x="4318000" y="423863"/>
              <a:ext cx="88900" cy="69850"/>
            </a:xfrm>
            <a:custGeom>
              <a:avLst/>
              <a:gdLst>
                <a:gd name="T0" fmla="*/ 54 w 56"/>
                <a:gd name="T1" fmla="*/ 10 h 43"/>
                <a:gd name="T2" fmla="*/ 41 w 56"/>
                <a:gd name="T3" fmla="*/ 38 h 43"/>
                <a:gd name="T4" fmla="*/ 3 w 56"/>
                <a:gd name="T5" fmla="*/ 39 h 43"/>
                <a:gd name="T6" fmla="*/ 23 w 56"/>
                <a:gd name="T7" fmla="*/ 6 h 43"/>
                <a:gd name="T8" fmla="*/ 54 w 56"/>
                <a:gd name="T9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3">
                  <a:moveTo>
                    <a:pt x="54" y="10"/>
                  </a:moveTo>
                  <a:cubicBezTo>
                    <a:pt x="56" y="20"/>
                    <a:pt x="51" y="32"/>
                    <a:pt x="41" y="38"/>
                  </a:cubicBezTo>
                  <a:cubicBezTo>
                    <a:pt x="31" y="43"/>
                    <a:pt x="5" y="38"/>
                    <a:pt x="3" y="39"/>
                  </a:cubicBezTo>
                  <a:cubicBezTo>
                    <a:pt x="0" y="40"/>
                    <a:pt x="13" y="12"/>
                    <a:pt x="23" y="6"/>
                  </a:cubicBezTo>
                  <a:cubicBezTo>
                    <a:pt x="33" y="0"/>
                    <a:pt x="45" y="2"/>
                    <a:pt x="5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9" name="Freeform 1499"/>
            <p:cNvSpPr/>
            <p:nvPr/>
          </p:nvSpPr>
          <p:spPr bwMode="auto">
            <a:xfrm>
              <a:off x="4416425" y="490538"/>
              <a:ext cx="90488" cy="68263"/>
            </a:xfrm>
            <a:custGeom>
              <a:avLst/>
              <a:gdLst>
                <a:gd name="T0" fmla="*/ 54 w 56"/>
                <a:gd name="T1" fmla="*/ 9 h 43"/>
                <a:gd name="T2" fmla="*/ 41 w 56"/>
                <a:gd name="T3" fmla="*/ 38 h 43"/>
                <a:gd name="T4" fmla="*/ 3 w 56"/>
                <a:gd name="T5" fmla="*/ 39 h 43"/>
                <a:gd name="T6" fmla="*/ 23 w 56"/>
                <a:gd name="T7" fmla="*/ 6 h 43"/>
                <a:gd name="T8" fmla="*/ 54 w 56"/>
                <a:gd name="T9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3">
                  <a:moveTo>
                    <a:pt x="54" y="9"/>
                  </a:moveTo>
                  <a:cubicBezTo>
                    <a:pt x="56" y="20"/>
                    <a:pt x="51" y="32"/>
                    <a:pt x="41" y="38"/>
                  </a:cubicBezTo>
                  <a:cubicBezTo>
                    <a:pt x="31" y="43"/>
                    <a:pt x="6" y="38"/>
                    <a:pt x="3" y="39"/>
                  </a:cubicBezTo>
                  <a:cubicBezTo>
                    <a:pt x="0" y="40"/>
                    <a:pt x="13" y="12"/>
                    <a:pt x="23" y="6"/>
                  </a:cubicBezTo>
                  <a:cubicBezTo>
                    <a:pt x="33" y="0"/>
                    <a:pt x="46" y="2"/>
                    <a:pt x="5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0" name="Freeform 1500"/>
            <p:cNvSpPr/>
            <p:nvPr/>
          </p:nvSpPr>
          <p:spPr bwMode="auto">
            <a:xfrm>
              <a:off x="4319588" y="565151"/>
              <a:ext cx="207963" cy="230188"/>
            </a:xfrm>
            <a:custGeom>
              <a:avLst/>
              <a:gdLst>
                <a:gd name="T0" fmla="*/ 100 w 130"/>
                <a:gd name="T1" fmla="*/ 5 h 143"/>
                <a:gd name="T2" fmla="*/ 70 w 130"/>
                <a:gd name="T3" fmla="*/ 60 h 143"/>
                <a:gd name="T4" fmla="*/ 76 w 130"/>
                <a:gd name="T5" fmla="*/ 84 h 143"/>
                <a:gd name="T6" fmla="*/ 36 w 130"/>
                <a:gd name="T7" fmla="*/ 84 h 143"/>
                <a:gd name="T8" fmla="*/ 4 w 130"/>
                <a:gd name="T9" fmla="*/ 136 h 143"/>
                <a:gd name="T10" fmla="*/ 64 w 130"/>
                <a:gd name="T11" fmla="*/ 134 h 143"/>
                <a:gd name="T12" fmla="*/ 84 w 130"/>
                <a:gd name="T13" fmla="*/ 93 h 143"/>
                <a:gd name="T14" fmla="*/ 99 w 130"/>
                <a:gd name="T15" fmla="*/ 102 h 143"/>
                <a:gd name="T16" fmla="*/ 130 w 130"/>
                <a:gd name="T17" fmla="*/ 61 h 143"/>
                <a:gd name="T18" fmla="*/ 100 w 130"/>
                <a:gd name="T19" fmla="*/ 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43">
                  <a:moveTo>
                    <a:pt x="100" y="5"/>
                  </a:moveTo>
                  <a:cubicBezTo>
                    <a:pt x="100" y="9"/>
                    <a:pt x="70" y="41"/>
                    <a:pt x="70" y="60"/>
                  </a:cubicBezTo>
                  <a:cubicBezTo>
                    <a:pt x="69" y="69"/>
                    <a:pt x="72" y="77"/>
                    <a:pt x="76" y="84"/>
                  </a:cubicBezTo>
                  <a:cubicBezTo>
                    <a:pt x="64" y="77"/>
                    <a:pt x="49" y="77"/>
                    <a:pt x="36" y="84"/>
                  </a:cubicBezTo>
                  <a:cubicBezTo>
                    <a:pt x="20" y="93"/>
                    <a:pt x="0" y="137"/>
                    <a:pt x="4" y="136"/>
                  </a:cubicBezTo>
                  <a:cubicBezTo>
                    <a:pt x="8" y="134"/>
                    <a:pt x="49" y="143"/>
                    <a:pt x="64" y="134"/>
                  </a:cubicBezTo>
                  <a:cubicBezTo>
                    <a:pt x="79" y="125"/>
                    <a:pt x="86" y="109"/>
                    <a:pt x="84" y="93"/>
                  </a:cubicBezTo>
                  <a:cubicBezTo>
                    <a:pt x="89" y="97"/>
                    <a:pt x="94" y="100"/>
                    <a:pt x="99" y="102"/>
                  </a:cubicBezTo>
                  <a:cubicBezTo>
                    <a:pt x="116" y="97"/>
                    <a:pt x="129" y="81"/>
                    <a:pt x="130" y="61"/>
                  </a:cubicBezTo>
                  <a:cubicBezTo>
                    <a:pt x="130" y="42"/>
                    <a:pt x="101" y="0"/>
                    <a:pt x="10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2" name="Oval 2"/>
          <p:cNvSpPr/>
          <p:nvPr/>
        </p:nvSpPr>
        <p:spPr>
          <a:xfrm>
            <a:off x="7748155" y="1987732"/>
            <a:ext cx="1012768" cy="101276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4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3" name="Oval 36"/>
          <p:cNvSpPr/>
          <p:nvPr/>
        </p:nvSpPr>
        <p:spPr>
          <a:xfrm>
            <a:off x="3954961" y="2083942"/>
            <a:ext cx="473193" cy="4731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4" name="Oval 37"/>
          <p:cNvSpPr/>
          <p:nvPr/>
        </p:nvSpPr>
        <p:spPr>
          <a:xfrm>
            <a:off x="7444860" y="4287106"/>
            <a:ext cx="774115" cy="77411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3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5" name="Oval 38"/>
          <p:cNvSpPr/>
          <p:nvPr/>
        </p:nvSpPr>
        <p:spPr>
          <a:xfrm>
            <a:off x="3882575" y="3448877"/>
            <a:ext cx="295595" cy="2955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6" name="Oval 39"/>
          <p:cNvSpPr/>
          <p:nvPr/>
        </p:nvSpPr>
        <p:spPr>
          <a:xfrm>
            <a:off x="8705049" y="3675766"/>
            <a:ext cx="111748" cy="1117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7" name="Oval 40"/>
          <p:cNvSpPr/>
          <p:nvPr/>
        </p:nvSpPr>
        <p:spPr>
          <a:xfrm>
            <a:off x="4549706" y="4437567"/>
            <a:ext cx="648858" cy="6488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2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8" name="Rectangle 48"/>
          <p:cNvSpPr/>
          <p:nvPr/>
        </p:nvSpPr>
        <p:spPr>
          <a:xfrm>
            <a:off x="9104475" y="2263321"/>
            <a:ext cx="2188506" cy="1406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9" name="Rectangle 49"/>
          <p:cNvSpPr/>
          <p:nvPr/>
        </p:nvSpPr>
        <p:spPr>
          <a:xfrm>
            <a:off x="8482807" y="4342592"/>
            <a:ext cx="2188506" cy="1406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0" name="Rectangle 50"/>
          <p:cNvSpPr/>
          <p:nvPr/>
        </p:nvSpPr>
        <p:spPr>
          <a:xfrm>
            <a:off x="1458085" y="2099618"/>
            <a:ext cx="2188506" cy="1406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1" name="Rectangle 51"/>
          <p:cNvSpPr/>
          <p:nvPr/>
        </p:nvSpPr>
        <p:spPr>
          <a:xfrm>
            <a:off x="2014851" y="4342592"/>
            <a:ext cx="2188506" cy="1406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2" name="等腰三角形 131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720013" y="439695"/>
            <a:ext cx="479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6" name="组合 135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137" name="等腰三角形 136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等腰三角形 137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组合 139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141" name="等腰三角形 140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3" name="矩形 142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700">
        <p:fade/>
      </p:transition>
    </mc:Choice>
    <mc:Fallback>
      <p:transition spd="med" advTm="10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750"/>
                            </p:stCondLst>
                            <p:childTnLst>
                              <p:par>
                                <p:cTn id="1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56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 tmFilter="0,0; .5, 1; 1, 1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440"/>
                            </p:stCondLst>
                            <p:childTnLst>
                              <p:par>
                                <p:cTn id="1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56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 tmFilter="0,0; .5, 1; 1, 1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381"/>
                            </p:stCondLst>
                            <p:childTnLst>
                              <p:par>
                                <p:cTn id="1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56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 tmFilter="0,0; .5, 1; 1, 1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8322"/>
                            </p:stCondLst>
                            <p:childTnLst>
                              <p:par>
                                <p:cTn id="1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56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 tmFilter="0,0; .5, 1; 1, 1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/>
      <p:bldP spid="129" grpId="0"/>
      <p:bldP spid="130" grpId="0"/>
      <p:bldP spid="131" grpId="0"/>
      <p:bldP spid="132" grpId="0" animBg="1"/>
      <p:bldP spid="133" grpId="0" animBg="1"/>
      <p:bldP spid="134" grpId="0"/>
      <p:bldP spid="135" grpId="0"/>
      <p:bldP spid="1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flipV="1">
            <a:off x="1628089" y="1638300"/>
            <a:ext cx="3617913" cy="3118891"/>
          </a:xfrm>
          <a:prstGeom prst="triangle">
            <a:avLst/>
          </a:prstGeom>
          <a:solidFill>
            <a:srgbClr val="286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flipV="1">
            <a:off x="1540884" y="3197745"/>
            <a:ext cx="1896161" cy="1634622"/>
          </a:xfrm>
          <a:prstGeom prst="triangle">
            <a:avLst/>
          </a:pr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flipV="1">
            <a:off x="9581000" y="4174864"/>
            <a:ext cx="820300" cy="707155"/>
          </a:xfrm>
          <a:prstGeom prst="triangle">
            <a:avLst/>
          </a:prstGeom>
          <a:solidFill>
            <a:srgbClr val="59A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485789" y="3038803"/>
            <a:ext cx="5841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TTTTTTTTTTTTTTTTTTT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80529" y="2172099"/>
            <a:ext cx="191880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11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等腰三角形 28"/>
          <p:cNvSpPr/>
          <p:nvPr/>
        </p:nvSpPr>
        <p:spPr>
          <a:xfrm flipV="1">
            <a:off x="3677651" y="4174864"/>
            <a:ext cx="1048900" cy="904224"/>
          </a:xfrm>
          <a:prstGeom prst="triangle">
            <a:avLst/>
          </a:prstGeom>
          <a:solidFill>
            <a:srgbClr val="59A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bldLvl="0" animBg="1"/>
      <p:bldP spid="24" grpId="0" animBg="1"/>
      <p:bldP spid="25" grpId="0"/>
      <p:bldP spid="17" grpId="0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4"/>
          <p:cNvSpPr/>
          <p:nvPr/>
        </p:nvSpPr>
        <p:spPr bwMode="auto">
          <a:xfrm>
            <a:off x="2782850" y="3505582"/>
            <a:ext cx="765416" cy="1122538"/>
          </a:xfrm>
          <a:custGeom>
            <a:avLst/>
            <a:gdLst>
              <a:gd name="T0" fmla="*/ 293 w 433"/>
              <a:gd name="T1" fmla="*/ 94 h 635"/>
              <a:gd name="T2" fmla="*/ 334 w 433"/>
              <a:gd name="T3" fmla="*/ 80 h 635"/>
              <a:gd name="T4" fmla="*/ 401 w 433"/>
              <a:gd name="T5" fmla="*/ 118 h 635"/>
              <a:gd name="T6" fmla="*/ 433 w 433"/>
              <a:gd name="T7" fmla="*/ 118 h 635"/>
              <a:gd name="T8" fmla="*/ 433 w 433"/>
              <a:gd name="T9" fmla="*/ 0 h 635"/>
              <a:gd name="T10" fmla="*/ 0 w 433"/>
              <a:gd name="T11" fmla="*/ 0 h 635"/>
              <a:gd name="T12" fmla="*/ 0 w 433"/>
              <a:gd name="T13" fmla="*/ 463 h 635"/>
              <a:gd name="T14" fmla="*/ 158 w 433"/>
              <a:gd name="T15" fmla="*/ 463 h 635"/>
              <a:gd name="T16" fmla="*/ 169 w 433"/>
              <a:gd name="T17" fmla="*/ 474 h 635"/>
              <a:gd name="T18" fmla="*/ 169 w 433"/>
              <a:gd name="T19" fmla="*/ 528 h 635"/>
              <a:gd name="T20" fmla="*/ 165 w 433"/>
              <a:gd name="T21" fmla="*/ 537 h 635"/>
              <a:gd name="T22" fmla="*/ 129 w 433"/>
              <a:gd name="T23" fmla="*/ 586 h 635"/>
              <a:gd name="T24" fmla="*/ 141 w 433"/>
              <a:gd name="T25" fmla="*/ 619 h 635"/>
              <a:gd name="T26" fmla="*/ 183 w 433"/>
              <a:gd name="T27" fmla="*/ 635 h 635"/>
              <a:gd name="T28" fmla="*/ 250 w 433"/>
              <a:gd name="T29" fmla="*/ 594 h 635"/>
              <a:gd name="T30" fmla="*/ 210 w 433"/>
              <a:gd name="T31" fmla="*/ 533 h 635"/>
              <a:gd name="T32" fmla="*/ 204 w 433"/>
              <a:gd name="T33" fmla="*/ 524 h 635"/>
              <a:gd name="T34" fmla="*/ 204 w 433"/>
              <a:gd name="T35" fmla="*/ 471 h 635"/>
              <a:gd name="T36" fmla="*/ 215 w 433"/>
              <a:gd name="T37" fmla="*/ 460 h 635"/>
              <a:gd name="T38" fmla="*/ 433 w 433"/>
              <a:gd name="T39" fmla="*/ 460 h 635"/>
              <a:gd name="T40" fmla="*/ 433 w 433"/>
              <a:gd name="T41" fmla="*/ 199 h 635"/>
              <a:gd name="T42" fmla="*/ 410 w 433"/>
              <a:gd name="T43" fmla="*/ 199 h 635"/>
              <a:gd name="T44" fmla="*/ 338 w 433"/>
              <a:gd name="T45" fmla="*/ 243 h 635"/>
              <a:gd name="T46" fmla="*/ 270 w 433"/>
              <a:gd name="T47" fmla="*/ 161 h 635"/>
              <a:gd name="T48" fmla="*/ 293 w 433"/>
              <a:gd name="T49" fmla="*/ 94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3" h="635">
                <a:moveTo>
                  <a:pt x="293" y="94"/>
                </a:moveTo>
                <a:cubicBezTo>
                  <a:pt x="304" y="84"/>
                  <a:pt x="318" y="79"/>
                  <a:pt x="334" y="80"/>
                </a:cubicBezTo>
                <a:cubicBezTo>
                  <a:pt x="360" y="81"/>
                  <a:pt x="391" y="108"/>
                  <a:pt x="401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0"/>
                  <a:pt x="433" y="0"/>
                  <a:pt x="43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3"/>
                  <a:pt x="0" y="463"/>
                  <a:pt x="0" y="463"/>
                </a:cubicBezTo>
                <a:cubicBezTo>
                  <a:pt x="158" y="463"/>
                  <a:pt x="158" y="463"/>
                  <a:pt x="158" y="463"/>
                </a:cubicBezTo>
                <a:cubicBezTo>
                  <a:pt x="164" y="463"/>
                  <a:pt x="169" y="468"/>
                  <a:pt x="169" y="474"/>
                </a:cubicBezTo>
                <a:cubicBezTo>
                  <a:pt x="169" y="528"/>
                  <a:pt x="169" y="528"/>
                  <a:pt x="169" y="528"/>
                </a:cubicBezTo>
                <a:cubicBezTo>
                  <a:pt x="169" y="532"/>
                  <a:pt x="168" y="535"/>
                  <a:pt x="165" y="537"/>
                </a:cubicBezTo>
                <a:cubicBezTo>
                  <a:pt x="156" y="544"/>
                  <a:pt x="130" y="568"/>
                  <a:pt x="129" y="586"/>
                </a:cubicBezTo>
                <a:cubicBezTo>
                  <a:pt x="129" y="598"/>
                  <a:pt x="133" y="611"/>
                  <a:pt x="141" y="619"/>
                </a:cubicBezTo>
                <a:cubicBezTo>
                  <a:pt x="151" y="630"/>
                  <a:pt x="166" y="635"/>
                  <a:pt x="183" y="635"/>
                </a:cubicBezTo>
                <a:cubicBezTo>
                  <a:pt x="207" y="635"/>
                  <a:pt x="248" y="630"/>
                  <a:pt x="250" y="594"/>
                </a:cubicBezTo>
                <a:cubicBezTo>
                  <a:pt x="253" y="560"/>
                  <a:pt x="210" y="533"/>
                  <a:pt x="210" y="533"/>
                </a:cubicBezTo>
                <a:cubicBezTo>
                  <a:pt x="206" y="531"/>
                  <a:pt x="204" y="527"/>
                  <a:pt x="204" y="524"/>
                </a:cubicBezTo>
                <a:cubicBezTo>
                  <a:pt x="204" y="471"/>
                  <a:pt x="204" y="471"/>
                  <a:pt x="204" y="471"/>
                </a:cubicBezTo>
                <a:cubicBezTo>
                  <a:pt x="204" y="465"/>
                  <a:pt x="209" y="460"/>
                  <a:pt x="215" y="460"/>
                </a:cubicBezTo>
                <a:cubicBezTo>
                  <a:pt x="433" y="460"/>
                  <a:pt x="433" y="460"/>
                  <a:pt x="433" y="460"/>
                </a:cubicBezTo>
                <a:cubicBezTo>
                  <a:pt x="433" y="199"/>
                  <a:pt x="433" y="199"/>
                  <a:pt x="433" y="199"/>
                </a:cubicBezTo>
                <a:cubicBezTo>
                  <a:pt x="410" y="199"/>
                  <a:pt x="410" y="199"/>
                  <a:pt x="410" y="199"/>
                </a:cubicBezTo>
                <a:cubicBezTo>
                  <a:pt x="399" y="211"/>
                  <a:pt x="368" y="243"/>
                  <a:pt x="338" y="243"/>
                </a:cubicBezTo>
                <a:cubicBezTo>
                  <a:pt x="305" y="243"/>
                  <a:pt x="270" y="222"/>
                  <a:pt x="270" y="161"/>
                </a:cubicBezTo>
                <a:cubicBezTo>
                  <a:pt x="270" y="124"/>
                  <a:pt x="282" y="104"/>
                  <a:pt x="293" y="9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155"/>
          <p:cNvSpPr/>
          <p:nvPr/>
        </p:nvSpPr>
        <p:spPr bwMode="auto">
          <a:xfrm>
            <a:off x="1973882" y="3505582"/>
            <a:ext cx="769772" cy="817678"/>
          </a:xfrm>
          <a:custGeom>
            <a:avLst/>
            <a:gdLst>
              <a:gd name="T0" fmla="*/ 435 w 435"/>
              <a:gd name="T1" fmla="*/ 0 h 463"/>
              <a:gd name="T2" fmla="*/ 2 w 435"/>
              <a:gd name="T3" fmla="*/ 0 h 463"/>
              <a:gd name="T4" fmla="*/ 2 w 435"/>
              <a:gd name="T5" fmla="*/ 113 h 463"/>
              <a:gd name="T6" fmla="*/ 32 w 435"/>
              <a:gd name="T7" fmla="*/ 113 h 463"/>
              <a:gd name="T8" fmla="*/ 104 w 435"/>
              <a:gd name="T9" fmla="*/ 70 h 463"/>
              <a:gd name="T10" fmla="*/ 166 w 435"/>
              <a:gd name="T11" fmla="*/ 154 h 463"/>
              <a:gd name="T12" fmla="*/ 145 w 435"/>
              <a:gd name="T13" fmla="*/ 219 h 463"/>
              <a:gd name="T14" fmla="*/ 100 w 435"/>
              <a:gd name="T15" fmla="*/ 234 h 463"/>
              <a:gd name="T16" fmla="*/ 34 w 435"/>
              <a:gd name="T17" fmla="*/ 192 h 463"/>
              <a:gd name="T18" fmla="*/ 0 w 435"/>
              <a:gd name="T19" fmla="*/ 192 h 463"/>
              <a:gd name="T20" fmla="*/ 0 w 435"/>
              <a:gd name="T21" fmla="*/ 442 h 463"/>
              <a:gd name="T22" fmla="*/ 9 w 435"/>
              <a:gd name="T23" fmla="*/ 463 h 463"/>
              <a:gd name="T24" fmla="*/ 435 w 435"/>
              <a:gd name="T25" fmla="*/ 463 h 463"/>
              <a:gd name="T26" fmla="*/ 435 w 435"/>
              <a:gd name="T27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35" h="463">
                <a:moveTo>
                  <a:pt x="435" y="0"/>
                </a:moveTo>
                <a:cubicBezTo>
                  <a:pt x="2" y="0"/>
                  <a:pt x="2" y="0"/>
                  <a:pt x="2" y="0"/>
                </a:cubicBezTo>
                <a:cubicBezTo>
                  <a:pt x="2" y="113"/>
                  <a:pt x="2" y="113"/>
                  <a:pt x="2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40" y="99"/>
                  <a:pt x="61" y="69"/>
                  <a:pt x="104" y="70"/>
                </a:cubicBezTo>
                <a:cubicBezTo>
                  <a:pt x="166" y="72"/>
                  <a:pt x="166" y="134"/>
                  <a:pt x="166" y="154"/>
                </a:cubicBezTo>
                <a:cubicBezTo>
                  <a:pt x="166" y="184"/>
                  <a:pt x="159" y="205"/>
                  <a:pt x="145" y="219"/>
                </a:cubicBezTo>
                <a:cubicBezTo>
                  <a:pt x="134" y="229"/>
                  <a:pt x="119" y="234"/>
                  <a:pt x="100" y="234"/>
                </a:cubicBezTo>
                <a:cubicBezTo>
                  <a:pt x="63" y="233"/>
                  <a:pt x="42" y="209"/>
                  <a:pt x="34" y="19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442"/>
                  <a:pt x="0" y="442"/>
                  <a:pt x="0" y="442"/>
                </a:cubicBezTo>
                <a:cubicBezTo>
                  <a:pt x="4" y="449"/>
                  <a:pt x="7" y="456"/>
                  <a:pt x="9" y="463"/>
                </a:cubicBezTo>
                <a:cubicBezTo>
                  <a:pt x="435" y="463"/>
                  <a:pt x="435" y="463"/>
                  <a:pt x="435" y="463"/>
                </a:cubicBezTo>
                <a:lnTo>
                  <a:pt x="43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Freeform 156"/>
          <p:cNvSpPr/>
          <p:nvPr/>
        </p:nvSpPr>
        <p:spPr bwMode="auto">
          <a:xfrm>
            <a:off x="1977149" y="1819053"/>
            <a:ext cx="1970702" cy="1088786"/>
          </a:xfrm>
          <a:custGeom>
            <a:avLst/>
            <a:gdLst>
              <a:gd name="T0" fmla="*/ 0 w 1114"/>
              <a:gd name="T1" fmla="*/ 445 h 616"/>
              <a:gd name="T2" fmla="*/ 186 w 1114"/>
              <a:gd name="T3" fmla="*/ 445 h 616"/>
              <a:gd name="T4" fmla="*/ 197 w 1114"/>
              <a:gd name="T5" fmla="*/ 456 h 616"/>
              <a:gd name="T6" fmla="*/ 197 w 1114"/>
              <a:gd name="T7" fmla="*/ 511 h 616"/>
              <a:gd name="T8" fmla="*/ 192 w 1114"/>
              <a:gd name="T9" fmla="*/ 521 h 616"/>
              <a:gd name="T10" fmla="*/ 161 w 1114"/>
              <a:gd name="T11" fmla="*/ 565 h 616"/>
              <a:gd name="T12" fmla="*/ 213 w 1114"/>
              <a:gd name="T13" fmla="*/ 616 h 616"/>
              <a:gd name="T14" fmla="*/ 279 w 1114"/>
              <a:gd name="T15" fmla="*/ 571 h 616"/>
              <a:gd name="T16" fmla="*/ 240 w 1114"/>
              <a:gd name="T17" fmla="*/ 519 h 616"/>
              <a:gd name="T18" fmla="*/ 233 w 1114"/>
              <a:gd name="T19" fmla="*/ 508 h 616"/>
              <a:gd name="T20" fmla="*/ 234 w 1114"/>
              <a:gd name="T21" fmla="*/ 458 h 616"/>
              <a:gd name="T22" fmla="*/ 245 w 1114"/>
              <a:gd name="T23" fmla="*/ 448 h 616"/>
              <a:gd name="T24" fmla="*/ 647 w 1114"/>
              <a:gd name="T25" fmla="*/ 448 h 616"/>
              <a:gd name="T26" fmla="*/ 647 w 1114"/>
              <a:gd name="T27" fmla="*/ 412 h 616"/>
              <a:gd name="T28" fmla="*/ 605 w 1114"/>
              <a:gd name="T29" fmla="*/ 339 h 616"/>
              <a:gd name="T30" fmla="*/ 683 w 1114"/>
              <a:gd name="T31" fmla="*/ 279 h 616"/>
              <a:gd name="T32" fmla="*/ 767 w 1114"/>
              <a:gd name="T33" fmla="*/ 338 h 616"/>
              <a:gd name="T34" fmla="*/ 728 w 1114"/>
              <a:gd name="T35" fmla="*/ 413 h 616"/>
              <a:gd name="T36" fmla="*/ 728 w 1114"/>
              <a:gd name="T37" fmla="*/ 446 h 616"/>
              <a:gd name="T38" fmla="*/ 1114 w 1114"/>
              <a:gd name="T39" fmla="*/ 446 h 616"/>
              <a:gd name="T40" fmla="*/ 952 w 1114"/>
              <a:gd name="T41" fmla="*/ 204 h 616"/>
              <a:gd name="T42" fmla="*/ 460 w 1114"/>
              <a:gd name="T43" fmla="*/ 2 h 616"/>
              <a:gd name="T44" fmla="*/ 0 w 1114"/>
              <a:gd name="T45" fmla="*/ 148 h 616"/>
              <a:gd name="T46" fmla="*/ 0 w 1114"/>
              <a:gd name="T47" fmla="*/ 445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14" h="616">
                <a:moveTo>
                  <a:pt x="0" y="445"/>
                </a:moveTo>
                <a:cubicBezTo>
                  <a:pt x="186" y="445"/>
                  <a:pt x="186" y="445"/>
                  <a:pt x="186" y="445"/>
                </a:cubicBezTo>
                <a:cubicBezTo>
                  <a:pt x="192" y="445"/>
                  <a:pt x="197" y="449"/>
                  <a:pt x="197" y="456"/>
                </a:cubicBezTo>
                <a:cubicBezTo>
                  <a:pt x="197" y="511"/>
                  <a:pt x="197" y="511"/>
                  <a:pt x="197" y="511"/>
                </a:cubicBezTo>
                <a:cubicBezTo>
                  <a:pt x="197" y="515"/>
                  <a:pt x="196" y="519"/>
                  <a:pt x="192" y="521"/>
                </a:cubicBezTo>
                <a:cubicBezTo>
                  <a:pt x="184" y="526"/>
                  <a:pt x="161" y="546"/>
                  <a:pt x="161" y="565"/>
                </a:cubicBezTo>
                <a:cubicBezTo>
                  <a:pt x="161" y="591"/>
                  <a:pt x="179" y="616"/>
                  <a:pt x="213" y="616"/>
                </a:cubicBezTo>
                <a:cubicBezTo>
                  <a:pt x="249" y="616"/>
                  <a:pt x="278" y="597"/>
                  <a:pt x="279" y="571"/>
                </a:cubicBezTo>
                <a:cubicBezTo>
                  <a:pt x="280" y="534"/>
                  <a:pt x="240" y="519"/>
                  <a:pt x="240" y="519"/>
                </a:cubicBezTo>
                <a:cubicBezTo>
                  <a:pt x="235" y="517"/>
                  <a:pt x="232" y="513"/>
                  <a:pt x="233" y="508"/>
                </a:cubicBezTo>
                <a:cubicBezTo>
                  <a:pt x="234" y="458"/>
                  <a:pt x="234" y="458"/>
                  <a:pt x="234" y="458"/>
                </a:cubicBezTo>
                <a:cubicBezTo>
                  <a:pt x="234" y="452"/>
                  <a:pt x="239" y="448"/>
                  <a:pt x="245" y="448"/>
                </a:cubicBezTo>
                <a:cubicBezTo>
                  <a:pt x="647" y="448"/>
                  <a:pt x="647" y="448"/>
                  <a:pt x="647" y="448"/>
                </a:cubicBezTo>
                <a:cubicBezTo>
                  <a:pt x="647" y="412"/>
                  <a:pt x="647" y="412"/>
                  <a:pt x="647" y="412"/>
                </a:cubicBezTo>
                <a:cubicBezTo>
                  <a:pt x="634" y="404"/>
                  <a:pt x="605" y="380"/>
                  <a:pt x="605" y="339"/>
                </a:cubicBezTo>
                <a:cubicBezTo>
                  <a:pt x="605" y="298"/>
                  <a:pt x="646" y="279"/>
                  <a:pt x="683" y="279"/>
                </a:cubicBezTo>
                <a:cubicBezTo>
                  <a:pt x="722" y="279"/>
                  <a:pt x="767" y="294"/>
                  <a:pt x="767" y="338"/>
                </a:cubicBezTo>
                <a:cubicBezTo>
                  <a:pt x="767" y="378"/>
                  <a:pt x="739" y="404"/>
                  <a:pt x="728" y="413"/>
                </a:cubicBezTo>
                <a:cubicBezTo>
                  <a:pt x="728" y="446"/>
                  <a:pt x="728" y="446"/>
                  <a:pt x="728" y="446"/>
                </a:cubicBezTo>
                <a:cubicBezTo>
                  <a:pt x="1114" y="446"/>
                  <a:pt x="1114" y="446"/>
                  <a:pt x="1114" y="446"/>
                </a:cubicBezTo>
                <a:cubicBezTo>
                  <a:pt x="1078" y="356"/>
                  <a:pt x="1025" y="265"/>
                  <a:pt x="952" y="204"/>
                </a:cubicBezTo>
                <a:cubicBezTo>
                  <a:pt x="809" y="83"/>
                  <a:pt x="677" y="5"/>
                  <a:pt x="460" y="2"/>
                </a:cubicBezTo>
                <a:cubicBezTo>
                  <a:pt x="326" y="0"/>
                  <a:pt x="149" y="37"/>
                  <a:pt x="0" y="148"/>
                </a:cubicBezTo>
                <a:lnTo>
                  <a:pt x="0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157"/>
          <p:cNvSpPr/>
          <p:nvPr/>
        </p:nvSpPr>
        <p:spPr bwMode="auto">
          <a:xfrm>
            <a:off x="2782850" y="2350380"/>
            <a:ext cx="1056122" cy="1116005"/>
          </a:xfrm>
          <a:custGeom>
            <a:avLst/>
            <a:gdLst>
              <a:gd name="T0" fmla="*/ 433 w 597"/>
              <a:gd name="T1" fmla="*/ 422 h 631"/>
              <a:gd name="T2" fmla="*/ 445 w 597"/>
              <a:gd name="T3" fmla="*/ 411 h 631"/>
              <a:gd name="T4" fmla="*/ 492 w 597"/>
              <a:gd name="T5" fmla="*/ 411 h 631"/>
              <a:gd name="T6" fmla="*/ 501 w 597"/>
              <a:gd name="T7" fmla="*/ 415 h 631"/>
              <a:gd name="T8" fmla="*/ 556 w 597"/>
              <a:gd name="T9" fmla="*/ 451 h 631"/>
              <a:gd name="T10" fmla="*/ 597 w 597"/>
              <a:gd name="T11" fmla="*/ 389 h 631"/>
              <a:gd name="T12" fmla="*/ 557 w 597"/>
              <a:gd name="T13" fmla="*/ 334 h 631"/>
              <a:gd name="T14" fmla="*/ 499 w 597"/>
              <a:gd name="T15" fmla="*/ 374 h 631"/>
              <a:gd name="T16" fmla="*/ 491 w 597"/>
              <a:gd name="T17" fmla="*/ 377 h 631"/>
              <a:gd name="T18" fmla="*/ 441 w 597"/>
              <a:gd name="T19" fmla="*/ 377 h 631"/>
              <a:gd name="T20" fmla="*/ 430 w 597"/>
              <a:gd name="T21" fmla="*/ 366 h 631"/>
              <a:gd name="T22" fmla="*/ 430 w 597"/>
              <a:gd name="T23" fmla="*/ 167 h 631"/>
              <a:gd name="T24" fmla="*/ 261 w 597"/>
              <a:gd name="T25" fmla="*/ 167 h 631"/>
              <a:gd name="T26" fmla="*/ 250 w 597"/>
              <a:gd name="T27" fmla="*/ 156 h 631"/>
              <a:gd name="T28" fmla="*/ 250 w 597"/>
              <a:gd name="T29" fmla="*/ 107 h 631"/>
              <a:gd name="T30" fmla="*/ 256 w 597"/>
              <a:gd name="T31" fmla="*/ 98 h 631"/>
              <a:gd name="T32" fmla="*/ 290 w 597"/>
              <a:gd name="T33" fmla="*/ 37 h 631"/>
              <a:gd name="T34" fmla="*/ 228 w 597"/>
              <a:gd name="T35" fmla="*/ 0 h 631"/>
              <a:gd name="T36" fmla="*/ 172 w 597"/>
              <a:gd name="T37" fmla="*/ 38 h 631"/>
              <a:gd name="T38" fmla="*/ 208 w 597"/>
              <a:gd name="T39" fmla="*/ 96 h 631"/>
              <a:gd name="T40" fmla="*/ 214 w 597"/>
              <a:gd name="T41" fmla="*/ 105 h 631"/>
              <a:gd name="T42" fmla="*/ 214 w 597"/>
              <a:gd name="T43" fmla="*/ 158 h 631"/>
              <a:gd name="T44" fmla="*/ 203 w 597"/>
              <a:gd name="T45" fmla="*/ 169 h 631"/>
              <a:gd name="T46" fmla="*/ 0 w 597"/>
              <a:gd name="T47" fmla="*/ 169 h 631"/>
              <a:gd name="T48" fmla="*/ 0 w 597"/>
              <a:gd name="T49" fmla="*/ 631 h 631"/>
              <a:gd name="T50" fmla="*/ 433 w 597"/>
              <a:gd name="T51" fmla="*/ 631 h 631"/>
              <a:gd name="T52" fmla="*/ 433 w 597"/>
              <a:gd name="T53" fmla="*/ 422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97" h="631">
                <a:moveTo>
                  <a:pt x="433" y="422"/>
                </a:moveTo>
                <a:cubicBezTo>
                  <a:pt x="433" y="416"/>
                  <a:pt x="438" y="411"/>
                  <a:pt x="445" y="411"/>
                </a:cubicBezTo>
                <a:cubicBezTo>
                  <a:pt x="492" y="411"/>
                  <a:pt x="492" y="411"/>
                  <a:pt x="492" y="411"/>
                </a:cubicBezTo>
                <a:cubicBezTo>
                  <a:pt x="496" y="411"/>
                  <a:pt x="499" y="413"/>
                  <a:pt x="501" y="415"/>
                </a:cubicBezTo>
                <a:cubicBezTo>
                  <a:pt x="509" y="425"/>
                  <a:pt x="533" y="451"/>
                  <a:pt x="556" y="451"/>
                </a:cubicBezTo>
                <a:cubicBezTo>
                  <a:pt x="587" y="451"/>
                  <a:pt x="597" y="419"/>
                  <a:pt x="597" y="389"/>
                </a:cubicBezTo>
                <a:cubicBezTo>
                  <a:pt x="597" y="356"/>
                  <a:pt x="583" y="336"/>
                  <a:pt x="557" y="334"/>
                </a:cubicBezTo>
                <a:cubicBezTo>
                  <a:pt x="540" y="333"/>
                  <a:pt x="513" y="358"/>
                  <a:pt x="499" y="374"/>
                </a:cubicBezTo>
                <a:cubicBezTo>
                  <a:pt x="497" y="376"/>
                  <a:pt x="494" y="377"/>
                  <a:pt x="491" y="377"/>
                </a:cubicBezTo>
                <a:cubicBezTo>
                  <a:pt x="441" y="377"/>
                  <a:pt x="441" y="377"/>
                  <a:pt x="441" y="377"/>
                </a:cubicBezTo>
                <a:cubicBezTo>
                  <a:pt x="435" y="377"/>
                  <a:pt x="430" y="372"/>
                  <a:pt x="430" y="366"/>
                </a:cubicBezTo>
                <a:cubicBezTo>
                  <a:pt x="430" y="167"/>
                  <a:pt x="430" y="167"/>
                  <a:pt x="430" y="167"/>
                </a:cubicBezTo>
                <a:cubicBezTo>
                  <a:pt x="261" y="167"/>
                  <a:pt x="261" y="167"/>
                  <a:pt x="261" y="167"/>
                </a:cubicBezTo>
                <a:cubicBezTo>
                  <a:pt x="255" y="167"/>
                  <a:pt x="250" y="162"/>
                  <a:pt x="250" y="156"/>
                </a:cubicBezTo>
                <a:cubicBezTo>
                  <a:pt x="250" y="107"/>
                  <a:pt x="250" y="107"/>
                  <a:pt x="250" y="107"/>
                </a:cubicBezTo>
                <a:cubicBezTo>
                  <a:pt x="250" y="103"/>
                  <a:pt x="252" y="100"/>
                  <a:pt x="256" y="98"/>
                </a:cubicBezTo>
                <a:cubicBezTo>
                  <a:pt x="256" y="97"/>
                  <a:pt x="290" y="75"/>
                  <a:pt x="290" y="37"/>
                </a:cubicBezTo>
                <a:cubicBezTo>
                  <a:pt x="290" y="2"/>
                  <a:pt x="238" y="0"/>
                  <a:pt x="228" y="0"/>
                </a:cubicBezTo>
                <a:cubicBezTo>
                  <a:pt x="207" y="0"/>
                  <a:pt x="172" y="8"/>
                  <a:pt x="172" y="38"/>
                </a:cubicBezTo>
                <a:cubicBezTo>
                  <a:pt x="172" y="76"/>
                  <a:pt x="206" y="95"/>
                  <a:pt x="208" y="96"/>
                </a:cubicBezTo>
                <a:cubicBezTo>
                  <a:pt x="211" y="97"/>
                  <a:pt x="214" y="101"/>
                  <a:pt x="214" y="105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64"/>
                  <a:pt x="209" y="169"/>
                  <a:pt x="203" y="169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631"/>
                  <a:pt x="0" y="631"/>
                  <a:pt x="0" y="631"/>
                </a:cubicBezTo>
                <a:cubicBezTo>
                  <a:pt x="433" y="631"/>
                  <a:pt x="433" y="631"/>
                  <a:pt x="433" y="631"/>
                </a:cubicBezTo>
                <a:lnTo>
                  <a:pt x="433" y="4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58"/>
          <p:cNvSpPr/>
          <p:nvPr/>
        </p:nvSpPr>
        <p:spPr bwMode="auto">
          <a:xfrm>
            <a:off x="3298934" y="2649796"/>
            <a:ext cx="739286" cy="1601604"/>
          </a:xfrm>
          <a:custGeom>
            <a:avLst/>
            <a:gdLst>
              <a:gd name="T0" fmla="*/ 160 w 418"/>
              <a:gd name="T1" fmla="*/ 0 h 906"/>
              <a:gd name="T2" fmla="*/ 160 w 418"/>
              <a:gd name="T3" fmla="*/ 186 h 906"/>
              <a:gd name="T4" fmla="*/ 194 w 418"/>
              <a:gd name="T5" fmla="*/ 186 h 906"/>
              <a:gd name="T6" fmla="*/ 266 w 418"/>
              <a:gd name="T7" fmla="*/ 143 h 906"/>
              <a:gd name="T8" fmla="*/ 328 w 418"/>
              <a:gd name="T9" fmla="*/ 220 h 906"/>
              <a:gd name="T10" fmla="*/ 264 w 418"/>
              <a:gd name="T11" fmla="*/ 304 h 906"/>
              <a:gd name="T12" fmla="*/ 195 w 418"/>
              <a:gd name="T13" fmla="*/ 264 h 906"/>
              <a:gd name="T14" fmla="*/ 164 w 418"/>
              <a:gd name="T15" fmla="*/ 264 h 906"/>
              <a:gd name="T16" fmla="*/ 164 w 418"/>
              <a:gd name="T17" fmla="*/ 613 h 906"/>
              <a:gd name="T18" fmla="*/ 153 w 418"/>
              <a:gd name="T19" fmla="*/ 624 h 906"/>
              <a:gd name="T20" fmla="*/ 105 w 418"/>
              <a:gd name="T21" fmla="*/ 624 h 906"/>
              <a:gd name="T22" fmla="*/ 97 w 418"/>
              <a:gd name="T23" fmla="*/ 621 h 906"/>
              <a:gd name="T24" fmla="*/ 40 w 418"/>
              <a:gd name="T25" fmla="*/ 586 h 906"/>
              <a:gd name="T26" fmla="*/ 16 w 418"/>
              <a:gd name="T27" fmla="*/ 594 h 906"/>
              <a:gd name="T28" fmla="*/ 0 w 418"/>
              <a:gd name="T29" fmla="*/ 645 h 906"/>
              <a:gd name="T30" fmla="*/ 46 w 418"/>
              <a:gd name="T31" fmla="*/ 705 h 906"/>
              <a:gd name="T32" fmla="*/ 104 w 418"/>
              <a:gd name="T33" fmla="*/ 665 h 906"/>
              <a:gd name="T34" fmla="*/ 113 w 418"/>
              <a:gd name="T35" fmla="*/ 661 h 906"/>
              <a:gd name="T36" fmla="*/ 153 w 418"/>
              <a:gd name="T37" fmla="*/ 661 h 906"/>
              <a:gd name="T38" fmla="*/ 164 w 418"/>
              <a:gd name="T39" fmla="*/ 672 h 906"/>
              <a:gd name="T40" fmla="*/ 164 w 418"/>
              <a:gd name="T41" fmla="*/ 906 h 906"/>
              <a:gd name="T42" fmla="*/ 318 w 418"/>
              <a:gd name="T43" fmla="*/ 573 h 906"/>
              <a:gd name="T44" fmla="*/ 418 w 418"/>
              <a:gd name="T45" fmla="*/ 210 h 906"/>
              <a:gd name="T46" fmla="*/ 376 w 418"/>
              <a:gd name="T47" fmla="*/ 0 h 906"/>
              <a:gd name="T48" fmla="*/ 160 w 418"/>
              <a:gd name="T49" fmla="*/ 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8" h="906">
                <a:moveTo>
                  <a:pt x="160" y="0"/>
                </a:moveTo>
                <a:cubicBezTo>
                  <a:pt x="160" y="186"/>
                  <a:pt x="160" y="186"/>
                  <a:pt x="160" y="186"/>
                </a:cubicBezTo>
                <a:cubicBezTo>
                  <a:pt x="194" y="186"/>
                  <a:pt x="194" y="186"/>
                  <a:pt x="194" y="186"/>
                </a:cubicBezTo>
                <a:cubicBezTo>
                  <a:pt x="205" y="174"/>
                  <a:pt x="238" y="142"/>
                  <a:pt x="266" y="143"/>
                </a:cubicBezTo>
                <a:cubicBezTo>
                  <a:pt x="296" y="145"/>
                  <a:pt x="328" y="166"/>
                  <a:pt x="328" y="220"/>
                </a:cubicBezTo>
                <a:cubicBezTo>
                  <a:pt x="328" y="271"/>
                  <a:pt x="303" y="304"/>
                  <a:pt x="264" y="304"/>
                </a:cubicBezTo>
                <a:cubicBezTo>
                  <a:pt x="232" y="304"/>
                  <a:pt x="205" y="275"/>
                  <a:pt x="195" y="264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4" y="613"/>
                  <a:pt x="164" y="613"/>
                  <a:pt x="164" y="613"/>
                </a:cubicBezTo>
                <a:cubicBezTo>
                  <a:pt x="164" y="619"/>
                  <a:pt x="159" y="624"/>
                  <a:pt x="153" y="624"/>
                </a:cubicBezTo>
                <a:cubicBezTo>
                  <a:pt x="105" y="624"/>
                  <a:pt x="105" y="624"/>
                  <a:pt x="105" y="624"/>
                </a:cubicBezTo>
                <a:cubicBezTo>
                  <a:pt x="102" y="624"/>
                  <a:pt x="99" y="623"/>
                  <a:pt x="97" y="621"/>
                </a:cubicBezTo>
                <a:cubicBezTo>
                  <a:pt x="88" y="611"/>
                  <a:pt x="59" y="587"/>
                  <a:pt x="40" y="586"/>
                </a:cubicBezTo>
                <a:cubicBezTo>
                  <a:pt x="31" y="585"/>
                  <a:pt x="22" y="588"/>
                  <a:pt x="16" y="594"/>
                </a:cubicBezTo>
                <a:cubicBezTo>
                  <a:pt x="5" y="604"/>
                  <a:pt x="0" y="622"/>
                  <a:pt x="0" y="645"/>
                </a:cubicBezTo>
                <a:cubicBezTo>
                  <a:pt x="0" y="683"/>
                  <a:pt x="16" y="705"/>
                  <a:pt x="46" y="705"/>
                </a:cubicBezTo>
                <a:cubicBezTo>
                  <a:pt x="66" y="705"/>
                  <a:pt x="96" y="675"/>
                  <a:pt x="104" y="665"/>
                </a:cubicBezTo>
                <a:cubicBezTo>
                  <a:pt x="106" y="662"/>
                  <a:pt x="109" y="661"/>
                  <a:pt x="113" y="661"/>
                </a:cubicBezTo>
                <a:cubicBezTo>
                  <a:pt x="153" y="661"/>
                  <a:pt x="153" y="661"/>
                  <a:pt x="153" y="661"/>
                </a:cubicBezTo>
                <a:cubicBezTo>
                  <a:pt x="159" y="661"/>
                  <a:pt x="164" y="666"/>
                  <a:pt x="164" y="672"/>
                </a:cubicBezTo>
                <a:cubicBezTo>
                  <a:pt x="164" y="906"/>
                  <a:pt x="164" y="906"/>
                  <a:pt x="164" y="906"/>
                </a:cubicBezTo>
                <a:cubicBezTo>
                  <a:pt x="207" y="808"/>
                  <a:pt x="270" y="669"/>
                  <a:pt x="318" y="573"/>
                </a:cubicBezTo>
                <a:cubicBezTo>
                  <a:pt x="393" y="422"/>
                  <a:pt x="418" y="329"/>
                  <a:pt x="418" y="210"/>
                </a:cubicBezTo>
                <a:cubicBezTo>
                  <a:pt x="418" y="156"/>
                  <a:pt x="404" y="79"/>
                  <a:pt x="376" y="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eeform 159"/>
          <p:cNvSpPr/>
          <p:nvPr/>
        </p:nvSpPr>
        <p:spPr bwMode="auto">
          <a:xfrm>
            <a:off x="2005457" y="4357012"/>
            <a:ext cx="1536277" cy="632584"/>
          </a:xfrm>
          <a:custGeom>
            <a:avLst/>
            <a:gdLst>
              <a:gd name="T0" fmla="*/ 665 w 868"/>
              <a:gd name="T1" fmla="*/ 0 h 358"/>
              <a:gd name="T2" fmla="*/ 665 w 868"/>
              <a:gd name="T3" fmla="*/ 36 h 358"/>
              <a:gd name="T4" fmla="*/ 712 w 868"/>
              <a:gd name="T5" fmla="*/ 114 h 358"/>
              <a:gd name="T6" fmla="*/ 622 w 868"/>
              <a:gd name="T7" fmla="*/ 175 h 358"/>
              <a:gd name="T8" fmla="*/ 564 w 868"/>
              <a:gd name="T9" fmla="*/ 153 h 358"/>
              <a:gd name="T10" fmla="*/ 546 w 868"/>
              <a:gd name="T11" fmla="*/ 103 h 358"/>
              <a:gd name="T12" fmla="*/ 586 w 868"/>
              <a:gd name="T13" fmla="*/ 41 h 358"/>
              <a:gd name="T14" fmla="*/ 586 w 868"/>
              <a:gd name="T15" fmla="*/ 3 h 358"/>
              <a:gd name="T16" fmla="*/ 0 w 868"/>
              <a:gd name="T17" fmla="*/ 3 h 358"/>
              <a:gd name="T18" fmla="*/ 26 w 868"/>
              <a:gd name="T19" fmla="*/ 104 h 358"/>
              <a:gd name="T20" fmla="*/ 167 w 868"/>
              <a:gd name="T21" fmla="*/ 358 h 358"/>
              <a:gd name="T22" fmla="*/ 700 w 868"/>
              <a:gd name="T23" fmla="*/ 358 h 358"/>
              <a:gd name="T24" fmla="*/ 821 w 868"/>
              <a:gd name="T25" fmla="*/ 241 h 358"/>
              <a:gd name="T26" fmla="*/ 845 w 868"/>
              <a:gd name="T27" fmla="*/ 51 h 358"/>
              <a:gd name="T28" fmla="*/ 868 w 868"/>
              <a:gd name="T29" fmla="*/ 0 h 358"/>
              <a:gd name="T30" fmla="*/ 665 w 868"/>
              <a:gd name="T31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68" h="358">
                <a:moveTo>
                  <a:pt x="665" y="0"/>
                </a:moveTo>
                <a:cubicBezTo>
                  <a:pt x="665" y="36"/>
                  <a:pt x="665" y="36"/>
                  <a:pt x="665" y="36"/>
                </a:cubicBezTo>
                <a:cubicBezTo>
                  <a:pt x="679" y="46"/>
                  <a:pt x="715" y="75"/>
                  <a:pt x="712" y="114"/>
                </a:cubicBezTo>
                <a:cubicBezTo>
                  <a:pt x="709" y="152"/>
                  <a:pt x="675" y="175"/>
                  <a:pt x="622" y="175"/>
                </a:cubicBezTo>
                <a:cubicBezTo>
                  <a:pt x="592" y="175"/>
                  <a:pt x="574" y="163"/>
                  <a:pt x="564" y="153"/>
                </a:cubicBezTo>
                <a:cubicBezTo>
                  <a:pt x="552" y="139"/>
                  <a:pt x="545" y="121"/>
                  <a:pt x="546" y="103"/>
                </a:cubicBezTo>
                <a:cubicBezTo>
                  <a:pt x="548" y="77"/>
                  <a:pt x="575" y="51"/>
                  <a:pt x="586" y="41"/>
                </a:cubicBezTo>
                <a:cubicBezTo>
                  <a:pt x="586" y="3"/>
                  <a:pt x="586" y="3"/>
                  <a:pt x="586" y="3"/>
                </a:cubicBezTo>
                <a:cubicBezTo>
                  <a:pt x="0" y="3"/>
                  <a:pt x="0" y="3"/>
                  <a:pt x="0" y="3"/>
                </a:cubicBezTo>
                <a:cubicBezTo>
                  <a:pt x="16" y="45"/>
                  <a:pt x="26" y="81"/>
                  <a:pt x="26" y="104"/>
                </a:cubicBezTo>
                <a:cubicBezTo>
                  <a:pt x="18" y="303"/>
                  <a:pt x="126" y="358"/>
                  <a:pt x="167" y="358"/>
                </a:cubicBezTo>
                <a:cubicBezTo>
                  <a:pt x="315" y="358"/>
                  <a:pt x="651" y="358"/>
                  <a:pt x="700" y="358"/>
                </a:cubicBezTo>
                <a:cubicBezTo>
                  <a:pt x="750" y="358"/>
                  <a:pt x="799" y="291"/>
                  <a:pt x="821" y="241"/>
                </a:cubicBezTo>
                <a:cubicBezTo>
                  <a:pt x="844" y="190"/>
                  <a:pt x="829" y="88"/>
                  <a:pt x="845" y="51"/>
                </a:cubicBezTo>
                <a:cubicBezTo>
                  <a:pt x="849" y="43"/>
                  <a:pt x="857" y="25"/>
                  <a:pt x="868" y="0"/>
                </a:cubicBezTo>
                <a:lnTo>
                  <a:pt x="66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Freeform 160"/>
          <p:cNvSpPr/>
          <p:nvPr/>
        </p:nvSpPr>
        <p:spPr bwMode="auto">
          <a:xfrm>
            <a:off x="1344564" y="2110848"/>
            <a:ext cx="884094" cy="2089380"/>
          </a:xfrm>
          <a:custGeom>
            <a:avLst/>
            <a:gdLst>
              <a:gd name="T0" fmla="*/ 334 w 500"/>
              <a:gd name="T1" fmla="*/ 970 h 1182"/>
              <a:gd name="T2" fmla="*/ 345 w 500"/>
              <a:gd name="T3" fmla="*/ 959 h 1182"/>
              <a:gd name="T4" fmla="*/ 398 w 500"/>
              <a:gd name="T5" fmla="*/ 959 h 1182"/>
              <a:gd name="T6" fmla="*/ 409 w 500"/>
              <a:gd name="T7" fmla="*/ 967 h 1182"/>
              <a:gd name="T8" fmla="*/ 457 w 500"/>
              <a:gd name="T9" fmla="*/ 1001 h 1182"/>
              <a:gd name="T10" fmla="*/ 486 w 500"/>
              <a:gd name="T11" fmla="*/ 992 h 1182"/>
              <a:gd name="T12" fmla="*/ 500 w 500"/>
              <a:gd name="T13" fmla="*/ 943 h 1182"/>
              <a:gd name="T14" fmla="*/ 460 w 500"/>
              <a:gd name="T15" fmla="*/ 881 h 1182"/>
              <a:gd name="T16" fmla="*/ 405 w 500"/>
              <a:gd name="T17" fmla="*/ 917 h 1182"/>
              <a:gd name="T18" fmla="*/ 395 w 500"/>
              <a:gd name="T19" fmla="*/ 924 h 1182"/>
              <a:gd name="T20" fmla="*/ 347 w 500"/>
              <a:gd name="T21" fmla="*/ 924 h 1182"/>
              <a:gd name="T22" fmla="*/ 336 w 500"/>
              <a:gd name="T23" fmla="*/ 913 h 1182"/>
              <a:gd name="T24" fmla="*/ 336 w 500"/>
              <a:gd name="T25" fmla="*/ 783 h 1182"/>
              <a:gd name="T26" fmla="*/ 334 w 500"/>
              <a:gd name="T27" fmla="*/ 778 h 1182"/>
              <a:gd name="T28" fmla="*/ 336 w 500"/>
              <a:gd name="T29" fmla="*/ 772 h 1182"/>
              <a:gd name="T30" fmla="*/ 336 w 500"/>
              <a:gd name="T31" fmla="*/ 0 h 1182"/>
              <a:gd name="T32" fmla="*/ 134 w 500"/>
              <a:gd name="T33" fmla="*/ 281 h 1182"/>
              <a:gd name="T34" fmla="*/ 221 w 500"/>
              <a:gd name="T35" fmla="*/ 959 h 1182"/>
              <a:gd name="T36" fmla="*/ 334 w 500"/>
              <a:gd name="T37" fmla="*/ 1182 h 1182"/>
              <a:gd name="T38" fmla="*/ 334 w 500"/>
              <a:gd name="T39" fmla="*/ 970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00" h="1182">
                <a:moveTo>
                  <a:pt x="334" y="970"/>
                </a:moveTo>
                <a:cubicBezTo>
                  <a:pt x="334" y="964"/>
                  <a:pt x="339" y="959"/>
                  <a:pt x="345" y="959"/>
                </a:cubicBezTo>
                <a:cubicBezTo>
                  <a:pt x="398" y="959"/>
                  <a:pt x="398" y="959"/>
                  <a:pt x="398" y="959"/>
                </a:cubicBezTo>
                <a:cubicBezTo>
                  <a:pt x="403" y="959"/>
                  <a:pt x="407" y="963"/>
                  <a:pt x="409" y="967"/>
                </a:cubicBezTo>
                <a:cubicBezTo>
                  <a:pt x="409" y="969"/>
                  <a:pt x="418" y="999"/>
                  <a:pt x="457" y="1001"/>
                </a:cubicBezTo>
                <a:cubicBezTo>
                  <a:pt x="470" y="1001"/>
                  <a:pt x="479" y="998"/>
                  <a:pt x="486" y="992"/>
                </a:cubicBezTo>
                <a:cubicBezTo>
                  <a:pt x="495" y="983"/>
                  <a:pt x="500" y="966"/>
                  <a:pt x="500" y="943"/>
                </a:cubicBezTo>
                <a:cubicBezTo>
                  <a:pt x="500" y="907"/>
                  <a:pt x="493" y="882"/>
                  <a:pt x="460" y="881"/>
                </a:cubicBezTo>
                <a:cubicBezTo>
                  <a:pt x="420" y="880"/>
                  <a:pt x="406" y="916"/>
                  <a:pt x="405" y="917"/>
                </a:cubicBezTo>
                <a:cubicBezTo>
                  <a:pt x="403" y="921"/>
                  <a:pt x="399" y="924"/>
                  <a:pt x="395" y="924"/>
                </a:cubicBezTo>
                <a:cubicBezTo>
                  <a:pt x="347" y="924"/>
                  <a:pt x="347" y="924"/>
                  <a:pt x="347" y="924"/>
                </a:cubicBezTo>
                <a:cubicBezTo>
                  <a:pt x="341" y="924"/>
                  <a:pt x="336" y="919"/>
                  <a:pt x="336" y="913"/>
                </a:cubicBezTo>
                <a:cubicBezTo>
                  <a:pt x="336" y="783"/>
                  <a:pt x="336" y="783"/>
                  <a:pt x="336" y="783"/>
                </a:cubicBezTo>
                <a:cubicBezTo>
                  <a:pt x="335" y="782"/>
                  <a:pt x="334" y="780"/>
                  <a:pt x="334" y="778"/>
                </a:cubicBezTo>
                <a:cubicBezTo>
                  <a:pt x="334" y="776"/>
                  <a:pt x="335" y="774"/>
                  <a:pt x="336" y="772"/>
                </a:cubicBezTo>
                <a:cubicBezTo>
                  <a:pt x="336" y="0"/>
                  <a:pt x="336" y="0"/>
                  <a:pt x="336" y="0"/>
                </a:cubicBezTo>
                <a:cubicBezTo>
                  <a:pt x="254" y="67"/>
                  <a:pt x="182" y="159"/>
                  <a:pt x="134" y="281"/>
                </a:cubicBezTo>
                <a:cubicBezTo>
                  <a:pt x="0" y="619"/>
                  <a:pt x="191" y="899"/>
                  <a:pt x="221" y="959"/>
                </a:cubicBezTo>
                <a:cubicBezTo>
                  <a:pt x="238" y="992"/>
                  <a:pt x="290" y="1088"/>
                  <a:pt x="334" y="1182"/>
                </a:cubicBezTo>
                <a:lnTo>
                  <a:pt x="334" y="9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Freeform 161"/>
          <p:cNvSpPr/>
          <p:nvPr/>
        </p:nvSpPr>
        <p:spPr bwMode="auto">
          <a:xfrm>
            <a:off x="1977149" y="2644353"/>
            <a:ext cx="766505" cy="822033"/>
          </a:xfrm>
          <a:custGeom>
            <a:avLst/>
            <a:gdLst>
              <a:gd name="T0" fmla="*/ 433 w 433"/>
              <a:gd name="T1" fmla="*/ 3 h 465"/>
              <a:gd name="T2" fmla="*/ 256 w 433"/>
              <a:gd name="T3" fmla="*/ 3 h 465"/>
              <a:gd name="T4" fmla="*/ 255 w 433"/>
              <a:gd name="T5" fmla="*/ 34 h 465"/>
              <a:gd name="T6" fmla="*/ 301 w 433"/>
              <a:gd name="T7" fmla="*/ 105 h 465"/>
              <a:gd name="T8" fmla="*/ 213 w 433"/>
              <a:gd name="T9" fmla="*/ 172 h 465"/>
              <a:gd name="T10" fmla="*/ 139 w 433"/>
              <a:gd name="T11" fmla="*/ 98 h 465"/>
              <a:gd name="T12" fmla="*/ 175 w 433"/>
              <a:gd name="T13" fmla="*/ 39 h 465"/>
              <a:gd name="T14" fmla="*/ 175 w 433"/>
              <a:gd name="T15" fmla="*/ 0 h 465"/>
              <a:gd name="T16" fmla="*/ 0 w 433"/>
              <a:gd name="T17" fmla="*/ 0 h 465"/>
              <a:gd name="T18" fmla="*/ 0 w 433"/>
              <a:gd name="T19" fmla="*/ 465 h 465"/>
              <a:gd name="T20" fmla="*/ 433 w 433"/>
              <a:gd name="T21" fmla="*/ 465 h 465"/>
              <a:gd name="T22" fmla="*/ 433 w 433"/>
              <a:gd name="T23" fmla="*/ 3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3" h="465">
                <a:moveTo>
                  <a:pt x="433" y="3"/>
                </a:moveTo>
                <a:cubicBezTo>
                  <a:pt x="256" y="3"/>
                  <a:pt x="256" y="3"/>
                  <a:pt x="256" y="3"/>
                </a:cubicBezTo>
                <a:cubicBezTo>
                  <a:pt x="255" y="34"/>
                  <a:pt x="255" y="34"/>
                  <a:pt x="255" y="34"/>
                </a:cubicBezTo>
                <a:cubicBezTo>
                  <a:pt x="270" y="42"/>
                  <a:pt x="302" y="63"/>
                  <a:pt x="301" y="105"/>
                </a:cubicBezTo>
                <a:cubicBezTo>
                  <a:pt x="300" y="142"/>
                  <a:pt x="261" y="172"/>
                  <a:pt x="213" y="172"/>
                </a:cubicBezTo>
                <a:cubicBezTo>
                  <a:pt x="165" y="172"/>
                  <a:pt x="139" y="134"/>
                  <a:pt x="139" y="98"/>
                </a:cubicBezTo>
                <a:cubicBezTo>
                  <a:pt x="139" y="70"/>
                  <a:pt x="164" y="47"/>
                  <a:pt x="175" y="39"/>
                </a:cubicBezTo>
                <a:cubicBezTo>
                  <a:pt x="175" y="0"/>
                  <a:pt x="175" y="0"/>
                  <a:pt x="17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5"/>
                  <a:pt x="0" y="465"/>
                  <a:pt x="0" y="465"/>
                </a:cubicBezTo>
                <a:cubicBezTo>
                  <a:pt x="433" y="465"/>
                  <a:pt x="433" y="465"/>
                  <a:pt x="433" y="465"/>
                </a:cubicBezTo>
                <a:lnTo>
                  <a:pt x="433" y="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Freeform 162"/>
          <p:cNvSpPr/>
          <p:nvPr/>
        </p:nvSpPr>
        <p:spPr bwMode="auto">
          <a:xfrm>
            <a:off x="2197083" y="4989597"/>
            <a:ext cx="1135604" cy="1041968"/>
          </a:xfrm>
          <a:custGeom>
            <a:avLst/>
            <a:gdLst>
              <a:gd name="T0" fmla="*/ 7 w 642"/>
              <a:gd name="T1" fmla="*/ 0 h 589"/>
              <a:gd name="T2" fmla="*/ 627 w 642"/>
              <a:gd name="T3" fmla="*/ 0 h 589"/>
              <a:gd name="T4" fmla="*/ 627 w 642"/>
              <a:gd name="T5" fmla="*/ 51 h 589"/>
              <a:gd name="T6" fmla="*/ 642 w 642"/>
              <a:gd name="T7" fmla="*/ 82 h 589"/>
              <a:gd name="T8" fmla="*/ 612 w 642"/>
              <a:gd name="T9" fmla="*/ 129 h 589"/>
              <a:gd name="T10" fmla="*/ 637 w 642"/>
              <a:gd name="T11" fmla="*/ 171 h 589"/>
              <a:gd name="T12" fmla="*/ 612 w 642"/>
              <a:gd name="T13" fmla="*/ 225 h 589"/>
              <a:gd name="T14" fmla="*/ 635 w 642"/>
              <a:gd name="T15" fmla="*/ 261 h 589"/>
              <a:gd name="T16" fmla="*/ 612 w 642"/>
              <a:gd name="T17" fmla="*/ 306 h 589"/>
              <a:gd name="T18" fmla="*/ 635 w 642"/>
              <a:gd name="T19" fmla="*/ 347 h 589"/>
              <a:gd name="T20" fmla="*/ 610 w 642"/>
              <a:gd name="T21" fmla="*/ 394 h 589"/>
              <a:gd name="T22" fmla="*/ 626 w 642"/>
              <a:gd name="T23" fmla="*/ 424 h 589"/>
              <a:gd name="T24" fmla="*/ 575 w 642"/>
              <a:gd name="T25" fmla="*/ 495 h 589"/>
              <a:gd name="T26" fmla="*/ 467 w 642"/>
              <a:gd name="T27" fmla="*/ 589 h 589"/>
              <a:gd name="T28" fmla="*/ 174 w 642"/>
              <a:gd name="T29" fmla="*/ 589 h 589"/>
              <a:gd name="T30" fmla="*/ 39 w 642"/>
              <a:gd name="T31" fmla="*/ 476 h 589"/>
              <a:gd name="T32" fmla="*/ 32 w 642"/>
              <a:gd name="T33" fmla="*/ 429 h 589"/>
              <a:gd name="T34" fmla="*/ 2 w 642"/>
              <a:gd name="T35" fmla="*/ 389 h 589"/>
              <a:gd name="T36" fmla="*/ 26 w 642"/>
              <a:gd name="T37" fmla="*/ 355 h 589"/>
              <a:gd name="T38" fmla="*/ 2 w 642"/>
              <a:gd name="T39" fmla="*/ 295 h 589"/>
              <a:gd name="T40" fmla="*/ 23 w 642"/>
              <a:gd name="T41" fmla="*/ 258 h 589"/>
              <a:gd name="T42" fmla="*/ 5 w 642"/>
              <a:gd name="T43" fmla="*/ 214 h 589"/>
              <a:gd name="T44" fmla="*/ 24 w 642"/>
              <a:gd name="T45" fmla="*/ 168 h 589"/>
              <a:gd name="T46" fmla="*/ 2 w 642"/>
              <a:gd name="T47" fmla="*/ 120 h 589"/>
              <a:gd name="T48" fmla="*/ 7 w 642"/>
              <a:gd name="T49" fmla="*/ 0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2" h="589">
                <a:moveTo>
                  <a:pt x="7" y="0"/>
                </a:moveTo>
                <a:cubicBezTo>
                  <a:pt x="627" y="0"/>
                  <a:pt x="627" y="0"/>
                  <a:pt x="627" y="0"/>
                </a:cubicBezTo>
                <a:cubicBezTo>
                  <a:pt x="627" y="51"/>
                  <a:pt x="627" y="51"/>
                  <a:pt x="627" y="51"/>
                </a:cubicBezTo>
                <a:cubicBezTo>
                  <a:pt x="627" y="51"/>
                  <a:pt x="642" y="62"/>
                  <a:pt x="642" y="82"/>
                </a:cubicBezTo>
                <a:cubicBezTo>
                  <a:pt x="642" y="101"/>
                  <a:pt x="612" y="115"/>
                  <a:pt x="612" y="129"/>
                </a:cubicBezTo>
                <a:cubicBezTo>
                  <a:pt x="612" y="144"/>
                  <a:pt x="637" y="152"/>
                  <a:pt x="637" y="171"/>
                </a:cubicBezTo>
                <a:cubicBezTo>
                  <a:pt x="637" y="190"/>
                  <a:pt x="610" y="206"/>
                  <a:pt x="612" y="225"/>
                </a:cubicBezTo>
                <a:cubicBezTo>
                  <a:pt x="613" y="244"/>
                  <a:pt x="637" y="246"/>
                  <a:pt x="635" y="261"/>
                </a:cubicBezTo>
                <a:cubicBezTo>
                  <a:pt x="634" y="277"/>
                  <a:pt x="612" y="292"/>
                  <a:pt x="612" y="306"/>
                </a:cubicBezTo>
                <a:cubicBezTo>
                  <a:pt x="612" y="320"/>
                  <a:pt x="635" y="331"/>
                  <a:pt x="635" y="347"/>
                </a:cubicBezTo>
                <a:cubicBezTo>
                  <a:pt x="635" y="363"/>
                  <a:pt x="612" y="378"/>
                  <a:pt x="610" y="394"/>
                </a:cubicBezTo>
                <a:cubicBezTo>
                  <a:pt x="608" y="409"/>
                  <a:pt x="626" y="413"/>
                  <a:pt x="626" y="424"/>
                </a:cubicBezTo>
                <a:cubicBezTo>
                  <a:pt x="626" y="435"/>
                  <a:pt x="618" y="459"/>
                  <a:pt x="575" y="495"/>
                </a:cubicBezTo>
                <a:cubicBezTo>
                  <a:pt x="532" y="532"/>
                  <a:pt x="467" y="589"/>
                  <a:pt x="467" y="589"/>
                </a:cubicBezTo>
                <a:cubicBezTo>
                  <a:pt x="174" y="589"/>
                  <a:pt x="174" y="589"/>
                  <a:pt x="174" y="589"/>
                </a:cubicBezTo>
                <a:cubicBezTo>
                  <a:pt x="39" y="476"/>
                  <a:pt x="39" y="476"/>
                  <a:pt x="39" y="476"/>
                </a:cubicBezTo>
                <a:cubicBezTo>
                  <a:pt x="35" y="462"/>
                  <a:pt x="35" y="438"/>
                  <a:pt x="32" y="429"/>
                </a:cubicBezTo>
                <a:cubicBezTo>
                  <a:pt x="29" y="419"/>
                  <a:pt x="2" y="405"/>
                  <a:pt x="2" y="389"/>
                </a:cubicBezTo>
                <a:cubicBezTo>
                  <a:pt x="2" y="373"/>
                  <a:pt x="26" y="366"/>
                  <a:pt x="26" y="355"/>
                </a:cubicBezTo>
                <a:cubicBezTo>
                  <a:pt x="26" y="344"/>
                  <a:pt x="0" y="316"/>
                  <a:pt x="2" y="295"/>
                </a:cubicBezTo>
                <a:cubicBezTo>
                  <a:pt x="3" y="274"/>
                  <a:pt x="21" y="269"/>
                  <a:pt x="23" y="258"/>
                </a:cubicBezTo>
                <a:cubicBezTo>
                  <a:pt x="24" y="247"/>
                  <a:pt x="5" y="230"/>
                  <a:pt x="5" y="214"/>
                </a:cubicBezTo>
                <a:cubicBezTo>
                  <a:pt x="5" y="198"/>
                  <a:pt x="24" y="182"/>
                  <a:pt x="24" y="168"/>
                </a:cubicBezTo>
                <a:cubicBezTo>
                  <a:pt x="24" y="153"/>
                  <a:pt x="3" y="144"/>
                  <a:pt x="2" y="120"/>
                </a:cubicBezTo>
                <a:cubicBezTo>
                  <a:pt x="0" y="96"/>
                  <a:pt x="7" y="0"/>
                  <a:pt x="7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Freeform 163"/>
          <p:cNvSpPr/>
          <p:nvPr/>
        </p:nvSpPr>
        <p:spPr bwMode="auto">
          <a:xfrm>
            <a:off x="2515009" y="6063139"/>
            <a:ext cx="470355" cy="63150"/>
          </a:xfrm>
          <a:custGeom>
            <a:avLst/>
            <a:gdLst>
              <a:gd name="T0" fmla="*/ 0 w 266"/>
              <a:gd name="T1" fmla="*/ 0 h 36"/>
              <a:gd name="T2" fmla="*/ 266 w 266"/>
              <a:gd name="T3" fmla="*/ 0 h 36"/>
              <a:gd name="T4" fmla="*/ 223 w 266"/>
              <a:gd name="T5" fmla="*/ 36 h 36"/>
              <a:gd name="T6" fmla="*/ 50 w 266"/>
              <a:gd name="T7" fmla="*/ 36 h 36"/>
              <a:gd name="T8" fmla="*/ 0 w 266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6" h="36">
                <a:moveTo>
                  <a:pt x="0" y="0"/>
                </a:moveTo>
                <a:cubicBezTo>
                  <a:pt x="266" y="0"/>
                  <a:pt x="266" y="0"/>
                  <a:pt x="266" y="0"/>
                </a:cubicBezTo>
                <a:cubicBezTo>
                  <a:pt x="266" y="0"/>
                  <a:pt x="237" y="36"/>
                  <a:pt x="223" y="36"/>
                </a:cubicBezTo>
                <a:cubicBezTo>
                  <a:pt x="209" y="36"/>
                  <a:pt x="62" y="36"/>
                  <a:pt x="50" y="36"/>
                </a:cubicBezTo>
                <a:cubicBezTo>
                  <a:pt x="37" y="36"/>
                  <a:pt x="0" y="0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ectangle 164"/>
          <p:cNvSpPr/>
          <p:nvPr/>
        </p:nvSpPr>
        <p:spPr>
          <a:xfrm>
            <a:off x="4354919" y="1920410"/>
            <a:ext cx="65071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TTTTTTTTTTTTTTTTTTTTTTTTTTTTTTTTTTTTTTTTTTTTTTTTTTTTTTTTTTTTTTTTTTTTTTTTTTTTTTTTTTTTTTTTTTTTTTTTTTTTTTTTTTTTTTTTTTTTTTTTTTTTTTTTTTTTTTTTTTTTTTTTTTTTTTTTTTTTTTTTTTTTTTTTTTTTTTTTTTTT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ounded Rectangle 165"/>
          <p:cNvSpPr/>
          <p:nvPr/>
        </p:nvSpPr>
        <p:spPr>
          <a:xfrm>
            <a:off x="4468331" y="2912196"/>
            <a:ext cx="972879" cy="972879"/>
          </a:xfrm>
          <a:prstGeom prst="roundRect">
            <a:avLst>
              <a:gd name="adj" fmla="val 46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Simple-Line-Icons" panose="02000503000000000000" pitchFamily="2" charset="2"/>
              </a:rPr>
              <a:t>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3" name="Rounded Rectangle 167"/>
          <p:cNvSpPr/>
          <p:nvPr/>
        </p:nvSpPr>
        <p:spPr>
          <a:xfrm>
            <a:off x="6275275" y="2912196"/>
            <a:ext cx="972879" cy="972879"/>
          </a:xfrm>
          <a:prstGeom prst="roundRect">
            <a:avLst>
              <a:gd name="adj" fmla="val 46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Simple-Line-Icons" panose="02000503000000000000" pitchFamily="2" charset="2"/>
              </a:rPr>
              <a:t>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4" name="Rounded Rectangle 169"/>
          <p:cNvSpPr/>
          <p:nvPr/>
        </p:nvSpPr>
        <p:spPr>
          <a:xfrm>
            <a:off x="9889163" y="2912196"/>
            <a:ext cx="972879" cy="972879"/>
          </a:xfrm>
          <a:prstGeom prst="roundRect">
            <a:avLst>
              <a:gd name="adj" fmla="val 46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Simple-Line-Icons" panose="02000503000000000000" pitchFamily="2" charset="2"/>
              </a:rPr>
              <a:t>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5" name="Rounded Rectangle 170"/>
          <p:cNvSpPr/>
          <p:nvPr/>
        </p:nvSpPr>
        <p:spPr>
          <a:xfrm>
            <a:off x="8082219" y="2912196"/>
            <a:ext cx="972879" cy="972879"/>
          </a:xfrm>
          <a:prstGeom prst="roundRect">
            <a:avLst>
              <a:gd name="adj" fmla="val 46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Simple-Line-Icons" panose="02000503000000000000" pitchFamily="2" charset="2"/>
              </a:rPr>
              <a:t>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6" name="Rectangle 171"/>
          <p:cNvSpPr/>
          <p:nvPr/>
        </p:nvSpPr>
        <p:spPr>
          <a:xfrm>
            <a:off x="4361630" y="4109802"/>
            <a:ext cx="14712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UNIQUE PRODUCT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7" name="Rectangle 172"/>
          <p:cNvSpPr/>
          <p:nvPr/>
        </p:nvSpPr>
        <p:spPr>
          <a:xfrm>
            <a:off x="6169166" y="4109802"/>
            <a:ext cx="14712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UNIQUE PRODUCT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8" name="Rectangle 174"/>
          <p:cNvSpPr/>
          <p:nvPr/>
        </p:nvSpPr>
        <p:spPr>
          <a:xfrm>
            <a:off x="7976702" y="4109802"/>
            <a:ext cx="14712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UNIQUE PRODUCT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Rectangle 175"/>
          <p:cNvSpPr/>
          <p:nvPr/>
        </p:nvSpPr>
        <p:spPr>
          <a:xfrm>
            <a:off x="9784238" y="4109802"/>
            <a:ext cx="14712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UNIQUE PRODUCT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等腰三角形 45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720013" y="439695"/>
            <a:ext cx="479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51" name="等腰三角形 50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55" name="等腰三角形 54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矩形 56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800">
        <p:fade/>
      </p:transition>
    </mc:Choice>
    <mc:Fallback>
      <p:transition spd="med" advTm="8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55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604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4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1" grpId="0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6" grpId="0" animBg="1"/>
      <p:bldP spid="47" grpId="0" animBg="1"/>
      <p:bldP spid="48" grpId="0"/>
      <p:bldP spid="49" grpId="0"/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6"/>
          <p:cNvGrpSpPr/>
          <p:nvPr/>
        </p:nvGrpSpPr>
        <p:grpSpPr>
          <a:xfrm>
            <a:off x="4740770" y="2044467"/>
            <a:ext cx="1484820" cy="2247599"/>
            <a:chOff x="4605713" y="2209580"/>
            <a:chExt cx="1484820" cy="1671304"/>
          </a:xfrm>
        </p:grpSpPr>
        <p:sp>
          <p:nvSpPr>
            <p:cNvPr id="19" name="Isosceles Triangle 26"/>
            <p:cNvSpPr/>
            <p:nvPr/>
          </p:nvSpPr>
          <p:spPr>
            <a:xfrm>
              <a:off x="4605713" y="2509744"/>
              <a:ext cx="858847" cy="1371140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Isosceles Triangle 26"/>
            <p:cNvSpPr/>
            <p:nvPr/>
          </p:nvSpPr>
          <p:spPr>
            <a:xfrm>
              <a:off x="4904563" y="2209580"/>
              <a:ext cx="858847" cy="1671304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Isosceles Triangle 26"/>
            <p:cNvSpPr/>
            <p:nvPr/>
          </p:nvSpPr>
          <p:spPr>
            <a:xfrm>
              <a:off x="5231686" y="2602676"/>
              <a:ext cx="858847" cy="1278208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Group 27"/>
          <p:cNvGrpSpPr/>
          <p:nvPr/>
        </p:nvGrpSpPr>
        <p:grpSpPr>
          <a:xfrm>
            <a:off x="7039104" y="2710709"/>
            <a:ext cx="1515600" cy="1581357"/>
            <a:chOff x="6904047" y="2704995"/>
            <a:chExt cx="1515600" cy="1175889"/>
          </a:xfrm>
        </p:grpSpPr>
        <p:sp>
          <p:nvSpPr>
            <p:cNvPr id="24" name="Isosceles Triangle 26"/>
            <p:cNvSpPr/>
            <p:nvPr/>
          </p:nvSpPr>
          <p:spPr>
            <a:xfrm>
              <a:off x="6904047" y="3087130"/>
              <a:ext cx="858847" cy="793753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Isosceles Triangle 26"/>
            <p:cNvSpPr/>
            <p:nvPr/>
          </p:nvSpPr>
          <p:spPr>
            <a:xfrm>
              <a:off x="7224099" y="2862293"/>
              <a:ext cx="858847" cy="1018591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Isosceles Triangle 26"/>
            <p:cNvSpPr/>
            <p:nvPr/>
          </p:nvSpPr>
          <p:spPr>
            <a:xfrm>
              <a:off x="7560800" y="2704995"/>
              <a:ext cx="858847" cy="1175889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9" name="Rounded Rectangle 2"/>
          <p:cNvSpPr/>
          <p:nvPr/>
        </p:nvSpPr>
        <p:spPr>
          <a:xfrm>
            <a:off x="1153566" y="2272382"/>
            <a:ext cx="2622855" cy="1835162"/>
          </a:xfrm>
          <a:prstGeom prst="roundRect">
            <a:avLst>
              <a:gd name="adj" fmla="val 39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ectangle 19"/>
          <p:cNvSpPr/>
          <p:nvPr/>
        </p:nvSpPr>
        <p:spPr>
          <a:xfrm>
            <a:off x="1304036" y="2580128"/>
            <a:ext cx="196646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TTTTTTTTTTTTTTTTTTTTTTTTTTTTTTTTTTTTTTTTTTTTTTTTTTTTTTTTTTTTTTTTTTTTTTTTTTTTTTTTTTTTTTTTTTTTTTTTTTTTTTTTTTTTTTTTTTTTTTTTTTTTTT</a:t>
            </a:r>
            <a:endParaRPr lang="en-US" sz="9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31" name="Group 28"/>
          <p:cNvGrpSpPr/>
          <p:nvPr/>
        </p:nvGrpSpPr>
        <p:grpSpPr>
          <a:xfrm>
            <a:off x="9368218" y="2082190"/>
            <a:ext cx="1515600" cy="2209876"/>
            <a:chOff x="9233161" y="2234533"/>
            <a:chExt cx="1515600" cy="1643253"/>
          </a:xfrm>
        </p:grpSpPr>
        <p:sp>
          <p:nvSpPr>
            <p:cNvPr id="32" name="Isosceles Triangle 26"/>
            <p:cNvSpPr/>
            <p:nvPr/>
          </p:nvSpPr>
          <p:spPr>
            <a:xfrm>
              <a:off x="9233161" y="3383111"/>
              <a:ext cx="858847" cy="494674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Isosceles Triangle 26"/>
            <p:cNvSpPr/>
            <p:nvPr/>
          </p:nvSpPr>
          <p:spPr>
            <a:xfrm>
              <a:off x="9553213" y="2234533"/>
              <a:ext cx="858847" cy="1643253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Isosceles Triangle 26"/>
            <p:cNvSpPr/>
            <p:nvPr/>
          </p:nvSpPr>
          <p:spPr>
            <a:xfrm>
              <a:off x="9889914" y="2701897"/>
              <a:ext cx="858847" cy="1175889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5" name="Oval 25"/>
          <p:cNvSpPr/>
          <p:nvPr/>
        </p:nvSpPr>
        <p:spPr>
          <a:xfrm>
            <a:off x="4893170" y="4546743"/>
            <a:ext cx="467833" cy="46783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Freeform 24"/>
          <p:cNvSpPr/>
          <p:nvPr/>
        </p:nvSpPr>
        <p:spPr>
          <a:xfrm>
            <a:off x="5022387" y="4709223"/>
            <a:ext cx="209401" cy="142875"/>
          </a:xfrm>
          <a:custGeom>
            <a:avLst/>
            <a:gdLst/>
            <a:ahLst/>
            <a:cxnLst/>
            <a:rect l="l" t="t" r="r" b="b"/>
            <a:pathLst>
              <a:path w="209401" h="142875">
                <a:moveTo>
                  <a:pt x="87734" y="125239"/>
                </a:moveTo>
                <a:cubicBezTo>
                  <a:pt x="85799" y="125239"/>
                  <a:pt x="84683" y="125500"/>
                  <a:pt x="84385" y="126021"/>
                </a:cubicBezTo>
                <a:lnTo>
                  <a:pt x="78134" y="132160"/>
                </a:lnTo>
                <a:lnTo>
                  <a:pt x="77911" y="132383"/>
                </a:lnTo>
                <a:cubicBezTo>
                  <a:pt x="77911" y="132978"/>
                  <a:pt x="78916" y="133276"/>
                  <a:pt x="80925" y="133276"/>
                </a:cubicBezTo>
                <a:lnTo>
                  <a:pt x="128476" y="133276"/>
                </a:lnTo>
                <a:cubicBezTo>
                  <a:pt x="130485" y="133276"/>
                  <a:pt x="131489" y="132978"/>
                  <a:pt x="131489" y="132383"/>
                </a:cubicBezTo>
                <a:cubicBezTo>
                  <a:pt x="131489" y="132234"/>
                  <a:pt x="131415" y="132160"/>
                  <a:pt x="131266" y="132160"/>
                </a:cubicBezTo>
                <a:lnTo>
                  <a:pt x="125239" y="126021"/>
                </a:lnTo>
                <a:cubicBezTo>
                  <a:pt x="124718" y="125500"/>
                  <a:pt x="123527" y="125239"/>
                  <a:pt x="121667" y="125239"/>
                </a:cubicBezTo>
                <a:close/>
                <a:moveTo>
                  <a:pt x="28575" y="9600"/>
                </a:moveTo>
                <a:lnTo>
                  <a:pt x="28575" y="114300"/>
                </a:lnTo>
                <a:lnTo>
                  <a:pt x="180826" y="114300"/>
                </a:lnTo>
                <a:lnTo>
                  <a:pt x="180826" y="9600"/>
                </a:lnTo>
                <a:close/>
                <a:moveTo>
                  <a:pt x="28575" y="0"/>
                </a:moveTo>
                <a:lnTo>
                  <a:pt x="180826" y="0"/>
                </a:lnTo>
                <a:cubicBezTo>
                  <a:pt x="183207" y="0"/>
                  <a:pt x="185402" y="968"/>
                  <a:pt x="187411" y="2902"/>
                </a:cubicBezTo>
                <a:cubicBezTo>
                  <a:pt x="189421" y="4837"/>
                  <a:pt x="190425" y="6995"/>
                  <a:pt x="190425" y="9376"/>
                </a:cubicBezTo>
                <a:lnTo>
                  <a:pt x="190425" y="114300"/>
                </a:lnTo>
                <a:lnTo>
                  <a:pt x="209401" y="133276"/>
                </a:lnTo>
                <a:cubicBezTo>
                  <a:pt x="209401" y="135955"/>
                  <a:pt x="208526" y="138224"/>
                  <a:pt x="206778" y="140085"/>
                </a:cubicBezTo>
                <a:cubicBezTo>
                  <a:pt x="205029" y="141945"/>
                  <a:pt x="202778" y="142875"/>
                  <a:pt x="200025" y="142875"/>
                </a:cubicBezTo>
                <a:lnTo>
                  <a:pt x="9376" y="142875"/>
                </a:lnTo>
                <a:cubicBezTo>
                  <a:pt x="6623" y="142875"/>
                  <a:pt x="4371" y="141982"/>
                  <a:pt x="2623" y="140196"/>
                </a:cubicBezTo>
                <a:cubicBezTo>
                  <a:pt x="874" y="138410"/>
                  <a:pt x="0" y="136104"/>
                  <a:pt x="0" y="133276"/>
                </a:cubicBezTo>
                <a:lnTo>
                  <a:pt x="18975" y="114300"/>
                </a:lnTo>
                <a:lnTo>
                  <a:pt x="18975" y="9376"/>
                </a:lnTo>
                <a:cubicBezTo>
                  <a:pt x="18975" y="6995"/>
                  <a:pt x="19980" y="4837"/>
                  <a:pt x="21989" y="2902"/>
                </a:cubicBezTo>
                <a:cubicBezTo>
                  <a:pt x="23998" y="968"/>
                  <a:pt x="26193" y="0"/>
                  <a:pt x="285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Oval 30"/>
          <p:cNvSpPr/>
          <p:nvPr/>
        </p:nvSpPr>
        <p:spPr>
          <a:xfrm>
            <a:off x="7139468" y="4546743"/>
            <a:ext cx="467833" cy="46783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Oval 32"/>
          <p:cNvSpPr/>
          <p:nvPr/>
        </p:nvSpPr>
        <p:spPr>
          <a:xfrm>
            <a:off x="9487550" y="4546743"/>
            <a:ext cx="467833" cy="46783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Freeform 36"/>
          <p:cNvSpPr/>
          <p:nvPr/>
        </p:nvSpPr>
        <p:spPr>
          <a:xfrm>
            <a:off x="7316215" y="4669261"/>
            <a:ext cx="114337" cy="222795"/>
          </a:xfrm>
          <a:custGeom>
            <a:avLst/>
            <a:gdLst/>
            <a:ahLst/>
            <a:cxnLst/>
            <a:rect l="l" t="t" r="r" b="b"/>
            <a:pathLst>
              <a:path w="114337" h="222795">
                <a:moveTo>
                  <a:pt x="57169" y="192658"/>
                </a:moveTo>
                <a:cubicBezTo>
                  <a:pt x="54118" y="192658"/>
                  <a:pt x="51495" y="193755"/>
                  <a:pt x="49300" y="195951"/>
                </a:cubicBezTo>
                <a:cubicBezTo>
                  <a:pt x="47105" y="198146"/>
                  <a:pt x="46007" y="200769"/>
                  <a:pt x="46007" y="203820"/>
                </a:cubicBezTo>
                <a:cubicBezTo>
                  <a:pt x="46007" y="206871"/>
                  <a:pt x="47105" y="209475"/>
                  <a:pt x="49300" y="211633"/>
                </a:cubicBezTo>
                <a:cubicBezTo>
                  <a:pt x="51495" y="213791"/>
                  <a:pt x="54118" y="214870"/>
                  <a:pt x="57169" y="214870"/>
                </a:cubicBezTo>
                <a:cubicBezTo>
                  <a:pt x="60220" y="214870"/>
                  <a:pt x="62843" y="213791"/>
                  <a:pt x="65039" y="211633"/>
                </a:cubicBezTo>
                <a:cubicBezTo>
                  <a:pt x="67234" y="209475"/>
                  <a:pt x="68331" y="206871"/>
                  <a:pt x="68331" y="203820"/>
                </a:cubicBezTo>
                <a:cubicBezTo>
                  <a:pt x="68331" y="200769"/>
                  <a:pt x="67234" y="198146"/>
                  <a:pt x="65039" y="195951"/>
                </a:cubicBezTo>
                <a:cubicBezTo>
                  <a:pt x="62843" y="193755"/>
                  <a:pt x="60220" y="192658"/>
                  <a:pt x="57169" y="192658"/>
                </a:cubicBezTo>
                <a:close/>
                <a:moveTo>
                  <a:pt x="9619" y="40183"/>
                </a:moveTo>
                <a:lnTo>
                  <a:pt x="9619" y="184621"/>
                </a:lnTo>
                <a:lnTo>
                  <a:pt x="104720" y="184621"/>
                </a:lnTo>
                <a:lnTo>
                  <a:pt x="104720" y="40183"/>
                </a:lnTo>
                <a:close/>
                <a:moveTo>
                  <a:pt x="48463" y="17078"/>
                </a:moveTo>
                <a:cubicBezTo>
                  <a:pt x="47272" y="17078"/>
                  <a:pt x="46677" y="17785"/>
                  <a:pt x="46677" y="19199"/>
                </a:cubicBezTo>
                <a:cubicBezTo>
                  <a:pt x="46677" y="20389"/>
                  <a:pt x="47272" y="20984"/>
                  <a:pt x="48463" y="20984"/>
                </a:cubicBezTo>
                <a:lnTo>
                  <a:pt x="65876" y="20984"/>
                </a:lnTo>
                <a:cubicBezTo>
                  <a:pt x="67066" y="20984"/>
                  <a:pt x="67662" y="20389"/>
                  <a:pt x="67662" y="19199"/>
                </a:cubicBezTo>
                <a:cubicBezTo>
                  <a:pt x="67662" y="17785"/>
                  <a:pt x="67066" y="17078"/>
                  <a:pt x="65876" y="17078"/>
                </a:cubicBezTo>
                <a:close/>
                <a:moveTo>
                  <a:pt x="18995" y="0"/>
                </a:moveTo>
                <a:cubicBezTo>
                  <a:pt x="19144" y="0"/>
                  <a:pt x="19311" y="37"/>
                  <a:pt x="19497" y="111"/>
                </a:cubicBezTo>
                <a:cubicBezTo>
                  <a:pt x="19683" y="186"/>
                  <a:pt x="19813" y="223"/>
                  <a:pt x="19888" y="223"/>
                </a:cubicBezTo>
                <a:lnTo>
                  <a:pt x="94451" y="223"/>
                </a:lnTo>
                <a:cubicBezTo>
                  <a:pt x="94525" y="223"/>
                  <a:pt x="94655" y="186"/>
                  <a:pt x="94841" y="111"/>
                </a:cubicBezTo>
                <a:cubicBezTo>
                  <a:pt x="95027" y="37"/>
                  <a:pt x="95195" y="0"/>
                  <a:pt x="95344" y="0"/>
                </a:cubicBezTo>
                <a:cubicBezTo>
                  <a:pt x="100627" y="0"/>
                  <a:pt x="105166" y="1897"/>
                  <a:pt x="108961" y="5692"/>
                </a:cubicBezTo>
                <a:cubicBezTo>
                  <a:pt x="112757" y="9488"/>
                  <a:pt x="114542" y="13990"/>
                  <a:pt x="114319" y="19199"/>
                </a:cubicBezTo>
                <a:lnTo>
                  <a:pt x="114319" y="203820"/>
                </a:lnTo>
                <a:cubicBezTo>
                  <a:pt x="114319" y="208806"/>
                  <a:pt x="112571" y="213122"/>
                  <a:pt x="109073" y="216768"/>
                </a:cubicBezTo>
                <a:cubicBezTo>
                  <a:pt x="105576" y="220414"/>
                  <a:pt x="101371" y="222423"/>
                  <a:pt x="96460" y="222795"/>
                </a:cubicBezTo>
                <a:lnTo>
                  <a:pt x="17879" y="222795"/>
                </a:lnTo>
                <a:cubicBezTo>
                  <a:pt x="12967" y="222423"/>
                  <a:pt x="8763" y="220414"/>
                  <a:pt x="5265" y="216768"/>
                </a:cubicBezTo>
                <a:cubicBezTo>
                  <a:pt x="1768" y="213122"/>
                  <a:pt x="19" y="208806"/>
                  <a:pt x="19" y="203820"/>
                </a:cubicBezTo>
                <a:lnTo>
                  <a:pt x="19" y="19199"/>
                </a:lnTo>
                <a:cubicBezTo>
                  <a:pt x="-204" y="13990"/>
                  <a:pt x="1582" y="9488"/>
                  <a:pt x="5377" y="5692"/>
                </a:cubicBezTo>
                <a:cubicBezTo>
                  <a:pt x="9172" y="1897"/>
                  <a:pt x="13711" y="0"/>
                  <a:pt x="189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9656877" y="4685334"/>
            <a:ext cx="146670" cy="190648"/>
          </a:xfrm>
          <a:custGeom>
            <a:avLst/>
            <a:gdLst/>
            <a:ahLst/>
            <a:cxnLst/>
            <a:rect l="l" t="t" r="r" b="b"/>
            <a:pathLst>
              <a:path w="146670" h="190648">
                <a:moveTo>
                  <a:pt x="73335" y="178035"/>
                </a:moveTo>
                <a:cubicBezTo>
                  <a:pt x="72070" y="178035"/>
                  <a:pt x="70991" y="178482"/>
                  <a:pt x="70098" y="179375"/>
                </a:cubicBezTo>
                <a:cubicBezTo>
                  <a:pt x="69205" y="180268"/>
                  <a:pt x="68759" y="181421"/>
                  <a:pt x="68759" y="182835"/>
                </a:cubicBezTo>
                <a:cubicBezTo>
                  <a:pt x="68759" y="184100"/>
                  <a:pt x="69205" y="185179"/>
                  <a:pt x="70098" y="186072"/>
                </a:cubicBezTo>
                <a:cubicBezTo>
                  <a:pt x="70991" y="186965"/>
                  <a:pt x="72070" y="187411"/>
                  <a:pt x="73335" y="187411"/>
                </a:cubicBezTo>
                <a:cubicBezTo>
                  <a:pt x="74600" y="187411"/>
                  <a:pt x="75679" y="186965"/>
                  <a:pt x="76572" y="186072"/>
                </a:cubicBezTo>
                <a:cubicBezTo>
                  <a:pt x="77465" y="185179"/>
                  <a:pt x="77912" y="184100"/>
                  <a:pt x="77912" y="182835"/>
                </a:cubicBezTo>
                <a:cubicBezTo>
                  <a:pt x="77912" y="181421"/>
                  <a:pt x="77465" y="180268"/>
                  <a:pt x="76572" y="179375"/>
                </a:cubicBezTo>
                <a:cubicBezTo>
                  <a:pt x="75679" y="178482"/>
                  <a:pt x="74600" y="178035"/>
                  <a:pt x="73335" y="178035"/>
                </a:cubicBezTo>
                <a:close/>
                <a:moveTo>
                  <a:pt x="16185" y="19198"/>
                </a:moveTo>
                <a:lnTo>
                  <a:pt x="16185" y="171673"/>
                </a:lnTo>
                <a:lnTo>
                  <a:pt x="130485" y="171673"/>
                </a:lnTo>
                <a:lnTo>
                  <a:pt x="130485" y="19198"/>
                </a:lnTo>
                <a:close/>
                <a:moveTo>
                  <a:pt x="9153" y="0"/>
                </a:moveTo>
                <a:lnTo>
                  <a:pt x="137517" y="0"/>
                </a:lnTo>
                <a:cubicBezTo>
                  <a:pt x="140271" y="0"/>
                  <a:pt x="142485" y="874"/>
                  <a:pt x="144159" y="2623"/>
                </a:cubicBezTo>
                <a:cubicBezTo>
                  <a:pt x="145833" y="4371"/>
                  <a:pt x="146670" y="6622"/>
                  <a:pt x="146670" y="9376"/>
                </a:cubicBezTo>
                <a:lnTo>
                  <a:pt x="146670" y="181495"/>
                </a:lnTo>
                <a:cubicBezTo>
                  <a:pt x="146670" y="184249"/>
                  <a:pt x="145833" y="186463"/>
                  <a:pt x="144159" y="188137"/>
                </a:cubicBezTo>
                <a:cubicBezTo>
                  <a:pt x="142485" y="189811"/>
                  <a:pt x="140271" y="190648"/>
                  <a:pt x="137517" y="190648"/>
                </a:cubicBezTo>
                <a:lnTo>
                  <a:pt x="9153" y="190648"/>
                </a:lnTo>
                <a:cubicBezTo>
                  <a:pt x="6400" y="190648"/>
                  <a:pt x="4186" y="189811"/>
                  <a:pt x="2512" y="188137"/>
                </a:cubicBezTo>
                <a:cubicBezTo>
                  <a:pt x="837" y="186463"/>
                  <a:pt x="0" y="184249"/>
                  <a:pt x="0" y="181495"/>
                </a:cubicBezTo>
                <a:lnTo>
                  <a:pt x="0" y="9376"/>
                </a:lnTo>
                <a:cubicBezTo>
                  <a:pt x="0" y="6622"/>
                  <a:pt x="837" y="4371"/>
                  <a:pt x="2512" y="2623"/>
                </a:cubicBezTo>
                <a:cubicBezTo>
                  <a:pt x="4186" y="874"/>
                  <a:pt x="6400" y="0"/>
                  <a:pt x="91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772045" y="5108593"/>
            <a:ext cx="16987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Analysis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408535" y="4506745"/>
            <a:ext cx="87716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TTTTTTTT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651918" y="4526742"/>
            <a:ext cx="87716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TTTTTTTT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91581" y="5108593"/>
            <a:ext cx="16987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Analysis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067145" y="4526742"/>
            <a:ext cx="87716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TTTTTTTT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411117" y="5108592"/>
            <a:ext cx="16987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Analysis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TextBox 50"/>
          <p:cNvSpPr txBox="1"/>
          <p:nvPr/>
        </p:nvSpPr>
        <p:spPr>
          <a:xfrm>
            <a:off x="4991319" y="1957507"/>
            <a:ext cx="352982" cy="215444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TextBox 51"/>
          <p:cNvSpPr txBox="1"/>
          <p:nvPr/>
        </p:nvSpPr>
        <p:spPr>
          <a:xfrm>
            <a:off x="5281331" y="1604472"/>
            <a:ext cx="352982" cy="215444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9" name="TextBox 52"/>
          <p:cNvSpPr txBox="1"/>
          <p:nvPr/>
        </p:nvSpPr>
        <p:spPr>
          <a:xfrm>
            <a:off x="5608454" y="2224698"/>
            <a:ext cx="352982" cy="215444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0" name="TextBox 53"/>
          <p:cNvSpPr txBox="1"/>
          <p:nvPr/>
        </p:nvSpPr>
        <p:spPr>
          <a:xfrm>
            <a:off x="7277200" y="2845612"/>
            <a:ext cx="352982" cy="215444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1" name="TextBox 54"/>
          <p:cNvSpPr txBox="1"/>
          <p:nvPr/>
        </p:nvSpPr>
        <p:spPr>
          <a:xfrm>
            <a:off x="7600867" y="2463983"/>
            <a:ext cx="352982" cy="215444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2" name="TextBox 55"/>
          <p:cNvSpPr txBox="1"/>
          <p:nvPr/>
        </p:nvSpPr>
        <p:spPr>
          <a:xfrm>
            <a:off x="7937568" y="2159415"/>
            <a:ext cx="352982" cy="215444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3" name="TextBox 56"/>
          <p:cNvSpPr txBox="1"/>
          <p:nvPr/>
        </p:nvSpPr>
        <p:spPr>
          <a:xfrm>
            <a:off x="9579586" y="3262929"/>
            <a:ext cx="352982" cy="215444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4" name="TextBox 57"/>
          <p:cNvSpPr txBox="1"/>
          <p:nvPr/>
        </p:nvSpPr>
        <p:spPr>
          <a:xfrm>
            <a:off x="9929981" y="1660209"/>
            <a:ext cx="352982" cy="215444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5" name="TextBox 58"/>
          <p:cNvSpPr txBox="1"/>
          <p:nvPr/>
        </p:nvSpPr>
        <p:spPr>
          <a:xfrm>
            <a:off x="10266682" y="2350534"/>
            <a:ext cx="352982" cy="215444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TextBox 59"/>
          <p:cNvSpPr txBox="1"/>
          <p:nvPr/>
        </p:nvSpPr>
        <p:spPr>
          <a:xfrm>
            <a:off x="1071468" y="4443962"/>
            <a:ext cx="604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01</a:t>
            </a:r>
            <a:endParaRPr lang="en-US" sz="36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7" name="Rectangle 60"/>
          <p:cNvSpPr/>
          <p:nvPr/>
        </p:nvSpPr>
        <p:spPr>
          <a:xfrm>
            <a:off x="1833431" y="4413184"/>
            <a:ext cx="2220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0" name="TextBox 63"/>
          <p:cNvSpPr txBox="1"/>
          <p:nvPr/>
        </p:nvSpPr>
        <p:spPr>
          <a:xfrm>
            <a:off x="1084656" y="5280381"/>
            <a:ext cx="604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02</a:t>
            </a:r>
            <a:endParaRPr lang="en-US" sz="36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1" name="Rectangle 64"/>
          <p:cNvSpPr/>
          <p:nvPr/>
        </p:nvSpPr>
        <p:spPr>
          <a:xfrm>
            <a:off x="1846619" y="5249603"/>
            <a:ext cx="22206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3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9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</a:t>
            </a:r>
            <a:endParaRPr lang="en-US" sz="9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8" name="等腰三角形 67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02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2" name="组合 71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73" name="等腰三角形 72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77" name="等腰三角形 76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矩形 78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700">
        <p:fade/>
      </p:transition>
    </mc:Choice>
    <mc:Fallback>
      <p:transition spd="med" advTm="12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5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250"/>
                            </p:stCondLst>
                            <p:childTnLst>
                              <p:par>
                                <p:cTn id="10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846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499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999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499"/>
                            </p:stCondLst>
                            <p:childTnLst>
                              <p:par>
                                <p:cTn id="1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846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749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249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749"/>
                            </p:stCondLst>
                            <p:childTnLst>
                              <p:par>
                                <p:cTn id="1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846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999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60" grpId="0"/>
      <p:bldP spid="61" grpId="0"/>
      <p:bldP spid="68" grpId="0" animBg="1"/>
      <p:bldP spid="69" grpId="0" animBg="1"/>
      <p:bldP spid="70" grpId="0"/>
      <p:bldP spid="71" grpId="0"/>
      <p:bldP spid="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"/>
          <p:cNvGrpSpPr/>
          <p:nvPr/>
        </p:nvGrpSpPr>
        <p:grpSpPr>
          <a:xfrm>
            <a:off x="-38987" y="2471713"/>
            <a:ext cx="12269975" cy="2303135"/>
            <a:chOff x="0" y="2395824"/>
            <a:chExt cx="12269975" cy="2303135"/>
          </a:xfrm>
          <a:solidFill>
            <a:srgbClr val="88B42D"/>
          </a:solidFill>
        </p:grpSpPr>
        <p:sp>
          <p:nvSpPr>
            <p:cNvPr id="19" name="Freeform 5"/>
            <p:cNvSpPr/>
            <p:nvPr/>
          </p:nvSpPr>
          <p:spPr bwMode="auto">
            <a:xfrm rot="5400000">
              <a:off x="2927996" y="2414967"/>
              <a:ext cx="690187" cy="651901"/>
            </a:xfrm>
            <a:custGeom>
              <a:avLst/>
              <a:gdLst>
                <a:gd name="T0" fmla="*/ 312 w 312"/>
                <a:gd name="T1" fmla="*/ 295 h 295"/>
                <a:gd name="T2" fmla="*/ 312 w 312"/>
                <a:gd name="T3" fmla="*/ 101 h 295"/>
                <a:gd name="T4" fmla="*/ 224 w 312"/>
                <a:gd name="T5" fmla="*/ 92 h 295"/>
                <a:gd name="T6" fmla="*/ 181 w 312"/>
                <a:gd name="T7" fmla="*/ 11 h 295"/>
                <a:gd name="T8" fmla="*/ 43 w 312"/>
                <a:gd name="T9" fmla="*/ 88 h 295"/>
                <a:gd name="T10" fmla="*/ 312 w 312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312" y="295"/>
                  </a:moveTo>
                  <a:cubicBezTo>
                    <a:pt x="312" y="101"/>
                    <a:pt x="312" y="101"/>
                    <a:pt x="312" y="101"/>
                  </a:cubicBezTo>
                  <a:cubicBezTo>
                    <a:pt x="266" y="101"/>
                    <a:pt x="235" y="103"/>
                    <a:pt x="224" y="92"/>
                  </a:cubicBezTo>
                  <a:cubicBezTo>
                    <a:pt x="189" y="55"/>
                    <a:pt x="206" y="18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1" y="295"/>
                    <a:pt x="312" y="2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Freeform 6"/>
            <p:cNvSpPr/>
            <p:nvPr/>
          </p:nvSpPr>
          <p:spPr bwMode="auto">
            <a:xfrm rot="5400000">
              <a:off x="5629243" y="4020401"/>
              <a:ext cx="690187" cy="650866"/>
            </a:xfrm>
            <a:custGeom>
              <a:avLst/>
              <a:gdLst>
                <a:gd name="T0" fmla="*/ 0 w 312"/>
                <a:gd name="T1" fmla="*/ 0 h 295"/>
                <a:gd name="T2" fmla="*/ 0 w 312"/>
                <a:gd name="T3" fmla="*/ 195 h 295"/>
                <a:gd name="T4" fmla="*/ 88 w 312"/>
                <a:gd name="T5" fmla="*/ 204 h 295"/>
                <a:gd name="T6" fmla="*/ 131 w 312"/>
                <a:gd name="T7" fmla="*/ 285 h 295"/>
                <a:gd name="T8" fmla="*/ 269 w 312"/>
                <a:gd name="T9" fmla="*/ 208 h 295"/>
                <a:gd name="T10" fmla="*/ 0 w 312"/>
                <a:gd name="T11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0" y="0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78" y="192"/>
                    <a:pt x="88" y="204"/>
                  </a:cubicBezTo>
                  <a:cubicBezTo>
                    <a:pt x="123" y="241"/>
                    <a:pt x="107" y="277"/>
                    <a:pt x="131" y="285"/>
                  </a:cubicBezTo>
                  <a:cubicBezTo>
                    <a:pt x="167" y="295"/>
                    <a:pt x="241" y="242"/>
                    <a:pt x="269" y="208"/>
                  </a:cubicBezTo>
                  <a:cubicBezTo>
                    <a:pt x="312" y="157"/>
                    <a:pt x="25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 rot="5400000">
              <a:off x="3965863" y="310825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>
              <a:innerShdw blurRad="1270000">
                <a:prstClr val="black">
                  <a:alpha val="46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Freeform 8"/>
            <p:cNvSpPr/>
            <p:nvPr/>
          </p:nvSpPr>
          <p:spPr bwMode="auto">
            <a:xfrm rot="5400000">
              <a:off x="4542743" y="3301241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Freeform 9"/>
            <p:cNvSpPr/>
            <p:nvPr/>
          </p:nvSpPr>
          <p:spPr bwMode="auto">
            <a:xfrm rot="5400000">
              <a:off x="2989047" y="3105154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Freeform 10"/>
            <p:cNvSpPr/>
            <p:nvPr/>
          </p:nvSpPr>
          <p:spPr bwMode="auto">
            <a:xfrm rot="5400000">
              <a:off x="2593768" y="329658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 11"/>
            <p:cNvSpPr/>
            <p:nvPr/>
          </p:nvSpPr>
          <p:spPr bwMode="auto">
            <a:xfrm rot="5400000">
              <a:off x="3567479" y="329658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Freeform 16"/>
            <p:cNvSpPr/>
            <p:nvPr/>
          </p:nvSpPr>
          <p:spPr bwMode="auto">
            <a:xfrm rot="5400000">
              <a:off x="5851330" y="2422999"/>
              <a:ext cx="690187" cy="651901"/>
            </a:xfrm>
            <a:custGeom>
              <a:avLst/>
              <a:gdLst>
                <a:gd name="T0" fmla="*/ 312 w 312"/>
                <a:gd name="T1" fmla="*/ 295 h 295"/>
                <a:gd name="T2" fmla="*/ 312 w 312"/>
                <a:gd name="T3" fmla="*/ 101 h 295"/>
                <a:gd name="T4" fmla="*/ 224 w 312"/>
                <a:gd name="T5" fmla="*/ 92 h 295"/>
                <a:gd name="T6" fmla="*/ 181 w 312"/>
                <a:gd name="T7" fmla="*/ 11 h 295"/>
                <a:gd name="T8" fmla="*/ 43 w 312"/>
                <a:gd name="T9" fmla="*/ 88 h 295"/>
                <a:gd name="T10" fmla="*/ 312 w 312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312" y="295"/>
                  </a:moveTo>
                  <a:cubicBezTo>
                    <a:pt x="312" y="101"/>
                    <a:pt x="312" y="101"/>
                    <a:pt x="312" y="101"/>
                  </a:cubicBezTo>
                  <a:cubicBezTo>
                    <a:pt x="266" y="101"/>
                    <a:pt x="235" y="103"/>
                    <a:pt x="224" y="92"/>
                  </a:cubicBezTo>
                  <a:cubicBezTo>
                    <a:pt x="189" y="55"/>
                    <a:pt x="206" y="18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1" y="295"/>
                    <a:pt x="312" y="2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 rot="5400000">
              <a:off x="8552577" y="4028433"/>
              <a:ext cx="690187" cy="650866"/>
            </a:xfrm>
            <a:custGeom>
              <a:avLst/>
              <a:gdLst>
                <a:gd name="T0" fmla="*/ 0 w 312"/>
                <a:gd name="T1" fmla="*/ 0 h 295"/>
                <a:gd name="T2" fmla="*/ 0 w 312"/>
                <a:gd name="T3" fmla="*/ 195 h 295"/>
                <a:gd name="T4" fmla="*/ 88 w 312"/>
                <a:gd name="T5" fmla="*/ 204 h 295"/>
                <a:gd name="T6" fmla="*/ 131 w 312"/>
                <a:gd name="T7" fmla="*/ 285 h 295"/>
                <a:gd name="T8" fmla="*/ 269 w 312"/>
                <a:gd name="T9" fmla="*/ 208 h 295"/>
                <a:gd name="T10" fmla="*/ 0 w 312"/>
                <a:gd name="T11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0" y="0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78" y="192"/>
                    <a:pt x="88" y="204"/>
                  </a:cubicBezTo>
                  <a:cubicBezTo>
                    <a:pt x="123" y="241"/>
                    <a:pt x="107" y="277"/>
                    <a:pt x="131" y="285"/>
                  </a:cubicBezTo>
                  <a:cubicBezTo>
                    <a:pt x="167" y="295"/>
                    <a:pt x="241" y="242"/>
                    <a:pt x="269" y="208"/>
                  </a:cubicBezTo>
                  <a:cubicBezTo>
                    <a:pt x="312" y="157"/>
                    <a:pt x="25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Freeform 18"/>
            <p:cNvSpPr/>
            <p:nvPr/>
          </p:nvSpPr>
          <p:spPr bwMode="auto">
            <a:xfrm rot="5400000">
              <a:off x="6889197" y="3116290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>
              <a:innerShdw blurRad="1270000">
                <a:prstClr val="black">
                  <a:alpha val="46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Freeform 19"/>
            <p:cNvSpPr/>
            <p:nvPr/>
          </p:nvSpPr>
          <p:spPr bwMode="auto">
            <a:xfrm rot="5400000">
              <a:off x="7466077" y="3309273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Freeform 9"/>
            <p:cNvSpPr/>
            <p:nvPr/>
          </p:nvSpPr>
          <p:spPr bwMode="auto">
            <a:xfrm rot="5400000">
              <a:off x="5912381" y="3113186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 10"/>
            <p:cNvSpPr/>
            <p:nvPr/>
          </p:nvSpPr>
          <p:spPr bwMode="auto">
            <a:xfrm rot="5400000">
              <a:off x="5517102" y="3304616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 rot="5400000">
              <a:off x="6490813" y="3304616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Rectangle 2"/>
            <p:cNvSpPr/>
            <p:nvPr/>
          </p:nvSpPr>
          <p:spPr>
            <a:xfrm>
              <a:off x="5870473" y="3086011"/>
              <a:ext cx="429296" cy="9147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Freeform 24"/>
            <p:cNvSpPr/>
            <p:nvPr/>
          </p:nvSpPr>
          <p:spPr bwMode="auto">
            <a:xfrm rot="5400000" flipH="1" flipV="1">
              <a:off x="2703322" y="3105154"/>
              <a:ext cx="690187" cy="651901"/>
            </a:xfrm>
            <a:custGeom>
              <a:avLst/>
              <a:gdLst>
                <a:gd name="T0" fmla="*/ 312 w 312"/>
                <a:gd name="T1" fmla="*/ 295 h 295"/>
                <a:gd name="T2" fmla="*/ 312 w 312"/>
                <a:gd name="T3" fmla="*/ 101 h 295"/>
                <a:gd name="T4" fmla="*/ 224 w 312"/>
                <a:gd name="T5" fmla="*/ 92 h 295"/>
                <a:gd name="T6" fmla="*/ 181 w 312"/>
                <a:gd name="T7" fmla="*/ 11 h 295"/>
                <a:gd name="T8" fmla="*/ 43 w 312"/>
                <a:gd name="T9" fmla="*/ 88 h 295"/>
                <a:gd name="T10" fmla="*/ 312 w 312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312" y="295"/>
                  </a:moveTo>
                  <a:cubicBezTo>
                    <a:pt x="312" y="101"/>
                    <a:pt x="312" y="101"/>
                    <a:pt x="312" y="101"/>
                  </a:cubicBezTo>
                  <a:cubicBezTo>
                    <a:pt x="266" y="101"/>
                    <a:pt x="235" y="103"/>
                    <a:pt x="224" y="92"/>
                  </a:cubicBezTo>
                  <a:cubicBezTo>
                    <a:pt x="189" y="55"/>
                    <a:pt x="206" y="18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1" y="295"/>
                    <a:pt x="312" y="2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Rectangle 25"/>
            <p:cNvSpPr/>
            <p:nvPr/>
          </p:nvSpPr>
          <p:spPr>
            <a:xfrm rot="16200000">
              <a:off x="1301282" y="1977704"/>
              <a:ext cx="429296" cy="303185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Rounded Rectangle 26"/>
            <p:cNvSpPr/>
            <p:nvPr/>
          </p:nvSpPr>
          <p:spPr>
            <a:xfrm rot="16200000">
              <a:off x="10462933" y="2001281"/>
              <a:ext cx="429296" cy="3184789"/>
            </a:xfrm>
            <a:prstGeom prst="roundRect">
              <a:avLst>
                <a:gd name="adj" fmla="val 241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0" name="Freeform 27"/>
            <p:cNvSpPr/>
            <p:nvPr/>
          </p:nvSpPr>
          <p:spPr bwMode="auto">
            <a:xfrm rot="5400000" flipH="1" flipV="1">
              <a:off x="8772218" y="3338246"/>
              <a:ext cx="690187" cy="650866"/>
            </a:xfrm>
            <a:custGeom>
              <a:avLst/>
              <a:gdLst>
                <a:gd name="T0" fmla="*/ 0 w 312"/>
                <a:gd name="T1" fmla="*/ 0 h 295"/>
                <a:gd name="T2" fmla="*/ 0 w 312"/>
                <a:gd name="T3" fmla="*/ 195 h 295"/>
                <a:gd name="T4" fmla="*/ 88 w 312"/>
                <a:gd name="T5" fmla="*/ 204 h 295"/>
                <a:gd name="T6" fmla="*/ 131 w 312"/>
                <a:gd name="T7" fmla="*/ 285 h 295"/>
                <a:gd name="T8" fmla="*/ 269 w 312"/>
                <a:gd name="T9" fmla="*/ 208 h 295"/>
                <a:gd name="T10" fmla="*/ 0 w 312"/>
                <a:gd name="T11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0" y="0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78" y="192"/>
                    <a:pt x="88" y="204"/>
                  </a:cubicBezTo>
                  <a:cubicBezTo>
                    <a:pt x="123" y="241"/>
                    <a:pt x="107" y="277"/>
                    <a:pt x="131" y="285"/>
                  </a:cubicBezTo>
                  <a:cubicBezTo>
                    <a:pt x="167" y="295"/>
                    <a:pt x="241" y="242"/>
                    <a:pt x="269" y="208"/>
                  </a:cubicBezTo>
                  <a:cubicBezTo>
                    <a:pt x="312" y="157"/>
                    <a:pt x="25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1" name="Rectangle 37"/>
          <p:cNvSpPr/>
          <p:nvPr/>
        </p:nvSpPr>
        <p:spPr>
          <a:xfrm>
            <a:off x="2577498" y="1218842"/>
            <a:ext cx="20786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BEST PRODUCT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Rectangle 38"/>
          <p:cNvSpPr/>
          <p:nvPr/>
        </p:nvSpPr>
        <p:spPr>
          <a:xfrm>
            <a:off x="5047232" y="1218842"/>
            <a:ext cx="20786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PROMOTION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Rectangle 39"/>
          <p:cNvSpPr/>
          <p:nvPr/>
        </p:nvSpPr>
        <p:spPr>
          <a:xfrm>
            <a:off x="7516967" y="1218842"/>
            <a:ext cx="20786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STRATEGY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Rectangle 40"/>
          <p:cNvSpPr/>
          <p:nvPr/>
        </p:nvSpPr>
        <p:spPr>
          <a:xfrm>
            <a:off x="2814606" y="4762233"/>
            <a:ext cx="20786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BEST PRODUCT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Rectangle 41"/>
          <p:cNvSpPr/>
          <p:nvPr/>
        </p:nvSpPr>
        <p:spPr>
          <a:xfrm>
            <a:off x="4885489" y="4762233"/>
            <a:ext cx="20786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BEST PRODUCT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Rectangle 42"/>
          <p:cNvSpPr/>
          <p:nvPr/>
        </p:nvSpPr>
        <p:spPr>
          <a:xfrm>
            <a:off x="6956372" y="4762233"/>
            <a:ext cx="207863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BEST PRODUCT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等腰三角形 55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02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0" name="组合 59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61" name="等腰三角形 60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65" name="等腰三角形 64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矩形 66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400">
        <p:fade/>
      </p:transition>
    </mc:Choice>
    <mc:Fallback>
      <p:transition spd="med" advTm="6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56" grpId="0" animBg="1"/>
      <p:bldP spid="57" grpId="0" animBg="1"/>
      <p:bldP spid="58" grpId="0"/>
      <p:bldP spid="59" grpId="0"/>
      <p:bldP spid="6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flipV="1">
            <a:off x="1628089" y="1638300"/>
            <a:ext cx="3617913" cy="3118891"/>
          </a:xfrm>
          <a:prstGeom prst="triangle">
            <a:avLst/>
          </a:prstGeom>
          <a:solidFill>
            <a:srgbClr val="286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flipV="1">
            <a:off x="1540884" y="3197745"/>
            <a:ext cx="1896161" cy="1634622"/>
          </a:xfrm>
          <a:prstGeom prst="triangle">
            <a:avLst/>
          </a:pr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485789" y="3038803"/>
            <a:ext cx="5841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TTTTTTTTTTTTTTTTTTT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80529" y="2210199"/>
            <a:ext cx="191880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11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3677651" y="4174864"/>
            <a:ext cx="1048900" cy="904224"/>
          </a:xfrm>
          <a:prstGeom prst="triangle">
            <a:avLst/>
          </a:prstGeom>
          <a:solidFill>
            <a:srgbClr val="59A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flipV="1">
            <a:off x="9581000" y="4174864"/>
            <a:ext cx="820300" cy="707155"/>
          </a:xfrm>
          <a:prstGeom prst="triangle">
            <a:avLst/>
          </a:prstGeom>
          <a:solidFill>
            <a:srgbClr val="59A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bldLvl="0" animBg="1"/>
      <p:bldP spid="25" grpId="0"/>
      <p:bldP spid="17" grpId="0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2"/>
          <p:cNvSpPr txBox="1"/>
          <p:nvPr/>
        </p:nvSpPr>
        <p:spPr>
          <a:xfrm>
            <a:off x="6228005" y="2062016"/>
            <a:ext cx="2270173" cy="338554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MARKETING PROMOTION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Rectangle 37"/>
          <p:cNvSpPr/>
          <p:nvPr/>
        </p:nvSpPr>
        <p:spPr>
          <a:xfrm>
            <a:off x="6089238" y="2475744"/>
            <a:ext cx="3529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59A13C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 action items Proactively</a:t>
            </a:r>
            <a:endParaRPr lang="en-US" sz="1600" dirty="0">
              <a:solidFill>
                <a:srgbClr val="59A13C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6228005" y="3390605"/>
            <a:ext cx="2174506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BUSINESS CONSULTING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Rectangle 39"/>
          <p:cNvSpPr/>
          <p:nvPr/>
        </p:nvSpPr>
        <p:spPr>
          <a:xfrm>
            <a:off x="6089238" y="3804333"/>
            <a:ext cx="3529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59A13C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 action items Proactively</a:t>
            </a:r>
            <a:endParaRPr lang="en-US" sz="1600" dirty="0">
              <a:solidFill>
                <a:srgbClr val="59A13C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TextBox 40"/>
          <p:cNvSpPr txBox="1"/>
          <p:nvPr/>
        </p:nvSpPr>
        <p:spPr>
          <a:xfrm>
            <a:off x="6223236" y="4752390"/>
            <a:ext cx="1221809" cy="338554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ESSENTIALS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Rectangle 41"/>
          <p:cNvSpPr/>
          <p:nvPr/>
        </p:nvSpPr>
        <p:spPr>
          <a:xfrm>
            <a:off x="6084469" y="5166118"/>
            <a:ext cx="35298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59A13C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 action items Proactively</a:t>
            </a:r>
            <a:endParaRPr lang="en-US" sz="1600" dirty="0">
              <a:solidFill>
                <a:srgbClr val="59A13C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21" name="Group 42"/>
          <p:cNvGrpSpPr/>
          <p:nvPr/>
        </p:nvGrpSpPr>
        <p:grpSpPr>
          <a:xfrm>
            <a:off x="2874277" y="1770766"/>
            <a:ext cx="2354354" cy="3980160"/>
            <a:chOff x="4992688" y="27495"/>
            <a:chExt cx="615950" cy="837693"/>
          </a:xfrm>
          <a:solidFill>
            <a:schemeClr val="accent2"/>
          </a:solidFill>
        </p:grpSpPr>
        <p:sp>
          <p:nvSpPr>
            <p:cNvPr id="23" name="Freeform 100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0"/>
            </a:p>
          </p:txBody>
        </p:sp>
        <p:sp>
          <p:nvSpPr>
            <p:cNvPr id="24" name="Freeform 101"/>
            <p:cNvSpPr/>
            <p:nvPr/>
          </p:nvSpPr>
          <p:spPr bwMode="auto">
            <a:xfrm>
              <a:off x="4992688" y="27495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0"/>
            </a:p>
          </p:txBody>
        </p:sp>
      </p:grpSp>
      <p:sp>
        <p:nvSpPr>
          <p:cNvPr id="33" name="等腰三角形 32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03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38" name="等腰三角形 37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42" name="等腰三角形 41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矩形 43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900">
        <p:fade/>
      </p:transition>
    </mc:Choice>
    <mc:Fallback>
      <p:transition spd="med" advTm="7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19" grpId="0" animBg="1"/>
      <p:bldP spid="20" grpId="0"/>
      <p:bldP spid="33" grpId="0" animBg="1"/>
      <p:bldP spid="34" grpId="0" animBg="1"/>
      <p:bldP spid="35" grpId="0"/>
      <p:bldP spid="36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"/>
          <p:cNvSpPr/>
          <p:nvPr/>
        </p:nvSpPr>
        <p:spPr>
          <a:xfrm>
            <a:off x="1586023" y="2249549"/>
            <a:ext cx="1222744" cy="1222744"/>
          </a:xfrm>
          <a:prstGeom prst="ellipse">
            <a:avLst/>
          </a:prstGeom>
          <a:ln w="57150"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Simple-Line-Icons" panose="02000503000000000000" pitchFamily="2" charset="2"/>
              </a:rPr>
              <a:t>1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4" name="Rectangle 5"/>
          <p:cNvSpPr/>
          <p:nvPr/>
        </p:nvSpPr>
        <p:spPr>
          <a:xfrm>
            <a:off x="1011522" y="3797426"/>
            <a:ext cx="23717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Multipurpose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Oval 16"/>
          <p:cNvSpPr/>
          <p:nvPr/>
        </p:nvSpPr>
        <p:spPr>
          <a:xfrm>
            <a:off x="4185093" y="2249549"/>
            <a:ext cx="1222744" cy="1222744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Simple-Line-Icons" panose="02000503000000000000" pitchFamily="2" charset="2"/>
              </a:rPr>
              <a:t>2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Rectangle 17"/>
          <p:cNvSpPr/>
          <p:nvPr/>
        </p:nvSpPr>
        <p:spPr>
          <a:xfrm>
            <a:off x="3610592" y="3797426"/>
            <a:ext cx="23717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Oval 19"/>
          <p:cNvSpPr/>
          <p:nvPr/>
        </p:nvSpPr>
        <p:spPr>
          <a:xfrm>
            <a:off x="9383232" y="2249549"/>
            <a:ext cx="1222744" cy="1222744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tx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Simple-Line-Icons" panose="02000503000000000000" pitchFamily="2" charset="2"/>
              </a:rPr>
              <a:t>4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0" name="Rectangle 20"/>
          <p:cNvSpPr/>
          <p:nvPr/>
        </p:nvSpPr>
        <p:spPr>
          <a:xfrm>
            <a:off x="8808731" y="3797426"/>
            <a:ext cx="23717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Clean Work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Oval 22"/>
          <p:cNvSpPr/>
          <p:nvPr/>
        </p:nvSpPr>
        <p:spPr>
          <a:xfrm>
            <a:off x="6784163" y="2249549"/>
            <a:ext cx="1222744" cy="1222744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accent3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Simple-Line-Icons" panose="02000503000000000000" pitchFamily="2" charset="2"/>
              </a:rPr>
              <a:t>3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3" name="Rectangle 23"/>
          <p:cNvSpPr/>
          <p:nvPr/>
        </p:nvSpPr>
        <p:spPr>
          <a:xfrm>
            <a:off x="6209662" y="3797426"/>
            <a:ext cx="23717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Business Consulting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2" name="等腰三角形 31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03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37" name="等腰三角形 36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41" name="等腰三角形 40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300">
        <p:fade/>
      </p:transition>
    </mc:Choice>
    <mc:Fallback>
      <p:transition spd="med" advTm="9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7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250"/>
                            </p:stCondLst>
                            <p:childTnLst>
                              <p:par>
                                <p:cTn id="7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5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19" grpId="0" animBg="1"/>
      <p:bldP spid="20" grpId="0"/>
      <p:bldP spid="21" grpId="0" animBg="1"/>
      <p:bldP spid="23" grpId="0"/>
      <p:bldP spid="32" grpId="0" animBg="1"/>
      <p:bldP spid="33" grpId="0" animBg="1"/>
      <p:bldP spid="34" grpId="0"/>
      <p:bldP spid="35" grpId="0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4"/>
          <p:cNvSpPr/>
          <p:nvPr/>
        </p:nvSpPr>
        <p:spPr>
          <a:xfrm>
            <a:off x="7571732" y="2651903"/>
            <a:ext cx="2145205" cy="21575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9" name="Oval 5"/>
          <p:cNvSpPr/>
          <p:nvPr/>
        </p:nvSpPr>
        <p:spPr>
          <a:xfrm>
            <a:off x="9439943" y="1985627"/>
            <a:ext cx="968488" cy="9740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FontAwesome" pitchFamily="2" charset="0"/>
              </a:rPr>
              <a:t>TTT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20" name="Oval 6"/>
          <p:cNvSpPr/>
          <p:nvPr/>
        </p:nvSpPr>
        <p:spPr>
          <a:xfrm>
            <a:off x="8160092" y="1498602"/>
            <a:ext cx="968488" cy="9740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FontAwesome" pitchFamily="2" charset="0"/>
              </a:rPr>
              <a:t>TTT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21" name="Oval 7"/>
          <p:cNvSpPr/>
          <p:nvPr/>
        </p:nvSpPr>
        <p:spPr>
          <a:xfrm>
            <a:off x="8169656" y="4988674"/>
            <a:ext cx="968488" cy="9740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FontAwesome" pitchFamily="2" charset="0"/>
              </a:rPr>
              <a:t>TTT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23" name="Oval 8"/>
          <p:cNvSpPr/>
          <p:nvPr/>
        </p:nvSpPr>
        <p:spPr>
          <a:xfrm>
            <a:off x="6899369" y="4473266"/>
            <a:ext cx="968488" cy="9740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FontAwesome" pitchFamily="2" charset="0"/>
              </a:rPr>
              <a:t>TTT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24" name="Oval 11"/>
          <p:cNvSpPr/>
          <p:nvPr/>
        </p:nvSpPr>
        <p:spPr>
          <a:xfrm>
            <a:off x="9919251" y="3243639"/>
            <a:ext cx="968488" cy="9740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FontAwesome" pitchFamily="2" charset="0"/>
              </a:rPr>
              <a:t>TTT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25" name="Oval 13"/>
          <p:cNvSpPr/>
          <p:nvPr/>
        </p:nvSpPr>
        <p:spPr>
          <a:xfrm>
            <a:off x="6395994" y="3243639"/>
            <a:ext cx="968488" cy="9740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FontAwesome" pitchFamily="2" charset="0"/>
              </a:rPr>
              <a:t>TTT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26" name="Oval 14"/>
          <p:cNvSpPr/>
          <p:nvPr/>
        </p:nvSpPr>
        <p:spPr>
          <a:xfrm>
            <a:off x="6893695" y="2001399"/>
            <a:ext cx="968488" cy="9740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FontAwesome" pitchFamily="2" charset="0"/>
              </a:rPr>
              <a:t>TTT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9" name="Oval 15"/>
          <p:cNvSpPr/>
          <p:nvPr/>
        </p:nvSpPr>
        <p:spPr>
          <a:xfrm>
            <a:off x="9439943" y="4473266"/>
            <a:ext cx="968488" cy="9740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FontAwesome" pitchFamily="2" charset="0"/>
              </a:rPr>
              <a:t>TTT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30" name="Rectangle 32"/>
          <p:cNvSpPr/>
          <p:nvPr/>
        </p:nvSpPr>
        <p:spPr>
          <a:xfrm>
            <a:off x="7669058" y="3231026"/>
            <a:ext cx="19696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App Service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Collaboratively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engineer nex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1" name="Rectangle 33"/>
          <p:cNvSpPr/>
          <p:nvPr/>
        </p:nvSpPr>
        <p:spPr>
          <a:xfrm>
            <a:off x="991603" y="1812352"/>
            <a:ext cx="51656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2" name="Freeform 42"/>
          <p:cNvSpPr/>
          <p:nvPr/>
        </p:nvSpPr>
        <p:spPr>
          <a:xfrm>
            <a:off x="1959428" y="3442397"/>
            <a:ext cx="392253" cy="392253"/>
          </a:xfrm>
          <a:custGeom>
            <a:avLst/>
            <a:gdLst/>
            <a:ahLst/>
            <a:cxnLst/>
            <a:rect l="l" t="t" r="r" b="b"/>
            <a:pathLst>
              <a:path w="195943" h="195943">
                <a:moveTo>
                  <a:pt x="144151" y="57533"/>
                </a:moveTo>
                <a:cubicBezTo>
                  <a:pt x="141940" y="57533"/>
                  <a:pt x="140026" y="58340"/>
                  <a:pt x="138410" y="59956"/>
                </a:cubicBezTo>
                <a:lnTo>
                  <a:pt x="86363" y="111876"/>
                </a:lnTo>
                <a:lnTo>
                  <a:pt x="57533" y="83046"/>
                </a:lnTo>
                <a:cubicBezTo>
                  <a:pt x="55917" y="81430"/>
                  <a:pt x="54003" y="80622"/>
                  <a:pt x="51792" y="80622"/>
                </a:cubicBezTo>
                <a:cubicBezTo>
                  <a:pt x="49581" y="80622"/>
                  <a:pt x="47668" y="81430"/>
                  <a:pt x="46052" y="83046"/>
                </a:cubicBezTo>
                <a:lnTo>
                  <a:pt x="34443" y="94527"/>
                </a:lnTo>
                <a:cubicBezTo>
                  <a:pt x="32912" y="96058"/>
                  <a:pt x="32147" y="98014"/>
                  <a:pt x="32147" y="100395"/>
                </a:cubicBezTo>
                <a:cubicBezTo>
                  <a:pt x="32147" y="102691"/>
                  <a:pt x="32912" y="104605"/>
                  <a:pt x="34443" y="106136"/>
                </a:cubicBezTo>
                <a:lnTo>
                  <a:pt x="80622" y="152315"/>
                </a:lnTo>
                <a:cubicBezTo>
                  <a:pt x="82238" y="153931"/>
                  <a:pt x="84152" y="154739"/>
                  <a:pt x="86363" y="154739"/>
                </a:cubicBezTo>
                <a:cubicBezTo>
                  <a:pt x="88659" y="154739"/>
                  <a:pt x="90615" y="153931"/>
                  <a:pt x="92231" y="152315"/>
                </a:cubicBezTo>
                <a:lnTo>
                  <a:pt x="161500" y="83046"/>
                </a:lnTo>
                <a:cubicBezTo>
                  <a:pt x="163031" y="81515"/>
                  <a:pt x="163796" y="79602"/>
                  <a:pt x="163796" y="77305"/>
                </a:cubicBezTo>
                <a:cubicBezTo>
                  <a:pt x="163796" y="74924"/>
                  <a:pt x="163031" y="72968"/>
                  <a:pt x="161500" y="71437"/>
                </a:cubicBezTo>
                <a:lnTo>
                  <a:pt x="149891" y="59956"/>
                </a:lnTo>
                <a:cubicBezTo>
                  <a:pt x="148275" y="58340"/>
                  <a:pt x="146362" y="57533"/>
                  <a:pt x="144151" y="57533"/>
                </a:cubicBezTo>
                <a:close/>
                <a:moveTo>
                  <a:pt x="97972" y="0"/>
                </a:moveTo>
                <a:cubicBezTo>
                  <a:pt x="115746" y="0"/>
                  <a:pt x="132138" y="4380"/>
                  <a:pt x="147149" y="13139"/>
                </a:cubicBezTo>
                <a:cubicBezTo>
                  <a:pt x="162159" y="21899"/>
                  <a:pt x="174044" y="33784"/>
                  <a:pt x="182804" y="48794"/>
                </a:cubicBezTo>
                <a:cubicBezTo>
                  <a:pt x="191563" y="63805"/>
                  <a:pt x="195943" y="80197"/>
                  <a:pt x="195943" y="97971"/>
                </a:cubicBezTo>
                <a:cubicBezTo>
                  <a:pt x="195943" y="115746"/>
                  <a:pt x="191563" y="132138"/>
                  <a:pt x="182804" y="147148"/>
                </a:cubicBezTo>
                <a:cubicBezTo>
                  <a:pt x="174044" y="162159"/>
                  <a:pt x="162159" y="174044"/>
                  <a:pt x="147149" y="182803"/>
                </a:cubicBezTo>
                <a:cubicBezTo>
                  <a:pt x="132138" y="191563"/>
                  <a:pt x="115746" y="195943"/>
                  <a:pt x="97972" y="195943"/>
                </a:cubicBezTo>
                <a:cubicBezTo>
                  <a:pt x="80197" y="195943"/>
                  <a:pt x="63805" y="191563"/>
                  <a:pt x="48794" y="182803"/>
                </a:cubicBezTo>
                <a:cubicBezTo>
                  <a:pt x="33784" y="174044"/>
                  <a:pt x="21899" y="162159"/>
                  <a:pt x="13140" y="147148"/>
                </a:cubicBezTo>
                <a:cubicBezTo>
                  <a:pt x="4380" y="132138"/>
                  <a:pt x="0" y="115746"/>
                  <a:pt x="0" y="97971"/>
                </a:cubicBezTo>
                <a:cubicBezTo>
                  <a:pt x="0" y="80197"/>
                  <a:pt x="4380" y="63805"/>
                  <a:pt x="13140" y="48794"/>
                </a:cubicBezTo>
                <a:cubicBezTo>
                  <a:pt x="21899" y="33784"/>
                  <a:pt x="33784" y="21899"/>
                  <a:pt x="48794" y="13139"/>
                </a:cubicBezTo>
                <a:cubicBezTo>
                  <a:pt x="63805" y="4380"/>
                  <a:pt x="80197" y="0"/>
                  <a:pt x="979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TextBox 43"/>
          <p:cNvSpPr txBox="1"/>
          <p:nvPr/>
        </p:nvSpPr>
        <p:spPr>
          <a:xfrm>
            <a:off x="2438270" y="3405785"/>
            <a:ext cx="3252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TTTTTTTTTTT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client-centric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4" name="Freeform 44"/>
          <p:cNvSpPr/>
          <p:nvPr/>
        </p:nvSpPr>
        <p:spPr>
          <a:xfrm>
            <a:off x="1959428" y="4080430"/>
            <a:ext cx="392253" cy="392253"/>
          </a:xfrm>
          <a:custGeom>
            <a:avLst/>
            <a:gdLst/>
            <a:ahLst/>
            <a:cxnLst/>
            <a:rect l="l" t="t" r="r" b="b"/>
            <a:pathLst>
              <a:path w="195943" h="195943">
                <a:moveTo>
                  <a:pt x="144151" y="57533"/>
                </a:moveTo>
                <a:cubicBezTo>
                  <a:pt x="141940" y="57533"/>
                  <a:pt x="140026" y="58340"/>
                  <a:pt x="138410" y="59956"/>
                </a:cubicBezTo>
                <a:lnTo>
                  <a:pt x="86363" y="111876"/>
                </a:lnTo>
                <a:lnTo>
                  <a:pt x="57533" y="83046"/>
                </a:lnTo>
                <a:cubicBezTo>
                  <a:pt x="55917" y="81430"/>
                  <a:pt x="54003" y="80622"/>
                  <a:pt x="51792" y="80622"/>
                </a:cubicBezTo>
                <a:cubicBezTo>
                  <a:pt x="49581" y="80622"/>
                  <a:pt x="47668" y="81430"/>
                  <a:pt x="46052" y="83046"/>
                </a:cubicBezTo>
                <a:lnTo>
                  <a:pt x="34443" y="94527"/>
                </a:lnTo>
                <a:cubicBezTo>
                  <a:pt x="32912" y="96058"/>
                  <a:pt x="32147" y="98014"/>
                  <a:pt x="32147" y="100395"/>
                </a:cubicBezTo>
                <a:cubicBezTo>
                  <a:pt x="32147" y="102691"/>
                  <a:pt x="32912" y="104605"/>
                  <a:pt x="34443" y="106136"/>
                </a:cubicBezTo>
                <a:lnTo>
                  <a:pt x="80622" y="152315"/>
                </a:lnTo>
                <a:cubicBezTo>
                  <a:pt x="82238" y="153931"/>
                  <a:pt x="84152" y="154739"/>
                  <a:pt x="86363" y="154739"/>
                </a:cubicBezTo>
                <a:cubicBezTo>
                  <a:pt x="88659" y="154739"/>
                  <a:pt x="90615" y="153931"/>
                  <a:pt x="92231" y="152315"/>
                </a:cubicBezTo>
                <a:lnTo>
                  <a:pt x="161500" y="83046"/>
                </a:lnTo>
                <a:cubicBezTo>
                  <a:pt x="163031" y="81515"/>
                  <a:pt x="163796" y="79602"/>
                  <a:pt x="163796" y="77305"/>
                </a:cubicBezTo>
                <a:cubicBezTo>
                  <a:pt x="163796" y="74924"/>
                  <a:pt x="163031" y="72968"/>
                  <a:pt x="161500" y="71437"/>
                </a:cubicBezTo>
                <a:lnTo>
                  <a:pt x="149891" y="59956"/>
                </a:lnTo>
                <a:cubicBezTo>
                  <a:pt x="148275" y="58340"/>
                  <a:pt x="146362" y="57533"/>
                  <a:pt x="144151" y="57533"/>
                </a:cubicBezTo>
                <a:close/>
                <a:moveTo>
                  <a:pt x="97972" y="0"/>
                </a:moveTo>
                <a:cubicBezTo>
                  <a:pt x="115746" y="0"/>
                  <a:pt x="132138" y="4380"/>
                  <a:pt x="147149" y="13139"/>
                </a:cubicBezTo>
                <a:cubicBezTo>
                  <a:pt x="162159" y="21899"/>
                  <a:pt x="174044" y="33784"/>
                  <a:pt x="182804" y="48794"/>
                </a:cubicBezTo>
                <a:cubicBezTo>
                  <a:pt x="191563" y="63805"/>
                  <a:pt x="195943" y="80197"/>
                  <a:pt x="195943" y="97971"/>
                </a:cubicBezTo>
                <a:cubicBezTo>
                  <a:pt x="195943" y="115746"/>
                  <a:pt x="191563" y="132138"/>
                  <a:pt x="182804" y="147148"/>
                </a:cubicBezTo>
                <a:cubicBezTo>
                  <a:pt x="174044" y="162159"/>
                  <a:pt x="162159" y="174044"/>
                  <a:pt x="147149" y="182803"/>
                </a:cubicBezTo>
                <a:cubicBezTo>
                  <a:pt x="132138" y="191563"/>
                  <a:pt x="115746" y="195943"/>
                  <a:pt x="97972" y="195943"/>
                </a:cubicBezTo>
                <a:cubicBezTo>
                  <a:pt x="80197" y="195943"/>
                  <a:pt x="63805" y="191563"/>
                  <a:pt x="48794" y="182803"/>
                </a:cubicBezTo>
                <a:cubicBezTo>
                  <a:pt x="33784" y="174044"/>
                  <a:pt x="21899" y="162159"/>
                  <a:pt x="13140" y="147148"/>
                </a:cubicBezTo>
                <a:cubicBezTo>
                  <a:pt x="4380" y="132138"/>
                  <a:pt x="0" y="115746"/>
                  <a:pt x="0" y="97971"/>
                </a:cubicBezTo>
                <a:cubicBezTo>
                  <a:pt x="0" y="80197"/>
                  <a:pt x="4380" y="63805"/>
                  <a:pt x="13140" y="48794"/>
                </a:cubicBezTo>
                <a:cubicBezTo>
                  <a:pt x="21899" y="33784"/>
                  <a:pt x="33784" y="21899"/>
                  <a:pt x="48794" y="13139"/>
                </a:cubicBezTo>
                <a:cubicBezTo>
                  <a:pt x="63805" y="4380"/>
                  <a:pt x="80197" y="0"/>
                  <a:pt x="979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TextBox 45"/>
          <p:cNvSpPr txBox="1"/>
          <p:nvPr/>
        </p:nvSpPr>
        <p:spPr>
          <a:xfrm>
            <a:off x="2438270" y="4043818"/>
            <a:ext cx="3252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TTTTTTTTTTT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client-centric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6" name="Freeform 46"/>
          <p:cNvSpPr/>
          <p:nvPr/>
        </p:nvSpPr>
        <p:spPr>
          <a:xfrm>
            <a:off x="1959428" y="4718463"/>
            <a:ext cx="392253" cy="392253"/>
          </a:xfrm>
          <a:custGeom>
            <a:avLst/>
            <a:gdLst/>
            <a:ahLst/>
            <a:cxnLst/>
            <a:rect l="l" t="t" r="r" b="b"/>
            <a:pathLst>
              <a:path w="195943" h="195943">
                <a:moveTo>
                  <a:pt x="144151" y="57533"/>
                </a:moveTo>
                <a:cubicBezTo>
                  <a:pt x="141940" y="57533"/>
                  <a:pt x="140026" y="58340"/>
                  <a:pt x="138410" y="59956"/>
                </a:cubicBezTo>
                <a:lnTo>
                  <a:pt x="86363" y="111876"/>
                </a:lnTo>
                <a:lnTo>
                  <a:pt x="57533" y="83046"/>
                </a:lnTo>
                <a:cubicBezTo>
                  <a:pt x="55917" y="81430"/>
                  <a:pt x="54003" y="80622"/>
                  <a:pt x="51792" y="80622"/>
                </a:cubicBezTo>
                <a:cubicBezTo>
                  <a:pt x="49581" y="80622"/>
                  <a:pt x="47668" y="81430"/>
                  <a:pt x="46052" y="83046"/>
                </a:cubicBezTo>
                <a:lnTo>
                  <a:pt x="34443" y="94527"/>
                </a:lnTo>
                <a:cubicBezTo>
                  <a:pt x="32912" y="96058"/>
                  <a:pt x="32147" y="98014"/>
                  <a:pt x="32147" y="100395"/>
                </a:cubicBezTo>
                <a:cubicBezTo>
                  <a:pt x="32147" y="102691"/>
                  <a:pt x="32912" y="104605"/>
                  <a:pt x="34443" y="106136"/>
                </a:cubicBezTo>
                <a:lnTo>
                  <a:pt x="80622" y="152315"/>
                </a:lnTo>
                <a:cubicBezTo>
                  <a:pt x="82238" y="153931"/>
                  <a:pt x="84152" y="154739"/>
                  <a:pt x="86363" y="154739"/>
                </a:cubicBezTo>
                <a:cubicBezTo>
                  <a:pt x="88659" y="154739"/>
                  <a:pt x="90615" y="153931"/>
                  <a:pt x="92231" y="152315"/>
                </a:cubicBezTo>
                <a:lnTo>
                  <a:pt x="161500" y="83046"/>
                </a:lnTo>
                <a:cubicBezTo>
                  <a:pt x="163031" y="81515"/>
                  <a:pt x="163796" y="79602"/>
                  <a:pt x="163796" y="77305"/>
                </a:cubicBezTo>
                <a:cubicBezTo>
                  <a:pt x="163796" y="74924"/>
                  <a:pt x="163031" y="72968"/>
                  <a:pt x="161500" y="71437"/>
                </a:cubicBezTo>
                <a:lnTo>
                  <a:pt x="149891" y="59956"/>
                </a:lnTo>
                <a:cubicBezTo>
                  <a:pt x="148275" y="58340"/>
                  <a:pt x="146362" y="57533"/>
                  <a:pt x="144151" y="57533"/>
                </a:cubicBezTo>
                <a:close/>
                <a:moveTo>
                  <a:pt x="97972" y="0"/>
                </a:moveTo>
                <a:cubicBezTo>
                  <a:pt x="115746" y="0"/>
                  <a:pt x="132138" y="4380"/>
                  <a:pt x="147149" y="13139"/>
                </a:cubicBezTo>
                <a:cubicBezTo>
                  <a:pt x="162159" y="21899"/>
                  <a:pt x="174044" y="33784"/>
                  <a:pt x="182804" y="48794"/>
                </a:cubicBezTo>
                <a:cubicBezTo>
                  <a:pt x="191563" y="63805"/>
                  <a:pt x="195943" y="80197"/>
                  <a:pt x="195943" y="97971"/>
                </a:cubicBezTo>
                <a:cubicBezTo>
                  <a:pt x="195943" y="115746"/>
                  <a:pt x="191563" y="132138"/>
                  <a:pt x="182804" y="147148"/>
                </a:cubicBezTo>
                <a:cubicBezTo>
                  <a:pt x="174044" y="162159"/>
                  <a:pt x="162159" y="174044"/>
                  <a:pt x="147149" y="182803"/>
                </a:cubicBezTo>
                <a:cubicBezTo>
                  <a:pt x="132138" y="191563"/>
                  <a:pt x="115746" y="195943"/>
                  <a:pt x="97972" y="195943"/>
                </a:cubicBezTo>
                <a:cubicBezTo>
                  <a:pt x="80197" y="195943"/>
                  <a:pt x="63805" y="191563"/>
                  <a:pt x="48794" y="182803"/>
                </a:cubicBezTo>
                <a:cubicBezTo>
                  <a:pt x="33784" y="174044"/>
                  <a:pt x="21899" y="162159"/>
                  <a:pt x="13140" y="147148"/>
                </a:cubicBezTo>
                <a:cubicBezTo>
                  <a:pt x="4380" y="132138"/>
                  <a:pt x="0" y="115746"/>
                  <a:pt x="0" y="97971"/>
                </a:cubicBezTo>
                <a:cubicBezTo>
                  <a:pt x="0" y="80197"/>
                  <a:pt x="4380" y="63805"/>
                  <a:pt x="13140" y="48794"/>
                </a:cubicBezTo>
                <a:cubicBezTo>
                  <a:pt x="21899" y="33784"/>
                  <a:pt x="33784" y="21899"/>
                  <a:pt x="48794" y="13139"/>
                </a:cubicBezTo>
                <a:cubicBezTo>
                  <a:pt x="63805" y="4380"/>
                  <a:pt x="80197" y="0"/>
                  <a:pt x="979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47"/>
          <p:cNvSpPr txBox="1"/>
          <p:nvPr/>
        </p:nvSpPr>
        <p:spPr>
          <a:xfrm>
            <a:off x="2438270" y="4681851"/>
            <a:ext cx="3252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TTTTTTTTTTT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client-centric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8" name="Freeform 48"/>
          <p:cNvSpPr/>
          <p:nvPr/>
        </p:nvSpPr>
        <p:spPr>
          <a:xfrm>
            <a:off x="1959428" y="5356496"/>
            <a:ext cx="392253" cy="392253"/>
          </a:xfrm>
          <a:custGeom>
            <a:avLst/>
            <a:gdLst/>
            <a:ahLst/>
            <a:cxnLst/>
            <a:rect l="l" t="t" r="r" b="b"/>
            <a:pathLst>
              <a:path w="195943" h="195943">
                <a:moveTo>
                  <a:pt x="144151" y="57533"/>
                </a:moveTo>
                <a:cubicBezTo>
                  <a:pt x="141940" y="57533"/>
                  <a:pt x="140026" y="58340"/>
                  <a:pt x="138410" y="59956"/>
                </a:cubicBezTo>
                <a:lnTo>
                  <a:pt x="86363" y="111876"/>
                </a:lnTo>
                <a:lnTo>
                  <a:pt x="57533" y="83046"/>
                </a:lnTo>
                <a:cubicBezTo>
                  <a:pt x="55917" y="81430"/>
                  <a:pt x="54003" y="80622"/>
                  <a:pt x="51792" y="80622"/>
                </a:cubicBezTo>
                <a:cubicBezTo>
                  <a:pt x="49581" y="80622"/>
                  <a:pt x="47668" y="81430"/>
                  <a:pt x="46052" y="83046"/>
                </a:cubicBezTo>
                <a:lnTo>
                  <a:pt x="34443" y="94527"/>
                </a:lnTo>
                <a:cubicBezTo>
                  <a:pt x="32912" y="96058"/>
                  <a:pt x="32147" y="98014"/>
                  <a:pt x="32147" y="100395"/>
                </a:cubicBezTo>
                <a:cubicBezTo>
                  <a:pt x="32147" y="102691"/>
                  <a:pt x="32912" y="104605"/>
                  <a:pt x="34443" y="106136"/>
                </a:cubicBezTo>
                <a:lnTo>
                  <a:pt x="80622" y="152315"/>
                </a:lnTo>
                <a:cubicBezTo>
                  <a:pt x="82238" y="153931"/>
                  <a:pt x="84152" y="154739"/>
                  <a:pt x="86363" y="154739"/>
                </a:cubicBezTo>
                <a:cubicBezTo>
                  <a:pt x="88659" y="154739"/>
                  <a:pt x="90615" y="153931"/>
                  <a:pt x="92231" y="152315"/>
                </a:cubicBezTo>
                <a:lnTo>
                  <a:pt x="161500" y="83046"/>
                </a:lnTo>
                <a:cubicBezTo>
                  <a:pt x="163031" y="81515"/>
                  <a:pt x="163796" y="79602"/>
                  <a:pt x="163796" y="77305"/>
                </a:cubicBezTo>
                <a:cubicBezTo>
                  <a:pt x="163796" y="74924"/>
                  <a:pt x="163031" y="72968"/>
                  <a:pt x="161500" y="71437"/>
                </a:cubicBezTo>
                <a:lnTo>
                  <a:pt x="149891" y="59956"/>
                </a:lnTo>
                <a:cubicBezTo>
                  <a:pt x="148275" y="58340"/>
                  <a:pt x="146362" y="57533"/>
                  <a:pt x="144151" y="57533"/>
                </a:cubicBezTo>
                <a:close/>
                <a:moveTo>
                  <a:pt x="97972" y="0"/>
                </a:moveTo>
                <a:cubicBezTo>
                  <a:pt x="115746" y="0"/>
                  <a:pt x="132138" y="4380"/>
                  <a:pt x="147149" y="13139"/>
                </a:cubicBezTo>
                <a:cubicBezTo>
                  <a:pt x="162159" y="21899"/>
                  <a:pt x="174044" y="33784"/>
                  <a:pt x="182804" y="48794"/>
                </a:cubicBezTo>
                <a:cubicBezTo>
                  <a:pt x="191563" y="63805"/>
                  <a:pt x="195943" y="80197"/>
                  <a:pt x="195943" y="97971"/>
                </a:cubicBezTo>
                <a:cubicBezTo>
                  <a:pt x="195943" y="115746"/>
                  <a:pt x="191563" y="132138"/>
                  <a:pt x="182804" y="147148"/>
                </a:cubicBezTo>
                <a:cubicBezTo>
                  <a:pt x="174044" y="162159"/>
                  <a:pt x="162159" y="174044"/>
                  <a:pt x="147149" y="182803"/>
                </a:cubicBezTo>
                <a:cubicBezTo>
                  <a:pt x="132138" y="191563"/>
                  <a:pt x="115746" y="195943"/>
                  <a:pt x="97972" y="195943"/>
                </a:cubicBezTo>
                <a:cubicBezTo>
                  <a:pt x="80197" y="195943"/>
                  <a:pt x="63805" y="191563"/>
                  <a:pt x="48794" y="182803"/>
                </a:cubicBezTo>
                <a:cubicBezTo>
                  <a:pt x="33784" y="174044"/>
                  <a:pt x="21899" y="162159"/>
                  <a:pt x="13140" y="147148"/>
                </a:cubicBezTo>
                <a:cubicBezTo>
                  <a:pt x="4380" y="132138"/>
                  <a:pt x="0" y="115746"/>
                  <a:pt x="0" y="97971"/>
                </a:cubicBezTo>
                <a:cubicBezTo>
                  <a:pt x="0" y="80197"/>
                  <a:pt x="4380" y="63805"/>
                  <a:pt x="13140" y="48794"/>
                </a:cubicBezTo>
                <a:cubicBezTo>
                  <a:pt x="21899" y="33784"/>
                  <a:pt x="33784" y="21899"/>
                  <a:pt x="48794" y="13139"/>
                </a:cubicBezTo>
                <a:cubicBezTo>
                  <a:pt x="63805" y="4380"/>
                  <a:pt x="80197" y="0"/>
                  <a:pt x="979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49"/>
          <p:cNvSpPr txBox="1"/>
          <p:nvPr/>
        </p:nvSpPr>
        <p:spPr>
          <a:xfrm>
            <a:off x="2438270" y="5319884"/>
            <a:ext cx="3252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TTTTTTTTTTT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client-centric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46" name="等腰三角形 45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03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51" name="等腰三角形 50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55" name="等腰三角形 54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矩形 56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800">
        <p:fade/>
      </p:transition>
    </mc:Choice>
    <mc:Fallback>
      <p:transition spd="med" advTm="12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5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5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1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31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14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14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321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821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321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821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321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821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321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821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321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821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/>
      <p:bldP spid="31" grpId="0"/>
      <p:bldP spid="32" grpId="0" animBg="1"/>
      <p:bldP spid="33" grpId="0"/>
      <p:bldP spid="34" grpId="0" animBg="1"/>
      <p:bldP spid="35" grpId="0"/>
      <p:bldP spid="36" grpId="0" animBg="1"/>
      <p:bldP spid="37" grpId="0"/>
      <p:bldP spid="38" grpId="0" animBg="1"/>
      <p:bldP spid="39" grpId="0"/>
      <p:bldP spid="46" grpId="0" animBg="1"/>
      <p:bldP spid="47" grpId="0" animBg="1"/>
      <p:bldP spid="48" grpId="0"/>
      <p:bldP spid="49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flipV="1">
            <a:off x="1628089" y="1638300"/>
            <a:ext cx="3617913" cy="3118891"/>
          </a:xfrm>
          <a:prstGeom prst="triangle">
            <a:avLst/>
          </a:prstGeom>
          <a:solidFill>
            <a:srgbClr val="286A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flipV="1">
            <a:off x="1540884" y="3197745"/>
            <a:ext cx="1896161" cy="1634622"/>
          </a:xfrm>
          <a:prstGeom prst="triangle">
            <a:avLst/>
          </a:pr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flipV="1">
            <a:off x="9581000" y="4174864"/>
            <a:ext cx="820300" cy="707155"/>
          </a:xfrm>
          <a:prstGeom prst="triangle">
            <a:avLst/>
          </a:prstGeom>
          <a:solidFill>
            <a:srgbClr val="59A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485789" y="3038803"/>
            <a:ext cx="5841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TTTTTTTTTTTTTTTTTTT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80529" y="2172099"/>
            <a:ext cx="191880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11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3677651" y="4174864"/>
            <a:ext cx="1048900" cy="904224"/>
          </a:xfrm>
          <a:prstGeom prst="triangle">
            <a:avLst/>
          </a:prstGeom>
          <a:solidFill>
            <a:srgbClr val="59A1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">
        <p:fade/>
      </p:transition>
    </mc:Choice>
    <mc:Fallback>
      <p:transition spd="med" advTm="3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bldLvl="0" animBg="1"/>
      <p:bldP spid="24" grpId="0" animBg="1"/>
      <p:bldP spid="25" grpId="0"/>
      <p:bldP spid="17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sosceles Triangle 26"/>
          <p:cNvSpPr/>
          <p:nvPr/>
        </p:nvSpPr>
        <p:spPr>
          <a:xfrm>
            <a:off x="1456491" y="3303607"/>
            <a:ext cx="2069912" cy="2495136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Isosceles Triangle 26"/>
          <p:cNvSpPr/>
          <p:nvPr/>
        </p:nvSpPr>
        <p:spPr>
          <a:xfrm>
            <a:off x="2048348" y="3843035"/>
            <a:ext cx="2069912" cy="1955708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Isosceles Triangle 26"/>
          <p:cNvSpPr/>
          <p:nvPr/>
        </p:nvSpPr>
        <p:spPr>
          <a:xfrm>
            <a:off x="2640206" y="3512769"/>
            <a:ext cx="2069912" cy="2285974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Isosceles Triangle 26"/>
          <p:cNvSpPr/>
          <p:nvPr/>
        </p:nvSpPr>
        <p:spPr>
          <a:xfrm>
            <a:off x="3232063" y="4190385"/>
            <a:ext cx="2069912" cy="1608358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Isosceles Triangle 26"/>
          <p:cNvSpPr/>
          <p:nvPr/>
        </p:nvSpPr>
        <p:spPr>
          <a:xfrm>
            <a:off x="3823921" y="2807037"/>
            <a:ext cx="2069912" cy="2991706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Isosceles Triangle 26"/>
          <p:cNvSpPr/>
          <p:nvPr/>
        </p:nvSpPr>
        <p:spPr>
          <a:xfrm>
            <a:off x="4538054" y="4190385"/>
            <a:ext cx="1703143" cy="1608358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"/>
          <p:cNvSpPr txBox="1"/>
          <p:nvPr/>
        </p:nvSpPr>
        <p:spPr>
          <a:xfrm>
            <a:off x="2292842" y="2779622"/>
            <a:ext cx="373464" cy="238363"/>
          </a:xfrm>
          <a:prstGeom prst="round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65%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3" name="TextBox 34"/>
          <p:cNvSpPr txBox="1"/>
          <p:nvPr/>
        </p:nvSpPr>
        <p:spPr>
          <a:xfrm>
            <a:off x="2905178" y="3419504"/>
            <a:ext cx="373464" cy="238363"/>
          </a:xfrm>
          <a:prstGeom prst="round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40%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4" name="TextBox 35"/>
          <p:cNvSpPr txBox="1"/>
          <p:nvPr/>
        </p:nvSpPr>
        <p:spPr>
          <a:xfrm>
            <a:off x="3541020" y="2974503"/>
            <a:ext cx="373464" cy="238363"/>
          </a:xfrm>
          <a:prstGeom prst="round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58%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36"/>
          <p:cNvSpPr txBox="1"/>
          <p:nvPr/>
        </p:nvSpPr>
        <p:spPr>
          <a:xfrm>
            <a:off x="4068414" y="3740257"/>
            <a:ext cx="373464" cy="238363"/>
          </a:xfrm>
          <a:prstGeom prst="round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32%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4660272" y="2275818"/>
            <a:ext cx="373464" cy="238363"/>
          </a:xfrm>
          <a:prstGeom prst="round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80%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9" name="TextBox 38"/>
          <p:cNvSpPr txBox="1"/>
          <p:nvPr/>
        </p:nvSpPr>
        <p:spPr>
          <a:xfrm>
            <a:off x="5236193" y="3479824"/>
            <a:ext cx="373464" cy="238363"/>
          </a:xfrm>
          <a:prstGeom prst="round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42%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30" name="Straight Connector 39"/>
          <p:cNvCxnSpPr/>
          <p:nvPr/>
        </p:nvCxnSpPr>
        <p:spPr>
          <a:xfrm>
            <a:off x="1211940" y="1955089"/>
            <a:ext cx="0" cy="407454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41"/>
          <p:cNvSpPr txBox="1"/>
          <p:nvPr/>
        </p:nvSpPr>
        <p:spPr>
          <a:xfrm>
            <a:off x="1285016" y="5914215"/>
            <a:ext cx="862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Minimum</a:t>
            </a:r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" name="Oval 43"/>
          <p:cNvSpPr/>
          <p:nvPr/>
        </p:nvSpPr>
        <p:spPr>
          <a:xfrm>
            <a:off x="2269815" y="5983911"/>
            <a:ext cx="91440" cy="914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TextBox 45"/>
          <p:cNvSpPr txBox="1"/>
          <p:nvPr/>
        </p:nvSpPr>
        <p:spPr>
          <a:xfrm>
            <a:off x="2393154" y="5914215"/>
            <a:ext cx="1191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Chart Header</a:t>
            </a:r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Oval 50"/>
          <p:cNvSpPr/>
          <p:nvPr/>
        </p:nvSpPr>
        <p:spPr>
          <a:xfrm>
            <a:off x="3705379" y="5983911"/>
            <a:ext cx="91440" cy="914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TextBox 51"/>
          <p:cNvSpPr txBox="1"/>
          <p:nvPr/>
        </p:nvSpPr>
        <p:spPr>
          <a:xfrm>
            <a:off x="3828718" y="5914215"/>
            <a:ext cx="1191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Chart Header</a:t>
            </a:r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7" name="Oval 52"/>
          <p:cNvSpPr/>
          <p:nvPr/>
        </p:nvSpPr>
        <p:spPr>
          <a:xfrm>
            <a:off x="5179043" y="5983911"/>
            <a:ext cx="91440" cy="91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53"/>
          <p:cNvSpPr txBox="1"/>
          <p:nvPr/>
        </p:nvSpPr>
        <p:spPr>
          <a:xfrm>
            <a:off x="5302382" y="5914215"/>
            <a:ext cx="1191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Chart Header</a:t>
            </a:r>
            <a:endParaRPr lang="en-US" sz="16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Rectangle 42"/>
          <p:cNvSpPr/>
          <p:nvPr/>
        </p:nvSpPr>
        <p:spPr>
          <a:xfrm>
            <a:off x="7126567" y="1882102"/>
            <a:ext cx="418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0" name="Rectangle 55"/>
          <p:cNvSpPr/>
          <p:nvPr/>
        </p:nvSpPr>
        <p:spPr>
          <a:xfrm>
            <a:off x="7271707" y="3625229"/>
            <a:ext cx="276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1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Rectangle 56"/>
          <p:cNvSpPr/>
          <p:nvPr/>
        </p:nvSpPr>
        <p:spPr>
          <a:xfrm>
            <a:off x="7605863" y="3625229"/>
            <a:ext cx="2216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Rectangle 57"/>
          <p:cNvSpPr/>
          <p:nvPr/>
        </p:nvSpPr>
        <p:spPr>
          <a:xfrm>
            <a:off x="7271707" y="4492067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2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Rectangle 58"/>
          <p:cNvSpPr/>
          <p:nvPr/>
        </p:nvSpPr>
        <p:spPr>
          <a:xfrm>
            <a:off x="7605863" y="4492067"/>
            <a:ext cx="2216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Rectangle 59"/>
          <p:cNvSpPr/>
          <p:nvPr/>
        </p:nvSpPr>
        <p:spPr>
          <a:xfrm>
            <a:off x="7271707" y="5397005"/>
            <a:ext cx="2776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imple-Line-Icons" panose="02000503000000000000" pitchFamily="2" charset="2"/>
              </a:rPr>
              <a:t>3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Rectangle 60"/>
          <p:cNvSpPr/>
          <p:nvPr/>
        </p:nvSpPr>
        <p:spPr>
          <a:xfrm>
            <a:off x="7605863" y="5397005"/>
            <a:ext cx="2216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2" name="等腰三角形 51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04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57" name="等腰三角形 56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61" name="等腰三角形 60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500">
        <p:fade/>
      </p:transition>
    </mc:Choice>
    <mc:Fallback>
      <p:transition spd="med" advTm="1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5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7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75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2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75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25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75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25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750"/>
                            </p:stCondLst>
                            <p:childTnLst>
                              <p:par>
                                <p:cTn id="1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  <p:bldP spid="39" grpId="0"/>
      <p:bldP spid="40" grpId="0"/>
      <p:bldP spid="41" grpId="0"/>
      <p:bldP spid="43" grpId="0"/>
      <p:bldP spid="44" grpId="0"/>
      <p:bldP spid="45" grpId="0"/>
      <p:bldP spid="52" grpId="0" animBg="1"/>
      <p:bldP spid="53" grpId="0" animBg="1"/>
      <p:bldP spid="54" grpId="0"/>
      <p:bldP spid="55" grpId="0"/>
      <p:bldP spid="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7"/>
          <p:cNvSpPr/>
          <p:nvPr/>
        </p:nvSpPr>
        <p:spPr bwMode="auto">
          <a:xfrm>
            <a:off x="8120706" y="2495996"/>
            <a:ext cx="2535982" cy="1264167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7"/>
          <p:cNvSpPr/>
          <p:nvPr/>
        </p:nvSpPr>
        <p:spPr bwMode="auto">
          <a:xfrm flipV="1">
            <a:off x="5924193" y="3760163"/>
            <a:ext cx="2535982" cy="1264167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Freeform 7"/>
          <p:cNvSpPr/>
          <p:nvPr/>
        </p:nvSpPr>
        <p:spPr bwMode="auto">
          <a:xfrm>
            <a:off x="3729106" y="2495996"/>
            <a:ext cx="2535982" cy="1264167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7"/>
          <p:cNvSpPr/>
          <p:nvPr/>
        </p:nvSpPr>
        <p:spPr bwMode="auto">
          <a:xfrm>
            <a:off x="1535313" y="2495996"/>
            <a:ext cx="2535982" cy="1264167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7"/>
          <p:cNvSpPr/>
          <p:nvPr/>
        </p:nvSpPr>
        <p:spPr bwMode="auto">
          <a:xfrm flipV="1">
            <a:off x="1535313" y="3760163"/>
            <a:ext cx="2535982" cy="1264167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eeform 7"/>
          <p:cNvSpPr/>
          <p:nvPr/>
        </p:nvSpPr>
        <p:spPr bwMode="auto">
          <a:xfrm flipV="1">
            <a:off x="3729106" y="3760163"/>
            <a:ext cx="2535982" cy="1264167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Freeform 7"/>
          <p:cNvSpPr/>
          <p:nvPr/>
        </p:nvSpPr>
        <p:spPr bwMode="auto">
          <a:xfrm>
            <a:off x="5924193" y="2495996"/>
            <a:ext cx="2535982" cy="1264167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Freeform 7"/>
          <p:cNvSpPr/>
          <p:nvPr/>
        </p:nvSpPr>
        <p:spPr bwMode="auto">
          <a:xfrm flipV="1">
            <a:off x="8120706" y="3760163"/>
            <a:ext cx="2535982" cy="1264167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Rectangle 15"/>
          <p:cNvSpPr/>
          <p:nvPr/>
        </p:nvSpPr>
        <p:spPr>
          <a:xfrm>
            <a:off x="1984963" y="2916186"/>
            <a:ext cx="15829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1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COSTUMER GIFTS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0" name="Rectangle 16"/>
          <p:cNvSpPr/>
          <p:nvPr/>
        </p:nvSpPr>
        <p:spPr>
          <a:xfrm>
            <a:off x="4216856" y="2916186"/>
            <a:ext cx="14509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2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BUSINES PLAN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1" name="Rectangle 17"/>
          <p:cNvSpPr/>
          <p:nvPr/>
        </p:nvSpPr>
        <p:spPr>
          <a:xfrm>
            <a:off x="6436049" y="2916186"/>
            <a:ext cx="14536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3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UNIQUE DESGN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2" name="Rectangle 18"/>
          <p:cNvSpPr/>
          <p:nvPr/>
        </p:nvSpPr>
        <p:spPr>
          <a:xfrm>
            <a:off x="8612086" y="2916186"/>
            <a:ext cx="15479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4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PHOTO AGECY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9" name="等腰三角形 38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04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44" name="等腰三角形 43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48" name="等腰三角形 47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500">
        <p:fade/>
      </p:transition>
    </mc:Choice>
    <mc:Fallback>
      <p:transition spd="med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75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9" grpId="0" animBg="1"/>
      <p:bldP spid="40" grpId="0" animBg="1"/>
      <p:bldP spid="41" grpId="0"/>
      <p:bldP spid="42" grpId="0"/>
      <p:bldP spid="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10"/>
          <p:cNvSpPr>
            <a:spLocks noEditPoints="1"/>
          </p:cNvSpPr>
          <p:nvPr/>
        </p:nvSpPr>
        <p:spPr bwMode="auto">
          <a:xfrm>
            <a:off x="5614195" y="1749057"/>
            <a:ext cx="1246794" cy="1249440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10"/>
          <p:cNvSpPr>
            <a:spLocks noEditPoints="1"/>
          </p:cNvSpPr>
          <p:nvPr/>
        </p:nvSpPr>
        <p:spPr bwMode="auto">
          <a:xfrm>
            <a:off x="5892817" y="2944222"/>
            <a:ext cx="1246794" cy="1249440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Freeform 10"/>
          <p:cNvSpPr>
            <a:spLocks noEditPoints="1"/>
          </p:cNvSpPr>
          <p:nvPr/>
        </p:nvSpPr>
        <p:spPr bwMode="auto">
          <a:xfrm>
            <a:off x="4833071" y="2695973"/>
            <a:ext cx="1141093" cy="1143517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10"/>
          <p:cNvSpPr>
            <a:spLocks noEditPoints="1"/>
          </p:cNvSpPr>
          <p:nvPr/>
        </p:nvSpPr>
        <p:spPr bwMode="auto">
          <a:xfrm>
            <a:off x="5446131" y="4037532"/>
            <a:ext cx="904525" cy="906443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8"/>
          <p:cNvSpPr>
            <a:spLocks noEditPoints="1"/>
          </p:cNvSpPr>
          <p:nvPr/>
        </p:nvSpPr>
        <p:spPr bwMode="auto">
          <a:xfrm>
            <a:off x="5161931" y="2202277"/>
            <a:ext cx="452263" cy="453224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6776890" y="2580004"/>
            <a:ext cx="520683" cy="521789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Freeform 13"/>
          <p:cNvSpPr>
            <a:spLocks noEditPoints="1"/>
          </p:cNvSpPr>
          <p:nvPr/>
        </p:nvSpPr>
        <p:spPr bwMode="auto">
          <a:xfrm>
            <a:off x="7086476" y="3101794"/>
            <a:ext cx="269974" cy="270548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Freeform 14"/>
          <p:cNvSpPr>
            <a:spLocks noEditPoints="1"/>
          </p:cNvSpPr>
          <p:nvPr/>
        </p:nvSpPr>
        <p:spPr bwMode="auto">
          <a:xfrm>
            <a:off x="6896117" y="2265651"/>
            <a:ext cx="269974" cy="270548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Freeform 15"/>
          <p:cNvSpPr>
            <a:spLocks noEditPoints="1"/>
          </p:cNvSpPr>
          <p:nvPr/>
        </p:nvSpPr>
        <p:spPr bwMode="auto">
          <a:xfrm>
            <a:off x="4891957" y="2503287"/>
            <a:ext cx="269974" cy="270548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Freeform 16"/>
          <p:cNvSpPr>
            <a:spLocks noEditPoints="1"/>
          </p:cNvSpPr>
          <p:nvPr/>
        </p:nvSpPr>
        <p:spPr bwMode="auto">
          <a:xfrm>
            <a:off x="5403617" y="1940405"/>
            <a:ext cx="269974" cy="270548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Freeform 17"/>
          <p:cNvSpPr>
            <a:spLocks noEditPoints="1"/>
          </p:cNvSpPr>
          <p:nvPr/>
        </p:nvSpPr>
        <p:spPr bwMode="auto">
          <a:xfrm>
            <a:off x="5653705" y="3766985"/>
            <a:ext cx="269974" cy="270548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Freeform 18"/>
          <p:cNvSpPr>
            <a:spLocks noEditPoints="1"/>
          </p:cNvSpPr>
          <p:nvPr/>
        </p:nvSpPr>
        <p:spPr bwMode="auto">
          <a:xfrm>
            <a:off x="5359655" y="3902259"/>
            <a:ext cx="269974" cy="270548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Freeform 19"/>
          <p:cNvSpPr>
            <a:spLocks noEditPoints="1"/>
          </p:cNvSpPr>
          <p:nvPr/>
        </p:nvSpPr>
        <p:spPr bwMode="auto">
          <a:xfrm>
            <a:off x="6350656" y="4234505"/>
            <a:ext cx="426235" cy="427139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Freeform 20"/>
          <p:cNvSpPr>
            <a:spLocks noEditPoints="1"/>
          </p:cNvSpPr>
          <p:nvPr/>
        </p:nvSpPr>
        <p:spPr bwMode="auto">
          <a:xfrm>
            <a:off x="6293798" y="4661644"/>
            <a:ext cx="269974" cy="270548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Freeform 11"/>
          <p:cNvSpPr/>
          <p:nvPr/>
        </p:nvSpPr>
        <p:spPr bwMode="auto">
          <a:xfrm>
            <a:off x="5272730" y="2064449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Freeform 11"/>
          <p:cNvSpPr/>
          <p:nvPr/>
        </p:nvSpPr>
        <p:spPr bwMode="auto">
          <a:xfrm>
            <a:off x="5622459" y="1878384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Freeform 11"/>
          <p:cNvSpPr/>
          <p:nvPr/>
        </p:nvSpPr>
        <p:spPr bwMode="auto">
          <a:xfrm>
            <a:off x="6860989" y="2148931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Freeform 11"/>
          <p:cNvSpPr/>
          <p:nvPr/>
        </p:nvSpPr>
        <p:spPr bwMode="auto">
          <a:xfrm>
            <a:off x="5974164" y="2977750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Freeform 11"/>
          <p:cNvSpPr/>
          <p:nvPr/>
        </p:nvSpPr>
        <p:spPr bwMode="auto">
          <a:xfrm>
            <a:off x="5543277" y="2593479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Freeform 11"/>
          <p:cNvSpPr/>
          <p:nvPr/>
        </p:nvSpPr>
        <p:spPr bwMode="auto">
          <a:xfrm>
            <a:off x="6635703" y="2825377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Freeform 11"/>
          <p:cNvSpPr/>
          <p:nvPr/>
        </p:nvSpPr>
        <p:spPr bwMode="auto">
          <a:xfrm>
            <a:off x="6834761" y="2474177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Freeform 11"/>
          <p:cNvSpPr/>
          <p:nvPr/>
        </p:nvSpPr>
        <p:spPr bwMode="auto">
          <a:xfrm>
            <a:off x="5026944" y="2366867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Freeform 11"/>
          <p:cNvSpPr/>
          <p:nvPr/>
        </p:nvSpPr>
        <p:spPr bwMode="auto">
          <a:xfrm>
            <a:off x="4868910" y="2762219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Freeform 11"/>
          <p:cNvSpPr/>
          <p:nvPr/>
        </p:nvSpPr>
        <p:spPr bwMode="auto">
          <a:xfrm>
            <a:off x="5149656" y="2593479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Freeform 11"/>
          <p:cNvSpPr/>
          <p:nvPr/>
        </p:nvSpPr>
        <p:spPr bwMode="auto">
          <a:xfrm>
            <a:off x="7139416" y="2474177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Freeform 11"/>
          <p:cNvSpPr/>
          <p:nvPr/>
        </p:nvSpPr>
        <p:spPr bwMode="auto">
          <a:xfrm>
            <a:off x="7142074" y="3378685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Freeform 11"/>
          <p:cNvSpPr/>
          <p:nvPr/>
        </p:nvSpPr>
        <p:spPr bwMode="auto">
          <a:xfrm>
            <a:off x="7236217" y="2998497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Freeform 11"/>
          <p:cNvSpPr/>
          <p:nvPr/>
        </p:nvSpPr>
        <p:spPr bwMode="auto">
          <a:xfrm>
            <a:off x="5272173" y="3840237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Freeform 11"/>
          <p:cNvSpPr/>
          <p:nvPr/>
        </p:nvSpPr>
        <p:spPr bwMode="auto">
          <a:xfrm>
            <a:off x="5388062" y="4172483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Freeform 11"/>
          <p:cNvSpPr/>
          <p:nvPr/>
        </p:nvSpPr>
        <p:spPr bwMode="auto">
          <a:xfrm>
            <a:off x="6176236" y="4808148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Freeform 11"/>
          <p:cNvSpPr/>
          <p:nvPr/>
        </p:nvSpPr>
        <p:spPr bwMode="auto">
          <a:xfrm>
            <a:off x="6300801" y="4186481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Freeform 11"/>
          <p:cNvSpPr/>
          <p:nvPr/>
        </p:nvSpPr>
        <p:spPr bwMode="auto">
          <a:xfrm>
            <a:off x="6712049" y="4193663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Freeform 11"/>
          <p:cNvSpPr/>
          <p:nvPr/>
        </p:nvSpPr>
        <p:spPr bwMode="auto">
          <a:xfrm>
            <a:off x="6566763" y="4650735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Freeform 11"/>
          <p:cNvSpPr/>
          <p:nvPr/>
        </p:nvSpPr>
        <p:spPr bwMode="auto">
          <a:xfrm>
            <a:off x="6821955" y="4107731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Freeform 11"/>
          <p:cNvSpPr/>
          <p:nvPr/>
        </p:nvSpPr>
        <p:spPr bwMode="auto">
          <a:xfrm>
            <a:off x="6785809" y="4324030"/>
            <a:ext cx="122712" cy="124043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6" name="Group 57"/>
          <p:cNvGrpSpPr/>
          <p:nvPr/>
        </p:nvGrpSpPr>
        <p:grpSpPr>
          <a:xfrm flipH="1">
            <a:off x="5253651" y="2291551"/>
            <a:ext cx="268822" cy="218748"/>
            <a:chOff x="1550139" y="1314466"/>
            <a:chExt cx="509139" cy="414300"/>
          </a:xfrm>
          <a:solidFill>
            <a:schemeClr val="accent2"/>
          </a:solidFill>
        </p:grpSpPr>
        <p:sp>
          <p:nvSpPr>
            <p:cNvPr id="57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0" name="Group 61"/>
          <p:cNvGrpSpPr/>
          <p:nvPr/>
        </p:nvGrpSpPr>
        <p:grpSpPr>
          <a:xfrm flipH="1">
            <a:off x="6924781" y="2719208"/>
            <a:ext cx="231726" cy="261366"/>
            <a:chOff x="5513440" y="1766202"/>
            <a:chExt cx="429274" cy="484183"/>
          </a:xfrm>
          <a:solidFill>
            <a:schemeClr val="accent2"/>
          </a:solidFill>
        </p:grpSpPr>
        <p:sp>
          <p:nvSpPr>
            <p:cNvPr id="61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2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3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4" name="Group 70"/>
          <p:cNvGrpSpPr/>
          <p:nvPr/>
        </p:nvGrpSpPr>
        <p:grpSpPr>
          <a:xfrm flipH="1">
            <a:off x="5427436" y="3982846"/>
            <a:ext cx="134411" cy="109374"/>
            <a:chOff x="1550139" y="1314466"/>
            <a:chExt cx="509139" cy="414300"/>
          </a:xfrm>
          <a:solidFill>
            <a:schemeClr val="accent2"/>
          </a:solidFill>
        </p:grpSpPr>
        <p:sp>
          <p:nvSpPr>
            <p:cNvPr id="65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8" name="Freeform 10"/>
          <p:cNvSpPr>
            <a:spLocks noEditPoints="1"/>
          </p:cNvSpPr>
          <p:nvPr/>
        </p:nvSpPr>
        <p:spPr bwMode="auto">
          <a:xfrm>
            <a:off x="7144444" y="3157077"/>
            <a:ext cx="154038" cy="135382"/>
          </a:xfrm>
          <a:custGeom>
            <a:avLst/>
            <a:gdLst>
              <a:gd name="T0" fmla="*/ 121 w 122"/>
              <a:gd name="T1" fmla="*/ 103 h 107"/>
              <a:gd name="T2" fmla="*/ 63 w 122"/>
              <a:gd name="T3" fmla="*/ 1 h 107"/>
              <a:gd name="T4" fmla="*/ 61 w 122"/>
              <a:gd name="T5" fmla="*/ 0 h 107"/>
              <a:gd name="T6" fmla="*/ 59 w 122"/>
              <a:gd name="T7" fmla="*/ 1 h 107"/>
              <a:gd name="T8" fmla="*/ 1 w 122"/>
              <a:gd name="T9" fmla="*/ 103 h 107"/>
              <a:gd name="T10" fmla="*/ 0 w 122"/>
              <a:gd name="T11" fmla="*/ 105 h 107"/>
              <a:gd name="T12" fmla="*/ 0 w 122"/>
              <a:gd name="T13" fmla="*/ 106 h 107"/>
              <a:gd name="T14" fmla="*/ 3 w 122"/>
              <a:gd name="T15" fmla="*/ 107 h 107"/>
              <a:gd name="T16" fmla="*/ 119 w 122"/>
              <a:gd name="T17" fmla="*/ 107 h 107"/>
              <a:gd name="T18" fmla="*/ 121 w 122"/>
              <a:gd name="T19" fmla="*/ 106 h 107"/>
              <a:gd name="T20" fmla="*/ 121 w 122"/>
              <a:gd name="T21" fmla="*/ 103 h 107"/>
              <a:gd name="T22" fmla="*/ 55 w 122"/>
              <a:gd name="T23" fmla="*/ 38 h 107"/>
              <a:gd name="T24" fmla="*/ 67 w 122"/>
              <a:gd name="T25" fmla="*/ 38 h 107"/>
              <a:gd name="T26" fmla="*/ 67 w 122"/>
              <a:gd name="T27" fmla="*/ 76 h 107"/>
              <a:gd name="T28" fmla="*/ 55 w 122"/>
              <a:gd name="T29" fmla="*/ 76 h 107"/>
              <a:gd name="T30" fmla="*/ 55 w 122"/>
              <a:gd name="T31" fmla="*/ 38 h 107"/>
              <a:gd name="T32" fmla="*/ 61 w 122"/>
              <a:gd name="T33" fmla="*/ 97 h 107"/>
              <a:gd name="T34" fmla="*/ 55 w 122"/>
              <a:gd name="T35" fmla="*/ 91 h 107"/>
              <a:gd name="T36" fmla="*/ 61 w 122"/>
              <a:gd name="T37" fmla="*/ 86 h 107"/>
              <a:gd name="T38" fmla="*/ 67 w 122"/>
              <a:gd name="T39" fmla="*/ 91 h 107"/>
              <a:gd name="T40" fmla="*/ 61 w 122"/>
              <a:gd name="T41" fmla="*/ 9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2" h="107">
                <a:moveTo>
                  <a:pt x="121" y="103"/>
                </a:moveTo>
                <a:cubicBezTo>
                  <a:pt x="63" y="1"/>
                  <a:pt x="63" y="1"/>
                  <a:pt x="63" y="1"/>
                </a:cubicBezTo>
                <a:cubicBezTo>
                  <a:pt x="63" y="1"/>
                  <a:pt x="62" y="0"/>
                  <a:pt x="61" y="0"/>
                </a:cubicBezTo>
                <a:cubicBezTo>
                  <a:pt x="60" y="0"/>
                  <a:pt x="59" y="1"/>
                  <a:pt x="59" y="1"/>
                </a:cubicBezTo>
                <a:cubicBezTo>
                  <a:pt x="1" y="103"/>
                  <a:pt x="1" y="103"/>
                  <a:pt x="1" y="103"/>
                </a:cubicBezTo>
                <a:cubicBezTo>
                  <a:pt x="0" y="104"/>
                  <a:pt x="0" y="104"/>
                  <a:pt x="0" y="105"/>
                </a:cubicBezTo>
                <a:cubicBezTo>
                  <a:pt x="0" y="106"/>
                  <a:pt x="0" y="106"/>
                  <a:pt x="0" y="106"/>
                </a:cubicBezTo>
                <a:cubicBezTo>
                  <a:pt x="1" y="107"/>
                  <a:pt x="2" y="107"/>
                  <a:pt x="3" y="107"/>
                </a:cubicBezTo>
                <a:cubicBezTo>
                  <a:pt x="119" y="107"/>
                  <a:pt x="119" y="107"/>
                  <a:pt x="119" y="107"/>
                </a:cubicBezTo>
                <a:cubicBezTo>
                  <a:pt x="120" y="107"/>
                  <a:pt x="121" y="107"/>
                  <a:pt x="121" y="106"/>
                </a:cubicBezTo>
                <a:cubicBezTo>
                  <a:pt x="122" y="105"/>
                  <a:pt x="122" y="104"/>
                  <a:pt x="121" y="103"/>
                </a:cubicBezTo>
                <a:close/>
                <a:moveTo>
                  <a:pt x="55" y="38"/>
                </a:moveTo>
                <a:cubicBezTo>
                  <a:pt x="67" y="38"/>
                  <a:pt x="67" y="38"/>
                  <a:pt x="67" y="38"/>
                </a:cubicBezTo>
                <a:cubicBezTo>
                  <a:pt x="67" y="76"/>
                  <a:pt x="67" y="76"/>
                  <a:pt x="67" y="76"/>
                </a:cubicBezTo>
                <a:cubicBezTo>
                  <a:pt x="55" y="76"/>
                  <a:pt x="55" y="76"/>
                  <a:pt x="55" y="76"/>
                </a:cubicBezTo>
                <a:lnTo>
                  <a:pt x="55" y="38"/>
                </a:lnTo>
                <a:close/>
                <a:moveTo>
                  <a:pt x="61" y="97"/>
                </a:moveTo>
                <a:cubicBezTo>
                  <a:pt x="57" y="97"/>
                  <a:pt x="55" y="95"/>
                  <a:pt x="55" y="91"/>
                </a:cubicBezTo>
                <a:cubicBezTo>
                  <a:pt x="55" y="88"/>
                  <a:pt x="57" y="86"/>
                  <a:pt x="61" y="86"/>
                </a:cubicBezTo>
                <a:cubicBezTo>
                  <a:pt x="65" y="86"/>
                  <a:pt x="67" y="88"/>
                  <a:pt x="67" y="91"/>
                </a:cubicBezTo>
                <a:cubicBezTo>
                  <a:pt x="67" y="95"/>
                  <a:pt x="65" y="97"/>
                  <a:pt x="61" y="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Freeform 13"/>
          <p:cNvSpPr>
            <a:spLocks noEditPoints="1"/>
          </p:cNvSpPr>
          <p:nvPr/>
        </p:nvSpPr>
        <p:spPr bwMode="auto">
          <a:xfrm>
            <a:off x="6353251" y="4741834"/>
            <a:ext cx="145293" cy="128335"/>
          </a:xfrm>
          <a:custGeom>
            <a:avLst/>
            <a:gdLst>
              <a:gd name="T0" fmla="*/ 132 w 134"/>
              <a:gd name="T1" fmla="*/ 16 h 118"/>
              <a:gd name="T2" fmla="*/ 120 w 134"/>
              <a:gd name="T3" fmla="*/ 4 h 118"/>
              <a:gd name="T4" fmla="*/ 115 w 134"/>
              <a:gd name="T5" fmla="*/ 4 h 118"/>
              <a:gd name="T6" fmla="*/ 113 w 134"/>
              <a:gd name="T7" fmla="*/ 8 h 118"/>
              <a:gd name="T8" fmla="*/ 111 w 134"/>
              <a:gd name="T9" fmla="*/ 8 h 118"/>
              <a:gd name="T10" fmla="*/ 111 w 134"/>
              <a:gd name="T11" fmla="*/ 8 h 118"/>
              <a:gd name="T12" fmla="*/ 80 w 134"/>
              <a:gd name="T13" fmla="*/ 39 h 118"/>
              <a:gd name="T14" fmla="*/ 78 w 134"/>
              <a:gd name="T15" fmla="*/ 47 h 118"/>
              <a:gd name="T16" fmla="*/ 82 w 134"/>
              <a:gd name="T17" fmla="*/ 50 h 118"/>
              <a:gd name="T18" fmla="*/ 82 w 134"/>
              <a:gd name="T19" fmla="*/ 50 h 118"/>
              <a:gd name="T20" fmla="*/ 82 w 134"/>
              <a:gd name="T21" fmla="*/ 50 h 118"/>
              <a:gd name="T22" fmla="*/ 75 w 134"/>
              <a:gd name="T23" fmla="*/ 57 h 118"/>
              <a:gd name="T24" fmla="*/ 53 w 134"/>
              <a:gd name="T25" fmla="*/ 35 h 118"/>
              <a:gd name="T26" fmla="*/ 46 w 134"/>
              <a:gd name="T27" fmla="*/ 9 h 118"/>
              <a:gd name="T28" fmla="*/ 21 w 134"/>
              <a:gd name="T29" fmla="*/ 2 h 118"/>
              <a:gd name="T30" fmla="*/ 36 w 134"/>
              <a:gd name="T31" fmla="*/ 17 h 118"/>
              <a:gd name="T32" fmla="*/ 32 w 134"/>
              <a:gd name="T33" fmla="*/ 32 h 118"/>
              <a:gd name="T34" fmla="*/ 17 w 134"/>
              <a:gd name="T35" fmla="*/ 36 h 118"/>
              <a:gd name="T36" fmla="*/ 2 w 134"/>
              <a:gd name="T37" fmla="*/ 21 h 118"/>
              <a:gd name="T38" fmla="*/ 9 w 134"/>
              <a:gd name="T39" fmla="*/ 46 h 118"/>
              <a:gd name="T40" fmla="*/ 36 w 134"/>
              <a:gd name="T41" fmla="*/ 53 h 118"/>
              <a:gd name="T42" fmla="*/ 36 w 134"/>
              <a:gd name="T43" fmla="*/ 53 h 118"/>
              <a:gd name="T44" fmla="*/ 58 w 134"/>
              <a:gd name="T45" fmla="*/ 74 h 118"/>
              <a:gd name="T46" fmla="*/ 37 w 134"/>
              <a:gd name="T47" fmla="*/ 95 h 118"/>
              <a:gd name="T48" fmla="*/ 36 w 134"/>
              <a:gd name="T49" fmla="*/ 94 h 118"/>
              <a:gd name="T50" fmla="*/ 30 w 134"/>
              <a:gd name="T51" fmla="*/ 99 h 118"/>
              <a:gd name="T52" fmla="*/ 20 w 134"/>
              <a:gd name="T53" fmla="*/ 114 h 118"/>
              <a:gd name="T54" fmla="*/ 23 w 134"/>
              <a:gd name="T55" fmla="*/ 116 h 118"/>
              <a:gd name="T56" fmla="*/ 38 w 134"/>
              <a:gd name="T57" fmla="*/ 107 h 118"/>
              <a:gd name="T58" fmla="*/ 43 w 134"/>
              <a:gd name="T59" fmla="*/ 101 h 118"/>
              <a:gd name="T60" fmla="*/ 42 w 134"/>
              <a:gd name="T61" fmla="*/ 100 h 118"/>
              <a:gd name="T62" fmla="*/ 62 w 134"/>
              <a:gd name="T63" fmla="*/ 79 h 118"/>
              <a:gd name="T64" fmla="*/ 98 w 134"/>
              <a:gd name="T65" fmla="*/ 114 h 118"/>
              <a:gd name="T66" fmla="*/ 106 w 134"/>
              <a:gd name="T67" fmla="*/ 118 h 118"/>
              <a:gd name="T68" fmla="*/ 115 w 134"/>
              <a:gd name="T69" fmla="*/ 114 h 118"/>
              <a:gd name="T70" fmla="*/ 115 w 134"/>
              <a:gd name="T71" fmla="*/ 97 h 118"/>
              <a:gd name="T72" fmla="*/ 80 w 134"/>
              <a:gd name="T73" fmla="*/ 62 h 118"/>
              <a:gd name="T74" fmla="*/ 87 w 134"/>
              <a:gd name="T75" fmla="*/ 55 h 118"/>
              <a:gd name="T76" fmla="*/ 90 w 134"/>
              <a:gd name="T77" fmla="*/ 58 h 118"/>
              <a:gd name="T78" fmla="*/ 97 w 134"/>
              <a:gd name="T79" fmla="*/ 56 h 118"/>
              <a:gd name="T80" fmla="*/ 127 w 134"/>
              <a:gd name="T81" fmla="*/ 26 h 118"/>
              <a:gd name="T82" fmla="*/ 128 w 134"/>
              <a:gd name="T83" fmla="*/ 25 h 118"/>
              <a:gd name="T84" fmla="*/ 128 w 134"/>
              <a:gd name="T85" fmla="*/ 25 h 118"/>
              <a:gd name="T86" fmla="*/ 129 w 134"/>
              <a:gd name="T87" fmla="*/ 23 h 118"/>
              <a:gd name="T88" fmla="*/ 132 w 134"/>
              <a:gd name="T89" fmla="*/ 22 h 118"/>
              <a:gd name="T90" fmla="*/ 132 w 134"/>
              <a:gd name="T91" fmla="*/ 16 h 118"/>
              <a:gd name="T92" fmla="*/ 108 w 134"/>
              <a:gd name="T93" fmla="*/ 103 h 118"/>
              <a:gd name="T94" fmla="*/ 112 w 134"/>
              <a:gd name="T95" fmla="*/ 108 h 118"/>
              <a:gd name="T96" fmla="*/ 108 w 134"/>
              <a:gd name="T97" fmla="*/ 112 h 118"/>
              <a:gd name="T98" fmla="*/ 103 w 134"/>
              <a:gd name="T99" fmla="*/ 108 h 118"/>
              <a:gd name="T100" fmla="*/ 108 w 134"/>
              <a:gd name="T101" fmla="*/ 103 h 118"/>
              <a:gd name="T102" fmla="*/ 90 w 134"/>
              <a:gd name="T103" fmla="*/ 41 h 118"/>
              <a:gd name="T104" fmla="*/ 88 w 134"/>
              <a:gd name="T105" fmla="*/ 39 h 118"/>
              <a:gd name="T106" fmla="*/ 111 w 134"/>
              <a:gd name="T107" fmla="*/ 16 h 118"/>
              <a:gd name="T108" fmla="*/ 113 w 134"/>
              <a:gd name="T109" fmla="*/ 18 h 118"/>
              <a:gd name="T110" fmla="*/ 90 w 134"/>
              <a:gd name="T111" fmla="*/ 41 h 118"/>
              <a:gd name="T112" fmla="*/ 98 w 134"/>
              <a:gd name="T113" fmla="*/ 48 h 118"/>
              <a:gd name="T114" fmla="*/ 96 w 134"/>
              <a:gd name="T115" fmla="*/ 46 h 118"/>
              <a:gd name="T116" fmla="*/ 118 w 134"/>
              <a:gd name="T117" fmla="*/ 23 h 118"/>
              <a:gd name="T118" fmla="*/ 120 w 134"/>
              <a:gd name="T119" fmla="*/ 25 h 118"/>
              <a:gd name="T120" fmla="*/ 98 w 134"/>
              <a:gd name="T121" fmla="*/ 4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8">
                <a:moveTo>
                  <a:pt x="132" y="16"/>
                </a:moveTo>
                <a:cubicBezTo>
                  <a:pt x="120" y="4"/>
                  <a:pt x="120" y="4"/>
                  <a:pt x="120" y="4"/>
                </a:cubicBezTo>
                <a:cubicBezTo>
                  <a:pt x="119" y="2"/>
                  <a:pt x="116" y="2"/>
                  <a:pt x="115" y="4"/>
                </a:cubicBezTo>
                <a:cubicBezTo>
                  <a:pt x="114" y="5"/>
                  <a:pt x="113" y="6"/>
                  <a:pt x="113" y="8"/>
                </a:cubicBezTo>
                <a:cubicBezTo>
                  <a:pt x="113" y="8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0" y="39"/>
                  <a:pt x="80" y="39"/>
                  <a:pt x="80" y="39"/>
                </a:cubicBezTo>
                <a:cubicBezTo>
                  <a:pt x="81" y="42"/>
                  <a:pt x="80" y="44"/>
                  <a:pt x="78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5" y="57"/>
                  <a:pt x="75" y="57"/>
                  <a:pt x="75" y="57"/>
                </a:cubicBezTo>
                <a:cubicBezTo>
                  <a:pt x="53" y="35"/>
                  <a:pt x="53" y="35"/>
                  <a:pt x="53" y="35"/>
                </a:cubicBezTo>
                <a:cubicBezTo>
                  <a:pt x="56" y="26"/>
                  <a:pt x="53" y="16"/>
                  <a:pt x="46" y="9"/>
                </a:cubicBezTo>
                <a:cubicBezTo>
                  <a:pt x="39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30"/>
                  <a:pt x="2" y="39"/>
                  <a:pt x="9" y="46"/>
                </a:cubicBezTo>
                <a:cubicBezTo>
                  <a:pt x="16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0" y="99"/>
                  <a:pt x="30" y="99"/>
                  <a:pt x="30" y="99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8" y="107"/>
                  <a:pt x="38" y="107"/>
                  <a:pt x="38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2" y="79"/>
                  <a:pt x="62" y="79"/>
                  <a:pt x="62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3" y="118"/>
                  <a:pt x="106" y="118"/>
                </a:cubicBezTo>
                <a:cubicBezTo>
                  <a:pt x="110" y="118"/>
                  <a:pt x="113" y="117"/>
                  <a:pt x="115" y="114"/>
                </a:cubicBezTo>
                <a:cubicBezTo>
                  <a:pt x="120" y="110"/>
                  <a:pt x="120" y="102"/>
                  <a:pt x="115" y="97"/>
                </a:cubicBezTo>
                <a:cubicBezTo>
                  <a:pt x="80" y="62"/>
                  <a:pt x="80" y="62"/>
                  <a:pt x="80" y="62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7" y="56"/>
                </a:cubicBezTo>
                <a:cubicBezTo>
                  <a:pt x="127" y="26"/>
                  <a:pt x="127" y="26"/>
                  <a:pt x="127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9" y="24"/>
                  <a:pt x="129" y="23"/>
                </a:cubicBezTo>
                <a:cubicBezTo>
                  <a:pt x="130" y="23"/>
                  <a:pt x="131" y="23"/>
                  <a:pt x="132" y="22"/>
                </a:cubicBezTo>
                <a:cubicBezTo>
                  <a:pt x="134" y="20"/>
                  <a:pt x="134" y="17"/>
                  <a:pt x="132" y="16"/>
                </a:cubicBezTo>
                <a:close/>
                <a:moveTo>
                  <a:pt x="108" y="103"/>
                </a:moveTo>
                <a:cubicBezTo>
                  <a:pt x="110" y="103"/>
                  <a:pt x="112" y="105"/>
                  <a:pt x="112" y="108"/>
                </a:cubicBezTo>
                <a:cubicBezTo>
                  <a:pt x="112" y="110"/>
                  <a:pt x="110" y="112"/>
                  <a:pt x="108" y="112"/>
                </a:cubicBezTo>
                <a:cubicBezTo>
                  <a:pt x="105" y="112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0" y="41"/>
                </a:moveTo>
                <a:cubicBezTo>
                  <a:pt x="88" y="39"/>
                  <a:pt x="88" y="39"/>
                  <a:pt x="88" y="39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0" y="41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8" y="23"/>
                  <a:pt x="118" y="23"/>
                  <a:pt x="118" y="23"/>
                </a:cubicBezTo>
                <a:cubicBezTo>
                  <a:pt x="120" y="25"/>
                  <a:pt x="120" y="25"/>
                  <a:pt x="120" y="25"/>
                </a:cubicBezTo>
                <a:lnTo>
                  <a:pt x="98" y="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0" name="Group 76"/>
          <p:cNvGrpSpPr/>
          <p:nvPr/>
        </p:nvGrpSpPr>
        <p:grpSpPr>
          <a:xfrm flipH="1">
            <a:off x="5728838" y="3878715"/>
            <a:ext cx="119708" cy="85565"/>
            <a:chOff x="1585913" y="1584325"/>
            <a:chExt cx="461963" cy="330201"/>
          </a:xfrm>
          <a:solidFill>
            <a:schemeClr val="accent2"/>
          </a:solidFill>
        </p:grpSpPr>
        <p:sp>
          <p:nvSpPr>
            <p:cNvPr id="71" name="Freeform 13"/>
            <p:cNvSpPr/>
            <p:nvPr/>
          </p:nvSpPr>
          <p:spPr bwMode="auto">
            <a:xfrm>
              <a:off x="1585913" y="1646238"/>
              <a:ext cx="461963" cy="268288"/>
            </a:xfrm>
            <a:custGeom>
              <a:avLst/>
              <a:gdLst>
                <a:gd name="T0" fmla="*/ 0 w 291"/>
                <a:gd name="T1" fmla="*/ 0 h 169"/>
                <a:gd name="T2" fmla="*/ 0 w 291"/>
                <a:gd name="T3" fmla="*/ 169 h 169"/>
                <a:gd name="T4" fmla="*/ 291 w 291"/>
                <a:gd name="T5" fmla="*/ 169 h 169"/>
                <a:gd name="T6" fmla="*/ 291 w 291"/>
                <a:gd name="T7" fmla="*/ 0 h 169"/>
                <a:gd name="T8" fmla="*/ 146 w 291"/>
                <a:gd name="T9" fmla="*/ 105 h 169"/>
                <a:gd name="T10" fmla="*/ 0 w 291"/>
                <a:gd name="T1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169">
                  <a:moveTo>
                    <a:pt x="0" y="0"/>
                  </a:moveTo>
                  <a:lnTo>
                    <a:pt x="0" y="169"/>
                  </a:lnTo>
                  <a:lnTo>
                    <a:pt x="291" y="169"/>
                  </a:lnTo>
                  <a:lnTo>
                    <a:pt x="291" y="0"/>
                  </a:lnTo>
                  <a:lnTo>
                    <a:pt x="146" y="10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Freeform 14"/>
            <p:cNvSpPr/>
            <p:nvPr/>
          </p:nvSpPr>
          <p:spPr bwMode="auto">
            <a:xfrm>
              <a:off x="1585913" y="1584325"/>
              <a:ext cx="461963" cy="192088"/>
            </a:xfrm>
            <a:custGeom>
              <a:avLst/>
              <a:gdLst>
                <a:gd name="T0" fmla="*/ 291 w 291"/>
                <a:gd name="T1" fmla="*/ 17 h 121"/>
                <a:gd name="T2" fmla="*/ 291 w 291"/>
                <a:gd name="T3" fmla="*/ 0 h 121"/>
                <a:gd name="T4" fmla="*/ 0 w 291"/>
                <a:gd name="T5" fmla="*/ 0 h 121"/>
                <a:gd name="T6" fmla="*/ 0 w 291"/>
                <a:gd name="T7" fmla="*/ 17 h 121"/>
                <a:gd name="T8" fmla="*/ 146 w 291"/>
                <a:gd name="T9" fmla="*/ 121 h 121"/>
                <a:gd name="T10" fmla="*/ 291 w 291"/>
                <a:gd name="T11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121">
                  <a:moveTo>
                    <a:pt x="291" y="17"/>
                  </a:moveTo>
                  <a:lnTo>
                    <a:pt x="291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146" y="121"/>
                  </a:lnTo>
                  <a:lnTo>
                    <a:pt x="29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3" name="Group 79"/>
          <p:cNvGrpSpPr/>
          <p:nvPr/>
        </p:nvGrpSpPr>
        <p:grpSpPr>
          <a:xfrm>
            <a:off x="6955476" y="2350000"/>
            <a:ext cx="163509" cy="101849"/>
            <a:chOff x="5172076" y="1938338"/>
            <a:chExt cx="471488" cy="293688"/>
          </a:xfrm>
          <a:solidFill>
            <a:schemeClr val="accent2"/>
          </a:solidFill>
        </p:grpSpPr>
        <p:sp>
          <p:nvSpPr>
            <p:cNvPr id="74" name="Freeform 8"/>
            <p:cNvSpPr>
              <a:spLocks noEditPoints="1"/>
            </p:cNvSpPr>
            <p:nvPr/>
          </p:nvSpPr>
          <p:spPr bwMode="auto">
            <a:xfrm>
              <a:off x="5172076" y="1938338"/>
              <a:ext cx="471488" cy="293688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6 h 78"/>
                <a:gd name="T16" fmla="*/ 113 w 125"/>
                <a:gd name="T17" fmla="*/ 18 h 78"/>
                <a:gd name="T18" fmla="*/ 104 w 125"/>
                <a:gd name="T19" fmla="*/ 69 h 78"/>
                <a:gd name="T20" fmla="*/ 10 w 125"/>
                <a:gd name="T21" fmla="*/ 69 h 78"/>
                <a:gd name="T22" fmla="*/ 10 w 125"/>
                <a:gd name="T23" fmla="*/ 10 h 78"/>
                <a:gd name="T24" fmla="*/ 104 w 125"/>
                <a:gd name="T25" fmla="*/ 10 h 78"/>
                <a:gd name="T26" fmla="*/ 104 w 125"/>
                <a:gd name="T27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9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4" y="10"/>
                    <a:pt x="104" y="10"/>
                    <a:pt x="104" y="10"/>
                  </a:cubicBez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5" name="Rectangle 9"/>
            <p:cNvSpPr>
              <a:spLocks noChangeArrowheads="1"/>
            </p:cNvSpPr>
            <p:nvPr/>
          </p:nvSpPr>
          <p:spPr bwMode="auto">
            <a:xfrm>
              <a:off x="5235576" y="2001838"/>
              <a:ext cx="90488" cy="166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6" name="Rectangle 10"/>
            <p:cNvSpPr>
              <a:spLocks noChangeArrowheads="1"/>
            </p:cNvSpPr>
            <p:nvPr/>
          </p:nvSpPr>
          <p:spPr bwMode="auto">
            <a:xfrm>
              <a:off x="5341938" y="2001838"/>
              <a:ext cx="85725" cy="166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7" name="Freeform 10"/>
          <p:cNvSpPr>
            <a:spLocks noEditPoints="1"/>
          </p:cNvSpPr>
          <p:nvPr/>
        </p:nvSpPr>
        <p:spPr bwMode="auto">
          <a:xfrm>
            <a:off x="5459884" y="1991088"/>
            <a:ext cx="154038" cy="135382"/>
          </a:xfrm>
          <a:custGeom>
            <a:avLst/>
            <a:gdLst>
              <a:gd name="T0" fmla="*/ 121 w 122"/>
              <a:gd name="T1" fmla="*/ 103 h 107"/>
              <a:gd name="T2" fmla="*/ 63 w 122"/>
              <a:gd name="T3" fmla="*/ 1 h 107"/>
              <a:gd name="T4" fmla="*/ 61 w 122"/>
              <a:gd name="T5" fmla="*/ 0 h 107"/>
              <a:gd name="T6" fmla="*/ 59 w 122"/>
              <a:gd name="T7" fmla="*/ 1 h 107"/>
              <a:gd name="T8" fmla="*/ 1 w 122"/>
              <a:gd name="T9" fmla="*/ 103 h 107"/>
              <a:gd name="T10" fmla="*/ 0 w 122"/>
              <a:gd name="T11" fmla="*/ 105 h 107"/>
              <a:gd name="T12" fmla="*/ 0 w 122"/>
              <a:gd name="T13" fmla="*/ 106 h 107"/>
              <a:gd name="T14" fmla="*/ 3 w 122"/>
              <a:gd name="T15" fmla="*/ 107 h 107"/>
              <a:gd name="T16" fmla="*/ 119 w 122"/>
              <a:gd name="T17" fmla="*/ 107 h 107"/>
              <a:gd name="T18" fmla="*/ 121 w 122"/>
              <a:gd name="T19" fmla="*/ 106 h 107"/>
              <a:gd name="T20" fmla="*/ 121 w 122"/>
              <a:gd name="T21" fmla="*/ 103 h 107"/>
              <a:gd name="T22" fmla="*/ 55 w 122"/>
              <a:gd name="T23" fmla="*/ 38 h 107"/>
              <a:gd name="T24" fmla="*/ 67 w 122"/>
              <a:gd name="T25" fmla="*/ 38 h 107"/>
              <a:gd name="T26" fmla="*/ 67 w 122"/>
              <a:gd name="T27" fmla="*/ 76 h 107"/>
              <a:gd name="T28" fmla="*/ 55 w 122"/>
              <a:gd name="T29" fmla="*/ 76 h 107"/>
              <a:gd name="T30" fmla="*/ 55 w 122"/>
              <a:gd name="T31" fmla="*/ 38 h 107"/>
              <a:gd name="T32" fmla="*/ 61 w 122"/>
              <a:gd name="T33" fmla="*/ 97 h 107"/>
              <a:gd name="T34" fmla="*/ 55 w 122"/>
              <a:gd name="T35" fmla="*/ 91 h 107"/>
              <a:gd name="T36" fmla="*/ 61 w 122"/>
              <a:gd name="T37" fmla="*/ 86 h 107"/>
              <a:gd name="T38" fmla="*/ 67 w 122"/>
              <a:gd name="T39" fmla="*/ 91 h 107"/>
              <a:gd name="T40" fmla="*/ 61 w 122"/>
              <a:gd name="T41" fmla="*/ 9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2" h="107">
                <a:moveTo>
                  <a:pt x="121" y="103"/>
                </a:moveTo>
                <a:cubicBezTo>
                  <a:pt x="63" y="1"/>
                  <a:pt x="63" y="1"/>
                  <a:pt x="63" y="1"/>
                </a:cubicBezTo>
                <a:cubicBezTo>
                  <a:pt x="63" y="1"/>
                  <a:pt x="62" y="0"/>
                  <a:pt x="61" y="0"/>
                </a:cubicBezTo>
                <a:cubicBezTo>
                  <a:pt x="60" y="0"/>
                  <a:pt x="59" y="1"/>
                  <a:pt x="59" y="1"/>
                </a:cubicBezTo>
                <a:cubicBezTo>
                  <a:pt x="1" y="103"/>
                  <a:pt x="1" y="103"/>
                  <a:pt x="1" y="103"/>
                </a:cubicBezTo>
                <a:cubicBezTo>
                  <a:pt x="0" y="104"/>
                  <a:pt x="0" y="104"/>
                  <a:pt x="0" y="105"/>
                </a:cubicBezTo>
                <a:cubicBezTo>
                  <a:pt x="0" y="106"/>
                  <a:pt x="0" y="106"/>
                  <a:pt x="0" y="106"/>
                </a:cubicBezTo>
                <a:cubicBezTo>
                  <a:pt x="1" y="107"/>
                  <a:pt x="2" y="107"/>
                  <a:pt x="3" y="107"/>
                </a:cubicBezTo>
                <a:cubicBezTo>
                  <a:pt x="119" y="107"/>
                  <a:pt x="119" y="107"/>
                  <a:pt x="119" y="107"/>
                </a:cubicBezTo>
                <a:cubicBezTo>
                  <a:pt x="120" y="107"/>
                  <a:pt x="121" y="107"/>
                  <a:pt x="121" y="106"/>
                </a:cubicBezTo>
                <a:cubicBezTo>
                  <a:pt x="122" y="105"/>
                  <a:pt x="122" y="104"/>
                  <a:pt x="121" y="103"/>
                </a:cubicBezTo>
                <a:close/>
                <a:moveTo>
                  <a:pt x="55" y="38"/>
                </a:moveTo>
                <a:cubicBezTo>
                  <a:pt x="67" y="38"/>
                  <a:pt x="67" y="38"/>
                  <a:pt x="67" y="38"/>
                </a:cubicBezTo>
                <a:cubicBezTo>
                  <a:pt x="67" y="76"/>
                  <a:pt x="67" y="76"/>
                  <a:pt x="67" y="76"/>
                </a:cubicBezTo>
                <a:cubicBezTo>
                  <a:pt x="55" y="76"/>
                  <a:pt x="55" y="76"/>
                  <a:pt x="55" y="76"/>
                </a:cubicBezTo>
                <a:lnTo>
                  <a:pt x="55" y="38"/>
                </a:lnTo>
                <a:close/>
                <a:moveTo>
                  <a:pt x="61" y="97"/>
                </a:moveTo>
                <a:cubicBezTo>
                  <a:pt x="57" y="97"/>
                  <a:pt x="55" y="95"/>
                  <a:pt x="55" y="91"/>
                </a:cubicBezTo>
                <a:cubicBezTo>
                  <a:pt x="55" y="88"/>
                  <a:pt x="57" y="86"/>
                  <a:pt x="61" y="86"/>
                </a:cubicBezTo>
                <a:cubicBezTo>
                  <a:pt x="65" y="86"/>
                  <a:pt x="67" y="88"/>
                  <a:pt x="67" y="91"/>
                </a:cubicBezTo>
                <a:cubicBezTo>
                  <a:pt x="67" y="95"/>
                  <a:pt x="65" y="97"/>
                  <a:pt x="61" y="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8" name="Freeform 13"/>
          <p:cNvSpPr>
            <a:spLocks noEditPoints="1"/>
          </p:cNvSpPr>
          <p:nvPr/>
        </p:nvSpPr>
        <p:spPr bwMode="auto">
          <a:xfrm>
            <a:off x="4954297" y="2574393"/>
            <a:ext cx="145293" cy="128335"/>
          </a:xfrm>
          <a:custGeom>
            <a:avLst/>
            <a:gdLst>
              <a:gd name="T0" fmla="*/ 132 w 134"/>
              <a:gd name="T1" fmla="*/ 16 h 118"/>
              <a:gd name="T2" fmla="*/ 120 w 134"/>
              <a:gd name="T3" fmla="*/ 4 h 118"/>
              <a:gd name="T4" fmla="*/ 115 w 134"/>
              <a:gd name="T5" fmla="*/ 4 h 118"/>
              <a:gd name="T6" fmla="*/ 113 w 134"/>
              <a:gd name="T7" fmla="*/ 8 h 118"/>
              <a:gd name="T8" fmla="*/ 111 w 134"/>
              <a:gd name="T9" fmla="*/ 8 h 118"/>
              <a:gd name="T10" fmla="*/ 111 w 134"/>
              <a:gd name="T11" fmla="*/ 8 h 118"/>
              <a:gd name="T12" fmla="*/ 80 w 134"/>
              <a:gd name="T13" fmla="*/ 39 h 118"/>
              <a:gd name="T14" fmla="*/ 78 w 134"/>
              <a:gd name="T15" fmla="*/ 47 h 118"/>
              <a:gd name="T16" fmla="*/ 82 w 134"/>
              <a:gd name="T17" fmla="*/ 50 h 118"/>
              <a:gd name="T18" fmla="*/ 82 w 134"/>
              <a:gd name="T19" fmla="*/ 50 h 118"/>
              <a:gd name="T20" fmla="*/ 82 w 134"/>
              <a:gd name="T21" fmla="*/ 50 h 118"/>
              <a:gd name="T22" fmla="*/ 75 w 134"/>
              <a:gd name="T23" fmla="*/ 57 h 118"/>
              <a:gd name="T24" fmla="*/ 53 w 134"/>
              <a:gd name="T25" fmla="*/ 35 h 118"/>
              <a:gd name="T26" fmla="*/ 46 w 134"/>
              <a:gd name="T27" fmla="*/ 9 h 118"/>
              <a:gd name="T28" fmla="*/ 21 w 134"/>
              <a:gd name="T29" fmla="*/ 2 h 118"/>
              <a:gd name="T30" fmla="*/ 36 w 134"/>
              <a:gd name="T31" fmla="*/ 17 h 118"/>
              <a:gd name="T32" fmla="*/ 32 w 134"/>
              <a:gd name="T33" fmla="*/ 32 h 118"/>
              <a:gd name="T34" fmla="*/ 17 w 134"/>
              <a:gd name="T35" fmla="*/ 36 h 118"/>
              <a:gd name="T36" fmla="*/ 2 w 134"/>
              <a:gd name="T37" fmla="*/ 21 h 118"/>
              <a:gd name="T38" fmla="*/ 9 w 134"/>
              <a:gd name="T39" fmla="*/ 46 h 118"/>
              <a:gd name="T40" fmla="*/ 36 w 134"/>
              <a:gd name="T41" fmla="*/ 53 h 118"/>
              <a:gd name="T42" fmla="*/ 36 w 134"/>
              <a:gd name="T43" fmla="*/ 53 h 118"/>
              <a:gd name="T44" fmla="*/ 58 w 134"/>
              <a:gd name="T45" fmla="*/ 74 h 118"/>
              <a:gd name="T46" fmla="*/ 37 w 134"/>
              <a:gd name="T47" fmla="*/ 95 h 118"/>
              <a:gd name="T48" fmla="*/ 36 w 134"/>
              <a:gd name="T49" fmla="*/ 94 h 118"/>
              <a:gd name="T50" fmla="*/ 30 w 134"/>
              <a:gd name="T51" fmla="*/ 99 h 118"/>
              <a:gd name="T52" fmla="*/ 20 w 134"/>
              <a:gd name="T53" fmla="*/ 114 h 118"/>
              <a:gd name="T54" fmla="*/ 23 w 134"/>
              <a:gd name="T55" fmla="*/ 116 h 118"/>
              <a:gd name="T56" fmla="*/ 38 w 134"/>
              <a:gd name="T57" fmla="*/ 107 h 118"/>
              <a:gd name="T58" fmla="*/ 43 w 134"/>
              <a:gd name="T59" fmla="*/ 101 h 118"/>
              <a:gd name="T60" fmla="*/ 42 w 134"/>
              <a:gd name="T61" fmla="*/ 100 h 118"/>
              <a:gd name="T62" fmla="*/ 62 w 134"/>
              <a:gd name="T63" fmla="*/ 79 h 118"/>
              <a:gd name="T64" fmla="*/ 98 w 134"/>
              <a:gd name="T65" fmla="*/ 114 h 118"/>
              <a:gd name="T66" fmla="*/ 106 w 134"/>
              <a:gd name="T67" fmla="*/ 118 h 118"/>
              <a:gd name="T68" fmla="*/ 115 w 134"/>
              <a:gd name="T69" fmla="*/ 114 h 118"/>
              <a:gd name="T70" fmla="*/ 115 w 134"/>
              <a:gd name="T71" fmla="*/ 97 h 118"/>
              <a:gd name="T72" fmla="*/ 80 w 134"/>
              <a:gd name="T73" fmla="*/ 62 h 118"/>
              <a:gd name="T74" fmla="*/ 87 w 134"/>
              <a:gd name="T75" fmla="*/ 55 h 118"/>
              <a:gd name="T76" fmla="*/ 90 w 134"/>
              <a:gd name="T77" fmla="*/ 58 h 118"/>
              <a:gd name="T78" fmla="*/ 97 w 134"/>
              <a:gd name="T79" fmla="*/ 56 h 118"/>
              <a:gd name="T80" fmla="*/ 127 w 134"/>
              <a:gd name="T81" fmla="*/ 26 h 118"/>
              <a:gd name="T82" fmla="*/ 128 w 134"/>
              <a:gd name="T83" fmla="*/ 25 h 118"/>
              <a:gd name="T84" fmla="*/ 128 w 134"/>
              <a:gd name="T85" fmla="*/ 25 h 118"/>
              <a:gd name="T86" fmla="*/ 129 w 134"/>
              <a:gd name="T87" fmla="*/ 23 h 118"/>
              <a:gd name="T88" fmla="*/ 132 w 134"/>
              <a:gd name="T89" fmla="*/ 22 h 118"/>
              <a:gd name="T90" fmla="*/ 132 w 134"/>
              <a:gd name="T91" fmla="*/ 16 h 118"/>
              <a:gd name="T92" fmla="*/ 108 w 134"/>
              <a:gd name="T93" fmla="*/ 103 h 118"/>
              <a:gd name="T94" fmla="*/ 112 w 134"/>
              <a:gd name="T95" fmla="*/ 108 h 118"/>
              <a:gd name="T96" fmla="*/ 108 w 134"/>
              <a:gd name="T97" fmla="*/ 112 h 118"/>
              <a:gd name="T98" fmla="*/ 103 w 134"/>
              <a:gd name="T99" fmla="*/ 108 h 118"/>
              <a:gd name="T100" fmla="*/ 108 w 134"/>
              <a:gd name="T101" fmla="*/ 103 h 118"/>
              <a:gd name="T102" fmla="*/ 90 w 134"/>
              <a:gd name="T103" fmla="*/ 41 h 118"/>
              <a:gd name="T104" fmla="*/ 88 w 134"/>
              <a:gd name="T105" fmla="*/ 39 h 118"/>
              <a:gd name="T106" fmla="*/ 111 w 134"/>
              <a:gd name="T107" fmla="*/ 16 h 118"/>
              <a:gd name="T108" fmla="*/ 113 w 134"/>
              <a:gd name="T109" fmla="*/ 18 h 118"/>
              <a:gd name="T110" fmla="*/ 90 w 134"/>
              <a:gd name="T111" fmla="*/ 41 h 118"/>
              <a:gd name="T112" fmla="*/ 98 w 134"/>
              <a:gd name="T113" fmla="*/ 48 h 118"/>
              <a:gd name="T114" fmla="*/ 96 w 134"/>
              <a:gd name="T115" fmla="*/ 46 h 118"/>
              <a:gd name="T116" fmla="*/ 118 w 134"/>
              <a:gd name="T117" fmla="*/ 23 h 118"/>
              <a:gd name="T118" fmla="*/ 120 w 134"/>
              <a:gd name="T119" fmla="*/ 25 h 118"/>
              <a:gd name="T120" fmla="*/ 98 w 134"/>
              <a:gd name="T121" fmla="*/ 4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8">
                <a:moveTo>
                  <a:pt x="132" y="16"/>
                </a:moveTo>
                <a:cubicBezTo>
                  <a:pt x="120" y="4"/>
                  <a:pt x="120" y="4"/>
                  <a:pt x="120" y="4"/>
                </a:cubicBezTo>
                <a:cubicBezTo>
                  <a:pt x="119" y="2"/>
                  <a:pt x="116" y="2"/>
                  <a:pt x="115" y="4"/>
                </a:cubicBezTo>
                <a:cubicBezTo>
                  <a:pt x="114" y="5"/>
                  <a:pt x="113" y="6"/>
                  <a:pt x="113" y="8"/>
                </a:cubicBezTo>
                <a:cubicBezTo>
                  <a:pt x="113" y="8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0" y="39"/>
                  <a:pt x="80" y="39"/>
                  <a:pt x="80" y="39"/>
                </a:cubicBezTo>
                <a:cubicBezTo>
                  <a:pt x="81" y="42"/>
                  <a:pt x="80" y="44"/>
                  <a:pt x="78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5" y="57"/>
                  <a:pt x="75" y="57"/>
                  <a:pt x="75" y="57"/>
                </a:cubicBezTo>
                <a:cubicBezTo>
                  <a:pt x="53" y="35"/>
                  <a:pt x="53" y="35"/>
                  <a:pt x="53" y="35"/>
                </a:cubicBezTo>
                <a:cubicBezTo>
                  <a:pt x="56" y="26"/>
                  <a:pt x="53" y="16"/>
                  <a:pt x="46" y="9"/>
                </a:cubicBezTo>
                <a:cubicBezTo>
                  <a:pt x="39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30"/>
                  <a:pt x="2" y="39"/>
                  <a:pt x="9" y="46"/>
                </a:cubicBezTo>
                <a:cubicBezTo>
                  <a:pt x="16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0" y="99"/>
                  <a:pt x="30" y="99"/>
                  <a:pt x="30" y="99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8" y="107"/>
                  <a:pt x="38" y="107"/>
                  <a:pt x="38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2" y="79"/>
                  <a:pt x="62" y="79"/>
                  <a:pt x="62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3" y="118"/>
                  <a:pt x="106" y="118"/>
                </a:cubicBezTo>
                <a:cubicBezTo>
                  <a:pt x="110" y="118"/>
                  <a:pt x="113" y="117"/>
                  <a:pt x="115" y="114"/>
                </a:cubicBezTo>
                <a:cubicBezTo>
                  <a:pt x="120" y="110"/>
                  <a:pt x="120" y="102"/>
                  <a:pt x="115" y="97"/>
                </a:cubicBezTo>
                <a:cubicBezTo>
                  <a:pt x="80" y="62"/>
                  <a:pt x="80" y="62"/>
                  <a:pt x="80" y="62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7" y="56"/>
                </a:cubicBezTo>
                <a:cubicBezTo>
                  <a:pt x="127" y="26"/>
                  <a:pt x="127" y="26"/>
                  <a:pt x="127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9" y="24"/>
                  <a:pt x="129" y="23"/>
                </a:cubicBezTo>
                <a:cubicBezTo>
                  <a:pt x="130" y="23"/>
                  <a:pt x="131" y="23"/>
                  <a:pt x="132" y="22"/>
                </a:cubicBezTo>
                <a:cubicBezTo>
                  <a:pt x="134" y="20"/>
                  <a:pt x="134" y="17"/>
                  <a:pt x="132" y="16"/>
                </a:cubicBezTo>
                <a:close/>
                <a:moveTo>
                  <a:pt x="108" y="103"/>
                </a:moveTo>
                <a:cubicBezTo>
                  <a:pt x="110" y="103"/>
                  <a:pt x="112" y="105"/>
                  <a:pt x="112" y="108"/>
                </a:cubicBezTo>
                <a:cubicBezTo>
                  <a:pt x="112" y="110"/>
                  <a:pt x="110" y="112"/>
                  <a:pt x="108" y="112"/>
                </a:cubicBezTo>
                <a:cubicBezTo>
                  <a:pt x="105" y="112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0" y="41"/>
                </a:moveTo>
                <a:cubicBezTo>
                  <a:pt x="88" y="39"/>
                  <a:pt x="88" y="39"/>
                  <a:pt x="88" y="39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0" y="41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8" y="23"/>
                  <a:pt x="118" y="23"/>
                  <a:pt x="118" y="23"/>
                </a:cubicBezTo>
                <a:cubicBezTo>
                  <a:pt x="120" y="25"/>
                  <a:pt x="120" y="25"/>
                  <a:pt x="120" y="25"/>
                </a:cubicBezTo>
                <a:lnTo>
                  <a:pt x="98" y="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9" name="Group 2"/>
          <p:cNvGrpSpPr/>
          <p:nvPr/>
        </p:nvGrpSpPr>
        <p:grpSpPr>
          <a:xfrm>
            <a:off x="5679751" y="5046417"/>
            <a:ext cx="832499" cy="833297"/>
            <a:chOff x="1797033" y="4837197"/>
            <a:chExt cx="1135604" cy="1136692"/>
          </a:xfrm>
          <a:solidFill>
            <a:schemeClr val="tx2">
              <a:lumMod val="75000"/>
            </a:schemeClr>
          </a:solidFill>
        </p:grpSpPr>
        <p:sp>
          <p:nvSpPr>
            <p:cNvPr id="80" name="Freeform 85"/>
            <p:cNvSpPr/>
            <p:nvPr/>
          </p:nvSpPr>
          <p:spPr bwMode="auto">
            <a:xfrm>
              <a:off x="1797033" y="4837197"/>
              <a:ext cx="1135604" cy="1041968"/>
            </a:xfrm>
            <a:custGeom>
              <a:avLst/>
              <a:gdLst>
                <a:gd name="T0" fmla="*/ 7 w 642"/>
                <a:gd name="T1" fmla="*/ 0 h 589"/>
                <a:gd name="T2" fmla="*/ 627 w 642"/>
                <a:gd name="T3" fmla="*/ 0 h 589"/>
                <a:gd name="T4" fmla="*/ 627 w 642"/>
                <a:gd name="T5" fmla="*/ 51 h 589"/>
                <a:gd name="T6" fmla="*/ 642 w 642"/>
                <a:gd name="T7" fmla="*/ 82 h 589"/>
                <a:gd name="T8" fmla="*/ 612 w 642"/>
                <a:gd name="T9" fmla="*/ 129 h 589"/>
                <a:gd name="T10" fmla="*/ 637 w 642"/>
                <a:gd name="T11" fmla="*/ 171 h 589"/>
                <a:gd name="T12" fmla="*/ 612 w 642"/>
                <a:gd name="T13" fmla="*/ 225 h 589"/>
                <a:gd name="T14" fmla="*/ 635 w 642"/>
                <a:gd name="T15" fmla="*/ 261 h 589"/>
                <a:gd name="T16" fmla="*/ 612 w 642"/>
                <a:gd name="T17" fmla="*/ 306 h 589"/>
                <a:gd name="T18" fmla="*/ 635 w 642"/>
                <a:gd name="T19" fmla="*/ 347 h 589"/>
                <a:gd name="T20" fmla="*/ 610 w 642"/>
                <a:gd name="T21" fmla="*/ 394 h 589"/>
                <a:gd name="T22" fmla="*/ 626 w 642"/>
                <a:gd name="T23" fmla="*/ 424 h 589"/>
                <a:gd name="T24" fmla="*/ 575 w 642"/>
                <a:gd name="T25" fmla="*/ 495 h 589"/>
                <a:gd name="T26" fmla="*/ 467 w 642"/>
                <a:gd name="T27" fmla="*/ 589 h 589"/>
                <a:gd name="T28" fmla="*/ 174 w 642"/>
                <a:gd name="T29" fmla="*/ 589 h 589"/>
                <a:gd name="T30" fmla="*/ 39 w 642"/>
                <a:gd name="T31" fmla="*/ 476 h 589"/>
                <a:gd name="T32" fmla="*/ 32 w 642"/>
                <a:gd name="T33" fmla="*/ 429 h 589"/>
                <a:gd name="T34" fmla="*/ 2 w 642"/>
                <a:gd name="T35" fmla="*/ 389 h 589"/>
                <a:gd name="T36" fmla="*/ 26 w 642"/>
                <a:gd name="T37" fmla="*/ 355 h 589"/>
                <a:gd name="T38" fmla="*/ 2 w 642"/>
                <a:gd name="T39" fmla="*/ 295 h 589"/>
                <a:gd name="T40" fmla="*/ 23 w 642"/>
                <a:gd name="T41" fmla="*/ 258 h 589"/>
                <a:gd name="T42" fmla="*/ 5 w 642"/>
                <a:gd name="T43" fmla="*/ 214 h 589"/>
                <a:gd name="T44" fmla="*/ 24 w 642"/>
                <a:gd name="T45" fmla="*/ 168 h 589"/>
                <a:gd name="T46" fmla="*/ 2 w 642"/>
                <a:gd name="T47" fmla="*/ 120 h 589"/>
                <a:gd name="T48" fmla="*/ 7 w 642"/>
                <a:gd name="T4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2" h="589">
                  <a:moveTo>
                    <a:pt x="7" y="0"/>
                  </a:moveTo>
                  <a:cubicBezTo>
                    <a:pt x="627" y="0"/>
                    <a:pt x="627" y="0"/>
                    <a:pt x="627" y="0"/>
                  </a:cubicBezTo>
                  <a:cubicBezTo>
                    <a:pt x="627" y="51"/>
                    <a:pt x="627" y="51"/>
                    <a:pt x="627" y="51"/>
                  </a:cubicBezTo>
                  <a:cubicBezTo>
                    <a:pt x="627" y="51"/>
                    <a:pt x="642" y="62"/>
                    <a:pt x="642" y="82"/>
                  </a:cubicBezTo>
                  <a:cubicBezTo>
                    <a:pt x="642" y="101"/>
                    <a:pt x="612" y="115"/>
                    <a:pt x="612" y="129"/>
                  </a:cubicBezTo>
                  <a:cubicBezTo>
                    <a:pt x="612" y="144"/>
                    <a:pt x="637" y="152"/>
                    <a:pt x="637" y="171"/>
                  </a:cubicBezTo>
                  <a:cubicBezTo>
                    <a:pt x="637" y="190"/>
                    <a:pt x="610" y="206"/>
                    <a:pt x="612" y="225"/>
                  </a:cubicBezTo>
                  <a:cubicBezTo>
                    <a:pt x="613" y="244"/>
                    <a:pt x="637" y="246"/>
                    <a:pt x="635" y="261"/>
                  </a:cubicBezTo>
                  <a:cubicBezTo>
                    <a:pt x="634" y="277"/>
                    <a:pt x="612" y="292"/>
                    <a:pt x="612" y="306"/>
                  </a:cubicBezTo>
                  <a:cubicBezTo>
                    <a:pt x="612" y="320"/>
                    <a:pt x="635" y="331"/>
                    <a:pt x="635" y="347"/>
                  </a:cubicBezTo>
                  <a:cubicBezTo>
                    <a:pt x="635" y="363"/>
                    <a:pt x="612" y="378"/>
                    <a:pt x="610" y="394"/>
                  </a:cubicBezTo>
                  <a:cubicBezTo>
                    <a:pt x="608" y="409"/>
                    <a:pt x="626" y="413"/>
                    <a:pt x="626" y="424"/>
                  </a:cubicBezTo>
                  <a:cubicBezTo>
                    <a:pt x="626" y="435"/>
                    <a:pt x="618" y="459"/>
                    <a:pt x="575" y="495"/>
                  </a:cubicBezTo>
                  <a:cubicBezTo>
                    <a:pt x="532" y="532"/>
                    <a:pt x="467" y="589"/>
                    <a:pt x="467" y="589"/>
                  </a:cubicBezTo>
                  <a:cubicBezTo>
                    <a:pt x="174" y="589"/>
                    <a:pt x="174" y="589"/>
                    <a:pt x="174" y="589"/>
                  </a:cubicBezTo>
                  <a:cubicBezTo>
                    <a:pt x="39" y="476"/>
                    <a:pt x="39" y="476"/>
                    <a:pt x="39" y="476"/>
                  </a:cubicBezTo>
                  <a:cubicBezTo>
                    <a:pt x="35" y="462"/>
                    <a:pt x="35" y="438"/>
                    <a:pt x="32" y="429"/>
                  </a:cubicBezTo>
                  <a:cubicBezTo>
                    <a:pt x="29" y="419"/>
                    <a:pt x="2" y="405"/>
                    <a:pt x="2" y="389"/>
                  </a:cubicBezTo>
                  <a:cubicBezTo>
                    <a:pt x="2" y="373"/>
                    <a:pt x="26" y="366"/>
                    <a:pt x="26" y="355"/>
                  </a:cubicBezTo>
                  <a:cubicBezTo>
                    <a:pt x="26" y="344"/>
                    <a:pt x="0" y="316"/>
                    <a:pt x="2" y="295"/>
                  </a:cubicBezTo>
                  <a:cubicBezTo>
                    <a:pt x="3" y="274"/>
                    <a:pt x="21" y="269"/>
                    <a:pt x="23" y="258"/>
                  </a:cubicBezTo>
                  <a:cubicBezTo>
                    <a:pt x="24" y="247"/>
                    <a:pt x="5" y="230"/>
                    <a:pt x="5" y="214"/>
                  </a:cubicBezTo>
                  <a:cubicBezTo>
                    <a:pt x="5" y="198"/>
                    <a:pt x="24" y="182"/>
                    <a:pt x="24" y="168"/>
                  </a:cubicBezTo>
                  <a:cubicBezTo>
                    <a:pt x="24" y="153"/>
                    <a:pt x="3" y="144"/>
                    <a:pt x="2" y="120"/>
                  </a:cubicBezTo>
                  <a:cubicBezTo>
                    <a:pt x="0" y="96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1" name="Freeform 86"/>
            <p:cNvSpPr/>
            <p:nvPr/>
          </p:nvSpPr>
          <p:spPr bwMode="auto">
            <a:xfrm>
              <a:off x="2114959" y="5910739"/>
              <a:ext cx="470355" cy="63150"/>
            </a:xfrm>
            <a:custGeom>
              <a:avLst/>
              <a:gdLst>
                <a:gd name="T0" fmla="*/ 0 w 266"/>
                <a:gd name="T1" fmla="*/ 0 h 36"/>
                <a:gd name="T2" fmla="*/ 266 w 266"/>
                <a:gd name="T3" fmla="*/ 0 h 36"/>
                <a:gd name="T4" fmla="*/ 223 w 266"/>
                <a:gd name="T5" fmla="*/ 36 h 36"/>
                <a:gd name="T6" fmla="*/ 50 w 266"/>
                <a:gd name="T7" fmla="*/ 36 h 36"/>
                <a:gd name="T8" fmla="*/ 0 w 2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6">
                  <a:moveTo>
                    <a:pt x="0" y="0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266" y="0"/>
                    <a:pt x="237" y="36"/>
                    <a:pt x="223" y="36"/>
                  </a:cubicBezTo>
                  <a:cubicBezTo>
                    <a:pt x="209" y="36"/>
                    <a:pt x="62" y="36"/>
                    <a:pt x="50" y="36"/>
                  </a:cubicBezTo>
                  <a:cubicBezTo>
                    <a:pt x="37" y="36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86" name="TextBox 94"/>
          <p:cNvSpPr txBox="1"/>
          <p:nvPr/>
        </p:nvSpPr>
        <p:spPr>
          <a:xfrm>
            <a:off x="7856024" y="2552562"/>
            <a:ext cx="2716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clientcentric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technology via highly efficient via highly efficient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88" name="TextBox 96"/>
          <p:cNvSpPr txBox="1"/>
          <p:nvPr/>
        </p:nvSpPr>
        <p:spPr>
          <a:xfrm>
            <a:off x="7856024" y="4388580"/>
            <a:ext cx="2716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clientcentric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technology via highly efficient via highly efficient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90" name="TextBox 98"/>
          <p:cNvSpPr txBox="1"/>
          <p:nvPr/>
        </p:nvSpPr>
        <p:spPr>
          <a:xfrm>
            <a:off x="1396527" y="2475794"/>
            <a:ext cx="2716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clientcentric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technology via highly efficient via highly efficient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92" name="TextBox 100"/>
          <p:cNvSpPr txBox="1"/>
          <p:nvPr/>
        </p:nvSpPr>
        <p:spPr>
          <a:xfrm>
            <a:off x="1529877" y="4389149"/>
            <a:ext cx="2716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Conveniently procrastinate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clientcentric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rPr>
              <a:t> technology via highly efficient via highly efficient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00" name="等腰三角形 99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04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4" name="组合 103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105" name="等腰三角形 104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等腰三角形 105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109" name="等腰三角形 108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1" name="矩形 110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41551" y="3098046"/>
            <a:ext cx="593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</a:t>
            </a:r>
            <a:endParaRPr lang="zh-CN" altLang="en-US" dirty="0"/>
          </a:p>
        </p:txBody>
      </p:sp>
      <p:sp>
        <p:nvSpPr>
          <p:cNvPr id="112" name="矩形 111"/>
          <p:cNvSpPr/>
          <p:nvPr/>
        </p:nvSpPr>
        <p:spPr>
          <a:xfrm>
            <a:off x="5959965" y="2248702"/>
            <a:ext cx="593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</a:t>
            </a:r>
            <a:endParaRPr lang="zh-CN" altLang="en-US" dirty="0"/>
          </a:p>
        </p:txBody>
      </p:sp>
      <p:sp>
        <p:nvSpPr>
          <p:cNvPr id="113" name="矩形 112"/>
          <p:cNvSpPr/>
          <p:nvPr/>
        </p:nvSpPr>
        <p:spPr>
          <a:xfrm>
            <a:off x="6258853" y="3387329"/>
            <a:ext cx="593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</a:t>
            </a:r>
            <a:endParaRPr lang="zh-CN" altLang="en-US" dirty="0"/>
          </a:p>
        </p:txBody>
      </p:sp>
      <p:sp>
        <p:nvSpPr>
          <p:cNvPr id="114" name="矩形 113"/>
          <p:cNvSpPr/>
          <p:nvPr/>
        </p:nvSpPr>
        <p:spPr>
          <a:xfrm>
            <a:off x="5631679" y="4333207"/>
            <a:ext cx="593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900">
        <p:fade/>
      </p:transition>
    </mc:Choice>
    <mc:Fallback>
      <p:transition spd="med" advTm="10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750"/>
                            </p:stCondLst>
                            <p:childTnLst>
                              <p:par>
                                <p:cTn id="17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 tmFilter="0,0; .5, 1; 1, 1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6349"/>
                            </p:stCondLst>
                            <p:childTnLst>
                              <p:par>
                                <p:cTn id="18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6949"/>
                            </p:stCondLst>
                            <p:childTnLst>
                              <p:par>
                                <p:cTn id="19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 tmFilter="0,0; .5, 1; 1, 1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7550"/>
                            </p:stCondLst>
                            <p:childTnLst>
                              <p:par>
                                <p:cTn id="19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 tmFilter="0,0; .5, 1; 1, 1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8149"/>
                            </p:stCondLst>
                            <p:childTnLst>
                              <p:par>
                                <p:cTn id="2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8" grpId="0" animBg="1"/>
      <p:bldP spid="69" grpId="0" animBg="1"/>
      <p:bldP spid="77" grpId="0" animBg="1"/>
      <p:bldP spid="78" grpId="0" animBg="1"/>
      <p:bldP spid="86" grpId="0"/>
      <p:bldP spid="88" grpId="0"/>
      <p:bldP spid="90" grpId="0"/>
      <p:bldP spid="92" grpId="0"/>
      <p:bldP spid="100" grpId="0" animBg="1"/>
      <p:bldP spid="101" grpId="0" animBg="1"/>
      <p:bldP spid="102" grpId="0"/>
      <p:bldP spid="103" grpId="0"/>
      <p:bldP spid="111" grpId="0"/>
      <p:bldP spid="6" grpId="0"/>
      <p:bldP spid="112" grpId="0"/>
      <p:bldP spid="113" grpId="0"/>
      <p:bldP spid="1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/>
          <p:cNvSpPr/>
          <p:nvPr/>
        </p:nvSpPr>
        <p:spPr bwMode="auto">
          <a:xfrm>
            <a:off x="7021016" y="2780475"/>
            <a:ext cx="1381999" cy="2166344"/>
          </a:xfrm>
          <a:custGeom>
            <a:avLst/>
            <a:gdLst>
              <a:gd name="T0" fmla="*/ 111 w 731"/>
              <a:gd name="T1" fmla="*/ 870 h 1146"/>
              <a:gd name="T2" fmla="*/ 507 w 731"/>
              <a:gd name="T3" fmla="*/ 1086 h 1146"/>
              <a:gd name="T4" fmla="*/ 649 w 731"/>
              <a:gd name="T5" fmla="*/ 917 h 1146"/>
              <a:gd name="T6" fmla="*/ 617 w 731"/>
              <a:gd name="T7" fmla="*/ 140 h 1146"/>
              <a:gd name="T8" fmla="*/ 484 w 731"/>
              <a:gd name="T9" fmla="*/ 52 h 1146"/>
              <a:gd name="T10" fmla="*/ 75 w 731"/>
              <a:gd name="T11" fmla="*/ 302 h 1146"/>
              <a:gd name="T12" fmla="*/ 23 w 731"/>
              <a:gd name="T13" fmla="*/ 401 h 1146"/>
              <a:gd name="T14" fmla="*/ 41 w 731"/>
              <a:gd name="T15" fmla="*/ 692 h 1146"/>
              <a:gd name="T16" fmla="*/ 111 w 731"/>
              <a:gd name="T17" fmla="*/ 87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1" h="1146">
                <a:moveTo>
                  <a:pt x="111" y="870"/>
                </a:moveTo>
                <a:cubicBezTo>
                  <a:pt x="176" y="904"/>
                  <a:pt x="507" y="1086"/>
                  <a:pt x="507" y="1086"/>
                </a:cubicBezTo>
                <a:cubicBezTo>
                  <a:pt x="507" y="1086"/>
                  <a:pt x="584" y="1146"/>
                  <a:pt x="649" y="917"/>
                </a:cubicBezTo>
                <a:cubicBezTo>
                  <a:pt x="714" y="689"/>
                  <a:pt x="731" y="416"/>
                  <a:pt x="617" y="140"/>
                </a:cubicBezTo>
                <a:cubicBezTo>
                  <a:pt x="602" y="104"/>
                  <a:pt x="565" y="0"/>
                  <a:pt x="484" y="52"/>
                </a:cubicBezTo>
                <a:cubicBezTo>
                  <a:pt x="403" y="103"/>
                  <a:pt x="75" y="302"/>
                  <a:pt x="75" y="302"/>
                </a:cubicBezTo>
                <a:cubicBezTo>
                  <a:pt x="75" y="302"/>
                  <a:pt x="11" y="338"/>
                  <a:pt x="23" y="401"/>
                </a:cubicBezTo>
                <a:cubicBezTo>
                  <a:pt x="36" y="463"/>
                  <a:pt x="60" y="594"/>
                  <a:pt x="41" y="692"/>
                </a:cubicBezTo>
                <a:cubicBezTo>
                  <a:pt x="23" y="782"/>
                  <a:pt x="0" y="813"/>
                  <a:pt x="111" y="8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Freeform 6"/>
          <p:cNvSpPr/>
          <p:nvPr/>
        </p:nvSpPr>
        <p:spPr bwMode="auto">
          <a:xfrm>
            <a:off x="6192819" y="1610223"/>
            <a:ext cx="1881925" cy="1701501"/>
          </a:xfrm>
          <a:custGeom>
            <a:avLst/>
            <a:gdLst>
              <a:gd name="T0" fmla="*/ 517 w 995"/>
              <a:gd name="T1" fmla="*/ 834 h 900"/>
              <a:gd name="T2" fmla="*/ 905 w 995"/>
              <a:gd name="T3" fmla="*/ 604 h 900"/>
              <a:gd name="T4" fmla="*/ 831 w 995"/>
              <a:gd name="T5" fmla="*/ 395 h 900"/>
              <a:gd name="T6" fmla="*/ 147 w 995"/>
              <a:gd name="T7" fmla="*/ 26 h 900"/>
              <a:gd name="T8" fmla="*/ 3 w 995"/>
              <a:gd name="T9" fmla="*/ 96 h 900"/>
              <a:gd name="T10" fmla="*/ 9 w 995"/>
              <a:gd name="T11" fmla="*/ 576 h 900"/>
              <a:gd name="T12" fmla="*/ 68 w 995"/>
              <a:gd name="T13" fmla="*/ 670 h 900"/>
              <a:gd name="T14" fmla="*/ 328 w 995"/>
              <a:gd name="T15" fmla="*/ 804 h 900"/>
              <a:gd name="T16" fmla="*/ 517 w 995"/>
              <a:gd name="T17" fmla="*/ 834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5" h="900">
                <a:moveTo>
                  <a:pt x="517" y="834"/>
                </a:moveTo>
                <a:cubicBezTo>
                  <a:pt x="579" y="796"/>
                  <a:pt x="905" y="604"/>
                  <a:pt x="905" y="604"/>
                </a:cubicBezTo>
                <a:cubicBezTo>
                  <a:pt x="905" y="604"/>
                  <a:pt x="995" y="568"/>
                  <a:pt x="831" y="395"/>
                </a:cubicBezTo>
                <a:cubicBezTo>
                  <a:pt x="669" y="223"/>
                  <a:pt x="442" y="70"/>
                  <a:pt x="147" y="26"/>
                </a:cubicBezTo>
                <a:cubicBezTo>
                  <a:pt x="108" y="21"/>
                  <a:pt x="0" y="0"/>
                  <a:pt x="3" y="96"/>
                </a:cubicBezTo>
                <a:cubicBezTo>
                  <a:pt x="6" y="192"/>
                  <a:pt x="9" y="576"/>
                  <a:pt x="9" y="576"/>
                </a:cubicBezTo>
                <a:cubicBezTo>
                  <a:pt x="9" y="576"/>
                  <a:pt x="8" y="649"/>
                  <a:pt x="68" y="670"/>
                </a:cubicBezTo>
                <a:cubicBezTo>
                  <a:pt x="128" y="692"/>
                  <a:pt x="253" y="737"/>
                  <a:pt x="328" y="804"/>
                </a:cubicBezTo>
                <a:cubicBezTo>
                  <a:pt x="396" y="865"/>
                  <a:pt x="411" y="900"/>
                  <a:pt x="517" y="8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Freeform 7"/>
          <p:cNvSpPr/>
          <p:nvPr/>
        </p:nvSpPr>
        <p:spPr bwMode="auto">
          <a:xfrm>
            <a:off x="6180289" y="4460676"/>
            <a:ext cx="1865636" cy="1711524"/>
          </a:xfrm>
          <a:custGeom>
            <a:avLst/>
            <a:gdLst>
              <a:gd name="T0" fmla="*/ 7 w 987"/>
              <a:gd name="T1" fmla="*/ 357 h 905"/>
              <a:gd name="T2" fmla="*/ 23 w 987"/>
              <a:gd name="T3" fmla="*/ 808 h 905"/>
              <a:gd name="T4" fmla="*/ 242 w 987"/>
              <a:gd name="T5" fmla="*/ 844 h 905"/>
              <a:gd name="T6" fmla="*/ 894 w 987"/>
              <a:gd name="T7" fmla="*/ 420 h 905"/>
              <a:gd name="T8" fmla="*/ 901 w 987"/>
              <a:gd name="T9" fmla="*/ 261 h 905"/>
              <a:gd name="T10" fmla="*/ 477 w 987"/>
              <a:gd name="T11" fmla="*/ 36 h 905"/>
              <a:gd name="T12" fmla="*/ 366 w 987"/>
              <a:gd name="T13" fmla="*/ 43 h 905"/>
              <a:gd name="T14" fmla="*/ 124 w 987"/>
              <a:gd name="T15" fmla="*/ 206 h 905"/>
              <a:gd name="T16" fmla="*/ 7 w 987"/>
              <a:gd name="T17" fmla="*/ 357 h 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7" h="905">
                <a:moveTo>
                  <a:pt x="7" y="357"/>
                </a:moveTo>
                <a:cubicBezTo>
                  <a:pt x="11" y="430"/>
                  <a:pt x="23" y="808"/>
                  <a:pt x="23" y="808"/>
                </a:cubicBezTo>
                <a:cubicBezTo>
                  <a:pt x="23" y="808"/>
                  <a:pt x="11" y="905"/>
                  <a:pt x="242" y="844"/>
                </a:cubicBezTo>
                <a:cubicBezTo>
                  <a:pt x="470" y="783"/>
                  <a:pt x="714" y="658"/>
                  <a:pt x="894" y="420"/>
                </a:cubicBezTo>
                <a:cubicBezTo>
                  <a:pt x="917" y="389"/>
                  <a:pt x="987" y="304"/>
                  <a:pt x="901" y="261"/>
                </a:cubicBezTo>
                <a:cubicBezTo>
                  <a:pt x="815" y="217"/>
                  <a:pt x="477" y="36"/>
                  <a:pt x="477" y="36"/>
                </a:cubicBezTo>
                <a:cubicBezTo>
                  <a:pt x="477" y="36"/>
                  <a:pt x="413" y="0"/>
                  <a:pt x="366" y="43"/>
                </a:cubicBezTo>
                <a:cubicBezTo>
                  <a:pt x="318" y="85"/>
                  <a:pt x="219" y="173"/>
                  <a:pt x="124" y="206"/>
                </a:cubicBezTo>
                <a:cubicBezTo>
                  <a:pt x="38" y="237"/>
                  <a:pt x="0" y="232"/>
                  <a:pt x="7" y="35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Freeform 8"/>
          <p:cNvSpPr/>
          <p:nvPr/>
        </p:nvSpPr>
        <p:spPr bwMode="auto">
          <a:xfrm>
            <a:off x="4171817" y="4436870"/>
            <a:ext cx="1886936" cy="1697742"/>
          </a:xfrm>
          <a:custGeom>
            <a:avLst/>
            <a:gdLst>
              <a:gd name="T0" fmla="*/ 477 w 998"/>
              <a:gd name="T1" fmla="*/ 67 h 898"/>
              <a:gd name="T2" fmla="*/ 90 w 998"/>
              <a:gd name="T3" fmla="*/ 299 h 898"/>
              <a:gd name="T4" fmla="*/ 165 w 998"/>
              <a:gd name="T5" fmla="*/ 508 h 898"/>
              <a:gd name="T6" fmla="*/ 851 w 998"/>
              <a:gd name="T7" fmla="*/ 873 h 898"/>
              <a:gd name="T8" fmla="*/ 995 w 998"/>
              <a:gd name="T9" fmla="*/ 802 h 898"/>
              <a:gd name="T10" fmla="*/ 986 w 998"/>
              <a:gd name="T11" fmla="*/ 323 h 898"/>
              <a:gd name="T12" fmla="*/ 926 w 998"/>
              <a:gd name="T13" fmla="*/ 229 h 898"/>
              <a:gd name="T14" fmla="*/ 666 w 998"/>
              <a:gd name="T15" fmla="*/ 96 h 898"/>
              <a:gd name="T16" fmla="*/ 477 w 998"/>
              <a:gd name="T17" fmla="*/ 67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8" h="898">
                <a:moveTo>
                  <a:pt x="477" y="67"/>
                </a:moveTo>
                <a:cubicBezTo>
                  <a:pt x="415" y="106"/>
                  <a:pt x="90" y="299"/>
                  <a:pt x="90" y="299"/>
                </a:cubicBezTo>
                <a:cubicBezTo>
                  <a:pt x="90" y="299"/>
                  <a:pt x="0" y="336"/>
                  <a:pt x="165" y="508"/>
                </a:cubicBezTo>
                <a:cubicBezTo>
                  <a:pt x="328" y="679"/>
                  <a:pt x="556" y="831"/>
                  <a:pt x="851" y="873"/>
                </a:cubicBezTo>
                <a:cubicBezTo>
                  <a:pt x="890" y="878"/>
                  <a:pt x="998" y="898"/>
                  <a:pt x="995" y="802"/>
                </a:cubicBezTo>
                <a:cubicBezTo>
                  <a:pt x="991" y="706"/>
                  <a:pt x="986" y="323"/>
                  <a:pt x="986" y="323"/>
                </a:cubicBezTo>
                <a:cubicBezTo>
                  <a:pt x="986" y="323"/>
                  <a:pt x="986" y="250"/>
                  <a:pt x="926" y="229"/>
                </a:cubicBezTo>
                <a:cubicBezTo>
                  <a:pt x="866" y="208"/>
                  <a:pt x="741" y="163"/>
                  <a:pt x="666" y="96"/>
                </a:cubicBezTo>
                <a:cubicBezTo>
                  <a:pt x="597" y="36"/>
                  <a:pt x="582" y="0"/>
                  <a:pt x="477" y="6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>
            <a:off x="3839786" y="2785487"/>
            <a:ext cx="1381999" cy="2167597"/>
          </a:xfrm>
          <a:custGeom>
            <a:avLst/>
            <a:gdLst>
              <a:gd name="T0" fmla="*/ 620 w 731"/>
              <a:gd name="T1" fmla="*/ 276 h 1146"/>
              <a:gd name="T2" fmla="*/ 224 w 731"/>
              <a:gd name="T3" fmla="*/ 59 h 1146"/>
              <a:gd name="T4" fmla="*/ 81 w 731"/>
              <a:gd name="T5" fmla="*/ 229 h 1146"/>
              <a:gd name="T6" fmla="*/ 113 w 731"/>
              <a:gd name="T7" fmla="*/ 1006 h 1146"/>
              <a:gd name="T8" fmla="*/ 246 w 731"/>
              <a:gd name="T9" fmla="*/ 1094 h 1146"/>
              <a:gd name="T10" fmla="*/ 656 w 731"/>
              <a:gd name="T11" fmla="*/ 844 h 1146"/>
              <a:gd name="T12" fmla="*/ 707 w 731"/>
              <a:gd name="T13" fmla="*/ 745 h 1146"/>
              <a:gd name="T14" fmla="*/ 690 w 731"/>
              <a:gd name="T15" fmla="*/ 453 h 1146"/>
              <a:gd name="T16" fmla="*/ 620 w 731"/>
              <a:gd name="T17" fmla="*/ 276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1" h="1146">
                <a:moveTo>
                  <a:pt x="620" y="276"/>
                </a:moveTo>
                <a:cubicBezTo>
                  <a:pt x="555" y="242"/>
                  <a:pt x="224" y="59"/>
                  <a:pt x="224" y="59"/>
                </a:cubicBezTo>
                <a:cubicBezTo>
                  <a:pt x="224" y="59"/>
                  <a:pt x="147" y="0"/>
                  <a:pt x="81" y="229"/>
                </a:cubicBezTo>
                <a:cubicBezTo>
                  <a:pt x="17" y="456"/>
                  <a:pt x="0" y="730"/>
                  <a:pt x="113" y="1006"/>
                </a:cubicBezTo>
                <a:cubicBezTo>
                  <a:pt x="128" y="1042"/>
                  <a:pt x="166" y="1146"/>
                  <a:pt x="246" y="1094"/>
                </a:cubicBezTo>
                <a:cubicBezTo>
                  <a:pt x="327" y="1042"/>
                  <a:pt x="656" y="844"/>
                  <a:pt x="656" y="844"/>
                </a:cubicBezTo>
                <a:cubicBezTo>
                  <a:pt x="656" y="844"/>
                  <a:pt x="719" y="807"/>
                  <a:pt x="707" y="745"/>
                </a:cubicBezTo>
                <a:cubicBezTo>
                  <a:pt x="695" y="682"/>
                  <a:pt x="670" y="552"/>
                  <a:pt x="690" y="453"/>
                </a:cubicBezTo>
                <a:cubicBezTo>
                  <a:pt x="708" y="363"/>
                  <a:pt x="731" y="333"/>
                  <a:pt x="620" y="27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Freeform 14"/>
          <p:cNvSpPr/>
          <p:nvPr/>
        </p:nvSpPr>
        <p:spPr bwMode="auto">
          <a:xfrm>
            <a:off x="4186852" y="1600200"/>
            <a:ext cx="1883178" cy="1682706"/>
          </a:xfrm>
          <a:custGeom>
            <a:avLst/>
            <a:gdLst>
              <a:gd name="T0" fmla="*/ 982 w 996"/>
              <a:gd name="T1" fmla="*/ 547 h 890"/>
              <a:gd name="T2" fmla="*/ 982 w 996"/>
              <a:gd name="T3" fmla="*/ 96 h 890"/>
              <a:gd name="T4" fmla="*/ 764 w 996"/>
              <a:gd name="T5" fmla="*/ 53 h 890"/>
              <a:gd name="T6" fmla="*/ 98 w 996"/>
              <a:gd name="T7" fmla="*/ 453 h 890"/>
              <a:gd name="T8" fmla="*/ 85 w 996"/>
              <a:gd name="T9" fmla="*/ 613 h 890"/>
              <a:gd name="T10" fmla="*/ 501 w 996"/>
              <a:gd name="T11" fmla="*/ 852 h 890"/>
              <a:gd name="T12" fmla="*/ 612 w 996"/>
              <a:gd name="T13" fmla="*/ 849 h 890"/>
              <a:gd name="T14" fmla="*/ 859 w 996"/>
              <a:gd name="T15" fmla="*/ 694 h 890"/>
              <a:gd name="T16" fmla="*/ 982 w 996"/>
              <a:gd name="T17" fmla="*/ 547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6" h="890">
                <a:moveTo>
                  <a:pt x="982" y="547"/>
                </a:moveTo>
                <a:cubicBezTo>
                  <a:pt x="980" y="474"/>
                  <a:pt x="982" y="96"/>
                  <a:pt x="982" y="96"/>
                </a:cubicBezTo>
                <a:cubicBezTo>
                  <a:pt x="982" y="96"/>
                  <a:pt x="996" y="0"/>
                  <a:pt x="764" y="53"/>
                </a:cubicBezTo>
                <a:cubicBezTo>
                  <a:pt x="534" y="105"/>
                  <a:pt x="286" y="222"/>
                  <a:pt x="98" y="453"/>
                </a:cubicBezTo>
                <a:cubicBezTo>
                  <a:pt x="73" y="484"/>
                  <a:pt x="0" y="567"/>
                  <a:pt x="85" y="613"/>
                </a:cubicBezTo>
                <a:cubicBezTo>
                  <a:pt x="169" y="659"/>
                  <a:pt x="501" y="852"/>
                  <a:pt x="501" y="852"/>
                </a:cubicBezTo>
                <a:cubicBezTo>
                  <a:pt x="501" y="852"/>
                  <a:pt x="563" y="890"/>
                  <a:pt x="612" y="849"/>
                </a:cubicBezTo>
                <a:cubicBezTo>
                  <a:pt x="661" y="808"/>
                  <a:pt x="764" y="724"/>
                  <a:pt x="859" y="694"/>
                </a:cubicBezTo>
                <a:cubicBezTo>
                  <a:pt x="947" y="667"/>
                  <a:pt x="984" y="672"/>
                  <a:pt x="982" y="5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15"/>
          <p:cNvSpPr/>
          <p:nvPr/>
        </p:nvSpPr>
        <p:spPr>
          <a:xfrm>
            <a:off x="5139460" y="3382562"/>
            <a:ext cx="196388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bel" panose="02000506030000020004" pitchFamily="2" charset="0"/>
                <a:ea typeface="Roboto" panose="02000000000000000000" pitchFamily="2" charset="0"/>
              </a:rPr>
              <a:t>TTTTTTTTTTTTT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bel" panose="02000506030000020004" pitchFamily="2" charset="0"/>
              <a:ea typeface="Roboto" panose="02000000000000000000" pitchFamily="2" charset="0"/>
            </a:endParaRPr>
          </a:p>
          <a:p>
            <a:pPr algn="ctr"/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3" name="Rectangle 2"/>
          <p:cNvSpPr/>
          <p:nvPr/>
        </p:nvSpPr>
        <p:spPr>
          <a:xfrm>
            <a:off x="6887560" y="2230141"/>
            <a:ext cx="328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ontAwesome" pitchFamily="2" charset="0"/>
              </a:rPr>
              <a:t>6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4" name="Rectangle 3"/>
          <p:cNvSpPr/>
          <p:nvPr/>
        </p:nvSpPr>
        <p:spPr>
          <a:xfrm>
            <a:off x="4882220" y="2210721"/>
            <a:ext cx="328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ontAwesome" pitchFamily="2" charset="0"/>
              </a:rPr>
              <a:t>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Rectangle 16"/>
          <p:cNvSpPr/>
          <p:nvPr/>
        </p:nvSpPr>
        <p:spPr>
          <a:xfrm>
            <a:off x="7465794" y="3632815"/>
            <a:ext cx="328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ontAwesome" pitchFamily="2" charset="0"/>
              </a:rPr>
              <a:t>5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Rectangle 17"/>
          <p:cNvSpPr/>
          <p:nvPr/>
        </p:nvSpPr>
        <p:spPr>
          <a:xfrm>
            <a:off x="4306204" y="3638453"/>
            <a:ext cx="328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ontAwesome" pitchFamily="2" charset="0"/>
              </a:rPr>
              <a:t>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" name="Rectangle 18"/>
          <p:cNvSpPr/>
          <p:nvPr/>
        </p:nvSpPr>
        <p:spPr>
          <a:xfrm>
            <a:off x="6855665" y="5085606"/>
            <a:ext cx="328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ontAwesome" pitchFamily="2" charset="0"/>
              </a:rPr>
              <a:t>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Rectangle 19"/>
          <p:cNvSpPr/>
          <p:nvPr/>
        </p:nvSpPr>
        <p:spPr>
          <a:xfrm>
            <a:off x="4857843" y="5054909"/>
            <a:ext cx="3289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ontAwesome" pitchFamily="2" charset="0"/>
              </a:rPr>
              <a:t>3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1" name="Rectangle 21"/>
          <p:cNvSpPr/>
          <p:nvPr/>
        </p:nvSpPr>
        <p:spPr>
          <a:xfrm>
            <a:off x="8803492" y="3498510"/>
            <a:ext cx="2527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2" name="Rectangle 22"/>
          <p:cNvSpPr/>
          <p:nvPr/>
        </p:nvSpPr>
        <p:spPr>
          <a:xfrm>
            <a:off x="8803492" y="2050015"/>
            <a:ext cx="2527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" name="Rectangle 23"/>
          <p:cNvSpPr/>
          <p:nvPr/>
        </p:nvSpPr>
        <p:spPr>
          <a:xfrm>
            <a:off x="8803492" y="5034097"/>
            <a:ext cx="2527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4" name="Rectangle 24"/>
          <p:cNvSpPr/>
          <p:nvPr/>
        </p:nvSpPr>
        <p:spPr>
          <a:xfrm>
            <a:off x="822886" y="2047215"/>
            <a:ext cx="2527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5" name="Rectangle 25"/>
          <p:cNvSpPr/>
          <p:nvPr/>
        </p:nvSpPr>
        <p:spPr>
          <a:xfrm>
            <a:off x="822886" y="3479090"/>
            <a:ext cx="2527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6" name="Rectangle 26"/>
          <p:cNvSpPr/>
          <p:nvPr/>
        </p:nvSpPr>
        <p:spPr>
          <a:xfrm>
            <a:off x="822886" y="5022649"/>
            <a:ext cx="2527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Insert Header in Area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等腰三角形 42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04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48" name="等腰三角形 47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52" name="等腰三角形 51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800">
        <p:fade/>
      </p:transition>
    </mc:Choice>
    <mc:Fallback>
      <p:transition spd="med" advTm="9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67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314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14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14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814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314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814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/>
      <p:bldP spid="31" grpId="0"/>
      <p:bldP spid="32" grpId="0"/>
      <p:bldP spid="33" grpId="0"/>
      <p:bldP spid="34" grpId="0"/>
      <p:bldP spid="35" grpId="0"/>
      <p:bldP spid="36" grpId="0"/>
      <p:bldP spid="43" grpId="0" animBg="1"/>
      <p:bldP spid="44" grpId="0" animBg="1"/>
      <p:bldP spid="45" grpId="0"/>
      <p:bldP spid="46" grpId="0"/>
      <p:bldP spid="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Isosceles Triangle 1"/>
          <p:cNvSpPr/>
          <p:nvPr/>
        </p:nvSpPr>
        <p:spPr>
          <a:xfrm>
            <a:off x="4833445" y="1858252"/>
            <a:ext cx="2121408" cy="182880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innerShdw blurRad="114300">
              <a:schemeClr val="accent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Isosceles Triangle 5"/>
          <p:cNvSpPr/>
          <p:nvPr/>
        </p:nvSpPr>
        <p:spPr>
          <a:xfrm>
            <a:off x="6106804" y="4069828"/>
            <a:ext cx="2121408" cy="1828800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114300">
              <a:schemeClr val="accent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Isosceles Triangle 6"/>
          <p:cNvSpPr/>
          <p:nvPr/>
        </p:nvSpPr>
        <p:spPr>
          <a:xfrm>
            <a:off x="3581351" y="4069828"/>
            <a:ext cx="2121408" cy="1828800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114300">
              <a:schemeClr val="accent2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Isosceles Triangle 7"/>
          <p:cNvSpPr/>
          <p:nvPr/>
        </p:nvSpPr>
        <p:spPr>
          <a:xfrm>
            <a:off x="4844077" y="2113438"/>
            <a:ext cx="2121408" cy="18288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Isosceles Triangle 11"/>
          <p:cNvSpPr/>
          <p:nvPr/>
        </p:nvSpPr>
        <p:spPr>
          <a:xfrm>
            <a:off x="5904781" y="3942238"/>
            <a:ext cx="2121408" cy="18288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Isosceles Triangle 13"/>
          <p:cNvSpPr/>
          <p:nvPr/>
        </p:nvSpPr>
        <p:spPr>
          <a:xfrm>
            <a:off x="3783373" y="3942238"/>
            <a:ext cx="2121408" cy="18288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Rectangle 14"/>
          <p:cNvSpPr/>
          <p:nvPr/>
        </p:nvSpPr>
        <p:spPr>
          <a:xfrm>
            <a:off x="5238827" y="4278286"/>
            <a:ext cx="13319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Enthusiastically embrace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5679399" y="2671389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01</a:t>
            </a:r>
            <a:endParaRPr lang="en-US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0" name="TextBox 16"/>
          <p:cNvSpPr txBox="1"/>
          <p:nvPr/>
        </p:nvSpPr>
        <p:spPr>
          <a:xfrm>
            <a:off x="6749400" y="4425485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02</a:t>
            </a:r>
            <a:endParaRPr lang="en-US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2" name="TextBox 18"/>
          <p:cNvSpPr txBox="1"/>
          <p:nvPr/>
        </p:nvSpPr>
        <p:spPr>
          <a:xfrm>
            <a:off x="4622294" y="4425485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03</a:t>
            </a:r>
            <a:endParaRPr lang="en-US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3" name="Rectangle 19"/>
          <p:cNvSpPr/>
          <p:nvPr/>
        </p:nvSpPr>
        <p:spPr>
          <a:xfrm>
            <a:off x="7325655" y="1959851"/>
            <a:ext cx="27881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Easy Customize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Enthusiastically embrace high-quality outsourcing and an expanded array of leadership skills. 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4" name="Rectangle 21"/>
          <p:cNvSpPr/>
          <p:nvPr/>
        </p:nvSpPr>
        <p:spPr>
          <a:xfrm>
            <a:off x="8579085" y="4692926"/>
            <a:ext cx="27881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Marketing Infographic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Enthusiastically embrace high-quality outsourcing and an expanded array of leadership skills. 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5" name="Rectangle 23"/>
          <p:cNvSpPr/>
          <p:nvPr/>
        </p:nvSpPr>
        <p:spPr>
          <a:xfrm>
            <a:off x="7982315" y="3369931"/>
            <a:ext cx="27881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Business Consulting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Enthusiastically embrace high-quality outsourcing and an expanded array of leadership skills. 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Rectangle 32"/>
          <p:cNvSpPr/>
          <p:nvPr/>
        </p:nvSpPr>
        <p:spPr>
          <a:xfrm>
            <a:off x="1313013" y="2231859"/>
            <a:ext cx="23344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Rapidiously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synergize enterprise-wide value and reliable manufactured products. Appropriately incubate future-proof catalysts for change through parallel ROI.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7" name="Oval 33"/>
          <p:cNvSpPr/>
          <p:nvPr/>
        </p:nvSpPr>
        <p:spPr>
          <a:xfrm>
            <a:off x="1430068" y="4097600"/>
            <a:ext cx="91440" cy="914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TextBox 34"/>
          <p:cNvSpPr txBox="1"/>
          <p:nvPr/>
        </p:nvSpPr>
        <p:spPr>
          <a:xfrm>
            <a:off x="1568700" y="4029532"/>
            <a:ext cx="12474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Standart Costumer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Oval 35"/>
          <p:cNvSpPr/>
          <p:nvPr/>
        </p:nvSpPr>
        <p:spPr>
          <a:xfrm>
            <a:off x="1430068" y="4524477"/>
            <a:ext cx="91440" cy="914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TextBox 36"/>
          <p:cNvSpPr txBox="1"/>
          <p:nvPr/>
        </p:nvSpPr>
        <p:spPr>
          <a:xfrm>
            <a:off x="1568700" y="4456409"/>
            <a:ext cx="13227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Premium Consulting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1" name="Oval 37"/>
          <p:cNvSpPr/>
          <p:nvPr/>
        </p:nvSpPr>
        <p:spPr>
          <a:xfrm>
            <a:off x="1430068" y="4951354"/>
            <a:ext cx="91440" cy="914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TextBox 38"/>
          <p:cNvSpPr txBox="1"/>
          <p:nvPr/>
        </p:nvSpPr>
        <p:spPr>
          <a:xfrm>
            <a:off x="1568700" y="4883286"/>
            <a:ext cx="1628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Essential Marketing Team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4" name="Oval 37"/>
          <p:cNvSpPr/>
          <p:nvPr/>
        </p:nvSpPr>
        <p:spPr>
          <a:xfrm>
            <a:off x="1437326" y="5379526"/>
            <a:ext cx="91440" cy="914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TextBox 38"/>
          <p:cNvSpPr txBox="1"/>
          <p:nvPr/>
        </p:nvSpPr>
        <p:spPr>
          <a:xfrm>
            <a:off x="1575958" y="5311458"/>
            <a:ext cx="1628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Essential Marketing Team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2" name="等腰三角形 71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04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6" name="组合 75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77" name="等腰三角形 76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81" name="等腰三角形 80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3" name="矩形 82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1500">
        <p:fade/>
      </p:transition>
    </mc:Choice>
    <mc:Fallback>
      <p:transition spd="med" advTm="1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33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233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733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233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733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233"/>
                            </p:stCondLst>
                            <p:childTnLst>
                              <p:par>
                                <p:cTn id="10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42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183"/>
                            </p:stCondLst>
                            <p:childTnLst>
                              <p:par>
                                <p:cTn id="1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42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155"/>
                            </p:stCondLst>
                            <p:childTnLst>
                              <p:par>
                                <p:cTn id="1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42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8" grpId="0"/>
      <p:bldP spid="50" grpId="0"/>
      <p:bldP spid="52" grpId="0"/>
      <p:bldP spid="53" grpId="0"/>
      <p:bldP spid="54" grpId="0"/>
      <p:bldP spid="55" grpId="0"/>
      <p:bldP spid="56" grpId="0"/>
      <p:bldP spid="57" grpId="0" animBg="1"/>
      <p:bldP spid="58" grpId="0"/>
      <p:bldP spid="59" grpId="0" animBg="1"/>
      <p:bldP spid="60" grpId="0"/>
      <p:bldP spid="61" grpId="0" animBg="1"/>
      <p:bldP spid="62" grpId="0"/>
      <p:bldP spid="64" grpId="0" animBg="1"/>
      <p:bldP spid="65" grpId="0"/>
      <p:bldP spid="72" grpId="0" animBg="1"/>
      <p:bldP spid="73" grpId="0" animBg="1"/>
      <p:bldP spid="74" grpId="0"/>
      <p:bldP spid="75" grpId="0"/>
      <p:bldP spid="8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val 1"/>
          <p:cNvSpPr/>
          <p:nvPr/>
        </p:nvSpPr>
        <p:spPr>
          <a:xfrm>
            <a:off x="1285710" y="3264701"/>
            <a:ext cx="1307804" cy="13078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Pie 5"/>
          <p:cNvSpPr/>
          <p:nvPr/>
        </p:nvSpPr>
        <p:spPr>
          <a:xfrm>
            <a:off x="1073084" y="3083947"/>
            <a:ext cx="1669311" cy="1669311"/>
          </a:xfrm>
          <a:prstGeom prst="pie">
            <a:avLst>
              <a:gd name="adj1" fmla="val 19535495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TextBox 2"/>
          <p:cNvSpPr txBox="1"/>
          <p:nvPr/>
        </p:nvSpPr>
        <p:spPr>
          <a:xfrm>
            <a:off x="1136829" y="3772408"/>
            <a:ext cx="68480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</a:t>
            </a:r>
            <a:endParaRPr lang="en-US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4" name="Straight Connector 4"/>
          <p:cNvCxnSpPr/>
          <p:nvPr/>
        </p:nvCxnSpPr>
        <p:spPr>
          <a:xfrm>
            <a:off x="1896137" y="2111072"/>
            <a:ext cx="0" cy="1068572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11"/>
          <p:cNvSpPr/>
          <p:nvPr/>
        </p:nvSpPr>
        <p:spPr>
          <a:xfrm>
            <a:off x="1939612" y="2016944"/>
            <a:ext cx="17775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CREATIVE PROJECT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Enthusiastically embrace high-quality outsourcing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6" name="Oval 13"/>
          <p:cNvSpPr/>
          <p:nvPr/>
        </p:nvSpPr>
        <p:spPr>
          <a:xfrm>
            <a:off x="5028370" y="3264701"/>
            <a:ext cx="1307804" cy="13078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Pie 14"/>
          <p:cNvSpPr/>
          <p:nvPr/>
        </p:nvSpPr>
        <p:spPr>
          <a:xfrm>
            <a:off x="4815744" y="3083947"/>
            <a:ext cx="1669311" cy="1669311"/>
          </a:xfrm>
          <a:prstGeom prst="pie">
            <a:avLst>
              <a:gd name="adj1" fmla="val 8244062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TextBox 15"/>
          <p:cNvSpPr txBox="1"/>
          <p:nvPr/>
        </p:nvSpPr>
        <p:spPr>
          <a:xfrm>
            <a:off x="4879489" y="3714352"/>
            <a:ext cx="68480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</a:t>
            </a:r>
            <a:endParaRPr lang="en-US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9" name="Straight Connector 16"/>
          <p:cNvCxnSpPr/>
          <p:nvPr/>
        </p:nvCxnSpPr>
        <p:spPr>
          <a:xfrm>
            <a:off x="5638797" y="2111072"/>
            <a:ext cx="0" cy="1068572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17"/>
          <p:cNvSpPr/>
          <p:nvPr/>
        </p:nvSpPr>
        <p:spPr>
          <a:xfrm>
            <a:off x="5682272" y="2016944"/>
            <a:ext cx="17775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MARKETING TEAM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Enthusiastically embrace high-quality outsourcing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1" name="Oval 18"/>
          <p:cNvSpPr/>
          <p:nvPr/>
        </p:nvSpPr>
        <p:spPr>
          <a:xfrm>
            <a:off x="8771030" y="3264701"/>
            <a:ext cx="1307804" cy="13078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Pie 19"/>
          <p:cNvSpPr/>
          <p:nvPr/>
        </p:nvSpPr>
        <p:spPr>
          <a:xfrm>
            <a:off x="8558404" y="3083947"/>
            <a:ext cx="1669311" cy="1669311"/>
          </a:xfrm>
          <a:prstGeom prst="pie">
            <a:avLst>
              <a:gd name="adj1" fmla="val 3913085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TextBox 20"/>
          <p:cNvSpPr txBox="1"/>
          <p:nvPr/>
        </p:nvSpPr>
        <p:spPr>
          <a:xfrm>
            <a:off x="8622149" y="3772408"/>
            <a:ext cx="68480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TTTTTT</a:t>
            </a:r>
            <a:endParaRPr lang="en-US" sz="1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64" name="Straight Connector 21"/>
          <p:cNvCxnSpPr/>
          <p:nvPr/>
        </p:nvCxnSpPr>
        <p:spPr>
          <a:xfrm>
            <a:off x="9381457" y="2111072"/>
            <a:ext cx="0" cy="1068572"/>
          </a:xfrm>
          <a:prstGeom prst="line">
            <a:avLst/>
          </a:prstGeom>
          <a:ln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22"/>
          <p:cNvSpPr/>
          <p:nvPr/>
        </p:nvSpPr>
        <p:spPr>
          <a:xfrm>
            <a:off x="9424932" y="2016944"/>
            <a:ext cx="17775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ESSENTIAL BRAND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Enthusiastically embrace high-quality outsourcing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6" name="Rectangle 29"/>
          <p:cNvSpPr/>
          <p:nvPr/>
        </p:nvSpPr>
        <p:spPr>
          <a:xfrm>
            <a:off x="1055362" y="4749055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1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Rectangle 30"/>
          <p:cNvSpPr/>
          <p:nvPr/>
        </p:nvSpPr>
        <p:spPr>
          <a:xfrm>
            <a:off x="1055362" y="5076130"/>
            <a:ext cx="28184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READY TO BUSINESS PROJECT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 action items Proactively customize highly efficient results whereas functional action items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8" name="Rectangle 31"/>
          <p:cNvSpPr/>
          <p:nvPr/>
        </p:nvSpPr>
        <p:spPr>
          <a:xfrm>
            <a:off x="4815744" y="4749055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2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Rectangle 32"/>
          <p:cNvSpPr/>
          <p:nvPr/>
        </p:nvSpPr>
        <p:spPr>
          <a:xfrm>
            <a:off x="4815744" y="5076130"/>
            <a:ext cx="28184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READY TO BUSINESS PROJECT</a:t>
            </a:r>
            <a:endParaRPr lang="en-US" sz="1200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 action items Proactively customize highly efficient results whereas functional action items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0" name="Rectangle 33"/>
          <p:cNvSpPr/>
          <p:nvPr/>
        </p:nvSpPr>
        <p:spPr>
          <a:xfrm>
            <a:off x="8576126" y="4749055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3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Rectangle 34"/>
          <p:cNvSpPr/>
          <p:nvPr/>
        </p:nvSpPr>
        <p:spPr>
          <a:xfrm>
            <a:off x="8576126" y="5076130"/>
            <a:ext cx="28184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READY TO BUSINESS PROJECT</a:t>
            </a:r>
            <a:endParaRPr lang="en-US" sz="1200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Proactively customize highly efficient results whereas functional action items Proactively customize highly efficient results whereas functional action items</a:t>
            </a:r>
            <a:endParaRPr lang="en-US" sz="120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8" name="等腰三角形 77"/>
          <p:cNvSpPr/>
          <p:nvPr/>
        </p:nvSpPr>
        <p:spPr>
          <a:xfrm flipV="1">
            <a:off x="344331" y="-1"/>
            <a:ext cx="1175657" cy="1311025"/>
          </a:xfrm>
          <a:prstGeom prst="triangle">
            <a:avLst/>
          </a:prstGeom>
          <a:solidFill>
            <a:srgbClr val="7FAC2E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等腰三角形 26"/>
          <p:cNvSpPr/>
          <p:nvPr/>
        </p:nvSpPr>
        <p:spPr>
          <a:xfrm flipV="1">
            <a:off x="-28574" y="-3175"/>
            <a:ext cx="976312" cy="2116900"/>
          </a:xfrm>
          <a:custGeom>
            <a:avLst/>
            <a:gdLst>
              <a:gd name="connsiteX0" fmla="*/ 0 w 1895475"/>
              <a:gd name="connsiteY0" fmla="*/ 2113725 h 2113725"/>
              <a:gd name="connsiteX1" fmla="*/ 947738 w 1895475"/>
              <a:gd name="connsiteY1" fmla="*/ 0 h 2113725"/>
              <a:gd name="connsiteX2" fmla="*/ 1895475 w 1895475"/>
              <a:gd name="connsiteY2" fmla="*/ 2113725 h 2113725"/>
              <a:gd name="connsiteX3" fmla="*/ 0 w 1895475"/>
              <a:gd name="connsiteY3" fmla="*/ 2113725 h 2113725"/>
              <a:gd name="connsiteX0-1" fmla="*/ 0 w 1895475"/>
              <a:gd name="connsiteY0-2" fmla="*/ 2113725 h 2116900"/>
              <a:gd name="connsiteX1-3" fmla="*/ 947738 w 1895475"/>
              <a:gd name="connsiteY1-4" fmla="*/ 0 h 2116900"/>
              <a:gd name="connsiteX2-5" fmla="*/ 1895475 w 1895475"/>
              <a:gd name="connsiteY2-6" fmla="*/ 2113725 h 2116900"/>
              <a:gd name="connsiteX3-7" fmla="*/ 919163 w 1895475"/>
              <a:gd name="connsiteY3-8" fmla="*/ 2116900 h 2116900"/>
              <a:gd name="connsiteX4" fmla="*/ 0 w 1895475"/>
              <a:gd name="connsiteY4" fmla="*/ 2113725 h 2116900"/>
              <a:gd name="connsiteX0-9" fmla="*/ 0 w 976312"/>
              <a:gd name="connsiteY0-10" fmla="*/ 2116900 h 2116900"/>
              <a:gd name="connsiteX1-11" fmla="*/ 28575 w 976312"/>
              <a:gd name="connsiteY1-12" fmla="*/ 0 h 2116900"/>
              <a:gd name="connsiteX2-13" fmla="*/ 976312 w 976312"/>
              <a:gd name="connsiteY2-14" fmla="*/ 2113725 h 2116900"/>
              <a:gd name="connsiteX3-15" fmla="*/ 0 w 976312"/>
              <a:gd name="connsiteY3-16" fmla="*/ 2116900 h 2116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76312" h="2116900">
                <a:moveTo>
                  <a:pt x="0" y="2116900"/>
                </a:moveTo>
                <a:lnTo>
                  <a:pt x="28575" y="0"/>
                </a:lnTo>
                <a:lnTo>
                  <a:pt x="976312" y="2113725"/>
                </a:lnTo>
                <a:lnTo>
                  <a:pt x="0" y="211690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707313" y="439695"/>
            <a:ext cx="486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04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259263" y="455084"/>
            <a:ext cx="155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TTTTTTTTTT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2" name="组合 81"/>
          <p:cNvGrpSpPr/>
          <p:nvPr/>
        </p:nvGrpSpPr>
        <p:grpSpPr>
          <a:xfrm rot="16200000">
            <a:off x="886738" y="1482357"/>
            <a:ext cx="341355" cy="352896"/>
            <a:chOff x="1346774" y="2263139"/>
            <a:chExt cx="341355" cy="352895"/>
          </a:xfrm>
        </p:grpSpPr>
        <p:sp>
          <p:nvSpPr>
            <p:cNvPr id="83" name="等腰三角形 82"/>
            <p:cNvSpPr/>
            <p:nvPr/>
          </p:nvSpPr>
          <p:spPr>
            <a:xfrm flipV="1">
              <a:off x="1346774" y="2263139"/>
              <a:ext cx="316457" cy="352895"/>
            </a:xfrm>
            <a:prstGeom prst="triangle">
              <a:avLst/>
            </a:prstGeom>
            <a:solidFill>
              <a:srgbClr val="286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flipV="1">
              <a:off x="1446089" y="2333348"/>
              <a:ext cx="242040" cy="26990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 flipH="1" flipV="1">
            <a:off x="11292981" y="5592372"/>
            <a:ext cx="930648" cy="1272205"/>
            <a:chOff x="10412413" y="252574"/>
            <a:chExt cx="1548562" cy="2116900"/>
          </a:xfrm>
        </p:grpSpPr>
        <p:sp>
          <p:nvSpPr>
            <p:cNvPr id="87" name="等腰三角形 86"/>
            <p:cNvSpPr/>
            <p:nvPr/>
          </p:nvSpPr>
          <p:spPr>
            <a:xfrm flipV="1">
              <a:off x="10785318" y="255748"/>
              <a:ext cx="1175657" cy="1311025"/>
            </a:xfrm>
            <a:prstGeom prst="triangle">
              <a:avLst/>
            </a:prstGeom>
            <a:solidFill>
              <a:srgbClr val="7FAC2E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26"/>
            <p:cNvSpPr/>
            <p:nvPr/>
          </p:nvSpPr>
          <p:spPr>
            <a:xfrm flipV="1">
              <a:off x="10412413" y="252574"/>
              <a:ext cx="976312" cy="2116900"/>
            </a:xfrm>
            <a:custGeom>
              <a:avLst/>
              <a:gdLst>
                <a:gd name="connsiteX0" fmla="*/ 0 w 1895475"/>
                <a:gd name="connsiteY0" fmla="*/ 2113725 h 2113725"/>
                <a:gd name="connsiteX1" fmla="*/ 947738 w 1895475"/>
                <a:gd name="connsiteY1" fmla="*/ 0 h 2113725"/>
                <a:gd name="connsiteX2" fmla="*/ 1895475 w 1895475"/>
                <a:gd name="connsiteY2" fmla="*/ 2113725 h 2113725"/>
                <a:gd name="connsiteX3" fmla="*/ 0 w 1895475"/>
                <a:gd name="connsiteY3" fmla="*/ 2113725 h 2113725"/>
                <a:gd name="connsiteX0-1" fmla="*/ 0 w 1895475"/>
                <a:gd name="connsiteY0-2" fmla="*/ 2113725 h 2116900"/>
                <a:gd name="connsiteX1-3" fmla="*/ 947738 w 1895475"/>
                <a:gd name="connsiteY1-4" fmla="*/ 0 h 2116900"/>
                <a:gd name="connsiteX2-5" fmla="*/ 1895475 w 1895475"/>
                <a:gd name="connsiteY2-6" fmla="*/ 2113725 h 2116900"/>
                <a:gd name="connsiteX3-7" fmla="*/ 919163 w 1895475"/>
                <a:gd name="connsiteY3-8" fmla="*/ 2116900 h 2116900"/>
                <a:gd name="connsiteX4" fmla="*/ 0 w 1895475"/>
                <a:gd name="connsiteY4" fmla="*/ 2113725 h 2116900"/>
                <a:gd name="connsiteX0-9" fmla="*/ 0 w 976312"/>
                <a:gd name="connsiteY0-10" fmla="*/ 2116900 h 2116900"/>
                <a:gd name="connsiteX1-11" fmla="*/ 28575 w 976312"/>
                <a:gd name="connsiteY1-12" fmla="*/ 0 h 2116900"/>
                <a:gd name="connsiteX2-13" fmla="*/ 976312 w 976312"/>
                <a:gd name="connsiteY2-14" fmla="*/ 2113725 h 2116900"/>
                <a:gd name="connsiteX3-15" fmla="*/ 0 w 976312"/>
                <a:gd name="connsiteY3-16" fmla="*/ 2116900 h 2116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76312" h="2116900">
                  <a:moveTo>
                    <a:pt x="0" y="2116900"/>
                  </a:moveTo>
                  <a:lnTo>
                    <a:pt x="28575" y="0"/>
                  </a:lnTo>
                  <a:lnTo>
                    <a:pt x="976312" y="2113725"/>
                  </a:lnTo>
                  <a:lnTo>
                    <a:pt x="0" y="2116900"/>
                  </a:lnTo>
                  <a:close/>
                </a:path>
              </a:pathLst>
            </a:cu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矩形 88"/>
          <p:cNvSpPr/>
          <p:nvPr/>
        </p:nvSpPr>
        <p:spPr>
          <a:xfrm>
            <a:off x="1256055" y="1458751"/>
            <a:ext cx="1173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TTTTTT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400">
        <p:fade/>
      </p:transition>
    </mc:Choice>
    <mc:Fallback>
      <p:transition spd="med" advTm="14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5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5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819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819"/>
                            </p:stCondLst>
                            <p:childTnLst>
                              <p:par>
                                <p:cTn id="7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819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319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819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88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880"/>
                            </p:stCondLst>
                            <p:childTnLst>
                              <p:par>
                                <p:cTn id="9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88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38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880"/>
                            </p:stCondLst>
                            <p:childTnLst>
                              <p:par>
                                <p:cTn id="1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944"/>
                            </p:stCondLst>
                            <p:childTnLst>
                              <p:par>
                                <p:cTn id="1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/>
      <p:bldP spid="55" grpId="0"/>
      <p:bldP spid="56" grpId="0" animBg="1"/>
      <p:bldP spid="57" grpId="0" animBg="1"/>
      <p:bldP spid="58" grpId="0"/>
      <p:bldP spid="60" grpId="0"/>
      <p:bldP spid="61" grpId="0" animBg="1"/>
      <p:bldP spid="62" grpId="0" animBg="1"/>
      <p:bldP spid="63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8" grpId="0" animBg="1"/>
      <p:bldP spid="79" grpId="0" animBg="1"/>
      <p:bldP spid="80" grpId="0"/>
      <p:bldP spid="81" grpId="0"/>
      <p:bldP spid="8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8373777" y="3409951"/>
            <a:ext cx="3860801" cy="3479800"/>
          </a:xfrm>
          <a:custGeom>
            <a:avLst/>
            <a:gdLst>
              <a:gd name="connsiteX0" fmla="*/ 3826932 w 3860801"/>
              <a:gd name="connsiteY0" fmla="*/ 0 h 3479800"/>
              <a:gd name="connsiteX1" fmla="*/ 3855092 w 3860801"/>
              <a:gd name="connsiteY1" fmla="*/ 1938350 h 3479800"/>
              <a:gd name="connsiteX2" fmla="*/ 3860801 w 3860801"/>
              <a:gd name="connsiteY2" fmla="*/ 3479800 h 3479800"/>
              <a:gd name="connsiteX3" fmla="*/ 0 w 3860801"/>
              <a:gd name="connsiteY3" fmla="*/ 3462867 h 3479800"/>
              <a:gd name="connsiteX4" fmla="*/ 2115025 w 3860801"/>
              <a:gd name="connsiteY4" fmla="*/ 956517 h 3479800"/>
              <a:gd name="connsiteX5" fmla="*/ 3826932 w 3860801"/>
              <a:gd name="connsiteY5" fmla="*/ 0 h 347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0801" h="3479800">
                <a:moveTo>
                  <a:pt x="3826932" y="0"/>
                </a:moveTo>
                <a:lnTo>
                  <a:pt x="3855092" y="1938350"/>
                </a:lnTo>
                <a:lnTo>
                  <a:pt x="3860801" y="3479800"/>
                </a:lnTo>
                <a:lnTo>
                  <a:pt x="0" y="3462867"/>
                </a:lnTo>
                <a:lnTo>
                  <a:pt x="2115025" y="956517"/>
                </a:lnTo>
                <a:lnTo>
                  <a:pt x="3826932" y="0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0497026" y="2317751"/>
            <a:ext cx="1740067" cy="3030550"/>
          </a:xfrm>
          <a:custGeom>
            <a:avLst/>
            <a:gdLst>
              <a:gd name="connsiteX0" fmla="*/ 1728843 w 1740067"/>
              <a:gd name="connsiteY0" fmla="*/ 0 h 3030550"/>
              <a:gd name="connsiteX1" fmla="*/ 1740067 w 1740067"/>
              <a:gd name="connsiteY1" fmla="*/ 3030550 h 3030550"/>
              <a:gd name="connsiteX2" fmla="*/ 1711907 w 1740067"/>
              <a:gd name="connsiteY2" fmla="*/ 1092200 h 3030550"/>
              <a:gd name="connsiteX3" fmla="*/ 0 w 1740067"/>
              <a:gd name="connsiteY3" fmla="*/ 2048717 h 3030550"/>
              <a:gd name="connsiteX4" fmla="*/ 1728843 w 1740067"/>
              <a:gd name="connsiteY4" fmla="*/ 0 h 303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0067" h="3030550">
                <a:moveTo>
                  <a:pt x="1728843" y="0"/>
                </a:moveTo>
                <a:lnTo>
                  <a:pt x="1740067" y="3030550"/>
                </a:lnTo>
                <a:lnTo>
                  <a:pt x="1711907" y="1092200"/>
                </a:lnTo>
                <a:lnTo>
                  <a:pt x="0" y="2048717"/>
                </a:lnTo>
                <a:lnTo>
                  <a:pt x="1728843" y="0"/>
                </a:lnTo>
                <a:close/>
              </a:path>
            </a:pathLst>
          </a:custGeom>
          <a:solidFill>
            <a:srgbClr val="7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011332" y="4366469"/>
            <a:ext cx="6248400" cy="2540217"/>
          </a:xfrm>
          <a:custGeom>
            <a:avLst/>
            <a:gdLst>
              <a:gd name="connsiteX0" fmla="*/ 4485693 w 6248400"/>
              <a:gd name="connsiteY0" fmla="*/ 0 h 2540217"/>
              <a:gd name="connsiteX1" fmla="*/ 2370668 w 6248400"/>
              <a:gd name="connsiteY1" fmla="*/ 2506350 h 2540217"/>
              <a:gd name="connsiteX2" fmla="*/ 6231469 w 6248400"/>
              <a:gd name="connsiteY2" fmla="*/ 2523283 h 2540217"/>
              <a:gd name="connsiteX3" fmla="*/ 6225760 w 6248400"/>
              <a:gd name="connsiteY3" fmla="*/ 981833 h 2540217"/>
              <a:gd name="connsiteX4" fmla="*/ 6248400 w 6248400"/>
              <a:gd name="connsiteY4" fmla="*/ 2540217 h 2540217"/>
              <a:gd name="connsiteX5" fmla="*/ 0 w 6248400"/>
              <a:gd name="connsiteY5" fmla="*/ 2506350 h 2540217"/>
              <a:gd name="connsiteX6" fmla="*/ 4485693 w 6248400"/>
              <a:gd name="connsiteY6" fmla="*/ 0 h 254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8400" h="2540217">
                <a:moveTo>
                  <a:pt x="4485693" y="0"/>
                </a:moveTo>
                <a:lnTo>
                  <a:pt x="2370668" y="2506350"/>
                </a:lnTo>
                <a:lnTo>
                  <a:pt x="6231469" y="2523283"/>
                </a:lnTo>
                <a:lnTo>
                  <a:pt x="6225760" y="981833"/>
                </a:lnTo>
                <a:lnTo>
                  <a:pt x="6248400" y="2540217"/>
                </a:lnTo>
                <a:lnTo>
                  <a:pt x="0" y="2506350"/>
                </a:lnTo>
                <a:lnTo>
                  <a:pt x="4485693" y="0"/>
                </a:lnTo>
                <a:close/>
              </a:path>
            </a:pathLst>
          </a:custGeom>
          <a:solidFill>
            <a:srgbClr val="88B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V="1">
            <a:off x="-15257" y="-14512"/>
            <a:ext cx="2177885" cy="3169438"/>
          </a:xfrm>
          <a:custGeom>
            <a:avLst/>
            <a:gdLst>
              <a:gd name="connsiteX0" fmla="*/ 0 w 2442661"/>
              <a:gd name="connsiteY0" fmla="*/ 3661659 h 3661659"/>
              <a:gd name="connsiteX1" fmla="*/ 2442661 w 2442661"/>
              <a:gd name="connsiteY1" fmla="*/ 3661659 h 3661659"/>
              <a:gd name="connsiteX2" fmla="*/ 1664326 w 2442661"/>
              <a:gd name="connsiteY2" fmla="*/ 1633419 h 3661659"/>
              <a:gd name="connsiteX3" fmla="*/ 86341 w 2442661"/>
              <a:gd name="connsiteY3" fmla="*/ 0 h 3661659"/>
              <a:gd name="connsiteX4" fmla="*/ 0 w 2442661"/>
              <a:gd name="connsiteY4" fmla="*/ 224992 h 3661659"/>
              <a:gd name="connsiteX5" fmla="*/ 0 w 2442661"/>
              <a:gd name="connsiteY5" fmla="*/ 3661659 h 3661659"/>
              <a:gd name="connsiteX0-1" fmla="*/ 3 w 2442664"/>
              <a:gd name="connsiteY0-2" fmla="*/ 3661659 h 3661659"/>
              <a:gd name="connsiteX1-3" fmla="*/ 2442664 w 2442664"/>
              <a:gd name="connsiteY1-4" fmla="*/ 3661659 h 3661659"/>
              <a:gd name="connsiteX2-5" fmla="*/ 1664329 w 2442664"/>
              <a:gd name="connsiteY2-6" fmla="*/ 1633419 h 3661659"/>
              <a:gd name="connsiteX3-7" fmla="*/ 86344 w 2442664"/>
              <a:gd name="connsiteY3-8" fmla="*/ 0 h 3661659"/>
              <a:gd name="connsiteX4-9" fmla="*/ 3 w 2442664"/>
              <a:gd name="connsiteY4-10" fmla="*/ 224992 h 3661659"/>
              <a:gd name="connsiteX5-11" fmla="*/ 0 w 2442664"/>
              <a:gd name="connsiteY5-12" fmla="*/ 3169438 h 3661659"/>
              <a:gd name="connsiteX6" fmla="*/ 3 w 2442664"/>
              <a:gd name="connsiteY6" fmla="*/ 3661659 h 3661659"/>
              <a:gd name="connsiteX0-13" fmla="*/ 3 w 2442664"/>
              <a:gd name="connsiteY0-14" fmla="*/ 3661659 h 3661659"/>
              <a:gd name="connsiteX1-15" fmla="*/ 2442664 w 2442664"/>
              <a:gd name="connsiteY1-16" fmla="*/ 3661659 h 3661659"/>
              <a:gd name="connsiteX2-17" fmla="*/ 2264229 w 2442664"/>
              <a:gd name="connsiteY2-18" fmla="*/ 3169438 h 3661659"/>
              <a:gd name="connsiteX3-19" fmla="*/ 1664329 w 2442664"/>
              <a:gd name="connsiteY3-20" fmla="*/ 1633419 h 3661659"/>
              <a:gd name="connsiteX4-21" fmla="*/ 86344 w 2442664"/>
              <a:gd name="connsiteY4-22" fmla="*/ 0 h 3661659"/>
              <a:gd name="connsiteX5-23" fmla="*/ 3 w 2442664"/>
              <a:gd name="connsiteY5-24" fmla="*/ 224992 h 3661659"/>
              <a:gd name="connsiteX6-25" fmla="*/ 0 w 2442664"/>
              <a:gd name="connsiteY6-26" fmla="*/ 3169438 h 3661659"/>
              <a:gd name="connsiteX7" fmla="*/ 3 w 2442664"/>
              <a:gd name="connsiteY7" fmla="*/ 3661659 h 3661659"/>
              <a:gd name="connsiteX0-27" fmla="*/ 3 w 2264229"/>
              <a:gd name="connsiteY0-28" fmla="*/ 3661659 h 3661659"/>
              <a:gd name="connsiteX1-29" fmla="*/ 2264229 w 2264229"/>
              <a:gd name="connsiteY1-30" fmla="*/ 3169438 h 3661659"/>
              <a:gd name="connsiteX2-31" fmla="*/ 1664329 w 2264229"/>
              <a:gd name="connsiteY2-32" fmla="*/ 1633419 h 3661659"/>
              <a:gd name="connsiteX3-33" fmla="*/ 86344 w 2264229"/>
              <a:gd name="connsiteY3-34" fmla="*/ 0 h 3661659"/>
              <a:gd name="connsiteX4-35" fmla="*/ 3 w 2264229"/>
              <a:gd name="connsiteY4-36" fmla="*/ 224992 h 3661659"/>
              <a:gd name="connsiteX5-37" fmla="*/ 0 w 2264229"/>
              <a:gd name="connsiteY5-38" fmla="*/ 3169438 h 3661659"/>
              <a:gd name="connsiteX6-39" fmla="*/ 3 w 2264229"/>
              <a:gd name="connsiteY6-40" fmla="*/ 3661659 h 3661659"/>
              <a:gd name="connsiteX0-41" fmla="*/ 3 w 2264229"/>
              <a:gd name="connsiteY0-42" fmla="*/ 3661659 h 3662883"/>
              <a:gd name="connsiteX1-43" fmla="*/ 2264229 w 2264229"/>
              <a:gd name="connsiteY1-44" fmla="*/ 3169438 h 3662883"/>
              <a:gd name="connsiteX2-45" fmla="*/ 1664329 w 2264229"/>
              <a:gd name="connsiteY2-46" fmla="*/ 1633419 h 3662883"/>
              <a:gd name="connsiteX3-47" fmla="*/ 86344 w 2264229"/>
              <a:gd name="connsiteY3-48" fmla="*/ 0 h 3662883"/>
              <a:gd name="connsiteX4-49" fmla="*/ 3 w 2264229"/>
              <a:gd name="connsiteY4-50" fmla="*/ 224992 h 3662883"/>
              <a:gd name="connsiteX5-51" fmla="*/ 0 w 2264229"/>
              <a:gd name="connsiteY5-52" fmla="*/ 3169438 h 3662883"/>
              <a:gd name="connsiteX6-53" fmla="*/ 3 w 2264229"/>
              <a:gd name="connsiteY6-54" fmla="*/ 3661659 h 3662883"/>
              <a:gd name="connsiteX0-55" fmla="*/ 0 w 2264229"/>
              <a:gd name="connsiteY0-56" fmla="*/ 3169438 h 3456076"/>
              <a:gd name="connsiteX1-57" fmla="*/ 2264229 w 2264229"/>
              <a:gd name="connsiteY1-58" fmla="*/ 3169438 h 3456076"/>
              <a:gd name="connsiteX2-59" fmla="*/ 1664329 w 2264229"/>
              <a:gd name="connsiteY2-60" fmla="*/ 1633419 h 3456076"/>
              <a:gd name="connsiteX3-61" fmla="*/ 86344 w 2264229"/>
              <a:gd name="connsiteY3-62" fmla="*/ 0 h 3456076"/>
              <a:gd name="connsiteX4-63" fmla="*/ 3 w 2264229"/>
              <a:gd name="connsiteY4-64" fmla="*/ 224992 h 3456076"/>
              <a:gd name="connsiteX5-65" fmla="*/ 0 w 2264229"/>
              <a:gd name="connsiteY5-66" fmla="*/ 3169438 h 3456076"/>
              <a:gd name="connsiteX0-67" fmla="*/ 78 w 2264307"/>
              <a:gd name="connsiteY0-68" fmla="*/ 3169438 h 3282609"/>
              <a:gd name="connsiteX1-69" fmla="*/ 2264307 w 2264307"/>
              <a:gd name="connsiteY1-70" fmla="*/ 3169438 h 3282609"/>
              <a:gd name="connsiteX2-71" fmla="*/ 1664407 w 2264307"/>
              <a:gd name="connsiteY2-72" fmla="*/ 1633419 h 3282609"/>
              <a:gd name="connsiteX3-73" fmla="*/ 86422 w 2264307"/>
              <a:gd name="connsiteY3-74" fmla="*/ 0 h 3282609"/>
              <a:gd name="connsiteX4-75" fmla="*/ 81 w 2264307"/>
              <a:gd name="connsiteY4-76" fmla="*/ 224992 h 3282609"/>
              <a:gd name="connsiteX5-77" fmla="*/ 78 w 2264307"/>
              <a:gd name="connsiteY5-78" fmla="*/ 3169438 h 3282609"/>
              <a:gd name="connsiteX0-79" fmla="*/ 70 w 2264299"/>
              <a:gd name="connsiteY0-80" fmla="*/ 3169438 h 3169438"/>
              <a:gd name="connsiteX1-81" fmla="*/ 2264299 w 2264299"/>
              <a:gd name="connsiteY1-82" fmla="*/ 3169438 h 3169438"/>
              <a:gd name="connsiteX2-83" fmla="*/ 1664399 w 2264299"/>
              <a:gd name="connsiteY2-84" fmla="*/ 1633419 h 3169438"/>
              <a:gd name="connsiteX3-85" fmla="*/ 86414 w 2264299"/>
              <a:gd name="connsiteY3-86" fmla="*/ 0 h 3169438"/>
              <a:gd name="connsiteX4-87" fmla="*/ 73 w 2264299"/>
              <a:gd name="connsiteY4-88" fmla="*/ 224992 h 3169438"/>
              <a:gd name="connsiteX5-89" fmla="*/ 70 w 2264299"/>
              <a:gd name="connsiteY5-90" fmla="*/ 3169438 h 3169438"/>
              <a:gd name="connsiteX0-91" fmla="*/ 70 w 2264299"/>
              <a:gd name="connsiteY0-92" fmla="*/ 3169438 h 3169438"/>
              <a:gd name="connsiteX1-93" fmla="*/ 2264299 w 2264299"/>
              <a:gd name="connsiteY1-94" fmla="*/ 3169438 h 3169438"/>
              <a:gd name="connsiteX2-95" fmla="*/ 1664399 w 2264299"/>
              <a:gd name="connsiteY2-96" fmla="*/ 1633419 h 3169438"/>
              <a:gd name="connsiteX3-97" fmla="*/ 86414 w 2264299"/>
              <a:gd name="connsiteY3-98" fmla="*/ 0 h 3169438"/>
              <a:gd name="connsiteX4-99" fmla="*/ 70 w 2264299"/>
              <a:gd name="connsiteY4-100" fmla="*/ 3169438 h 3169438"/>
              <a:gd name="connsiteX0-101" fmla="*/ 4143 w 2177885"/>
              <a:gd name="connsiteY0-102" fmla="*/ 3169438 h 3169438"/>
              <a:gd name="connsiteX1-103" fmla="*/ 2177885 w 2177885"/>
              <a:gd name="connsiteY1-104" fmla="*/ 3169438 h 3169438"/>
              <a:gd name="connsiteX2-105" fmla="*/ 1577985 w 2177885"/>
              <a:gd name="connsiteY2-106" fmla="*/ 1633419 h 3169438"/>
              <a:gd name="connsiteX3-107" fmla="*/ 0 w 2177885"/>
              <a:gd name="connsiteY3-108" fmla="*/ 0 h 3169438"/>
              <a:gd name="connsiteX4-109" fmla="*/ 4143 w 2177885"/>
              <a:gd name="connsiteY4-110" fmla="*/ 3169438 h 31694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77885" h="3169438">
                <a:moveTo>
                  <a:pt x="4143" y="3169438"/>
                </a:moveTo>
                <a:cubicBezTo>
                  <a:pt x="-10371" y="3166694"/>
                  <a:pt x="2176268" y="3164184"/>
                  <a:pt x="2177885" y="3169438"/>
                </a:cubicBezTo>
                <a:lnTo>
                  <a:pt x="1577985" y="1633419"/>
                </a:lnTo>
                <a:lnTo>
                  <a:pt x="0" y="0"/>
                </a:lnTo>
                <a:lnTo>
                  <a:pt x="4143" y="3169438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flipV="1">
            <a:off x="6143" y="2100120"/>
            <a:ext cx="1331201" cy="2285399"/>
          </a:xfrm>
          <a:custGeom>
            <a:avLst/>
            <a:gdLst>
              <a:gd name="connsiteX0" fmla="*/ 1331201 w 1331201"/>
              <a:gd name="connsiteY0" fmla="*/ 2285399 h 2285399"/>
              <a:gd name="connsiteX1" fmla="*/ 454182 w 1331201"/>
              <a:gd name="connsiteY1" fmla="*/ 0 h 2285399"/>
              <a:gd name="connsiteX2" fmla="*/ 0 w 1331201"/>
              <a:gd name="connsiteY2" fmla="*/ 1183539 h 2285399"/>
              <a:gd name="connsiteX3" fmla="*/ 1331201 w 1331201"/>
              <a:gd name="connsiteY3" fmla="*/ 2285399 h 2285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1201" h="2285399">
                <a:moveTo>
                  <a:pt x="1331201" y="2285399"/>
                </a:moveTo>
                <a:lnTo>
                  <a:pt x="454182" y="0"/>
                </a:lnTo>
                <a:lnTo>
                  <a:pt x="0" y="1183539"/>
                </a:lnTo>
                <a:lnTo>
                  <a:pt x="1331201" y="2285399"/>
                </a:lnTo>
                <a:close/>
              </a:path>
            </a:pathLst>
          </a:custGeom>
          <a:solidFill>
            <a:srgbClr val="3E7F25"/>
          </a:solidFill>
          <a:ln>
            <a:solidFill>
              <a:srgbClr val="3E7F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flipV="1">
            <a:off x="1562729" y="-9525"/>
            <a:ext cx="1470984" cy="1522321"/>
          </a:xfrm>
          <a:custGeom>
            <a:avLst/>
            <a:gdLst>
              <a:gd name="connsiteX0" fmla="*/ 778335 w 1959407"/>
              <a:gd name="connsiteY0" fmla="*/ 2028240 h 2028240"/>
              <a:gd name="connsiteX1" fmla="*/ 1959407 w 1959407"/>
              <a:gd name="connsiteY1" fmla="*/ 2028240 h 2028240"/>
              <a:gd name="connsiteX2" fmla="*/ 0 w 1959407"/>
              <a:gd name="connsiteY2" fmla="*/ 0 h 2028240"/>
              <a:gd name="connsiteX3" fmla="*/ 778335 w 1959407"/>
              <a:gd name="connsiteY3" fmla="*/ 2028240 h 2028240"/>
              <a:gd name="connsiteX0-1" fmla="*/ 778335 w 1959407"/>
              <a:gd name="connsiteY0-2" fmla="*/ 2028240 h 2028240"/>
              <a:gd name="connsiteX1-3" fmla="*/ 1959407 w 1959407"/>
              <a:gd name="connsiteY1-4" fmla="*/ 2028240 h 2028240"/>
              <a:gd name="connsiteX2-5" fmla="*/ 0 w 1959407"/>
              <a:gd name="connsiteY2-6" fmla="*/ 0 h 2028240"/>
              <a:gd name="connsiteX3-7" fmla="*/ 585159 w 1959407"/>
              <a:gd name="connsiteY3-8" fmla="*/ 1522321 h 2028240"/>
              <a:gd name="connsiteX4" fmla="*/ 778335 w 1959407"/>
              <a:gd name="connsiteY4" fmla="*/ 2028240 h 2028240"/>
              <a:gd name="connsiteX0-9" fmla="*/ 778335 w 1959407"/>
              <a:gd name="connsiteY0-10" fmla="*/ 2028240 h 2028240"/>
              <a:gd name="connsiteX1-11" fmla="*/ 1959407 w 1959407"/>
              <a:gd name="connsiteY1-12" fmla="*/ 2028240 h 2028240"/>
              <a:gd name="connsiteX2-13" fmla="*/ 1470984 w 1959407"/>
              <a:gd name="connsiteY2-14" fmla="*/ 1519940 h 2028240"/>
              <a:gd name="connsiteX3-15" fmla="*/ 0 w 1959407"/>
              <a:gd name="connsiteY3-16" fmla="*/ 0 h 2028240"/>
              <a:gd name="connsiteX4-17" fmla="*/ 585159 w 1959407"/>
              <a:gd name="connsiteY4-18" fmla="*/ 1522321 h 2028240"/>
              <a:gd name="connsiteX5" fmla="*/ 778335 w 1959407"/>
              <a:gd name="connsiteY5" fmla="*/ 2028240 h 2028240"/>
              <a:gd name="connsiteX0-19" fmla="*/ 778335 w 1959407"/>
              <a:gd name="connsiteY0-20" fmla="*/ 2028240 h 2028240"/>
              <a:gd name="connsiteX1-21" fmla="*/ 1959407 w 1959407"/>
              <a:gd name="connsiteY1-22" fmla="*/ 2028240 h 2028240"/>
              <a:gd name="connsiteX2-23" fmla="*/ 1470984 w 1959407"/>
              <a:gd name="connsiteY2-24" fmla="*/ 1519940 h 2028240"/>
              <a:gd name="connsiteX3-25" fmla="*/ 1470984 w 1959407"/>
              <a:gd name="connsiteY3-26" fmla="*/ 1519940 h 2028240"/>
              <a:gd name="connsiteX4-27" fmla="*/ 0 w 1959407"/>
              <a:gd name="connsiteY4-28" fmla="*/ 0 h 2028240"/>
              <a:gd name="connsiteX5-29" fmla="*/ 585159 w 1959407"/>
              <a:gd name="connsiteY5-30" fmla="*/ 1522321 h 2028240"/>
              <a:gd name="connsiteX6" fmla="*/ 778335 w 1959407"/>
              <a:gd name="connsiteY6" fmla="*/ 2028240 h 2028240"/>
              <a:gd name="connsiteX0-31" fmla="*/ 778335 w 1959407"/>
              <a:gd name="connsiteY0-32" fmla="*/ 2028240 h 2028240"/>
              <a:gd name="connsiteX1-33" fmla="*/ 1959407 w 1959407"/>
              <a:gd name="connsiteY1-34" fmla="*/ 2028240 h 2028240"/>
              <a:gd name="connsiteX2-35" fmla="*/ 1470984 w 1959407"/>
              <a:gd name="connsiteY2-36" fmla="*/ 1519940 h 2028240"/>
              <a:gd name="connsiteX3-37" fmla="*/ 1470984 w 1959407"/>
              <a:gd name="connsiteY3-38" fmla="*/ 1519940 h 2028240"/>
              <a:gd name="connsiteX4-39" fmla="*/ 0 w 1959407"/>
              <a:gd name="connsiteY4-40" fmla="*/ 0 h 2028240"/>
              <a:gd name="connsiteX5-41" fmla="*/ 585159 w 1959407"/>
              <a:gd name="connsiteY5-42" fmla="*/ 1522321 h 2028240"/>
              <a:gd name="connsiteX6-43" fmla="*/ 778335 w 1959407"/>
              <a:gd name="connsiteY6-44" fmla="*/ 2028240 h 2028240"/>
              <a:gd name="connsiteX0-45" fmla="*/ 778335 w 1470984"/>
              <a:gd name="connsiteY0-46" fmla="*/ 2028240 h 2028240"/>
              <a:gd name="connsiteX1-47" fmla="*/ 1470984 w 1470984"/>
              <a:gd name="connsiteY1-48" fmla="*/ 1519940 h 2028240"/>
              <a:gd name="connsiteX2-49" fmla="*/ 1470984 w 1470984"/>
              <a:gd name="connsiteY2-50" fmla="*/ 1519940 h 2028240"/>
              <a:gd name="connsiteX3-51" fmla="*/ 0 w 1470984"/>
              <a:gd name="connsiteY3-52" fmla="*/ 0 h 2028240"/>
              <a:gd name="connsiteX4-53" fmla="*/ 585159 w 1470984"/>
              <a:gd name="connsiteY4-54" fmla="*/ 1522321 h 2028240"/>
              <a:gd name="connsiteX5-55" fmla="*/ 778335 w 1470984"/>
              <a:gd name="connsiteY5-56" fmla="*/ 2028240 h 2028240"/>
              <a:gd name="connsiteX0-57" fmla="*/ 585159 w 1470984"/>
              <a:gd name="connsiteY0-58" fmla="*/ 1522321 h 1522321"/>
              <a:gd name="connsiteX1-59" fmla="*/ 1470984 w 1470984"/>
              <a:gd name="connsiteY1-60" fmla="*/ 1519940 h 1522321"/>
              <a:gd name="connsiteX2-61" fmla="*/ 1470984 w 1470984"/>
              <a:gd name="connsiteY2-62" fmla="*/ 1519940 h 1522321"/>
              <a:gd name="connsiteX3-63" fmla="*/ 0 w 1470984"/>
              <a:gd name="connsiteY3-64" fmla="*/ 0 h 1522321"/>
              <a:gd name="connsiteX4-65" fmla="*/ 585159 w 1470984"/>
              <a:gd name="connsiteY4-66" fmla="*/ 1522321 h 15223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1470984" h="1522321">
                <a:moveTo>
                  <a:pt x="585159" y="1522321"/>
                </a:moveTo>
                <a:lnTo>
                  <a:pt x="1470984" y="1519940"/>
                </a:lnTo>
                <a:lnTo>
                  <a:pt x="1470984" y="1519940"/>
                </a:lnTo>
                <a:lnTo>
                  <a:pt x="0" y="0"/>
                </a:lnTo>
                <a:lnTo>
                  <a:pt x="585159" y="1522321"/>
                </a:lnTo>
                <a:close/>
              </a:path>
            </a:pathLst>
          </a:custGeom>
          <a:solidFill>
            <a:srgbClr val="72B8C2"/>
          </a:solidFill>
          <a:ln>
            <a:solidFill>
              <a:srgbClr val="72B8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flipV="1">
            <a:off x="-33746" y="1434309"/>
            <a:ext cx="2182638" cy="5454171"/>
          </a:xfrm>
          <a:custGeom>
            <a:avLst/>
            <a:gdLst>
              <a:gd name="connsiteX0" fmla="*/ 2107635 w 2107635"/>
              <a:gd name="connsiteY0" fmla="*/ 5436390 h 5436390"/>
              <a:gd name="connsiteX1" fmla="*/ 0 w 2107635"/>
              <a:gd name="connsiteY1" fmla="*/ 0 h 5436390"/>
              <a:gd name="connsiteX2" fmla="*/ 35377 w 2107635"/>
              <a:gd name="connsiteY2" fmla="*/ 3721143 h 5436390"/>
              <a:gd name="connsiteX3" fmla="*/ 41086 w 2107635"/>
              <a:gd name="connsiteY3" fmla="*/ 3725869 h 5436390"/>
              <a:gd name="connsiteX4" fmla="*/ 495268 w 2107635"/>
              <a:gd name="connsiteY4" fmla="*/ 2542330 h 5436390"/>
              <a:gd name="connsiteX5" fmla="*/ 1372287 w 2107635"/>
              <a:gd name="connsiteY5" fmla="*/ 4827729 h 5436390"/>
              <a:gd name="connsiteX6" fmla="*/ 2107635 w 2107635"/>
              <a:gd name="connsiteY6" fmla="*/ 5436390 h 5436390"/>
              <a:gd name="connsiteX0-1" fmla="*/ 2167942 w 2167942"/>
              <a:gd name="connsiteY0-2" fmla="*/ 5461791 h 5461791"/>
              <a:gd name="connsiteX1-3" fmla="*/ 60307 w 2167942"/>
              <a:gd name="connsiteY1-4" fmla="*/ 25401 h 5461791"/>
              <a:gd name="connsiteX2-5" fmla="*/ 0 w 2167942"/>
              <a:gd name="connsiteY2-6" fmla="*/ 0 h 5461791"/>
              <a:gd name="connsiteX3-7" fmla="*/ 95684 w 2167942"/>
              <a:gd name="connsiteY3-8" fmla="*/ 3746544 h 5461791"/>
              <a:gd name="connsiteX4-9" fmla="*/ 101393 w 2167942"/>
              <a:gd name="connsiteY4-10" fmla="*/ 3751270 h 5461791"/>
              <a:gd name="connsiteX5-11" fmla="*/ 555575 w 2167942"/>
              <a:gd name="connsiteY5-12" fmla="*/ 2567731 h 5461791"/>
              <a:gd name="connsiteX6-13" fmla="*/ 1432594 w 2167942"/>
              <a:gd name="connsiteY6-14" fmla="*/ 4853130 h 5461791"/>
              <a:gd name="connsiteX7" fmla="*/ 2167942 w 2167942"/>
              <a:gd name="connsiteY7" fmla="*/ 5461791 h 5461791"/>
              <a:gd name="connsiteX0-15" fmla="*/ 2167942 w 2167942"/>
              <a:gd name="connsiteY0-16" fmla="*/ 5461791 h 5461791"/>
              <a:gd name="connsiteX1-17" fmla="*/ 304800 w 2167942"/>
              <a:gd name="connsiteY1-18" fmla="*/ 628650 h 5461791"/>
              <a:gd name="connsiteX2-19" fmla="*/ 60307 w 2167942"/>
              <a:gd name="connsiteY2-20" fmla="*/ 25401 h 5461791"/>
              <a:gd name="connsiteX3-21" fmla="*/ 0 w 2167942"/>
              <a:gd name="connsiteY3-22" fmla="*/ 0 h 5461791"/>
              <a:gd name="connsiteX4-23" fmla="*/ 95684 w 2167942"/>
              <a:gd name="connsiteY4-24" fmla="*/ 3746544 h 5461791"/>
              <a:gd name="connsiteX5-25" fmla="*/ 101393 w 2167942"/>
              <a:gd name="connsiteY5-26" fmla="*/ 3751270 h 5461791"/>
              <a:gd name="connsiteX6-27" fmla="*/ 555575 w 2167942"/>
              <a:gd name="connsiteY6-28" fmla="*/ 2567731 h 5461791"/>
              <a:gd name="connsiteX7-29" fmla="*/ 1432594 w 2167942"/>
              <a:gd name="connsiteY7-30" fmla="*/ 4853130 h 5461791"/>
              <a:gd name="connsiteX8" fmla="*/ 2167942 w 2167942"/>
              <a:gd name="connsiteY8" fmla="*/ 5461791 h 5461791"/>
              <a:gd name="connsiteX0-31" fmla="*/ 2167942 w 2167942"/>
              <a:gd name="connsiteY0-32" fmla="*/ 5499891 h 5499891"/>
              <a:gd name="connsiteX1-33" fmla="*/ 228600 w 2167942"/>
              <a:gd name="connsiteY1-34" fmla="*/ 0 h 5499891"/>
              <a:gd name="connsiteX2-35" fmla="*/ 60307 w 2167942"/>
              <a:gd name="connsiteY2-36" fmla="*/ 63501 h 5499891"/>
              <a:gd name="connsiteX3-37" fmla="*/ 0 w 2167942"/>
              <a:gd name="connsiteY3-38" fmla="*/ 38100 h 5499891"/>
              <a:gd name="connsiteX4-39" fmla="*/ 95684 w 2167942"/>
              <a:gd name="connsiteY4-40" fmla="*/ 3784644 h 5499891"/>
              <a:gd name="connsiteX5-41" fmla="*/ 101393 w 2167942"/>
              <a:gd name="connsiteY5-42" fmla="*/ 3789370 h 5499891"/>
              <a:gd name="connsiteX6-43" fmla="*/ 555575 w 2167942"/>
              <a:gd name="connsiteY6-44" fmla="*/ 2605831 h 5499891"/>
              <a:gd name="connsiteX7-45" fmla="*/ 1432594 w 2167942"/>
              <a:gd name="connsiteY7-46" fmla="*/ 4891230 h 5499891"/>
              <a:gd name="connsiteX8-47" fmla="*/ 2167942 w 2167942"/>
              <a:gd name="connsiteY8-48" fmla="*/ 5499891 h 5499891"/>
              <a:gd name="connsiteX0-49" fmla="*/ 2244142 w 2244142"/>
              <a:gd name="connsiteY0-50" fmla="*/ 5557041 h 5557041"/>
              <a:gd name="connsiteX1-51" fmla="*/ 228600 w 2244142"/>
              <a:gd name="connsiteY1-52" fmla="*/ 0 h 5557041"/>
              <a:gd name="connsiteX2-53" fmla="*/ 60307 w 2244142"/>
              <a:gd name="connsiteY2-54" fmla="*/ 63501 h 5557041"/>
              <a:gd name="connsiteX3-55" fmla="*/ 0 w 2244142"/>
              <a:gd name="connsiteY3-56" fmla="*/ 38100 h 5557041"/>
              <a:gd name="connsiteX4-57" fmla="*/ 95684 w 2244142"/>
              <a:gd name="connsiteY4-58" fmla="*/ 3784644 h 5557041"/>
              <a:gd name="connsiteX5-59" fmla="*/ 101393 w 2244142"/>
              <a:gd name="connsiteY5-60" fmla="*/ 3789370 h 5557041"/>
              <a:gd name="connsiteX6-61" fmla="*/ 555575 w 2244142"/>
              <a:gd name="connsiteY6-62" fmla="*/ 2605831 h 5557041"/>
              <a:gd name="connsiteX7-63" fmla="*/ 1432594 w 2244142"/>
              <a:gd name="connsiteY7-64" fmla="*/ 4891230 h 5557041"/>
              <a:gd name="connsiteX8-65" fmla="*/ 2244142 w 2244142"/>
              <a:gd name="connsiteY8-66" fmla="*/ 5557041 h 5557041"/>
              <a:gd name="connsiteX0-67" fmla="*/ 2244142 w 2244142"/>
              <a:gd name="connsiteY0-68" fmla="*/ 5557041 h 5557041"/>
              <a:gd name="connsiteX1-69" fmla="*/ 228600 w 2244142"/>
              <a:gd name="connsiteY1-70" fmla="*/ 0 h 5557041"/>
              <a:gd name="connsiteX2-71" fmla="*/ 0 w 2244142"/>
              <a:gd name="connsiteY2-72" fmla="*/ 38100 h 5557041"/>
              <a:gd name="connsiteX3-73" fmla="*/ 95684 w 2244142"/>
              <a:gd name="connsiteY3-74" fmla="*/ 3784644 h 5557041"/>
              <a:gd name="connsiteX4-75" fmla="*/ 101393 w 2244142"/>
              <a:gd name="connsiteY4-76" fmla="*/ 3789370 h 5557041"/>
              <a:gd name="connsiteX5-77" fmla="*/ 555575 w 2244142"/>
              <a:gd name="connsiteY5-78" fmla="*/ 2605831 h 5557041"/>
              <a:gd name="connsiteX6-79" fmla="*/ 1432594 w 2244142"/>
              <a:gd name="connsiteY6-80" fmla="*/ 4891230 h 5557041"/>
              <a:gd name="connsiteX7-81" fmla="*/ 2244142 w 2244142"/>
              <a:gd name="connsiteY7-82" fmla="*/ 5557041 h 5557041"/>
              <a:gd name="connsiteX0-83" fmla="*/ 2244142 w 2244142"/>
              <a:gd name="connsiteY0-84" fmla="*/ 5557041 h 5557041"/>
              <a:gd name="connsiteX1-85" fmla="*/ 252004 w 2244142"/>
              <a:gd name="connsiteY1-86" fmla="*/ 102870 h 5557041"/>
              <a:gd name="connsiteX2-87" fmla="*/ 228600 w 2244142"/>
              <a:gd name="connsiteY2-88" fmla="*/ 0 h 5557041"/>
              <a:gd name="connsiteX3-89" fmla="*/ 0 w 2244142"/>
              <a:gd name="connsiteY3-90" fmla="*/ 38100 h 5557041"/>
              <a:gd name="connsiteX4-91" fmla="*/ 95684 w 2244142"/>
              <a:gd name="connsiteY4-92" fmla="*/ 3784644 h 5557041"/>
              <a:gd name="connsiteX5-93" fmla="*/ 101393 w 2244142"/>
              <a:gd name="connsiteY5-94" fmla="*/ 3789370 h 5557041"/>
              <a:gd name="connsiteX6-95" fmla="*/ 555575 w 2244142"/>
              <a:gd name="connsiteY6-96" fmla="*/ 2605831 h 5557041"/>
              <a:gd name="connsiteX7-97" fmla="*/ 1432594 w 2244142"/>
              <a:gd name="connsiteY7-98" fmla="*/ 4891230 h 5557041"/>
              <a:gd name="connsiteX8-99" fmla="*/ 2244142 w 2244142"/>
              <a:gd name="connsiteY8-100" fmla="*/ 5557041 h 5557041"/>
              <a:gd name="connsiteX0-101" fmla="*/ 2244142 w 2244142"/>
              <a:gd name="connsiteY0-102" fmla="*/ 5557041 h 5557041"/>
              <a:gd name="connsiteX1-103" fmla="*/ 252004 w 2244142"/>
              <a:gd name="connsiteY1-104" fmla="*/ 102870 h 5557041"/>
              <a:gd name="connsiteX2-105" fmla="*/ 228600 w 2244142"/>
              <a:gd name="connsiteY2-106" fmla="*/ 0 h 5557041"/>
              <a:gd name="connsiteX3-107" fmla="*/ 0 w 2244142"/>
              <a:gd name="connsiteY3-108" fmla="*/ 38100 h 5557041"/>
              <a:gd name="connsiteX4-109" fmla="*/ 8164 w 2244142"/>
              <a:gd name="connsiteY4-110" fmla="*/ 102870 h 5557041"/>
              <a:gd name="connsiteX5-111" fmla="*/ 95684 w 2244142"/>
              <a:gd name="connsiteY5-112" fmla="*/ 3784644 h 5557041"/>
              <a:gd name="connsiteX6-113" fmla="*/ 101393 w 2244142"/>
              <a:gd name="connsiteY6-114" fmla="*/ 3789370 h 5557041"/>
              <a:gd name="connsiteX7-115" fmla="*/ 555575 w 2244142"/>
              <a:gd name="connsiteY7-116" fmla="*/ 2605831 h 5557041"/>
              <a:gd name="connsiteX8-117" fmla="*/ 1432594 w 2244142"/>
              <a:gd name="connsiteY8-118" fmla="*/ 4891230 h 5557041"/>
              <a:gd name="connsiteX9" fmla="*/ 2244142 w 2244142"/>
              <a:gd name="connsiteY9" fmla="*/ 5557041 h 5557041"/>
              <a:gd name="connsiteX0-119" fmla="*/ 2244142 w 2244142"/>
              <a:gd name="connsiteY0-120" fmla="*/ 5518941 h 5518941"/>
              <a:gd name="connsiteX1-121" fmla="*/ 252004 w 2244142"/>
              <a:gd name="connsiteY1-122" fmla="*/ 64770 h 5518941"/>
              <a:gd name="connsiteX2-123" fmla="*/ 0 w 2244142"/>
              <a:gd name="connsiteY2-124" fmla="*/ 0 h 5518941"/>
              <a:gd name="connsiteX3-125" fmla="*/ 8164 w 2244142"/>
              <a:gd name="connsiteY3-126" fmla="*/ 64770 h 5518941"/>
              <a:gd name="connsiteX4-127" fmla="*/ 95684 w 2244142"/>
              <a:gd name="connsiteY4-128" fmla="*/ 3746544 h 5518941"/>
              <a:gd name="connsiteX5-129" fmla="*/ 101393 w 2244142"/>
              <a:gd name="connsiteY5-130" fmla="*/ 3751270 h 5518941"/>
              <a:gd name="connsiteX6-131" fmla="*/ 555575 w 2244142"/>
              <a:gd name="connsiteY6-132" fmla="*/ 2567731 h 5518941"/>
              <a:gd name="connsiteX7-133" fmla="*/ 1432594 w 2244142"/>
              <a:gd name="connsiteY7-134" fmla="*/ 4853130 h 5518941"/>
              <a:gd name="connsiteX8-135" fmla="*/ 2244142 w 2244142"/>
              <a:gd name="connsiteY8-136" fmla="*/ 5518941 h 5518941"/>
              <a:gd name="connsiteX0-137" fmla="*/ 2235978 w 2235978"/>
              <a:gd name="connsiteY0-138" fmla="*/ 5454171 h 5454171"/>
              <a:gd name="connsiteX1-139" fmla="*/ 243840 w 2235978"/>
              <a:gd name="connsiteY1-140" fmla="*/ 0 h 5454171"/>
              <a:gd name="connsiteX2-141" fmla="*/ 0 w 2235978"/>
              <a:gd name="connsiteY2-142" fmla="*/ 0 h 5454171"/>
              <a:gd name="connsiteX3-143" fmla="*/ 87520 w 2235978"/>
              <a:gd name="connsiteY3-144" fmla="*/ 3681774 h 5454171"/>
              <a:gd name="connsiteX4-145" fmla="*/ 93229 w 2235978"/>
              <a:gd name="connsiteY4-146" fmla="*/ 3686500 h 5454171"/>
              <a:gd name="connsiteX5-147" fmla="*/ 547411 w 2235978"/>
              <a:gd name="connsiteY5-148" fmla="*/ 2502961 h 5454171"/>
              <a:gd name="connsiteX6-149" fmla="*/ 1424430 w 2235978"/>
              <a:gd name="connsiteY6-150" fmla="*/ 4788360 h 5454171"/>
              <a:gd name="connsiteX7-151" fmla="*/ 2235978 w 2235978"/>
              <a:gd name="connsiteY7-152" fmla="*/ 5454171 h 5454171"/>
              <a:gd name="connsiteX0-153" fmla="*/ 2182638 w 2182638"/>
              <a:gd name="connsiteY0-154" fmla="*/ 5454171 h 5454171"/>
              <a:gd name="connsiteX1-155" fmla="*/ 190500 w 2182638"/>
              <a:gd name="connsiteY1-156" fmla="*/ 0 h 5454171"/>
              <a:gd name="connsiteX2-157" fmla="*/ 0 w 2182638"/>
              <a:gd name="connsiteY2-158" fmla="*/ 0 h 5454171"/>
              <a:gd name="connsiteX3-159" fmla="*/ 34180 w 2182638"/>
              <a:gd name="connsiteY3-160" fmla="*/ 3681774 h 5454171"/>
              <a:gd name="connsiteX4-161" fmla="*/ 39889 w 2182638"/>
              <a:gd name="connsiteY4-162" fmla="*/ 3686500 h 5454171"/>
              <a:gd name="connsiteX5-163" fmla="*/ 494071 w 2182638"/>
              <a:gd name="connsiteY5-164" fmla="*/ 2502961 h 5454171"/>
              <a:gd name="connsiteX6-165" fmla="*/ 1371090 w 2182638"/>
              <a:gd name="connsiteY6-166" fmla="*/ 4788360 h 5454171"/>
              <a:gd name="connsiteX7-167" fmla="*/ 2182638 w 2182638"/>
              <a:gd name="connsiteY7-168" fmla="*/ 5454171 h 54541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29" y="connsiteY7-30"/>
              </a:cxn>
            </a:cxnLst>
            <a:rect l="l" t="t" r="r" b="b"/>
            <a:pathLst>
              <a:path w="2182638" h="5454171">
                <a:moveTo>
                  <a:pt x="2182638" y="5454171"/>
                </a:moveTo>
                <a:lnTo>
                  <a:pt x="190500" y="0"/>
                </a:lnTo>
                <a:lnTo>
                  <a:pt x="0" y="0"/>
                </a:lnTo>
                <a:lnTo>
                  <a:pt x="34180" y="3681774"/>
                </a:lnTo>
                <a:lnTo>
                  <a:pt x="39889" y="3686500"/>
                </a:lnTo>
                <a:lnTo>
                  <a:pt x="494071" y="2502961"/>
                </a:lnTo>
                <a:lnTo>
                  <a:pt x="1371090" y="4788360"/>
                </a:lnTo>
                <a:lnTo>
                  <a:pt x="2182638" y="5454171"/>
                </a:lnTo>
                <a:close/>
              </a:path>
            </a:pathLst>
          </a:custGeom>
          <a:solidFill>
            <a:srgbClr val="7FAC2E"/>
          </a:solidFill>
          <a:ln>
            <a:solidFill>
              <a:srgbClr val="7FAC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flipV="1">
            <a:off x="-15256" y="1512796"/>
            <a:ext cx="1577985" cy="1689184"/>
          </a:xfrm>
          <a:custGeom>
            <a:avLst/>
            <a:gdLst>
              <a:gd name="connsiteX0" fmla="*/ 1577985 w 1577985"/>
              <a:gd name="connsiteY0" fmla="*/ 1689184 h 1689184"/>
              <a:gd name="connsiteX1" fmla="*/ 1352600 w 1577985"/>
              <a:gd name="connsiteY1" fmla="*/ 1101860 h 1689184"/>
              <a:gd name="connsiteX2" fmla="*/ 21399 w 1577985"/>
              <a:gd name="connsiteY2" fmla="*/ 0 h 1689184"/>
              <a:gd name="connsiteX3" fmla="*/ 0 w 1577985"/>
              <a:gd name="connsiteY3" fmla="*/ 55765 h 1689184"/>
              <a:gd name="connsiteX4" fmla="*/ 1577985 w 1577985"/>
              <a:gd name="connsiteY4" fmla="*/ 1689184 h 168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7985" h="1689184">
                <a:moveTo>
                  <a:pt x="1577985" y="1689184"/>
                </a:moveTo>
                <a:lnTo>
                  <a:pt x="1352600" y="1101860"/>
                </a:lnTo>
                <a:lnTo>
                  <a:pt x="21399" y="0"/>
                </a:lnTo>
                <a:lnTo>
                  <a:pt x="0" y="55765"/>
                </a:lnTo>
                <a:lnTo>
                  <a:pt x="1577985" y="1689184"/>
                </a:lnTo>
                <a:close/>
              </a:path>
            </a:pathLst>
          </a:custGeom>
          <a:solidFill>
            <a:srgbClr val="6AADBE"/>
          </a:solidFill>
          <a:ln>
            <a:solidFill>
              <a:srgbClr val="6AAD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13278" y="2872301"/>
            <a:ext cx="6477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zh-CN" altLang="en-US" sz="66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教师公开课</a:t>
            </a:r>
            <a:endParaRPr lang="zh-CN" altLang="zh-CN" sz="6600" b="1" kern="1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62265" y="4054495"/>
            <a:ext cx="6132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教育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培训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初中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高中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大学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硕士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博士</a:t>
            </a:r>
            <a:r>
              <a:rPr lang="en-US" altLang="zh-CN" sz="20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endParaRPr lang="zh-CN" altLang="zh-CN" sz="2000" kern="1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3471334" y="4001881"/>
            <a:ext cx="5683112" cy="0"/>
          </a:xfrm>
          <a:prstGeom prst="line">
            <a:avLst/>
          </a:prstGeom>
          <a:ln w="19050">
            <a:solidFill>
              <a:srgbClr val="3E7F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3399542" y="1600711"/>
            <a:ext cx="5845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0" dirty="0">
                <a:solidFill>
                  <a:srgbClr val="59A13C"/>
                </a:solidFill>
                <a:latin typeface="Impact" panose="020B0806030902050204" pitchFamily="34" charset="0"/>
              </a:rPr>
              <a:t>THANKS</a:t>
            </a:r>
            <a:endParaRPr lang="zh-CN" altLang="en-US" sz="9000" dirty="0">
              <a:solidFill>
                <a:srgbClr val="59A13C"/>
              </a:solidFill>
              <a:latin typeface="Impact" panose="020B0806030902050204" pitchFamily="34" charset="0"/>
            </a:endParaRPr>
          </a:p>
        </p:txBody>
      </p:sp>
      <p:grpSp>
        <p:nvGrpSpPr>
          <p:cNvPr id="20" name="Group 42"/>
          <p:cNvGrpSpPr/>
          <p:nvPr/>
        </p:nvGrpSpPr>
        <p:grpSpPr>
          <a:xfrm>
            <a:off x="8294972" y="2726504"/>
            <a:ext cx="671512" cy="1172486"/>
            <a:chOff x="4992688" y="0"/>
            <a:chExt cx="615950" cy="865188"/>
          </a:xfrm>
          <a:solidFill>
            <a:schemeClr val="accent2"/>
          </a:solidFill>
        </p:grpSpPr>
        <p:sp>
          <p:nvSpPr>
            <p:cNvPr id="25" name="Freeform 100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0">
                <a:solidFill>
                  <a:srgbClr val="59A13C"/>
                </a:solidFill>
              </a:endParaRPr>
            </a:p>
          </p:txBody>
        </p:sp>
        <p:sp>
          <p:nvSpPr>
            <p:cNvPr id="27" name="Freeform 101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0">
                <a:solidFill>
                  <a:srgbClr val="59A13C"/>
                </a:solidFill>
              </a:endParaRPr>
            </a:p>
          </p:txBody>
        </p:sp>
      </p:grpSp>
      <p:pic>
        <p:nvPicPr>
          <p:cNvPr id="5" name="纯音乐 - 工作情调钢琴曲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192000" y="6599278"/>
            <a:ext cx="223588" cy="2235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800">
        <p:fade/>
      </p:transition>
    </mc:Choice>
    <mc:Fallback>
      <p:transition spd="med" advTm="6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49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49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2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345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bldLvl="0" animBg="1"/>
      <p:bldP spid="10" grpId="0" animBg="1"/>
      <p:bldP spid="9" grpId="0" animBg="1"/>
      <p:bldP spid="22" grpId="0" bldLvl="0" animBg="1"/>
      <p:bldP spid="21" grpId="0" animBg="1"/>
      <p:bldP spid="19" grpId="0" animBg="1"/>
      <p:bldP spid="18" grpId="0" animBg="1"/>
      <p:bldP spid="17" grpId="0" animBg="1"/>
      <p:bldP spid="15" grpId="0"/>
      <p:bldP spid="24" grpId="0"/>
      <p:bldP spid="23" grpId="0"/>
    </p:bldLst>
  </p:timing>
</p:sld>
</file>

<file path=ppt/tags/tag1.xml><?xml version="1.0" encoding="utf-8"?>
<p:tagLst xmlns:p="http://schemas.openxmlformats.org/presentationml/2006/main">
  <p:tag name="ISPRING_ULTRA_SCORM_SLIDE_COUNT" val="1"/>
</p:tagLst>
</file>

<file path=ppt/theme/theme1.xml><?xml version="1.0" encoding="utf-8"?>
<a:theme xmlns:a="http://schemas.openxmlformats.org/drawingml/2006/main" name="Office 主题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9298</Words>
  <Application>WPS 演示</Application>
  <PresentationFormat>宽屏</PresentationFormat>
  <Paragraphs>659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Arial</vt:lpstr>
      <vt:lpstr>宋体</vt:lpstr>
      <vt:lpstr>Wingdings</vt:lpstr>
      <vt:lpstr>Cambria</vt:lpstr>
      <vt:lpstr>Times New Roman</vt:lpstr>
      <vt:lpstr>Impact</vt:lpstr>
      <vt:lpstr>FontAwesome</vt:lpstr>
      <vt:lpstr>Segoe Print</vt:lpstr>
      <vt:lpstr>Roboto</vt:lpstr>
      <vt:lpstr>Simple-Line-Icons</vt:lpstr>
      <vt:lpstr>NumberOnly</vt:lpstr>
      <vt:lpstr>Open Sans</vt:lpstr>
      <vt:lpstr>Vrinda</vt:lpstr>
      <vt:lpstr>微软雅黑</vt:lpstr>
      <vt:lpstr>Arial Unicode MS</vt:lpstr>
      <vt:lpstr>Calibri</vt:lpstr>
      <vt:lpstr>Abel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200</cp:revision>
  <dcterms:created xsi:type="dcterms:W3CDTF">2016-04-18T05:21:00Z</dcterms:created>
  <dcterms:modified xsi:type="dcterms:W3CDTF">2020-09-01T09:10:52Z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2052-11.1.0.9926</vt:lpwstr>
  </property>
</Properties>
</file>